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ppt/slideLayouts/slideLayout84.xml" ContentType="application/vnd.openxmlformats-officedocument.presentationml.slideLayout+xml"/>
  <Override PartName="/ppt/theme/theme8.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9.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 id="2147483650" r:id="rId5"/>
    <p:sldMasterId id="2147483651" r:id="rId6"/>
    <p:sldMasterId id="2147483652" r:id="rId7"/>
    <p:sldMasterId id="2147483697" r:id="rId8"/>
    <p:sldMasterId id="2147483711" r:id="rId9"/>
    <p:sldMasterId id="2147484057" r:id="rId10"/>
    <p:sldMasterId id="2147484359" r:id="rId11"/>
    <p:sldMasterId id="2147484576" r:id="rId12"/>
    <p:sldMasterId id="2147484589" r:id="rId13"/>
  </p:sldMasterIdLst>
  <p:notesMasterIdLst>
    <p:notesMasterId r:id="rId60"/>
  </p:notesMasterIdLst>
  <p:sldIdLst>
    <p:sldId id="319" r:id="rId14"/>
    <p:sldId id="320" r:id="rId15"/>
    <p:sldId id="372" r:id="rId16"/>
    <p:sldId id="359" r:id="rId17"/>
    <p:sldId id="357" r:id="rId18"/>
    <p:sldId id="362" r:id="rId19"/>
    <p:sldId id="330" r:id="rId20"/>
    <p:sldId id="360" r:id="rId21"/>
    <p:sldId id="361" r:id="rId22"/>
    <p:sldId id="349" r:id="rId23"/>
    <p:sldId id="353" r:id="rId24"/>
    <p:sldId id="365" r:id="rId25"/>
    <p:sldId id="331" r:id="rId26"/>
    <p:sldId id="313" r:id="rId27"/>
    <p:sldId id="314" r:id="rId28"/>
    <p:sldId id="315" r:id="rId29"/>
    <p:sldId id="324" r:id="rId30"/>
    <p:sldId id="317" r:id="rId31"/>
    <p:sldId id="260" r:id="rId32"/>
    <p:sldId id="262" r:id="rId33"/>
    <p:sldId id="279" r:id="rId34"/>
    <p:sldId id="364" r:id="rId35"/>
    <p:sldId id="263" r:id="rId36"/>
    <p:sldId id="264" r:id="rId37"/>
    <p:sldId id="301" r:id="rId38"/>
    <p:sldId id="273" r:id="rId39"/>
    <p:sldId id="337" r:id="rId40"/>
    <p:sldId id="338" r:id="rId41"/>
    <p:sldId id="339" r:id="rId42"/>
    <p:sldId id="373" r:id="rId43"/>
    <p:sldId id="370" r:id="rId44"/>
    <p:sldId id="352" r:id="rId45"/>
    <p:sldId id="351" r:id="rId46"/>
    <p:sldId id="366" r:id="rId47"/>
    <p:sldId id="367" r:id="rId48"/>
    <p:sldId id="374" r:id="rId49"/>
    <p:sldId id="326" r:id="rId50"/>
    <p:sldId id="341" r:id="rId51"/>
    <p:sldId id="346" r:id="rId52"/>
    <p:sldId id="371" r:id="rId53"/>
    <p:sldId id="332" r:id="rId54"/>
    <p:sldId id="333" r:id="rId55"/>
    <p:sldId id="334" r:id="rId56"/>
    <p:sldId id="375" r:id="rId57"/>
    <p:sldId id="376" r:id="rId58"/>
    <p:sldId id="323" r:id="rId59"/>
  </p:sldIdLst>
  <p:sldSz cx="9144000" cy="6858000" type="screen4x3"/>
  <p:notesSz cx="6858000" cy="9144000"/>
  <p:defaultTextStyle>
    <a:defPPr>
      <a:defRPr lang="en-US"/>
    </a:defPPr>
    <a:lvl1pPr algn="l" rtl="0" fontAlgn="base">
      <a:spcBef>
        <a:spcPct val="0"/>
      </a:spcBef>
      <a:spcAft>
        <a:spcPct val="0"/>
      </a:spcAft>
      <a:buClr>
        <a:schemeClr val="bg1"/>
      </a:buClr>
      <a:buChar char="•"/>
      <a:defRPr sz="1700" kern="1200">
        <a:solidFill>
          <a:schemeClr val="tx1"/>
        </a:solidFill>
        <a:latin typeface="GillSans" charset="0"/>
        <a:ea typeface="+mn-ea"/>
        <a:cs typeface="Arial" pitchFamily="34" charset="0"/>
      </a:defRPr>
    </a:lvl1pPr>
    <a:lvl2pPr marL="457200" algn="l" rtl="0" fontAlgn="base">
      <a:spcBef>
        <a:spcPct val="0"/>
      </a:spcBef>
      <a:spcAft>
        <a:spcPct val="0"/>
      </a:spcAft>
      <a:buClr>
        <a:schemeClr val="bg1"/>
      </a:buClr>
      <a:buChar char="•"/>
      <a:defRPr sz="1700" kern="1200">
        <a:solidFill>
          <a:schemeClr val="tx1"/>
        </a:solidFill>
        <a:latin typeface="GillSans" charset="0"/>
        <a:ea typeface="+mn-ea"/>
        <a:cs typeface="Arial" pitchFamily="34" charset="0"/>
      </a:defRPr>
    </a:lvl2pPr>
    <a:lvl3pPr marL="914400" algn="l" rtl="0" fontAlgn="base">
      <a:spcBef>
        <a:spcPct val="0"/>
      </a:spcBef>
      <a:spcAft>
        <a:spcPct val="0"/>
      </a:spcAft>
      <a:buClr>
        <a:schemeClr val="bg1"/>
      </a:buClr>
      <a:buChar char="•"/>
      <a:defRPr sz="1700" kern="1200">
        <a:solidFill>
          <a:schemeClr val="tx1"/>
        </a:solidFill>
        <a:latin typeface="GillSans" charset="0"/>
        <a:ea typeface="+mn-ea"/>
        <a:cs typeface="Arial" pitchFamily="34" charset="0"/>
      </a:defRPr>
    </a:lvl3pPr>
    <a:lvl4pPr marL="1371600" algn="l" rtl="0" fontAlgn="base">
      <a:spcBef>
        <a:spcPct val="0"/>
      </a:spcBef>
      <a:spcAft>
        <a:spcPct val="0"/>
      </a:spcAft>
      <a:buClr>
        <a:schemeClr val="bg1"/>
      </a:buClr>
      <a:buChar char="•"/>
      <a:defRPr sz="1700" kern="1200">
        <a:solidFill>
          <a:schemeClr val="tx1"/>
        </a:solidFill>
        <a:latin typeface="GillSans" charset="0"/>
        <a:ea typeface="+mn-ea"/>
        <a:cs typeface="Arial" pitchFamily="34" charset="0"/>
      </a:defRPr>
    </a:lvl4pPr>
    <a:lvl5pPr marL="1828800" algn="l" rtl="0" fontAlgn="base">
      <a:spcBef>
        <a:spcPct val="0"/>
      </a:spcBef>
      <a:spcAft>
        <a:spcPct val="0"/>
      </a:spcAft>
      <a:buClr>
        <a:schemeClr val="bg1"/>
      </a:buClr>
      <a:buChar char="•"/>
      <a:defRPr sz="1700" kern="1200">
        <a:solidFill>
          <a:schemeClr val="tx1"/>
        </a:solidFill>
        <a:latin typeface="GillSans" charset="0"/>
        <a:ea typeface="+mn-ea"/>
        <a:cs typeface="Arial" pitchFamily="34" charset="0"/>
      </a:defRPr>
    </a:lvl5pPr>
    <a:lvl6pPr marL="2286000" algn="l" defTabSz="914400" rtl="0" eaLnBrk="1" latinLnBrk="0" hangingPunct="1">
      <a:defRPr sz="1700" kern="1200">
        <a:solidFill>
          <a:schemeClr val="tx1"/>
        </a:solidFill>
        <a:latin typeface="GillSans" charset="0"/>
        <a:ea typeface="+mn-ea"/>
        <a:cs typeface="Arial" pitchFamily="34" charset="0"/>
      </a:defRPr>
    </a:lvl6pPr>
    <a:lvl7pPr marL="2743200" algn="l" defTabSz="914400" rtl="0" eaLnBrk="1" latinLnBrk="0" hangingPunct="1">
      <a:defRPr sz="1700" kern="1200">
        <a:solidFill>
          <a:schemeClr val="tx1"/>
        </a:solidFill>
        <a:latin typeface="GillSans" charset="0"/>
        <a:ea typeface="+mn-ea"/>
        <a:cs typeface="Arial" pitchFamily="34" charset="0"/>
      </a:defRPr>
    </a:lvl7pPr>
    <a:lvl8pPr marL="3200400" algn="l" defTabSz="914400" rtl="0" eaLnBrk="1" latinLnBrk="0" hangingPunct="1">
      <a:defRPr sz="1700" kern="1200">
        <a:solidFill>
          <a:schemeClr val="tx1"/>
        </a:solidFill>
        <a:latin typeface="GillSans" charset="0"/>
        <a:ea typeface="+mn-ea"/>
        <a:cs typeface="Arial" pitchFamily="34" charset="0"/>
      </a:defRPr>
    </a:lvl8pPr>
    <a:lvl9pPr marL="3657600" algn="l" defTabSz="914400" rtl="0" eaLnBrk="1" latinLnBrk="0" hangingPunct="1">
      <a:defRPr sz="1700" kern="1200">
        <a:solidFill>
          <a:schemeClr val="tx1"/>
        </a:solidFill>
        <a:latin typeface="GillSans"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a:srgbClr val="FF0000"/>
    <a:srgbClr val="009900"/>
    <a:srgbClr val="CC3300"/>
    <a:srgbClr val="7D7D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06" autoAdjust="0"/>
    <p:restoredTop sz="79070" autoAdjust="0"/>
  </p:normalViewPr>
  <p:slideViewPr>
    <p:cSldViewPr>
      <p:cViewPr>
        <p:scale>
          <a:sx n="89" d="100"/>
          <a:sy n="89" d="100"/>
        </p:scale>
        <p:origin x="-882" y="2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0" d="100"/>
          <a:sy n="70" d="100"/>
        </p:scale>
        <p:origin x="-3294"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slide" Target="slides/slide26.xml"/><Relationship Id="rId21" Type="http://schemas.openxmlformats.org/officeDocument/2006/relationships/slide" Target="slides/slide8.xml"/><Relationship Id="rId34" Type="http://schemas.openxmlformats.org/officeDocument/2006/relationships/slide" Target="slides/slide21.xml"/><Relationship Id="rId42" Type="http://schemas.openxmlformats.org/officeDocument/2006/relationships/slide" Target="slides/slide29.xml"/><Relationship Id="rId47" Type="http://schemas.openxmlformats.org/officeDocument/2006/relationships/slide" Target="slides/slide34.xml"/><Relationship Id="rId50" Type="http://schemas.openxmlformats.org/officeDocument/2006/relationships/slide" Target="slides/slide37.xml"/><Relationship Id="rId55" Type="http://schemas.openxmlformats.org/officeDocument/2006/relationships/slide" Target="slides/slide42.xml"/><Relationship Id="rId63"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41" Type="http://schemas.openxmlformats.org/officeDocument/2006/relationships/slide" Target="slides/slide28.xml"/><Relationship Id="rId54" Type="http://schemas.openxmlformats.org/officeDocument/2006/relationships/slide" Target="slides/slide41.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slide" Target="slides/slide24.xml"/><Relationship Id="rId40" Type="http://schemas.openxmlformats.org/officeDocument/2006/relationships/slide" Target="slides/slide27.xml"/><Relationship Id="rId45" Type="http://schemas.openxmlformats.org/officeDocument/2006/relationships/slide" Target="slides/slide32.xml"/><Relationship Id="rId53" Type="http://schemas.openxmlformats.org/officeDocument/2006/relationships/slide" Target="slides/slide40.xml"/><Relationship Id="rId58" Type="http://schemas.openxmlformats.org/officeDocument/2006/relationships/slide" Target="slides/slide45.xml"/><Relationship Id="rId5" Type="http://schemas.openxmlformats.org/officeDocument/2006/relationships/slideMaster" Target="slideMasters/slideMaster2.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slide" Target="slides/slide36.xml"/><Relationship Id="rId57" Type="http://schemas.openxmlformats.org/officeDocument/2006/relationships/slide" Target="slides/slide44.xml"/><Relationship Id="rId61"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 Target="slides/slide6.xml"/><Relationship Id="rId31" Type="http://schemas.openxmlformats.org/officeDocument/2006/relationships/slide" Target="slides/slide18.xml"/><Relationship Id="rId44" Type="http://schemas.openxmlformats.org/officeDocument/2006/relationships/slide" Target="slides/slide31.xml"/><Relationship Id="rId52" Type="http://schemas.openxmlformats.org/officeDocument/2006/relationships/slide" Target="slides/slide39.xml"/><Relationship Id="rId6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slide" Target="slides/slide30.xml"/><Relationship Id="rId48" Type="http://schemas.openxmlformats.org/officeDocument/2006/relationships/slide" Target="slides/slide35.xml"/><Relationship Id="rId56" Type="http://schemas.openxmlformats.org/officeDocument/2006/relationships/slide" Target="slides/slide43.xml"/><Relationship Id="rId64" Type="http://schemas.openxmlformats.org/officeDocument/2006/relationships/tableStyles" Target="tableStyles.xml"/><Relationship Id="rId8" Type="http://schemas.openxmlformats.org/officeDocument/2006/relationships/slideMaster" Target="slideMasters/slideMaster5.xml"/><Relationship Id="rId51" Type="http://schemas.openxmlformats.org/officeDocument/2006/relationships/slide" Target="slides/slide38.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slide" Target="slides/slide33.xml"/><Relationship Id="rId59" Type="http://schemas.openxmlformats.org/officeDocument/2006/relationships/slide" Target="slides/slide4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buClrTx/>
              <a:buFontTx/>
              <a:buNone/>
              <a:defRPr sz="1200">
                <a:latin typeface="Arial" charset="0"/>
                <a:cs typeface="Arial" charset="0"/>
              </a:defRPr>
            </a:lvl1pPr>
          </a:lstStyle>
          <a:p>
            <a:pPr>
              <a:defRPr/>
            </a:pPr>
            <a:endParaRPr lang="en-US"/>
          </a:p>
        </p:txBody>
      </p:sp>
      <p:sp>
        <p:nvSpPr>
          <p:cNvPr id="501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200">
                <a:latin typeface="Arial" charset="0"/>
                <a:cs typeface="Arial" charset="0"/>
              </a:defRPr>
            </a:lvl1pPr>
          </a:lstStyle>
          <a:p>
            <a:pPr>
              <a:defRPr/>
            </a:pPr>
            <a:endParaRPr lang="en-US"/>
          </a:p>
        </p:txBody>
      </p:sp>
      <p:sp>
        <p:nvSpPr>
          <p:cNvPr id="604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01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buClrTx/>
              <a:buFontTx/>
              <a:buNone/>
              <a:defRPr sz="1200">
                <a:latin typeface="Arial" charset="0"/>
                <a:cs typeface="Arial" charset="0"/>
              </a:defRPr>
            </a:lvl1pPr>
          </a:lstStyle>
          <a:p>
            <a:pPr>
              <a:defRPr/>
            </a:pPr>
            <a:fld id="{BF75DD3A-E5D2-4824-A6FE-B36DB274C9A8}" type="slidenum">
              <a:rPr lang="en-US"/>
              <a:pPr>
                <a:defRPr/>
              </a:pPr>
              <a:t>‹#›</a:t>
            </a:fld>
            <a:endParaRPr lang="en-US"/>
          </a:p>
        </p:txBody>
      </p:sp>
    </p:spTree>
    <p:extLst>
      <p:ext uri="{BB962C8B-B14F-4D97-AF65-F5344CB8AC3E}">
        <p14:creationId xmlns:p14="http://schemas.microsoft.com/office/powerpoint/2010/main" val="7827476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a:t>
            </a:r>
          </a:p>
        </p:txBody>
      </p:sp>
      <p:sp>
        <p:nvSpPr>
          <p:cNvPr id="5" name="Rectangle 3"/>
          <p:cNvSpPr>
            <a:spLocks noGrp="1" noChangeArrowheads="1"/>
          </p:cNvSpPr>
          <p:nvPr>
            <p:ph type="dt" idx="1"/>
          </p:nvPr>
        </p:nvSpPr>
        <p:spPr>
          <a:ln/>
        </p:spPr>
        <p:txBody>
          <a:bodyPr/>
          <a:lstStyle/>
          <a:p>
            <a:r>
              <a:rPr lang="en-US" altLang="en-US"/>
              <a:t>07/16/96</a:t>
            </a:r>
          </a:p>
        </p:txBody>
      </p:sp>
      <p:sp>
        <p:nvSpPr>
          <p:cNvPr id="6" name="Rectangle 6"/>
          <p:cNvSpPr>
            <a:spLocks noGrp="1" noChangeArrowheads="1"/>
          </p:cNvSpPr>
          <p:nvPr>
            <p:ph type="ftr" sz="quarter" idx="4"/>
          </p:nvPr>
        </p:nvSpPr>
        <p:spPr>
          <a:xfrm>
            <a:off x="0" y="8685213"/>
            <a:ext cx="2971800" cy="457200"/>
          </a:xfrm>
          <a:prstGeom prst="rect">
            <a:avLst/>
          </a:prstGeom>
          <a:ln/>
        </p:spPr>
        <p:txBody>
          <a:bodyPr/>
          <a:lstStyle/>
          <a:p>
            <a:r>
              <a:rPr lang="en-US" altLang="en-US"/>
              <a:t>*</a:t>
            </a:r>
          </a:p>
        </p:txBody>
      </p:sp>
      <p:sp>
        <p:nvSpPr>
          <p:cNvPr id="7" name="Rectangle 7"/>
          <p:cNvSpPr>
            <a:spLocks noGrp="1" noChangeArrowheads="1"/>
          </p:cNvSpPr>
          <p:nvPr>
            <p:ph type="sldNum" sz="quarter" idx="5"/>
          </p:nvPr>
        </p:nvSpPr>
        <p:spPr>
          <a:ln/>
        </p:spPr>
        <p:txBody>
          <a:bodyPr/>
          <a:lstStyle/>
          <a:p>
            <a:r>
              <a:rPr lang="en-US" altLang="en-US"/>
              <a:t>##</a:t>
            </a:r>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19</a:t>
            </a:fld>
            <a:endParaRPr lang="en-US"/>
          </a:p>
        </p:txBody>
      </p:sp>
    </p:spTree>
    <p:extLst>
      <p:ext uri="{BB962C8B-B14F-4D97-AF65-F5344CB8AC3E}">
        <p14:creationId xmlns:p14="http://schemas.microsoft.com/office/powerpoint/2010/main" val="23854902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20</a:t>
            </a:fld>
            <a:endParaRPr lang="en-US"/>
          </a:p>
        </p:txBody>
      </p:sp>
    </p:spTree>
    <p:extLst>
      <p:ext uri="{BB962C8B-B14F-4D97-AF65-F5344CB8AC3E}">
        <p14:creationId xmlns:p14="http://schemas.microsoft.com/office/powerpoint/2010/main" val="3125584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23</a:t>
            </a:fld>
            <a:endParaRPr lang="en-US"/>
          </a:p>
        </p:txBody>
      </p:sp>
    </p:spTree>
    <p:extLst>
      <p:ext uri="{BB962C8B-B14F-4D97-AF65-F5344CB8AC3E}">
        <p14:creationId xmlns:p14="http://schemas.microsoft.com/office/powerpoint/2010/main" val="30888530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24</a:t>
            </a:fld>
            <a:endParaRPr lang="en-US"/>
          </a:p>
        </p:txBody>
      </p:sp>
    </p:spTree>
    <p:extLst>
      <p:ext uri="{BB962C8B-B14F-4D97-AF65-F5344CB8AC3E}">
        <p14:creationId xmlns:p14="http://schemas.microsoft.com/office/powerpoint/2010/main" val="39331191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26</a:t>
            </a:fld>
            <a:endParaRPr lang="en-US"/>
          </a:p>
        </p:txBody>
      </p:sp>
    </p:spTree>
    <p:extLst>
      <p:ext uri="{BB962C8B-B14F-4D97-AF65-F5344CB8AC3E}">
        <p14:creationId xmlns:p14="http://schemas.microsoft.com/office/powerpoint/2010/main" val="30741913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27</a:t>
            </a:fld>
            <a:endParaRPr lang="en-US"/>
          </a:p>
        </p:txBody>
      </p:sp>
    </p:spTree>
    <p:extLst>
      <p:ext uri="{BB962C8B-B14F-4D97-AF65-F5344CB8AC3E}">
        <p14:creationId xmlns:p14="http://schemas.microsoft.com/office/powerpoint/2010/main" val="30741913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28</a:t>
            </a:fld>
            <a:endParaRPr lang="en-US"/>
          </a:p>
        </p:txBody>
      </p:sp>
    </p:spTree>
    <p:extLst>
      <p:ext uri="{BB962C8B-B14F-4D97-AF65-F5344CB8AC3E}">
        <p14:creationId xmlns:p14="http://schemas.microsoft.com/office/powerpoint/2010/main" val="30741913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29</a:t>
            </a:fld>
            <a:endParaRPr lang="en-US"/>
          </a:p>
        </p:txBody>
      </p:sp>
    </p:spTree>
    <p:extLst>
      <p:ext uri="{BB962C8B-B14F-4D97-AF65-F5344CB8AC3E}">
        <p14:creationId xmlns:p14="http://schemas.microsoft.com/office/powerpoint/2010/main" val="30741913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30</a:t>
            </a:fld>
            <a:endParaRPr lang="en-US"/>
          </a:p>
        </p:txBody>
      </p:sp>
    </p:spTree>
    <p:extLst>
      <p:ext uri="{BB962C8B-B14F-4D97-AF65-F5344CB8AC3E}">
        <p14:creationId xmlns:p14="http://schemas.microsoft.com/office/powerpoint/2010/main" val="30741913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33</a:t>
            </a:fld>
            <a:endParaRPr lang="en-US"/>
          </a:p>
        </p:txBody>
      </p:sp>
    </p:spTree>
    <p:extLst>
      <p:ext uri="{BB962C8B-B14F-4D97-AF65-F5344CB8AC3E}">
        <p14:creationId xmlns:p14="http://schemas.microsoft.com/office/powerpoint/2010/main" val="4071291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2</a:t>
            </a:fld>
            <a:endParaRPr lang="en-US"/>
          </a:p>
        </p:txBody>
      </p:sp>
    </p:spTree>
    <p:extLst>
      <p:ext uri="{BB962C8B-B14F-4D97-AF65-F5344CB8AC3E}">
        <p14:creationId xmlns:p14="http://schemas.microsoft.com/office/powerpoint/2010/main" val="3325350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34</a:t>
            </a:fld>
            <a:endParaRPr lang="en-US"/>
          </a:p>
        </p:txBody>
      </p:sp>
    </p:spTree>
    <p:extLst>
      <p:ext uri="{BB962C8B-B14F-4D97-AF65-F5344CB8AC3E}">
        <p14:creationId xmlns:p14="http://schemas.microsoft.com/office/powerpoint/2010/main" val="4071291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35</a:t>
            </a:fld>
            <a:endParaRPr lang="en-US"/>
          </a:p>
        </p:txBody>
      </p:sp>
    </p:spTree>
    <p:extLst>
      <p:ext uri="{BB962C8B-B14F-4D97-AF65-F5344CB8AC3E}">
        <p14:creationId xmlns:p14="http://schemas.microsoft.com/office/powerpoint/2010/main" val="407129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36</a:t>
            </a:fld>
            <a:endParaRPr lang="en-US"/>
          </a:p>
        </p:txBody>
      </p:sp>
    </p:spTree>
    <p:extLst>
      <p:ext uri="{BB962C8B-B14F-4D97-AF65-F5344CB8AC3E}">
        <p14:creationId xmlns:p14="http://schemas.microsoft.com/office/powerpoint/2010/main" val="4071291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38</a:t>
            </a:fld>
            <a:endParaRPr lang="en-US"/>
          </a:p>
        </p:txBody>
      </p:sp>
    </p:spTree>
    <p:extLst>
      <p:ext uri="{BB962C8B-B14F-4D97-AF65-F5344CB8AC3E}">
        <p14:creationId xmlns:p14="http://schemas.microsoft.com/office/powerpoint/2010/main" val="4071291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39</a:t>
            </a:fld>
            <a:endParaRPr lang="en-US"/>
          </a:p>
        </p:txBody>
      </p:sp>
    </p:spTree>
    <p:extLst>
      <p:ext uri="{BB962C8B-B14F-4D97-AF65-F5344CB8AC3E}">
        <p14:creationId xmlns:p14="http://schemas.microsoft.com/office/powerpoint/2010/main" val="4071291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41</a:t>
            </a:fld>
            <a:endParaRPr lang="en-US"/>
          </a:p>
        </p:txBody>
      </p:sp>
    </p:spTree>
    <p:extLst>
      <p:ext uri="{BB962C8B-B14F-4D97-AF65-F5344CB8AC3E}">
        <p14:creationId xmlns:p14="http://schemas.microsoft.com/office/powerpoint/2010/main" val="10388737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43</a:t>
            </a:fld>
            <a:endParaRPr lang="en-US"/>
          </a:p>
        </p:txBody>
      </p:sp>
    </p:spTree>
    <p:extLst>
      <p:ext uri="{BB962C8B-B14F-4D97-AF65-F5344CB8AC3E}">
        <p14:creationId xmlns:p14="http://schemas.microsoft.com/office/powerpoint/2010/main" val="10727898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s-CO" smtClean="0">
              <a:latin typeface="Arial" pitchFamily="34" charset="0"/>
            </a:endParaRPr>
          </a:p>
        </p:txBody>
      </p:sp>
      <p:sp>
        <p:nvSpPr>
          <p:cNvPr id="6349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700">
                <a:solidFill>
                  <a:schemeClr val="tx1"/>
                </a:solidFill>
                <a:latin typeface="GillSans" charset="0"/>
                <a:cs typeface="Arial" pitchFamily="34" charset="0"/>
              </a:defRPr>
            </a:lvl1pPr>
            <a:lvl2pPr marL="742950" indent="-285750" eaLnBrk="0" hangingPunct="0">
              <a:defRPr sz="1700">
                <a:solidFill>
                  <a:schemeClr val="tx1"/>
                </a:solidFill>
                <a:latin typeface="GillSans" charset="0"/>
                <a:cs typeface="Arial" pitchFamily="34" charset="0"/>
              </a:defRPr>
            </a:lvl2pPr>
            <a:lvl3pPr marL="1143000" indent="-228600" eaLnBrk="0" hangingPunct="0">
              <a:defRPr sz="1700">
                <a:solidFill>
                  <a:schemeClr val="tx1"/>
                </a:solidFill>
                <a:latin typeface="GillSans" charset="0"/>
                <a:cs typeface="Arial" pitchFamily="34" charset="0"/>
              </a:defRPr>
            </a:lvl3pPr>
            <a:lvl4pPr marL="1600200" indent="-228600" eaLnBrk="0" hangingPunct="0">
              <a:defRPr sz="1700">
                <a:solidFill>
                  <a:schemeClr val="tx1"/>
                </a:solidFill>
                <a:latin typeface="GillSans" charset="0"/>
                <a:cs typeface="Arial" pitchFamily="34" charset="0"/>
              </a:defRPr>
            </a:lvl4pPr>
            <a:lvl5pPr marL="2057400" indent="-228600" eaLnBrk="0" hangingPunct="0">
              <a:defRPr sz="1700">
                <a:solidFill>
                  <a:schemeClr val="tx1"/>
                </a:solidFill>
                <a:latin typeface="GillSans" charset="0"/>
                <a:cs typeface="Arial" pitchFamily="34" charset="0"/>
              </a:defRPr>
            </a:lvl5pPr>
            <a:lvl6pPr marL="25146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6pPr>
            <a:lvl7pPr marL="29718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7pPr>
            <a:lvl8pPr marL="34290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8pPr>
            <a:lvl9pPr marL="38862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9pPr>
          </a:lstStyle>
          <a:p>
            <a:pPr algn="r" eaLnBrk="1" hangingPunct="1">
              <a:buClrTx/>
              <a:buFontTx/>
              <a:buNone/>
            </a:pPr>
            <a:fld id="{4491EF36-E20B-4EEB-8A5C-F5F629A6B616}" type="slidenum">
              <a:rPr lang="es-CO" sz="1200">
                <a:latin typeface="Arial" panose="020B0604020202020204" pitchFamily="34" charset="0"/>
              </a:rPr>
              <a:pPr algn="r" eaLnBrk="1" hangingPunct="1">
                <a:buClrTx/>
                <a:buFontTx/>
                <a:buNone/>
              </a:pPr>
              <a:t>46</a:t>
            </a:fld>
            <a:endParaRPr lang="es-CO" sz="1200" dirty="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Tree>
    <p:extLst>
      <p:ext uri="{BB962C8B-B14F-4D97-AF65-F5344CB8AC3E}">
        <p14:creationId xmlns:p14="http://schemas.microsoft.com/office/powerpoint/2010/main" val="2142813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6978" name="Rectangle 2"/>
          <p:cNvSpPr>
            <a:spLocks noGrp="1" noRot="1" noChangeAspect="1" noChangeArrowheads="1" noTextEdit="1"/>
          </p:cNvSpPr>
          <p:nvPr>
            <p:ph type="sldImg"/>
          </p:nvPr>
        </p:nvSpPr>
        <p:spPr>
          <a:xfrm>
            <a:off x="1109663" y="674688"/>
            <a:ext cx="4500562" cy="3376612"/>
          </a:xfrm>
          <a:ln/>
        </p:spPr>
      </p:sp>
      <p:sp>
        <p:nvSpPr>
          <p:cNvPr id="766979" name="Rectangle 3"/>
          <p:cNvSpPr>
            <a:spLocks noGrp="1" noChangeArrowheads="1"/>
          </p:cNvSpPr>
          <p:nvPr>
            <p:ph type="body" idx="1"/>
          </p:nvPr>
        </p:nvSpPr>
        <p:spPr>
          <a:xfrm>
            <a:off x="897248" y="4277587"/>
            <a:ext cx="4926594" cy="4054068"/>
          </a:xfrm>
        </p:spPr>
        <p:txBody>
          <a:bodyPr/>
          <a:lstStyle/>
          <a:p>
            <a:endParaRPr lang="en-US" dirty="0" smtClean="0"/>
          </a:p>
        </p:txBody>
      </p:sp>
    </p:spTree>
    <p:extLst>
      <p:ext uri="{BB962C8B-B14F-4D97-AF65-F5344CB8AC3E}">
        <p14:creationId xmlns:p14="http://schemas.microsoft.com/office/powerpoint/2010/main" val="1269721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6978" name="Rectangle 2"/>
          <p:cNvSpPr>
            <a:spLocks noGrp="1" noRot="1" noChangeAspect="1" noChangeArrowheads="1" noTextEdit="1"/>
          </p:cNvSpPr>
          <p:nvPr>
            <p:ph type="sldImg"/>
          </p:nvPr>
        </p:nvSpPr>
        <p:spPr>
          <a:xfrm>
            <a:off x="1109663" y="674688"/>
            <a:ext cx="4500562" cy="3376612"/>
          </a:xfrm>
          <a:ln/>
        </p:spPr>
      </p:sp>
      <p:sp>
        <p:nvSpPr>
          <p:cNvPr id="766979" name="Rectangle 3"/>
          <p:cNvSpPr>
            <a:spLocks noGrp="1" noChangeArrowheads="1"/>
          </p:cNvSpPr>
          <p:nvPr>
            <p:ph type="body" idx="1"/>
          </p:nvPr>
        </p:nvSpPr>
        <p:spPr>
          <a:xfrm>
            <a:off x="897248" y="4277587"/>
            <a:ext cx="4926594" cy="4054068"/>
          </a:xfrm>
        </p:spPr>
        <p:txBody>
          <a:bodyPr/>
          <a:lstStyle/>
          <a:p>
            <a:endParaRPr lang="en-US" dirty="0" smtClean="0"/>
          </a:p>
        </p:txBody>
      </p:sp>
    </p:spTree>
    <p:extLst>
      <p:ext uri="{BB962C8B-B14F-4D97-AF65-F5344CB8AC3E}">
        <p14:creationId xmlns:p14="http://schemas.microsoft.com/office/powerpoint/2010/main" val="10058076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14</a:t>
            </a:fld>
            <a:endParaRPr lang="en-US"/>
          </a:p>
        </p:txBody>
      </p:sp>
    </p:spTree>
    <p:extLst>
      <p:ext uri="{BB962C8B-B14F-4D97-AF65-F5344CB8AC3E}">
        <p14:creationId xmlns:p14="http://schemas.microsoft.com/office/powerpoint/2010/main" val="4942666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15</a:t>
            </a:fld>
            <a:endParaRPr lang="en-US"/>
          </a:p>
        </p:txBody>
      </p:sp>
    </p:spTree>
    <p:extLst>
      <p:ext uri="{BB962C8B-B14F-4D97-AF65-F5344CB8AC3E}">
        <p14:creationId xmlns:p14="http://schemas.microsoft.com/office/powerpoint/2010/main" val="35462851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16</a:t>
            </a:fld>
            <a:endParaRPr lang="en-US"/>
          </a:p>
        </p:txBody>
      </p:sp>
    </p:spTree>
    <p:extLst>
      <p:ext uri="{BB962C8B-B14F-4D97-AF65-F5344CB8AC3E}">
        <p14:creationId xmlns:p14="http://schemas.microsoft.com/office/powerpoint/2010/main" val="11979049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18</a:t>
            </a:fld>
            <a:endParaRPr lang="en-US"/>
          </a:p>
        </p:txBody>
      </p:sp>
    </p:spTree>
    <p:extLst>
      <p:ext uri="{BB962C8B-B14F-4D97-AF65-F5344CB8AC3E}">
        <p14:creationId xmlns:p14="http://schemas.microsoft.com/office/powerpoint/2010/main" val="12536289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CO"/>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s-CO"/>
          </a:p>
        </p:txBody>
      </p:sp>
    </p:spTree>
    <p:extLst>
      <p:ext uri="{BB962C8B-B14F-4D97-AF65-F5344CB8AC3E}">
        <p14:creationId xmlns:p14="http://schemas.microsoft.com/office/powerpoint/2010/main" val="2639144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Tree>
    <p:extLst>
      <p:ext uri="{BB962C8B-B14F-4D97-AF65-F5344CB8AC3E}">
        <p14:creationId xmlns:p14="http://schemas.microsoft.com/office/powerpoint/2010/main" val="201168246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3911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0" y="914400"/>
            <a:ext cx="9144000" cy="4648200"/>
          </a:xfrm>
        </p:spPr>
        <p:txBody>
          <a:bodyPr/>
          <a:lstStyle>
            <a:lvl1pPr>
              <a:defRPr sz="2200"/>
            </a:lvl1pPr>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noChangeArrowheads="1"/>
          </p:cNvSpPr>
          <p:nvPr>
            <p:ph type="sldNum" sz="quarter" idx="10"/>
          </p:nvPr>
        </p:nvSpPr>
        <p:spPr>
          <a:xfrm>
            <a:off x="88900" y="6562725"/>
            <a:ext cx="800100" cy="260350"/>
          </a:xfrm>
          <a:prstGeom prst="rect">
            <a:avLst/>
          </a:prstGeom>
        </p:spPr>
        <p:txBody>
          <a:bodyPr/>
          <a:lstStyle>
            <a:lvl1pPr>
              <a:defRPr/>
            </a:lvl1pPr>
          </a:lstStyle>
          <a:p>
            <a:pPr>
              <a:defRPr/>
            </a:pPr>
            <a:fld id="{3CC428DF-CC9C-485B-AA1B-1728E5FFBCB0}" type="slidenum">
              <a:rPr lang="fr-FR"/>
              <a:pPr>
                <a:defRPr/>
              </a:pPr>
              <a:t>‹#›</a:t>
            </a:fld>
            <a:endParaRPr lang="fr-FR"/>
          </a:p>
        </p:txBody>
      </p:sp>
    </p:spTree>
    <p:extLst>
      <p:ext uri="{BB962C8B-B14F-4D97-AF65-F5344CB8AC3E}">
        <p14:creationId xmlns:p14="http://schemas.microsoft.com/office/powerpoint/2010/main" val="2572121806"/>
      </p:ext>
    </p:extLst>
  </p:cSld>
  <p:clrMapOvr>
    <a:masterClrMapping/>
  </p:clrMapOvr>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74700" y="1153000"/>
            <a:ext cx="7918752" cy="4651815"/>
          </a:xfrm>
        </p:spPr>
        <p:txBody>
          <a:bodyPr/>
          <a:lstStyle>
            <a:lvl1pPr>
              <a:defRPr sz="2800">
                <a:solidFill>
                  <a:srgbClr val="006699"/>
                </a:solidFill>
              </a:defRPr>
            </a:lvl1pPr>
            <a:lvl2pPr>
              <a:defRPr sz="2400">
                <a:solidFill>
                  <a:srgbClr val="006699"/>
                </a:solidFill>
              </a:defRPr>
            </a:lvl2pPr>
            <a:lvl3pPr>
              <a:defRPr sz="2000">
                <a:solidFill>
                  <a:srgbClr val="006699"/>
                </a:solidFill>
              </a:defRPr>
            </a:lvl3pPr>
            <a:lvl4pPr>
              <a:defRPr sz="1800">
                <a:solidFill>
                  <a:srgbClr val="006699"/>
                </a:solidFill>
              </a:defRPr>
            </a:lvl4pPr>
            <a:lvl5pPr>
              <a:defRPr sz="1800">
                <a:solidFill>
                  <a:srgbClr val="006699"/>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a:xfrm>
            <a:off x="25400" y="152400"/>
            <a:ext cx="6604000" cy="674955"/>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624519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dt="0"/>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Click to edit Master title style</a:t>
            </a:r>
            <a:endParaRPr lang="en-US"/>
          </a:p>
        </p:txBody>
      </p:sp>
      <p:sp>
        <p:nvSpPr>
          <p:cNvPr id="7" name="Media Placeholder 6"/>
          <p:cNvSpPr>
            <a:spLocks noGrp="1"/>
          </p:cNvSpPr>
          <p:nvPr>
            <p:ph type="media" sz="quarter" idx="13"/>
          </p:nvPr>
        </p:nvSpPr>
        <p:spPr>
          <a:xfrm>
            <a:off x="457200" y="1163212"/>
            <a:ext cx="8370888" cy="4695825"/>
          </a:xfrm>
        </p:spPr>
        <p:txBody>
          <a:bodyPr rtlCol="0">
            <a:normAutofit/>
          </a:bodyPr>
          <a:lstStyle/>
          <a:p>
            <a:pPr lvl="0"/>
            <a:endParaRPr lang="en-US" noProof="0" dirty="0"/>
          </a:p>
        </p:txBody>
      </p:sp>
    </p:spTree>
    <p:extLst>
      <p:ext uri="{BB962C8B-B14F-4D97-AF65-F5344CB8AC3E}">
        <p14:creationId xmlns:p14="http://schemas.microsoft.com/office/powerpoint/2010/main" val="4114569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dt="0"/>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19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74700" y="1153000"/>
            <a:ext cx="7918752" cy="4651815"/>
          </a:xfrm>
        </p:spPr>
        <p:txBody>
          <a:bodyPr/>
          <a:lstStyle>
            <a:lvl1pPr>
              <a:defRPr sz="2800">
                <a:solidFill>
                  <a:srgbClr val="006699"/>
                </a:solidFill>
              </a:defRPr>
            </a:lvl1pPr>
            <a:lvl2pPr>
              <a:defRPr sz="2400">
                <a:solidFill>
                  <a:srgbClr val="006699"/>
                </a:solidFill>
              </a:defRPr>
            </a:lvl2pPr>
            <a:lvl3pPr>
              <a:defRPr sz="2000">
                <a:solidFill>
                  <a:srgbClr val="006699"/>
                </a:solidFill>
              </a:defRPr>
            </a:lvl3pPr>
            <a:lvl4pPr>
              <a:defRPr sz="1800">
                <a:solidFill>
                  <a:srgbClr val="006699"/>
                </a:solidFill>
              </a:defRPr>
            </a:lvl4pPr>
            <a:lvl5pPr>
              <a:defRPr sz="1800">
                <a:solidFill>
                  <a:srgbClr val="006699"/>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17446758"/>
      </p:ext>
    </p:extLst>
  </p:cSld>
  <p:clrMapOvr>
    <a:masterClrMapping/>
  </p:clrMapOvr>
  <p:timing>
    <p:tnLst>
      <p:par>
        <p:cTn id="1" dur="indefinite" restart="never" nodeType="tmRoot"/>
      </p:par>
    </p:tnLst>
  </p:timing>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00200"/>
            <a:ext cx="2057400" cy="4525963"/>
          </a:xfrm>
        </p:spPr>
        <p:txBody>
          <a:bodyPr vert="eaVert"/>
          <a:lstStyle/>
          <a:p>
            <a:r>
              <a:rPr lang="en-US" smtClean="0"/>
              <a:t>Click to edit Master title style</a:t>
            </a:r>
            <a:endParaRPr lang="es-CO"/>
          </a:p>
        </p:txBody>
      </p:sp>
      <p:sp>
        <p:nvSpPr>
          <p:cNvPr id="3" name="Vertical Text Placeholder 2"/>
          <p:cNvSpPr>
            <a:spLocks noGrp="1"/>
          </p:cNvSpPr>
          <p:nvPr>
            <p:ph type="body" orient="vert" idx="1"/>
          </p:nvPr>
        </p:nvSpPr>
        <p:spPr>
          <a:xfrm>
            <a:off x="457200" y="1600200"/>
            <a:ext cx="60198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Tree>
    <p:extLst>
      <p:ext uri="{BB962C8B-B14F-4D97-AF65-F5344CB8AC3E}">
        <p14:creationId xmlns:p14="http://schemas.microsoft.com/office/powerpoint/2010/main" val="518696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s-C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F3FEB3C1-3EE7-4110-87F9-F062E79A8CED}" type="slidenum">
              <a:rPr lang="fr-FR"/>
              <a:pPr>
                <a:defRPr/>
              </a:pPr>
              <a:t>‹#›</a:t>
            </a:fld>
            <a:endParaRPr lang="fr-FR"/>
          </a:p>
        </p:txBody>
      </p:sp>
    </p:spTree>
    <p:extLst>
      <p:ext uri="{BB962C8B-B14F-4D97-AF65-F5344CB8AC3E}">
        <p14:creationId xmlns:p14="http://schemas.microsoft.com/office/powerpoint/2010/main" val="25240029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s-C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4D8765AB-3F0C-41EE-8448-79F1077AD30F}" type="slidenum">
              <a:rPr lang="fr-FR"/>
              <a:pPr>
                <a:defRPr/>
              </a:pPr>
              <a:t>‹#›</a:t>
            </a:fld>
            <a:endParaRPr lang="fr-FR"/>
          </a:p>
        </p:txBody>
      </p:sp>
    </p:spTree>
    <p:extLst>
      <p:ext uri="{BB962C8B-B14F-4D97-AF65-F5344CB8AC3E}">
        <p14:creationId xmlns:p14="http://schemas.microsoft.com/office/powerpoint/2010/main" val="2857585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s-C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sldNum" sz="quarter" idx="10"/>
          </p:nvPr>
        </p:nvSpPr>
        <p:spPr>
          <a:ln/>
        </p:spPr>
        <p:txBody>
          <a:bodyPr/>
          <a:lstStyle>
            <a:lvl1pPr>
              <a:defRPr/>
            </a:lvl1pPr>
          </a:lstStyle>
          <a:p>
            <a:pPr>
              <a:defRPr/>
            </a:pPr>
            <a:fld id="{9A69AB16-C6B1-42F8-BFEE-B87DA37E6F9A}" type="slidenum">
              <a:rPr lang="fr-FR"/>
              <a:pPr>
                <a:defRPr/>
              </a:pPr>
              <a:t>‹#›</a:t>
            </a:fld>
            <a:endParaRPr lang="fr-FR"/>
          </a:p>
        </p:txBody>
      </p:sp>
    </p:spTree>
    <p:extLst>
      <p:ext uri="{BB962C8B-B14F-4D97-AF65-F5344CB8AC3E}">
        <p14:creationId xmlns:p14="http://schemas.microsoft.com/office/powerpoint/2010/main" val="11998155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s-C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5" name="Rectangle 4"/>
          <p:cNvSpPr>
            <a:spLocks noGrp="1" noChangeArrowheads="1"/>
          </p:cNvSpPr>
          <p:nvPr>
            <p:ph type="sldNum" sz="quarter" idx="10"/>
          </p:nvPr>
        </p:nvSpPr>
        <p:spPr>
          <a:ln/>
        </p:spPr>
        <p:txBody>
          <a:bodyPr/>
          <a:lstStyle>
            <a:lvl1pPr>
              <a:defRPr/>
            </a:lvl1pPr>
          </a:lstStyle>
          <a:p>
            <a:pPr>
              <a:defRPr/>
            </a:pPr>
            <a:fld id="{FC085944-AD58-4E4E-978C-AC2F1B79A00D}" type="slidenum">
              <a:rPr lang="fr-FR"/>
              <a:pPr>
                <a:defRPr/>
              </a:pPr>
              <a:t>‹#›</a:t>
            </a:fld>
            <a:endParaRPr lang="fr-FR"/>
          </a:p>
        </p:txBody>
      </p:sp>
    </p:spTree>
    <p:extLst>
      <p:ext uri="{BB962C8B-B14F-4D97-AF65-F5344CB8AC3E}">
        <p14:creationId xmlns:p14="http://schemas.microsoft.com/office/powerpoint/2010/main" val="24937080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s-C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7" name="Rectangle 4"/>
          <p:cNvSpPr>
            <a:spLocks noGrp="1" noChangeArrowheads="1"/>
          </p:cNvSpPr>
          <p:nvPr>
            <p:ph type="sldNum" sz="quarter" idx="10"/>
          </p:nvPr>
        </p:nvSpPr>
        <p:spPr>
          <a:ln/>
        </p:spPr>
        <p:txBody>
          <a:bodyPr/>
          <a:lstStyle>
            <a:lvl1pPr>
              <a:defRPr/>
            </a:lvl1pPr>
          </a:lstStyle>
          <a:p>
            <a:pPr>
              <a:defRPr/>
            </a:pPr>
            <a:fld id="{C859B104-5930-4C2E-B8A9-BB585CB8E5BA}" type="slidenum">
              <a:rPr lang="fr-FR"/>
              <a:pPr>
                <a:defRPr/>
              </a:pPr>
              <a:t>‹#›</a:t>
            </a:fld>
            <a:endParaRPr lang="fr-FR"/>
          </a:p>
        </p:txBody>
      </p:sp>
    </p:spTree>
    <p:extLst>
      <p:ext uri="{BB962C8B-B14F-4D97-AF65-F5344CB8AC3E}">
        <p14:creationId xmlns:p14="http://schemas.microsoft.com/office/powerpoint/2010/main" val="13127588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s-CO"/>
          </a:p>
        </p:txBody>
      </p:sp>
      <p:sp>
        <p:nvSpPr>
          <p:cNvPr id="3" name="Rectangle 4"/>
          <p:cNvSpPr>
            <a:spLocks noGrp="1" noChangeArrowheads="1"/>
          </p:cNvSpPr>
          <p:nvPr>
            <p:ph type="sldNum" sz="quarter" idx="10"/>
          </p:nvPr>
        </p:nvSpPr>
        <p:spPr>
          <a:ln/>
        </p:spPr>
        <p:txBody>
          <a:bodyPr/>
          <a:lstStyle>
            <a:lvl1pPr>
              <a:defRPr/>
            </a:lvl1pPr>
          </a:lstStyle>
          <a:p>
            <a:pPr>
              <a:defRPr/>
            </a:pPr>
            <a:fld id="{6628E85D-C161-4745-B0F2-69139E84E728}" type="slidenum">
              <a:rPr lang="fr-FR"/>
              <a:pPr>
                <a:defRPr/>
              </a:pPr>
              <a:t>‹#›</a:t>
            </a:fld>
            <a:endParaRPr lang="fr-FR"/>
          </a:p>
        </p:txBody>
      </p:sp>
    </p:spTree>
    <p:extLst>
      <p:ext uri="{BB962C8B-B14F-4D97-AF65-F5344CB8AC3E}">
        <p14:creationId xmlns:p14="http://schemas.microsoft.com/office/powerpoint/2010/main" val="11574425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D093CD8C-96E4-4F2C-96C1-110D3219DC46}" type="slidenum">
              <a:rPr lang="fr-FR"/>
              <a:pPr>
                <a:defRPr/>
              </a:pPr>
              <a:t>‹#›</a:t>
            </a:fld>
            <a:endParaRPr lang="fr-FR"/>
          </a:p>
        </p:txBody>
      </p:sp>
    </p:spTree>
    <p:extLst>
      <p:ext uri="{BB962C8B-B14F-4D97-AF65-F5344CB8AC3E}">
        <p14:creationId xmlns:p14="http://schemas.microsoft.com/office/powerpoint/2010/main" val="18042971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s-C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8D5E1311-E6CE-4E76-B98D-7D305BE7851D}" type="slidenum">
              <a:rPr lang="fr-FR"/>
              <a:pPr>
                <a:defRPr/>
              </a:pPr>
              <a:t>‹#›</a:t>
            </a:fld>
            <a:endParaRPr lang="fr-FR"/>
          </a:p>
        </p:txBody>
      </p:sp>
    </p:spTree>
    <p:extLst>
      <p:ext uri="{BB962C8B-B14F-4D97-AF65-F5344CB8AC3E}">
        <p14:creationId xmlns:p14="http://schemas.microsoft.com/office/powerpoint/2010/main" val="324177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Tree>
    <p:extLst>
      <p:ext uri="{BB962C8B-B14F-4D97-AF65-F5344CB8AC3E}">
        <p14:creationId xmlns:p14="http://schemas.microsoft.com/office/powerpoint/2010/main" val="39140274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s-C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E9EDE8F2-C770-4405-87F0-3603F4598856}" type="slidenum">
              <a:rPr lang="fr-FR"/>
              <a:pPr>
                <a:defRPr/>
              </a:pPr>
              <a:t>‹#›</a:t>
            </a:fld>
            <a:endParaRPr lang="fr-FR"/>
          </a:p>
        </p:txBody>
      </p:sp>
    </p:spTree>
    <p:extLst>
      <p:ext uri="{BB962C8B-B14F-4D97-AF65-F5344CB8AC3E}">
        <p14:creationId xmlns:p14="http://schemas.microsoft.com/office/powerpoint/2010/main" val="32336753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s-C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A51CDBB5-B746-457F-9E96-6C7ADBE55CE9}" type="slidenum">
              <a:rPr lang="fr-FR"/>
              <a:pPr>
                <a:defRPr/>
              </a:pPr>
              <a:t>‹#›</a:t>
            </a:fld>
            <a:endParaRPr lang="fr-FR"/>
          </a:p>
        </p:txBody>
      </p:sp>
    </p:spTree>
    <p:extLst>
      <p:ext uri="{BB962C8B-B14F-4D97-AF65-F5344CB8AC3E}">
        <p14:creationId xmlns:p14="http://schemas.microsoft.com/office/powerpoint/2010/main" val="8420940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s-C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C503AD6E-6D8F-4C31-9A01-D114D4200E9B}" type="slidenum">
              <a:rPr lang="fr-FR"/>
              <a:pPr>
                <a:defRPr/>
              </a:pPr>
              <a:t>‹#›</a:t>
            </a:fld>
            <a:endParaRPr lang="fr-FR"/>
          </a:p>
        </p:txBody>
      </p:sp>
    </p:spTree>
    <p:extLst>
      <p:ext uri="{BB962C8B-B14F-4D97-AF65-F5344CB8AC3E}">
        <p14:creationId xmlns:p14="http://schemas.microsoft.com/office/powerpoint/2010/main" val="10536233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C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5DD5F34F-3E33-4D4E-A64E-3E1D49DF51B5}" type="slidenum">
              <a:rPr lang="fr-FR"/>
              <a:pPr>
                <a:defRPr/>
              </a:pPr>
              <a:t>‹#›</a:t>
            </a:fld>
            <a:endParaRPr lang="fr-FR"/>
          </a:p>
        </p:txBody>
      </p:sp>
    </p:spTree>
    <p:extLst>
      <p:ext uri="{BB962C8B-B14F-4D97-AF65-F5344CB8AC3E}">
        <p14:creationId xmlns:p14="http://schemas.microsoft.com/office/powerpoint/2010/main" val="3064208001"/>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3E810B44-3AE5-4E5F-ADC5-A3D7D3A0B72A}" type="slidenum">
              <a:rPr lang="fr-FR"/>
              <a:pPr>
                <a:defRPr/>
              </a:pPr>
              <a:t>‹#›</a:t>
            </a:fld>
            <a:endParaRPr lang="fr-FR"/>
          </a:p>
        </p:txBody>
      </p:sp>
    </p:spTree>
    <p:extLst>
      <p:ext uri="{BB962C8B-B14F-4D97-AF65-F5344CB8AC3E}">
        <p14:creationId xmlns:p14="http://schemas.microsoft.com/office/powerpoint/2010/main" val="1482768084"/>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C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sldNum" sz="quarter" idx="10"/>
          </p:nvPr>
        </p:nvSpPr>
        <p:spPr>
          <a:ln/>
        </p:spPr>
        <p:txBody>
          <a:bodyPr/>
          <a:lstStyle>
            <a:lvl1pPr>
              <a:defRPr/>
            </a:lvl1pPr>
          </a:lstStyle>
          <a:p>
            <a:pPr>
              <a:defRPr/>
            </a:pPr>
            <a:fld id="{2C349945-FCA8-4E2D-9A60-5A88F03D3536}" type="slidenum">
              <a:rPr lang="fr-FR"/>
              <a:pPr>
                <a:defRPr/>
              </a:pPr>
              <a:t>‹#›</a:t>
            </a:fld>
            <a:endParaRPr lang="fr-FR"/>
          </a:p>
        </p:txBody>
      </p:sp>
    </p:spTree>
    <p:extLst>
      <p:ext uri="{BB962C8B-B14F-4D97-AF65-F5344CB8AC3E}">
        <p14:creationId xmlns:p14="http://schemas.microsoft.com/office/powerpoint/2010/main" val="2236403891"/>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5" name="Rectangle 4"/>
          <p:cNvSpPr>
            <a:spLocks noGrp="1" noChangeArrowheads="1"/>
          </p:cNvSpPr>
          <p:nvPr>
            <p:ph type="sldNum" sz="quarter" idx="10"/>
          </p:nvPr>
        </p:nvSpPr>
        <p:spPr>
          <a:ln/>
        </p:spPr>
        <p:txBody>
          <a:bodyPr/>
          <a:lstStyle>
            <a:lvl1pPr>
              <a:defRPr/>
            </a:lvl1pPr>
          </a:lstStyle>
          <a:p>
            <a:pPr>
              <a:defRPr/>
            </a:pPr>
            <a:fld id="{F77CF8A1-F55E-4F3C-B9C5-7EC8420BB01B}" type="slidenum">
              <a:rPr lang="fr-FR"/>
              <a:pPr>
                <a:defRPr/>
              </a:pPr>
              <a:t>‹#›</a:t>
            </a:fld>
            <a:endParaRPr lang="fr-FR"/>
          </a:p>
        </p:txBody>
      </p:sp>
    </p:spTree>
    <p:extLst>
      <p:ext uri="{BB962C8B-B14F-4D97-AF65-F5344CB8AC3E}">
        <p14:creationId xmlns:p14="http://schemas.microsoft.com/office/powerpoint/2010/main" val="778391536"/>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C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7" name="Rectangle 4"/>
          <p:cNvSpPr>
            <a:spLocks noGrp="1" noChangeArrowheads="1"/>
          </p:cNvSpPr>
          <p:nvPr>
            <p:ph type="sldNum" sz="quarter" idx="10"/>
          </p:nvPr>
        </p:nvSpPr>
        <p:spPr>
          <a:ln/>
        </p:spPr>
        <p:txBody>
          <a:bodyPr/>
          <a:lstStyle>
            <a:lvl1pPr>
              <a:defRPr/>
            </a:lvl1pPr>
          </a:lstStyle>
          <a:p>
            <a:pPr>
              <a:defRPr/>
            </a:pPr>
            <a:fld id="{CB284A7D-B930-4A90-87BF-0E9ADA6DD861}" type="slidenum">
              <a:rPr lang="fr-FR"/>
              <a:pPr>
                <a:defRPr/>
              </a:pPr>
              <a:t>‹#›</a:t>
            </a:fld>
            <a:endParaRPr lang="fr-FR"/>
          </a:p>
        </p:txBody>
      </p:sp>
    </p:spTree>
    <p:extLst>
      <p:ext uri="{BB962C8B-B14F-4D97-AF65-F5344CB8AC3E}">
        <p14:creationId xmlns:p14="http://schemas.microsoft.com/office/powerpoint/2010/main" val="1639229927"/>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Rectangle 4"/>
          <p:cNvSpPr>
            <a:spLocks noGrp="1" noChangeArrowheads="1"/>
          </p:cNvSpPr>
          <p:nvPr>
            <p:ph type="sldNum" sz="quarter" idx="10"/>
          </p:nvPr>
        </p:nvSpPr>
        <p:spPr>
          <a:ln/>
        </p:spPr>
        <p:txBody>
          <a:bodyPr/>
          <a:lstStyle>
            <a:lvl1pPr>
              <a:defRPr/>
            </a:lvl1pPr>
          </a:lstStyle>
          <a:p>
            <a:pPr>
              <a:defRPr/>
            </a:pPr>
            <a:fld id="{FD627CAA-371D-4EBC-BF3D-04B1042FAFE8}" type="slidenum">
              <a:rPr lang="fr-FR"/>
              <a:pPr>
                <a:defRPr/>
              </a:pPr>
              <a:t>‹#›</a:t>
            </a:fld>
            <a:endParaRPr lang="fr-FR"/>
          </a:p>
        </p:txBody>
      </p:sp>
    </p:spTree>
    <p:extLst>
      <p:ext uri="{BB962C8B-B14F-4D97-AF65-F5344CB8AC3E}">
        <p14:creationId xmlns:p14="http://schemas.microsoft.com/office/powerpoint/2010/main" val="4166978849"/>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A19B098E-EC35-4F4D-9B9A-04A76391F710}" type="slidenum">
              <a:rPr lang="fr-FR"/>
              <a:pPr>
                <a:defRPr/>
              </a:pPr>
              <a:t>‹#›</a:t>
            </a:fld>
            <a:endParaRPr lang="fr-FR"/>
          </a:p>
        </p:txBody>
      </p:sp>
    </p:spTree>
    <p:extLst>
      <p:ext uri="{BB962C8B-B14F-4D97-AF65-F5344CB8AC3E}">
        <p14:creationId xmlns:p14="http://schemas.microsoft.com/office/powerpoint/2010/main" val="336718326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CO"/>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329911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C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D47AC452-6438-4038-A1BC-1F5F2C20F216}" type="slidenum">
              <a:rPr lang="fr-FR"/>
              <a:pPr>
                <a:defRPr/>
              </a:pPr>
              <a:t>‹#›</a:t>
            </a:fld>
            <a:endParaRPr lang="fr-FR"/>
          </a:p>
        </p:txBody>
      </p:sp>
    </p:spTree>
    <p:extLst>
      <p:ext uri="{BB962C8B-B14F-4D97-AF65-F5344CB8AC3E}">
        <p14:creationId xmlns:p14="http://schemas.microsoft.com/office/powerpoint/2010/main" val="490694237"/>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C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E003AF64-F0BC-478A-B54E-789223BF0ED9}" type="slidenum">
              <a:rPr lang="fr-FR"/>
              <a:pPr>
                <a:defRPr/>
              </a:pPr>
              <a:t>‹#›</a:t>
            </a:fld>
            <a:endParaRPr lang="fr-FR"/>
          </a:p>
        </p:txBody>
      </p:sp>
    </p:spTree>
    <p:extLst>
      <p:ext uri="{BB962C8B-B14F-4D97-AF65-F5344CB8AC3E}">
        <p14:creationId xmlns:p14="http://schemas.microsoft.com/office/powerpoint/2010/main" val="3170804039"/>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11271C15-5B86-4DEF-8B80-978EE48EAC99}" type="slidenum">
              <a:rPr lang="fr-FR"/>
              <a:pPr>
                <a:defRPr/>
              </a:pPr>
              <a:t>‹#›</a:t>
            </a:fld>
            <a:endParaRPr lang="fr-FR"/>
          </a:p>
        </p:txBody>
      </p:sp>
    </p:spTree>
    <p:extLst>
      <p:ext uri="{BB962C8B-B14F-4D97-AF65-F5344CB8AC3E}">
        <p14:creationId xmlns:p14="http://schemas.microsoft.com/office/powerpoint/2010/main" val="345481514"/>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0"/>
            <a:ext cx="2171700" cy="6126163"/>
          </a:xfrm>
        </p:spPr>
        <p:txBody>
          <a:bodyPr vert="eaVert"/>
          <a:lstStyle/>
          <a:p>
            <a:r>
              <a:rPr lang="en-US" smtClean="0"/>
              <a:t>Click to edit Master title style</a:t>
            </a:r>
            <a:endParaRPr lang="es-CO"/>
          </a:p>
        </p:txBody>
      </p:sp>
      <p:sp>
        <p:nvSpPr>
          <p:cNvPr id="3" name="Vertical Text Placeholder 2"/>
          <p:cNvSpPr>
            <a:spLocks noGrp="1"/>
          </p:cNvSpPr>
          <p:nvPr>
            <p:ph type="body" orient="vert" idx="1"/>
          </p:nvPr>
        </p:nvSpPr>
        <p:spPr>
          <a:xfrm>
            <a:off x="457200" y="0"/>
            <a:ext cx="63627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56F3B118-9AC8-450C-AF99-436CA1DF51C6}" type="slidenum">
              <a:rPr lang="fr-FR"/>
              <a:pPr>
                <a:defRPr/>
              </a:pPr>
              <a:t>‹#›</a:t>
            </a:fld>
            <a:endParaRPr lang="fr-FR"/>
          </a:p>
        </p:txBody>
      </p:sp>
    </p:spTree>
    <p:extLst>
      <p:ext uri="{BB962C8B-B14F-4D97-AF65-F5344CB8AC3E}">
        <p14:creationId xmlns:p14="http://schemas.microsoft.com/office/powerpoint/2010/main" val="3475213378"/>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C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s-CO"/>
          </a:p>
        </p:txBody>
      </p:sp>
      <p:sp>
        <p:nvSpPr>
          <p:cNvPr id="4" name="Espace réservé du numéro de diapositive 5"/>
          <p:cNvSpPr>
            <a:spLocks noGrp="1"/>
          </p:cNvSpPr>
          <p:nvPr>
            <p:ph type="sldNum" sz="quarter" idx="10"/>
          </p:nvPr>
        </p:nvSpPr>
        <p:spPr/>
        <p:txBody>
          <a:bodyPr/>
          <a:lstStyle>
            <a:lvl1pPr>
              <a:defRPr/>
            </a:lvl1pPr>
          </a:lstStyle>
          <a:p>
            <a:pPr>
              <a:defRPr/>
            </a:pPr>
            <a:fld id="{94D63885-F9C1-45BF-894A-1D5814FB97F1}" type="slidenum">
              <a:rPr lang="fr-FR"/>
              <a:pPr>
                <a:defRPr/>
              </a:pPr>
              <a:t>‹#›</a:t>
            </a:fld>
            <a:endParaRPr lang="fr-FR"/>
          </a:p>
        </p:txBody>
      </p:sp>
    </p:spTree>
    <p:extLst>
      <p:ext uri="{BB962C8B-B14F-4D97-AF65-F5344CB8AC3E}">
        <p14:creationId xmlns:p14="http://schemas.microsoft.com/office/powerpoint/2010/main" val="3968396582"/>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Espace réservé du numéro de diapositive 5"/>
          <p:cNvSpPr>
            <a:spLocks noGrp="1"/>
          </p:cNvSpPr>
          <p:nvPr>
            <p:ph type="sldNum" sz="quarter" idx="10"/>
          </p:nvPr>
        </p:nvSpPr>
        <p:spPr/>
        <p:txBody>
          <a:bodyPr/>
          <a:lstStyle>
            <a:lvl1pPr>
              <a:defRPr/>
            </a:lvl1pPr>
          </a:lstStyle>
          <a:p>
            <a:pPr>
              <a:defRPr/>
            </a:pPr>
            <a:fld id="{F6C6375E-FE11-4159-9F96-8CB80B4B501B}" type="slidenum">
              <a:rPr lang="fr-FR"/>
              <a:pPr>
                <a:defRPr/>
              </a:pPr>
              <a:t>‹#›</a:t>
            </a:fld>
            <a:endParaRPr lang="fr-FR"/>
          </a:p>
        </p:txBody>
      </p:sp>
    </p:spTree>
    <p:extLst>
      <p:ext uri="{BB962C8B-B14F-4D97-AF65-F5344CB8AC3E}">
        <p14:creationId xmlns:p14="http://schemas.microsoft.com/office/powerpoint/2010/main" val="779968366"/>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C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Espace réservé du numéro de diapositive 5"/>
          <p:cNvSpPr>
            <a:spLocks noGrp="1"/>
          </p:cNvSpPr>
          <p:nvPr>
            <p:ph type="sldNum" sz="quarter" idx="10"/>
          </p:nvPr>
        </p:nvSpPr>
        <p:spPr/>
        <p:txBody>
          <a:bodyPr/>
          <a:lstStyle>
            <a:lvl1pPr>
              <a:defRPr/>
            </a:lvl1pPr>
          </a:lstStyle>
          <a:p>
            <a:pPr>
              <a:defRPr/>
            </a:pPr>
            <a:fld id="{AE6B9363-FAB2-4923-9D40-4332F2B838B3}" type="slidenum">
              <a:rPr lang="fr-FR"/>
              <a:pPr>
                <a:defRPr/>
              </a:pPr>
              <a:t>‹#›</a:t>
            </a:fld>
            <a:endParaRPr lang="fr-FR"/>
          </a:p>
        </p:txBody>
      </p:sp>
    </p:spTree>
    <p:extLst>
      <p:ext uri="{BB962C8B-B14F-4D97-AF65-F5344CB8AC3E}">
        <p14:creationId xmlns:p14="http://schemas.microsoft.com/office/powerpoint/2010/main" val="214621113"/>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Content Placeholder 2"/>
          <p:cNvSpPr>
            <a:spLocks noGrp="1"/>
          </p:cNvSpPr>
          <p:nvPr>
            <p:ph sz="half" idx="1"/>
          </p:nvPr>
        </p:nvSpPr>
        <p:spPr>
          <a:xfrm>
            <a:off x="642938" y="1600200"/>
            <a:ext cx="38163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Content Placeholder 3"/>
          <p:cNvSpPr>
            <a:spLocks noGrp="1"/>
          </p:cNvSpPr>
          <p:nvPr>
            <p:ph sz="half" idx="2"/>
          </p:nvPr>
        </p:nvSpPr>
        <p:spPr>
          <a:xfrm>
            <a:off x="4611688" y="1600200"/>
            <a:ext cx="381793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5" name="Espace réservé du numéro de diapositive 5"/>
          <p:cNvSpPr>
            <a:spLocks noGrp="1"/>
          </p:cNvSpPr>
          <p:nvPr>
            <p:ph type="sldNum" sz="quarter" idx="10"/>
          </p:nvPr>
        </p:nvSpPr>
        <p:spPr/>
        <p:txBody>
          <a:bodyPr/>
          <a:lstStyle>
            <a:lvl1pPr>
              <a:defRPr/>
            </a:lvl1pPr>
          </a:lstStyle>
          <a:p>
            <a:pPr>
              <a:defRPr/>
            </a:pPr>
            <a:fld id="{4DF2454B-09AE-49D5-9488-92F03DED7909}" type="slidenum">
              <a:rPr lang="fr-FR"/>
              <a:pPr>
                <a:defRPr/>
              </a:pPr>
              <a:t>‹#›</a:t>
            </a:fld>
            <a:endParaRPr lang="fr-FR"/>
          </a:p>
        </p:txBody>
      </p:sp>
    </p:spTree>
    <p:extLst>
      <p:ext uri="{BB962C8B-B14F-4D97-AF65-F5344CB8AC3E}">
        <p14:creationId xmlns:p14="http://schemas.microsoft.com/office/powerpoint/2010/main" val="3541196340"/>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C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7" name="Espace réservé du numéro de diapositive 5"/>
          <p:cNvSpPr>
            <a:spLocks noGrp="1"/>
          </p:cNvSpPr>
          <p:nvPr>
            <p:ph type="sldNum" sz="quarter" idx="10"/>
          </p:nvPr>
        </p:nvSpPr>
        <p:spPr/>
        <p:txBody>
          <a:bodyPr/>
          <a:lstStyle>
            <a:lvl1pPr>
              <a:defRPr/>
            </a:lvl1pPr>
          </a:lstStyle>
          <a:p>
            <a:pPr>
              <a:defRPr/>
            </a:pPr>
            <a:fld id="{D671DE3E-D3F6-42D2-B97B-6AA90C6F1E15}" type="slidenum">
              <a:rPr lang="fr-FR"/>
              <a:pPr>
                <a:defRPr/>
              </a:pPr>
              <a:t>‹#›</a:t>
            </a:fld>
            <a:endParaRPr lang="fr-FR"/>
          </a:p>
        </p:txBody>
      </p:sp>
    </p:spTree>
    <p:extLst>
      <p:ext uri="{BB962C8B-B14F-4D97-AF65-F5344CB8AC3E}">
        <p14:creationId xmlns:p14="http://schemas.microsoft.com/office/powerpoint/2010/main" val="2717983675"/>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Espace réservé du numéro de diapositive 5"/>
          <p:cNvSpPr>
            <a:spLocks noGrp="1"/>
          </p:cNvSpPr>
          <p:nvPr>
            <p:ph type="sldNum" sz="quarter" idx="10"/>
          </p:nvPr>
        </p:nvSpPr>
        <p:spPr/>
        <p:txBody>
          <a:bodyPr/>
          <a:lstStyle>
            <a:lvl1pPr>
              <a:defRPr/>
            </a:lvl1pPr>
          </a:lstStyle>
          <a:p>
            <a:pPr>
              <a:defRPr/>
            </a:pPr>
            <a:fld id="{0D8490A2-A01F-4BFF-BBB3-040B45FA25F4}" type="slidenum">
              <a:rPr lang="fr-FR"/>
              <a:pPr>
                <a:defRPr/>
              </a:pPr>
              <a:t>‹#›</a:t>
            </a:fld>
            <a:endParaRPr lang="fr-FR"/>
          </a:p>
        </p:txBody>
      </p:sp>
    </p:spTree>
    <p:extLst>
      <p:ext uri="{BB962C8B-B14F-4D97-AF65-F5344CB8AC3E}">
        <p14:creationId xmlns:p14="http://schemas.microsoft.com/office/powerpoint/2010/main" val="377607790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Tree>
    <p:extLst>
      <p:ext uri="{BB962C8B-B14F-4D97-AF65-F5344CB8AC3E}">
        <p14:creationId xmlns:p14="http://schemas.microsoft.com/office/powerpoint/2010/main" val="26620472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Espace réservé du numéro de diapositive 5"/>
          <p:cNvSpPr>
            <a:spLocks noGrp="1"/>
          </p:cNvSpPr>
          <p:nvPr>
            <p:ph type="sldNum" sz="quarter" idx="10"/>
          </p:nvPr>
        </p:nvSpPr>
        <p:spPr/>
        <p:txBody>
          <a:bodyPr/>
          <a:lstStyle>
            <a:lvl1pPr>
              <a:defRPr/>
            </a:lvl1pPr>
          </a:lstStyle>
          <a:p>
            <a:pPr>
              <a:defRPr/>
            </a:pPr>
            <a:fld id="{83E3172E-D0AE-4CAD-AD42-3D2ECF5792F4}" type="slidenum">
              <a:rPr lang="fr-FR"/>
              <a:pPr>
                <a:defRPr/>
              </a:pPr>
              <a:t>‹#›</a:t>
            </a:fld>
            <a:endParaRPr lang="fr-FR"/>
          </a:p>
        </p:txBody>
      </p:sp>
    </p:spTree>
    <p:extLst>
      <p:ext uri="{BB962C8B-B14F-4D97-AF65-F5344CB8AC3E}">
        <p14:creationId xmlns:p14="http://schemas.microsoft.com/office/powerpoint/2010/main" val="2191650474"/>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C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u numéro de diapositive 5"/>
          <p:cNvSpPr>
            <a:spLocks noGrp="1"/>
          </p:cNvSpPr>
          <p:nvPr>
            <p:ph type="sldNum" sz="quarter" idx="10"/>
          </p:nvPr>
        </p:nvSpPr>
        <p:spPr/>
        <p:txBody>
          <a:bodyPr/>
          <a:lstStyle>
            <a:lvl1pPr>
              <a:defRPr/>
            </a:lvl1pPr>
          </a:lstStyle>
          <a:p>
            <a:pPr>
              <a:defRPr/>
            </a:pPr>
            <a:fld id="{A658173C-DE1F-435B-B1E6-5344E047E914}" type="slidenum">
              <a:rPr lang="fr-FR"/>
              <a:pPr>
                <a:defRPr/>
              </a:pPr>
              <a:t>‹#›</a:t>
            </a:fld>
            <a:endParaRPr lang="fr-FR"/>
          </a:p>
        </p:txBody>
      </p:sp>
    </p:spTree>
    <p:extLst>
      <p:ext uri="{BB962C8B-B14F-4D97-AF65-F5344CB8AC3E}">
        <p14:creationId xmlns:p14="http://schemas.microsoft.com/office/powerpoint/2010/main" val="754791191"/>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C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u numéro de diapositive 5"/>
          <p:cNvSpPr>
            <a:spLocks noGrp="1"/>
          </p:cNvSpPr>
          <p:nvPr>
            <p:ph type="sldNum" sz="quarter" idx="10"/>
          </p:nvPr>
        </p:nvSpPr>
        <p:spPr/>
        <p:txBody>
          <a:bodyPr/>
          <a:lstStyle>
            <a:lvl1pPr>
              <a:defRPr/>
            </a:lvl1pPr>
          </a:lstStyle>
          <a:p>
            <a:pPr>
              <a:defRPr/>
            </a:pPr>
            <a:fld id="{8B49A3A5-3853-4F86-955A-C3DBA88B6869}" type="slidenum">
              <a:rPr lang="fr-FR"/>
              <a:pPr>
                <a:defRPr/>
              </a:pPr>
              <a:t>‹#›</a:t>
            </a:fld>
            <a:endParaRPr lang="fr-FR"/>
          </a:p>
        </p:txBody>
      </p:sp>
    </p:spTree>
    <p:extLst>
      <p:ext uri="{BB962C8B-B14F-4D97-AF65-F5344CB8AC3E}">
        <p14:creationId xmlns:p14="http://schemas.microsoft.com/office/powerpoint/2010/main" val="454260406"/>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Espace réservé du numéro de diapositive 5"/>
          <p:cNvSpPr>
            <a:spLocks noGrp="1"/>
          </p:cNvSpPr>
          <p:nvPr>
            <p:ph type="sldNum" sz="quarter" idx="10"/>
          </p:nvPr>
        </p:nvSpPr>
        <p:spPr/>
        <p:txBody>
          <a:bodyPr/>
          <a:lstStyle>
            <a:lvl1pPr>
              <a:defRPr/>
            </a:lvl1pPr>
          </a:lstStyle>
          <a:p>
            <a:pPr>
              <a:defRPr/>
            </a:pPr>
            <a:fld id="{459D3ED8-081D-48E8-AC95-0EFBEC694A09}" type="slidenum">
              <a:rPr lang="fr-FR"/>
              <a:pPr>
                <a:defRPr/>
              </a:pPr>
              <a:t>‹#›</a:t>
            </a:fld>
            <a:endParaRPr lang="fr-FR"/>
          </a:p>
        </p:txBody>
      </p:sp>
    </p:spTree>
    <p:extLst>
      <p:ext uri="{BB962C8B-B14F-4D97-AF65-F5344CB8AC3E}">
        <p14:creationId xmlns:p14="http://schemas.microsoft.com/office/powerpoint/2010/main" val="3524385251"/>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925" y="404813"/>
            <a:ext cx="2124075" cy="5721350"/>
          </a:xfrm>
        </p:spPr>
        <p:txBody>
          <a:bodyPr vert="eaVert"/>
          <a:lstStyle/>
          <a:p>
            <a:r>
              <a:rPr lang="en-US" smtClean="0"/>
              <a:t>Click to edit Master title style</a:t>
            </a:r>
            <a:endParaRPr lang="es-CO"/>
          </a:p>
        </p:txBody>
      </p:sp>
      <p:sp>
        <p:nvSpPr>
          <p:cNvPr id="3" name="Vertical Text Placeholder 2"/>
          <p:cNvSpPr>
            <a:spLocks noGrp="1"/>
          </p:cNvSpPr>
          <p:nvPr>
            <p:ph type="body" orient="vert" idx="1"/>
          </p:nvPr>
        </p:nvSpPr>
        <p:spPr>
          <a:xfrm>
            <a:off x="642938" y="404813"/>
            <a:ext cx="6224587" cy="5721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Espace réservé du numéro de diapositive 5"/>
          <p:cNvSpPr>
            <a:spLocks noGrp="1"/>
          </p:cNvSpPr>
          <p:nvPr>
            <p:ph type="sldNum" sz="quarter" idx="10"/>
          </p:nvPr>
        </p:nvSpPr>
        <p:spPr/>
        <p:txBody>
          <a:bodyPr/>
          <a:lstStyle>
            <a:lvl1pPr>
              <a:defRPr/>
            </a:lvl1pPr>
          </a:lstStyle>
          <a:p>
            <a:pPr>
              <a:defRPr/>
            </a:pPr>
            <a:fld id="{03F9790D-F4F0-4AC0-BA8C-31916F075EFB}" type="slidenum">
              <a:rPr lang="fr-FR"/>
              <a:pPr>
                <a:defRPr/>
              </a:pPr>
              <a:t>‹#›</a:t>
            </a:fld>
            <a:endParaRPr lang="fr-FR"/>
          </a:p>
        </p:txBody>
      </p:sp>
    </p:spTree>
    <p:extLst>
      <p:ext uri="{BB962C8B-B14F-4D97-AF65-F5344CB8AC3E}">
        <p14:creationId xmlns:p14="http://schemas.microsoft.com/office/powerpoint/2010/main" val="2536981042"/>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75916686-E94A-40D9-8C51-9665AEF7EF6A}" type="slidenum">
              <a:rPr lang="fr-FR"/>
              <a:pPr>
                <a:defRPr/>
              </a:pPr>
              <a:t>‹#›</a:t>
            </a:fld>
            <a:endParaRPr lang="fr-FR"/>
          </a:p>
        </p:txBody>
      </p:sp>
    </p:spTree>
    <p:extLst>
      <p:ext uri="{BB962C8B-B14F-4D97-AF65-F5344CB8AC3E}">
        <p14:creationId xmlns:p14="http://schemas.microsoft.com/office/powerpoint/2010/main" val="380160313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B2AB3101-5ED5-4910-BCAA-068AF634D0A8}" type="slidenum">
              <a:rPr lang="fr-FR"/>
              <a:pPr>
                <a:defRPr/>
              </a:pPr>
              <a:t>‹#›</a:t>
            </a:fld>
            <a:endParaRPr lang="fr-FR"/>
          </a:p>
        </p:txBody>
      </p:sp>
    </p:spTree>
    <p:extLst>
      <p:ext uri="{BB962C8B-B14F-4D97-AF65-F5344CB8AC3E}">
        <p14:creationId xmlns:p14="http://schemas.microsoft.com/office/powerpoint/2010/main" val="147037496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a:ln/>
        </p:spPr>
        <p:txBody>
          <a:bodyPr/>
          <a:lstStyle>
            <a:lvl1pPr>
              <a:defRPr/>
            </a:lvl1pPr>
          </a:lstStyle>
          <a:p>
            <a:pPr>
              <a:defRPr/>
            </a:pPr>
            <a:fld id="{F20E02BA-CB1C-4A50-A415-58601C0A4E7D}" type="slidenum">
              <a:rPr lang="fr-FR"/>
              <a:pPr>
                <a:defRPr/>
              </a:pPr>
              <a:t>‹#›</a:t>
            </a:fld>
            <a:endParaRPr lang="fr-FR"/>
          </a:p>
        </p:txBody>
      </p:sp>
    </p:spTree>
    <p:extLst>
      <p:ext uri="{BB962C8B-B14F-4D97-AF65-F5344CB8AC3E}">
        <p14:creationId xmlns:p14="http://schemas.microsoft.com/office/powerpoint/2010/main" val="400485240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ln/>
        </p:spPr>
        <p:txBody>
          <a:bodyPr/>
          <a:lstStyle>
            <a:lvl1pPr>
              <a:defRPr/>
            </a:lvl1pPr>
          </a:lstStyle>
          <a:p>
            <a:pPr>
              <a:defRPr/>
            </a:pPr>
            <a:fld id="{8A927DA2-A7D7-4C67-A6D7-C37CA258A24D}" type="slidenum">
              <a:rPr lang="fr-FR"/>
              <a:pPr>
                <a:defRPr/>
              </a:pPr>
              <a:t>‹#›</a:t>
            </a:fld>
            <a:endParaRPr lang="fr-FR"/>
          </a:p>
        </p:txBody>
      </p:sp>
    </p:spTree>
    <p:extLst>
      <p:ext uri="{BB962C8B-B14F-4D97-AF65-F5344CB8AC3E}">
        <p14:creationId xmlns:p14="http://schemas.microsoft.com/office/powerpoint/2010/main" val="28458616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sldNum" sz="quarter" idx="10"/>
          </p:nvPr>
        </p:nvSpPr>
        <p:spPr>
          <a:ln/>
        </p:spPr>
        <p:txBody>
          <a:bodyPr/>
          <a:lstStyle>
            <a:lvl1pPr>
              <a:defRPr/>
            </a:lvl1pPr>
          </a:lstStyle>
          <a:p>
            <a:pPr>
              <a:defRPr/>
            </a:pPr>
            <a:fld id="{292A4CFA-8232-474C-815B-0B077163C14D}" type="slidenum">
              <a:rPr lang="fr-FR"/>
              <a:pPr>
                <a:defRPr/>
              </a:pPr>
              <a:t>‹#›</a:t>
            </a:fld>
            <a:endParaRPr lang="fr-FR"/>
          </a:p>
        </p:txBody>
      </p:sp>
    </p:spTree>
    <p:extLst>
      <p:ext uri="{BB962C8B-B14F-4D97-AF65-F5344CB8AC3E}">
        <p14:creationId xmlns:p14="http://schemas.microsoft.com/office/powerpoint/2010/main" val="1994083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CO"/>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Tree>
    <p:extLst>
      <p:ext uri="{BB962C8B-B14F-4D97-AF65-F5344CB8AC3E}">
        <p14:creationId xmlns:p14="http://schemas.microsoft.com/office/powerpoint/2010/main" val="77581096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sldNum" sz="quarter" idx="10"/>
          </p:nvPr>
        </p:nvSpPr>
        <p:spPr>
          <a:ln/>
        </p:spPr>
        <p:txBody>
          <a:bodyPr/>
          <a:lstStyle>
            <a:lvl1pPr>
              <a:defRPr/>
            </a:lvl1pPr>
          </a:lstStyle>
          <a:p>
            <a:pPr>
              <a:defRPr/>
            </a:pPr>
            <a:fld id="{42C1BBAE-27C0-4280-94D5-C2AA7A772DF6}" type="slidenum">
              <a:rPr lang="fr-FR"/>
              <a:pPr>
                <a:defRPr/>
              </a:pPr>
              <a:t>‹#›</a:t>
            </a:fld>
            <a:endParaRPr lang="fr-FR"/>
          </a:p>
        </p:txBody>
      </p:sp>
    </p:spTree>
    <p:extLst>
      <p:ext uri="{BB962C8B-B14F-4D97-AF65-F5344CB8AC3E}">
        <p14:creationId xmlns:p14="http://schemas.microsoft.com/office/powerpoint/2010/main" val="320481689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fld id="{9E9DE5BB-DF68-40BD-B512-9D530EC44603}" type="slidenum">
              <a:rPr lang="fr-FR"/>
              <a:pPr>
                <a:defRPr/>
              </a:pPr>
              <a:t>‹#›</a:t>
            </a:fld>
            <a:endParaRPr lang="fr-FR"/>
          </a:p>
        </p:txBody>
      </p:sp>
    </p:spTree>
    <p:extLst>
      <p:ext uri="{BB962C8B-B14F-4D97-AF65-F5344CB8AC3E}">
        <p14:creationId xmlns:p14="http://schemas.microsoft.com/office/powerpoint/2010/main" val="227092957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14761DF8-BE2F-4F29-A8D8-C6ED5920B870}" type="slidenum">
              <a:rPr lang="fr-FR"/>
              <a:pPr>
                <a:defRPr/>
              </a:pPr>
              <a:t>‹#›</a:t>
            </a:fld>
            <a:endParaRPr lang="fr-FR"/>
          </a:p>
        </p:txBody>
      </p:sp>
    </p:spTree>
    <p:extLst>
      <p:ext uri="{BB962C8B-B14F-4D97-AF65-F5344CB8AC3E}">
        <p14:creationId xmlns:p14="http://schemas.microsoft.com/office/powerpoint/2010/main" val="346391961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E36F2F16-BA90-4D4E-A96A-71E26D3A0B83}" type="slidenum">
              <a:rPr lang="fr-FR"/>
              <a:pPr>
                <a:defRPr/>
              </a:pPr>
              <a:t>‹#›</a:t>
            </a:fld>
            <a:endParaRPr lang="fr-FR"/>
          </a:p>
        </p:txBody>
      </p:sp>
    </p:spTree>
    <p:extLst>
      <p:ext uri="{BB962C8B-B14F-4D97-AF65-F5344CB8AC3E}">
        <p14:creationId xmlns:p14="http://schemas.microsoft.com/office/powerpoint/2010/main" val="342041678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05082573-38C4-4939-ACC2-953B8110023E}" type="slidenum">
              <a:rPr lang="fr-FR"/>
              <a:pPr>
                <a:defRPr/>
              </a:pPr>
              <a:t>‹#›</a:t>
            </a:fld>
            <a:endParaRPr lang="fr-FR"/>
          </a:p>
        </p:txBody>
      </p:sp>
    </p:spTree>
    <p:extLst>
      <p:ext uri="{BB962C8B-B14F-4D97-AF65-F5344CB8AC3E}">
        <p14:creationId xmlns:p14="http://schemas.microsoft.com/office/powerpoint/2010/main" val="247156327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242888"/>
            <a:ext cx="2171700" cy="5883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42888"/>
            <a:ext cx="6362700" cy="5883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F69E2B03-8BCB-4B5E-A1C2-7054CC172CA7}" type="slidenum">
              <a:rPr lang="fr-FR"/>
              <a:pPr>
                <a:defRPr/>
              </a:pPr>
              <a:t>‹#›</a:t>
            </a:fld>
            <a:endParaRPr lang="fr-FR"/>
          </a:p>
        </p:txBody>
      </p:sp>
    </p:spTree>
    <p:extLst>
      <p:ext uri="{BB962C8B-B14F-4D97-AF65-F5344CB8AC3E}">
        <p14:creationId xmlns:p14="http://schemas.microsoft.com/office/powerpoint/2010/main" val="183397530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42888"/>
            <a:ext cx="8686800" cy="5883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3"/>
          <p:cNvSpPr>
            <a:spLocks noGrp="1" noChangeArrowheads="1"/>
          </p:cNvSpPr>
          <p:nvPr>
            <p:ph type="sldNum" sz="quarter" idx="10"/>
          </p:nvPr>
        </p:nvSpPr>
        <p:spPr>
          <a:ln/>
        </p:spPr>
        <p:txBody>
          <a:bodyPr/>
          <a:lstStyle>
            <a:lvl1pPr>
              <a:defRPr/>
            </a:lvl1pPr>
          </a:lstStyle>
          <a:p>
            <a:pPr>
              <a:defRPr/>
            </a:pPr>
            <a:fld id="{F882C906-4B95-4F16-AFDF-9B53511342C4}" type="slidenum">
              <a:rPr lang="fr-FR"/>
              <a:pPr>
                <a:defRPr/>
              </a:pPr>
              <a:t>‹#›</a:t>
            </a:fld>
            <a:endParaRPr lang="fr-FR"/>
          </a:p>
        </p:txBody>
      </p:sp>
    </p:spTree>
    <p:extLst>
      <p:ext uri="{BB962C8B-B14F-4D97-AF65-F5344CB8AC3E}">
        <p14:creationId xmlns:p14="http://schemas.microsoft.com/office/powerpoint/2010/main" val="388620117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309688" y="242888"/>
            <a:ext cx="7834312" cy="6477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pPr lvl="0"/>
            <a:r>
              <a:rPr lang="en-US" noProof="0" smtClean="0"/>
              <a:t>Click icon to add chart</a:t>
            </a:r>
          </a:p>
        </p:txBody>
      </p:sp>
      <p:sp>
        <p:nvSpPr>
          <p:cNvPr id="4" name="Rectangle 3"/>
          <p:cNvSpPr>
            <a:spLocks noGrp="1" noChangeArrowheads="1"/>
          </p:cNvSpPr>
          <p:nvPr>
            <p:ph type="sldNum" sz="quarter" idx="10"/>
          </p:nvPr>
        </p:nvSpPr>
        <p:spPr>
          <a:ln/>
        </p:spPr>
        <p:txBody>
          <a:bodyPr/>
          <a:lstStyle>
            <a:lvl1pPr>
              <a:defRPr/>
            </a:lvl1pPr>
          </a:lstStyle>
          <a:p>
            <a:pPr>
              <a:defRPr/>
            </a:pPr>
            <a:fld id="{7512CAE7-36B0-4C8A-99AB-33FE267B0FFE}" type="slidenum">
              <a:rPr lang="fr-FR"/>
              <a:pPr>
                <a:defRPr/>
              </a:pPr>
              <a:t>‹#›</a:t>
            </a:fld>
            <a:endParaRPr lang="fr-FR"/>
          </a:p>
        </p:txBody>
      </p:sp>
    </p:spTree>
    <p:extLst>
      <p:ext uri="{BB962C8B-B14F-4D97-AF65-F5344CB8AC3E}">
        <p14:creationId xmlns:p14="http://schemas.microsoft.com/office/powerpoint/2010/main" val="415398820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61F75B1E-8C70-45CE-9D60-7A80CB0C82E6}" type="slidenum">
              <a:rPr lang="fr-FR"/>
              <a:pPr>
                <a:defRPr/>
              </a:pPr>
              <a:t>‹#›</a:t>
            </a:fld>
            <a:endParaRPr lang="fr-FR"/>
          </a:p>
        </p:txBody>
      </p:sp>
    </p:spTree>
    <p:extLst>
      <p:ext uri="{BB962C8B-B14F-4D97-AF65-F5344CB8AC3E}">
        <p14:creationId xmlns:p14="http://schemas.microsoft.com/office/powerpoint/2010/main" val="145284697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449FEC76-166B-43B6-8F74-2A74D6524F96}" type="slidenum">
              <a:rPr lang="fr-FR"/>
              <a:pPr>
                <a:defRPr/>
              </a:pPr>
              <a:t>‹#›</a:t>
            </a:fld>
            <a:endParaRPr lang="fr-FR"/>
          </a:p>
        </p:txBody>
      </p:sp>
    </p:spTree>
    <p:extLst>
      <p:ext uri="{BB962C8B-B14F-4D97-AF65-F5344CB8AC3E}">
        <p14:creationId xmlns:p14="http://schemas.microsoft.com/office/powerpoint/2010/main" val="4092412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Tree>
    <p:extLst>
      <p:ext uri="{BB962C8B-B14F-4D97-AF65-F5344CB8AC3E}">
        <p14:creationId xmlns:p14="http://schemas.microsoft.com/office/powerpoint/2010/main" val="182738347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23BA80FD-751C-44AE-835B-F8F94F01194F}" type="slidenum">
              <a:rPr lang="fr-FR"/>
              <a:pPr>
                <a:defRPr/>
              </a:pPr>
              <a:t>‹#›</a:t>
            </a:fld>
            <a:endParaRPr lang="fr-FR"/>
          </a:p>
        </p:txBody>
      </p:sp>
    </p:spTree>
    <p:extLst>
      <p:ext uri="{BB962C8B-B14F-4D97-AF65-F5344CB8AC3E}">
        <p14:creationId xmlns:p14="http://schemas.microsoft.com/office/powerpoint/2010/main" val="305565984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p:txBody>
          <a:bodyPr/>
          <a:lstStyle>
            <a:lvl1pPr>
              <a:buFontTx/>
              <a:buChar char="•"/>
              <a:defRPr b="0"/>
            </a:lvl1pPr>
          </a:lstStyle>
          <a:p>
            <a:pPr>
              <a:defRPr/>
            </a:pPr>
            <a:fld id="{9C801CD1-A16A-4E67-9732-2873CAB3A83C}" type="slidenum">
              <a:rPr lang="fr-FR"/>
              <a:pPr>
                <a:defRPr/>
              </a:pPr>
              <a:t>‹#›</a:t>
            </a:fld>
            <a:endParaRPr lang="fr-FR"/>
          </a:p>
        </p:txBody>
      </p:sp>
    </p:spTree>
    <p:extLst>
      <p:ext uri="{BB962C8B-B14F-4D97-AF65-F5344CB8AC3E}">
        <p14:creationId xmlns:p14="http://schemas.microsoft.com/office/powerpoint/2010/main" val="40316953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sldNum" sz="quarter" idx="10"/>
          </p:nvPr>
        </p:nvSpPr>
        <p:spPr/>
        <p:txBody>
          <a:bodyPr/>
          <a:lstStyle>
            <a:lvl1pPr>
              <a:buFontTx/>
              <a:buChar char="•"/>
              <a:defRPr b="0"/>
            </a:lvl1pPr>
          </a:lstStyle>
          <a:p>
            <a:pPr>
              <a:defRPr/>
            </a:pPr>
            <a:fld id="{BF94F5FE-9908-48B0-9F80-450FE8120F6C}" type="slidenum">
              <a:rPr lang="fr-FR"/>
              <a:pPr>
                <a:defRPr/>
              </a:pPr>
              <a:t>‹#›</a:t>
            </a:fld>
            <a:endParaRPr lang="fr-FR"/>
          </a:p>
        </p:txBody>
      </p:sp>
    </p:spTree>
    <p:extLst>
      <p:ext uri="{BB962C8B-B14F-4D97-AF65-F5344CB8AC3E}">
        <p14:creationId xmlns:p14="http://schemas.microsoft.com/office/powerpoint/2010/main" val="176664593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sldNum" sz="quarter" idx="10"/>
          </p:nvPr>
        </p:nvSpPr>
        <p:spPr/>
        <p:txBody>
          <a:bodyPr/>
          <a:lstStyle>
            <a:lvl1pPr>
              <a:buFontTx/>
              <a:buChar char="•"/>
              <a:defRPr b="0"/>
            </a:lvl1pPr>
          </a:lstStyle>
          <a:p>
            <a:pPr>
              <a:defRPr/>
            </a:pPr>
            <a:fld id="{E27FCC86-7191-4EF9-8EB7-0F832FAF74AC}" type="slidenum">
              <a:rPr lang="fr-FR"/>
              <a:pPr>
                <a:defRPr/>
              </a:pPr>
              <a:t>‹#›</a:t>
            </a:fld>
            <a:endParaRPr lang="fr-FR"/>
          </a:p>
        </p:txBody>
      </p:sp>
    </p:spTree>
    <p:extLst>
      <p:ext uri="{BB962C8B-B14F-4D97-AF65-F5344CB8AC3E}">
        <p14:creationId xmlns:p14="http://schemas.microsoft.com/office/powerpoint/2010/main" val="216195069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p:txBody>
          <a:bodyPr/>
          <a:lstStyle>
            <a:lvl1pPr>
              <a:buFontTx/>
              <a:buChar char="•"/>
              <a:defRPr b="0"/>
            </a:lvl1pPr>
          </a:lstStyle>
          <a:p>
            <a:pPr>
              <a:defRPr/>
            </a:pPr>
            <a:fld id="{953C9D02-4598-46F8-8954-DE1D15761B32}" type="slidenum">
              <a:rPr lang="fr-FR"/>
              <a:pPr>
                <a:defRPr/>
              </a:pPr>
              <a:t>‹#›</a:t>
            </a:fld>
            <a:endParaRPr lang="fr-FR"/>
          </a:p>
        </p:txBody>
      </p:sp>
    </p:spTree>
    <p:extLst>
      <p:ext uri="{BB962C8B-B14F-4D97-AF65-F5344CB8AC3E}">
        <p14:creationId xmlns:p14="http://schemas.microsoft.com/office/powerpoint/2010/main" val="213699402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p:txBody>
          <a:bodyPr/>
          <a:lstStyle>
            <a:lvl1pPr>
              <a:buFontTx/>
              <a:buChar char="•"/>
              <a:defRPr b="0"/>
            </a:lvl1pPr>
          </a:lstStyle>
          <a:p>
            <a:pPr>
              <a:defRPr/>
            </a:pPr>
            <a:fld id="{C1933C3A-1113-4F5B-9F88-13B6FF0B92F9}" type="slidenum">
              <a:rPr lang="fr-FR"/>
              <a:pPr>
                <a:defRPr/>
              </a:pPr>
              <a:t>‹#›</a:t>
            </a:fld>
            <a:endParaRPr lang="fr-FR"/>
          </a:p>
        </p:txBody>
      </p:sp>
    </p:spTree>
    <p:extLst>
      <p:ext uri="{BB962C8B-B14F-4D97-AF65-F5344CB8AC3E}">
        <p14:creationId xmlns:p14="http://schemas.microsoft.com/office/powerpoint/2010/main" val="307980408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p:txBody>
          <a:bodyPr/>
          <a:lstStyle>
            <a:lvl1pPr>
              <a:buFontTx/>
              <a:buChar char="•"/>
              <a:defRPr b="0"/>
            </a:lvl1pPr>
          </a:lstStyle>
          <a:p>
            <a:pPr>
              <a:defRPr/>
            </a:pPr>
            <a:fld id="{3E8C7E02-19C9-410B-AD91-20303DD7B161}" type="slidenum">
              <a:rPr lang="fr-FR"/>
              <a:pPr>
                <a:defRPr/>
              </a:pPr>
              <a:t>‹#›</a:t>
            </a:fld>
            <a:endParaRPr lang="fr-FR"/>
          </a:p>
        </p:txBody>
      </p:sp>
    </p:spTree>
    <p:extLst>
      <p:ext uri="{BB962C8B-B14F-4D97-AF65-F5344CB8AC3E}">
        <p14:creationId xmlns:p14="http://schemas.microsoft.com/office/powerpoint/2010/main" val="370917976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2DBD7E9B-B493-46D1-8FFF-D7F924BC8E85}" type="slidenum">
              <a:rPr lang="fr-FR"/>
              <a:pPr>
                <a:defRPr/>
              </a:pPr>
              <a:t>‹#›</a:t>
            </a:fld>
            <a:endParaRPr lang="fr-FR"/>
          </a:p>
        </p:txBody>
      </p:sp>
    </p:spTree>
    <p:extLst>
      <p:ext uri="{BB962C8B-B14F-4D97-AF65-F5344CB8AC3E}">
        <p14:creationId xmlns:p14="http://schemas.microsoft.com/office/powerpoint/2010/main" val="80517761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242888"/>
            <a:ext cx="2171700" cy="5883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42888"/>
            <a:ext cx="6362700" cy="5883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A6F4B2FE-F3A5-441C-A061-E0E92EDA7461}" type="slidenum">
              <a:rPr lang="fr-FR"/>
              <a:pPr>
                <a:defRPr/>
              </a:pPr>
              <a:t>‹#›</a:t>
            </a:fld>
            <a:endParaRPr lang="fr-FR"/>
          </a:p>
        </p:txBody>
      </p:sp>
    </p:spTree>
    <p:extLst>
      <p:ext uri="{BB962C8B-B14F-4D97-AF65-F5344CB8AC3E}">
        <p14:creationId xmlns:p14="http://schemas.microsoft.com/office/powerpoint/2010/main" val="18964867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42888"/>
            <a:ext cx="8686800" cy="5883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3"/>
          <p:cNvSpPr>
            <a:spLocks noGrp="1" noChangeArrowheads="1"/>
          </p:cNvSpPr>
          <p:nvPr>
            <p:ph type="sldNum" sz="quarter" idx="10"/>
          </p:nvPr>
        </p:nvSpPr>
        <p:spPr/>
        <p:txBody>
          <a:bodyPr/>
          <a:lstStyle>
            <a:lvl1pPr>
              <a:buFontTx/>
              <a:buChar char="•"/>
              <a:defRPr b="0"/>
            </a:lvl1pPr>
          </a:lstStyle>
          <a:p>
            <a:pPr>
              <a:defRPr/>
            </a:pPr>
            <a:fld id="{8D9A91AE-0082-40BE-9260-9A809F61AA3F}" type="slidenum">
              <a:rPr lang="fr-FR"/>
              <a:pPr>
                <a:defRPr/>
              </a:pPr>
              <a:t>‹#›</a:t>
            </a:fld>
            <a:endParaRPr lang="fr-FR"/>
          </a:p>
        </p:txBody>
      </p:sp>
    </p:spTree>
    <p:extLst>
      <p:ext uri="{BB962C8B-B14F-4D97-AF65-F5344CB8AC3E}">
        <p14:creationId xmlns:p14="http://schemas.microsoft.com/office/powerpoint/2010/main" val="2935544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69260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309688" y="242888"/>
            <a:ext cx="7834312" cy="6477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pPr lvl="0"/>
            <a:endParaRPr lang="en-US" noProof="0" smtClean="0"/>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53080C65-091F-475D-B67D-024E4B2CBE7C}" type="slidenum">
              <a:rPr lang="fr-FR"/>
              <a:pPr>
                <a:defRPr/>
              </a:pPr>
              <a:t>‹#›</a:t>
            </a:fld>
            <a:endParaRPr lang="fr-FR"/>
          </a:p>
        </p:txBody>
      </p:sp>
    </p:spTree>
    <p:extLst>
      <p:ext uri="{BB962C8B-B14F-4D97-AF65-F5344CB8AC3E}">
        <p14:creationId xmlns:p14="http://schemas.microsoft.com/office/powerpoint/2010/main" val="355084686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9EA01ECF-3901-4C78-916D-5A5D78C8C750}" type="slidenum">
              <a:rPr lang="fr-FR"/>
              <a:pPr>
                <a:defRPr/>
              </a:pPr>
              <a:t>‹#›</a:t>
            </a:fld>
            <a:endParaRPr lang="fr-FR"/>
          </a:p>
        </p:txBody>
      </p:sp>
    </p:spTree>
    <p:extLst>
      <p:ext uri="{BB962C8B-B14F-4D97-AF65-F5344CB8AC3E}">
        <p14:creationId xmlns:p14="http://schemas.microsoft.com/office/powerpoint/2010/main" val="347709355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A68C759A-0A0A-443C-B76B-9CCED976598A}" type="slidenum">
              <a:rPr lang="fr-FR"/>
              <a:pPr>
                <a:defRPr/>
              </a:pPr>
              <a:t>‹#›</a:t>
            </a:fld>
            <a:endParaRPr lang="fr-FR"/>
          </a:p>
        </p:txBody>
      </p:sp>
    </p:spTree>
    <p:extLst>
      <p:ext uri="{BB962C8B-B14F-4D97-AF65-F5344CB8AC3E}">
        <p14:creationId xmlns:p14="http://schemas.microsoft.com/office/powerpoint/2010/main" val="11684733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a:ln/>
        </p:spPr>
        <p:txBody>
          <a:bodyPr/>
          <a:lstStyle>
            <a:lvl1pPr>
              <a:defRPr/>
            </a:lvl1pPr>
          </a:lstStyle>
          <a:p>
            <a:pPr>
              <a:defRPr/>
            </a:pPr>
            <a:fld id="{9605668C-40D6-4CA2-82EC-4183923FDC9A}" type="slidenum">
              <a:rPr lang="fr-FR"/>
              <a:pPr>
                <a:defRPr/>
              </a:pPr>
              <a:t>‹#›</a:t>
            </a:fld>
            <a:endParaRPr lang="fr-FR"/>
          </a:p>
        </p:txBody>
      </p:sp>
    </p:spTree>
    <p:extLst>
      <p:ext uri="{BB962C8B-B14F-4D97-AF65-F5344CB8AC3E}">
        <p14:creationId xmlns:p14="http://schemas.microsoft.com/office/powerpoint/2010/main" val="31149688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ln/>
        </p:spPr>
        <p:txBody>
          <a:bodyPr/>
          <a:lstStyle>
            <a:lvl1pPr>
              <a:defRPr/>
            </a:lvl1pPr>
          </a:lstStyle>
          <a:p>
            <a:pPr>
              <a:defRPr/>
            </a:pPr>
            <a:fld id="{7ABC5C62-1318-4859-A7EA-1AFB3624ACBD}" type="slidenum">
              <a:rPr lang="fr-FR"/>
              <a:pPr>
                <a:defRPr/>
              </a:pPr>
              <a:t>‹#›</a:t>
            </a:fld>
            <a:endParaRPr lang="fr-FR"/>
          </a:p>
        </p:txBody>
      </p:sp>
    </p:spTree>
    <p:extLst>
      <p:ext uri="{BB962C8B-B14F-4D97-AF65-F5344CB8AC3E}">
        <p14:creationId xmlns:p14="http://schemas.microsoft.com/office/powerpoint/2010/main" val="333045678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sldNum" sz="quarter" idx="10"/>
          </p:nvPr>
        </p:nvSpPr>
        <p:spPr>
          <a:ln/>
        </p:spPr>
        <p:txBody>
          <a:bodyPr/>
          <a:lstStyle>
            <a:lvl1pPr>
              <a:defRPr/>
            </a:lvl1pPr>
          </a:lstStyle>
          <a:p>
            <a:pPr>
              <a:defRPr/>
            </a:pPr>
            <a:fld id="{3316AF2E-6709-44A0-A19B-BE001DF447C2}" type="slidenum">
              <a:rPr lang="fr-FR"/>
              <a:pPr>
                <a:defRPr/>
              </a:pPr>
              <a:t>‹#›</a:t>
            </a:fld>
            <a:endParaRPr lang="fr-FR"/>
          </a:p>
        </p:txBody>
      </p:sp>
    </p:spTree>
    <p:extLst>
      <p:ext uri="{BB962C8B-B14F-4D97-AF65-F5344CB8AC3E}">
        <p14:creationId xmlns:p14="http://schemas.microsoft.com/office/powerpoint/2010/main" val="326178420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sldNum" sz="quarter" idx="10"/>
          </p:nvPr>
        </p:nvSpPr>
        <p:spPr>
          <a:ln/>
        </p:spPr>
        <p:txBody>
          <a:bodyPr/>
          <a:lstStyle>
            <a:lvl1pPr>
              <a:defRPr/>
            </a:lvl1pPr>
          </a:lstStyle>
          <a:p>
            <a:pPr>
              <a:defRPr/>
            </a:pPr>
            <a:fld id="{7AF7BB0E-2A8F-4C63-9762-124B7C152988}" type="slidenum">
              <a:rPr lang="fr-FR"/>
              <a:pPr>
                <a:defRPr/>
              </a:pPr>
              <a:t>‹#›</a:t>
            </a:fld>
            <a:endParaRPr lang="fr-FR"/>
          </a:p>
        </p:txBody>
      </p:sp>
    </p:spTree>
    <p:extLst>
      <p:ext uri="{BB962C8B-B14F-4D97-AF65-F5344CB8AC3E}">
        <p14:creationId xmlns:p14="http://schemas.microsoft.com/office/powerpoint/2010/main" val="413390008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fld id="{A8372F33-16E1-499F-B36E-02DE5BA02F94}" type="slidenum">
              <a:rPr lang="fr-FR"/>
              <a:pPr>
                <a:defRPr/>
              </a:pPr>
              <a:t>‹#›</a:t>
            </a:fld>
            <a:endParaRPr lang="fr-FR"/>
          </a:p>
        </p:txBody>
      </p:sp>
    </p:spTree>
    <p:extLst>
      <p:ext uri="{BB962C8B-B14F-4D97-AF65-F5344CB8AC3E}">
        <p14:creationId xmlns:p14="http://schemas.microsoft.com/office/powerpoint/2010/main" val="6803455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5E727602-F430-41FF-9BD4-CF861BA28172}" type="slidenum">
              <a:rPr lang="fr-FR"/>
              <a:pPr>
                <a:defRPr/>
              </a:pPr>
              <a:t>‹#›</a:t>
            </a:fld>
            <a:endParaRPr lang="fr-FR"/>
          </a:p>
        </p:txBody>
      </p:sp>
    </p:spTree>
    <p:extLst>
      <p:ext uri="{BB962C8B-B14F-4D97-AF65-F5344CB8AC3E}">
        <p14:creationId xmlns:p14="http://schemas.microsoft.com/office/powerpoint/2010/main" val="284757709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4312CC1A-0AFC-4440-85C2-EFBB91DC7D6E}" type="slidenum">
              <a:rPr lang="fr-FR"/>
              <a:pPr>
                <a:defRPr/>
              </a:pPr>
              <a:t>‹#›</a:t>
            </a:fld>
            <a:endParaRPr lang="fr-FR"/>
          </a:p>
        </p:txBody>
      </p:sp>
    </p:spTree>
    <p:extLst>
      <p:ext uri="{BB962C8B-B14F-4D97-AF65-F5344CB8AC3E}">
        <p14:creationId xmlns:p14="http://schemas.microsoft.com/office/powerpoint/2010/main" val="3783681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CO"/>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0014139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E9694F26-D101-4EB5-8CF0-25141EF5BCAC}" type="slidenum">
              <a:rPr lang="fr-FR"/>
              <a:pPr>
                <a:defRPr/>
              </a:pPr>
              <a:t>‹#›</a:t>
            </a:fld>
            <a:endParaRPr lang="fr-FR"/>
          </a:p>
        </p:txBody>
      </p:sp>
    </p:spTree>
    <p:extLst>
      <p:ext uri="{BB962C8B-B14F-4D97-AF65-F5344CB8AC3E}">
        <p14:creationId xmlns:p14="http://schemas.microsoft.com/office/powerpoint/2010/main" val="27873681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242888"/>
            <a:ext cx="2171700" cy="5883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42888"/>
            <a:ext cx="6362700" cy="5883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8E6917FE-84D2-4C44-A71D-9FCB90E341DF}" type="slidenum">
              <a:rPr lang="fr-FR"/>
              <a:pPr>
                <a:defRPr/>
              </a:pPr>
              <a:t>‹#›</a:t>
            </a:fld>
            <a:endParaRPr lang="fr-FR"/>
          </a:p>
        </p:txBody>
      </p:sp>
    </p:spTree>
    <p:extLst>
      <p:ext uri="{BB962C8B-B14F-4D97-AF65-F5344CB8AC3E}">
        <p14:creationId xmlns:p14="http://schemas.microsoft.com/office/powerpoint/2010/main" val="418621990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42888"/>
            <a:ext cx="8686800" cy="5883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3"/>
          <p:cNvSpPr>
            <a:spLocks noGrp="1" noChangeArrowheads="1"/>
          </p:cNvSpPr>
          <p:nvPr>
            <p:ph type="sldNum" sz="quarter" idx="10"/>
          </p:nvPr>
        </p:nvSpPr>
        <p:spPr>
          <a:ln/>
        </p:spPr>
        <p:txBody>
          <a:bodyPr/>
          <a:lstStyle>
            <a:lvl1pPr>
              <a:defRPr/>
            </a:lvl1pPr>
          </a:lstStyle>
          <a:p>
            <a:pPr>
              <a:defRPr/>
            </a:pPr>
            <a:fld id="{E8372C1E-2DE4-4AB7-B74E-8E61F45FE997}" type="slidenum">
              <a:rPr lang="fr-FR"/>
              <a:pPr>
                <a:defRPr/>
              </a:pPr>
              <a:t>‹#›</a:t>
            </a:fld>
            <a:endParaRPr lang="fr-FR"/>
          </a:p>
        </p:txBody>
      </p:sp>
    </p:spTree>
    <p:extLst>
      <p:ext uri="{BB962C8B-B14F-4D97-AF65-F5344CB8AC3E}">
        <p14:creationId xmlns:p14="http://schemas.microsoft.com/office/powerpoint/2010/main" val="178250061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309688" y="242888"/>
            <a:ext cx="7834312" cy="6477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pPr lvl="0"/>
            <a:r>
              <a:rPr lang="en-US" noProof="0" smtClean="0"/>
              <a:t>Click icon to add chart</a:t>
            </a:r>
          </a:p>
        </p:txBody>
      </p:sp>
      <p:sp>
        <p:nvSpPr>
          <p:cNvPr id="4" name="Rectangle 3"/>
          <p:cNvSpPr>
            <a:spLocks noGrp="1" noChangeArrowheads="1"/>
          </p:cNvSpPr>
          <p:nvPr>
            <p:ph type="sldNum" sz="quarter" idx="10"/>
          </p:nvPr>
        </p:nvSpPr>
        <p:spPr>
          <a:ln/>
        </p:spPr>
        <p:txBody>
          <a:bodyPr/>
          <a:lstStyle>
            <a:lvl1pPr>
              <a:defRPr/>
            </a:lvl1pPr>
          </a:lstStyle>
          <a:p>
            <a:pPr>
              <a:defRPr/>
            </a:pPr>
            <a:fld id="{D1BAC5BB-23C1-4B40-982F-7115A8C661AA}" type="slidenum">
              <a:rPr lang="fr-FR"/>
              <a:pPr>
                <a:defRPr/>
              </a:pPr>
              <a:t>‹#›</a:t>
            </a:fld>
            <a:endParaRPr lang="fr-FR"/>
          </a:p>
        </p:txBody>
      </p:sp>
    </p:spTree>
    <p:extLst>
      <p:ext uri="{BB962C8B-B14F-4D97-AF65-F5344CB8AC3E}">
        <p14:creationId xmlns:p14="http://schemas.microsoft.com/office/powerpoint/2010/main" val="86269188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8186661"/>
      </p:ext>
    </p:extLst>
  </p:cSld>
  <p:clrMapOvr>
    <a:masterClrMapping/>
  </p:clrMapOvr>
  <p:hf hdr="0" dt="0"/>
</p:sldLayout>
</file>

<file path=ppt/slideLayouts/slideLayout8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EE3E768F-DCE7-4988-8833-E90ED1F8DFB4}" type="slidenum">
              <a:rPr lang="en-US" altLang="en-US" smtClean="0"/>
              <a:pPr/>
              <a:t>‹#›</a:t>
            </a:fld>
            <a:endParaRPr lang="en-US" altLang="en-US"/>
          </a:p>
        </p:txBody>
      </p:sp>
    </p:spTree>
  </p:cSld>
  <p:clrMapOvr>
    <a:masterClrMapping/>
  </p:clrMapOvr>
  <p:hf hdr="0" dt="0"/>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A64C1B67-866D-482C-8967-EA84A3B96587}" type="slidenum">
              <a:rPr lang="en-US" altLang="en-US" smtClean="0"/>
              <a:pPr/>
              <a:t>‹#›</a:t>
            </a:fld>
            <a:endParaRPr lang="en-US" altLang="en-US"/>
          </a:p>
        </p:txBody>
      </p:sp>
    </p:spTree>
  </p:cSld>
  <p:clrMapOvr>
    <a:masterClrMapping/>
  </p:clrMapOvr>
  <p:hf hdr="0" dt="0"/>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AC6A91CA-62BF-4C97-8E83-66EEACD86510}" type="slidenum">
              <a:rPr lang="en-US" altLang="en-US" smtClean="0"/>
              <a:pPr/>
              <a:t>‹#›</a:t>
            </a:fld>
            <a:endParaRPr lang="en-US" altLang="en-US"/>
          </a:p>
        </p:txBody>
      </p:sp>
    </p:spTree>
  </p:cSld>
  <p:clrMapOvr>
    <a:masterClrMapping/>
  </p:clrMapOvr>
  <p:hf hdr="0" dt="0"/>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4E6955D7-0F0A-4DAA-886C-0E06FCB99C06}" type="slidenum">
              <a:rPr lang="en-US" altLang="en-US" smtClean="0"/>
              <a:pPr/>
              <a:t>‹#›</a:t>
            </a:fld>
            <a:endParaRPr lang="en-US" altLang="en-US"/>
          </a:p>
        </p:txBody>
      </p:sp>
    </p:spTree>
  </p:cSld>
  <p:clrMapOvr>
    <a:masterClrMapping/>
  </p:clrMapOvr>
  <p:hf hdr="0" dt="0"/>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ltLang="en-US"/>
          </a:p>
        </p:txBody>
      </p:sp>
      <p:sp>
        <p:nvSpPr>
          <p:cNvPr id="8" name="Footer Placeholder 7"/>
          <p:cNvSpPr>
            <a:spLocks noGrp="1"/>
          </p:cNvSpPr>
          <p:nvPr>
            <p:ph type="ftr" sz="quarter" idx="11"/>
          </p:nvPr>
        </p:nvSpPr>
        <p:spPr/>
        <p:txBody>
          <a:bodyPr/>
          <a:lstStyle/>
          <a:p>
            <a:endParaRPr lang="en-US" altLang="en-US"/>
          </a:p>
        </p:txBody>
      </p:sp>
      <p:sp>
        <p:nvSpPr>
          <p:cNvPr id="9" name="Slide Number Placeholder 8"/>
          <p:cNvSpPr>
            <a:spLocks noGrp="1"/>
          </p:cNvSpPr>
          <p:nvPr>
            <p:ph type="sldNum" sz="quarter" idx="12"/>
          </p:nvPr>
        </p:nvSpPr>
        <p:spPr/>
        <p:txBody>
          <a:bodyPr/>
          <a:lstStyle/>
          <a:p>
            <a:fld id="{AA379DA5-1D03-41E2-AA9D-0FB6ADF1FDA0}" type="slidenum">
              <a:rPr lang="en-US" altLang="en-US" smtClean="0"/>
              <a:pPr/>
              <a:t>‹#›</a:t>
            </a:fld>
            <a:endParaRPr lang="en-US" altLang="en-US"/>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CO"/>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5350473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ltLang="en-US"/>
          </a:p>
        </p:txBody>
      </p:sp>
      <p:sp>
        <p:nvSpPr>
          <p:cNvPr id="4" name="Footer Placeholder 3"/>
          <p:cNvSpPr>
            <a:spLocks noGrp="1"/>
          </p:cNvSpPr>
          <p:nvPr>
            <p:ph type="ftr" sz="quarter" idx="11"/>
          </p:nvPr>
        </p:nvSpPr>
        <p:spPr/>
        <p:txBody>
          <a:bodyPr/>
          <a:lstStyle/>
          <a:p>
            <a:endParaRPr lang="en-US" altLang="en-US"/>
          </a:p>
        </p:txBody>
      </p:sp>
      <p:sp>
        <p:nvSpPr>
          <p:cNvPr id="5" name="Slide Number Placeholder 4"/>
          <p:cNvSpPr>
            <a:spLocks noGrp="1"/>
          </p:cNvSpPr>
          <p:nvPr>
            <p:ph type="sldNum" sz="quarter" idx="12"/>
          </p:nvPr>
        </p:nvSpPr>
        <p:spPr/>
        <p:txBody>
          <a:bodyPr/>
          <a:lstStyle/>
          <a:p>
            <a:fld id="{60F95D4D-7DD1-4A32-9D56-33276E045FF6}" type="slidenum">
              <a:rPr lang="en-US" altLang="en-US" smtClean="0"/>
              <a:pPr/>
              <a:t>‹#›</a:t>
            </a:fld>
            <a:endParaRPr lang="en-US" altLang="en-US"/>
          </a:p>
        </p:txBody>
      </p:sp>
    </p:spTree>
  </p:cSld>
  <p:clrMapOvr>
    <a:masterClrMapping/>
  </p:clrMapOvr>
  <p:hf hdr="0" dt="0"/>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en-US"/>
          </a:p>
        </p:txBody>
      </p:sp>
      <p:sp>
        <p:nvSpPr>
          <p:cNvPr id="3" name="Footer Placeholder 2"/>
          <p:cNvSpPr>
            <a:spLocks noGrp="1"/>
          </p:cNvSpPr>
          <p:nvPr>
            <p:ph type="ftr" sz="quarter" idx="11"/>
          </p:nvPr>
        </p:nvSpPr>
        <p:spPr/>
        <p:txBody>
          <a:bodyPr/>
          <a:lstStyle/>
          <a:p>
            <a:endParaRPr lang="en-US" altLang="en-US"/>
          </a:p>
        </p:txBody>
      </p:sp>
      <p:sp>
        <p:nvSpPr>
          <p:cNvPr id="4" name="Slide Number Placeholder 3"/>
          <p:cNvSpPr>
            <a:spLocks noGrp="1"/>
          </p:cNvSpPr>
          <p:nvPr>
            <p:ph type="sldNum" sz="quarter" idx="12"/>
          </p:nvPr>
        </p:nvSpPr>
        <p:spPr/>
        <p:txBody>
          <a:bodyPr/>
          <a:lstStyle/>
          <a:p>
            <a:fld id="{F97BCB69-4622-4F72-9249-33B888650654}" type="slidenum">
              <a:rPr lang="en-US" altLang="en-US" smtClean="0"/>
              <a:pPr/>
              <a:t>‹#›</a:t>
            </a:fld>
            <a:endParaRPr lang="en-US" altLang="en-US"/>
          </a:p>
        </p:txBody>
      </p:sp>
    </p:spTree>
  </p:cSld>
  <p:clrMapOvr>
    <a:masterClrMapping/>
  </p:clrMapOvr>
  <p:hf hdr="0" dt="0"/>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A9E49C44-0628-4545-B8A6-141E1C73D517}" type="slidenum">
              <a:rPr lang="en-US" altLang="en-US" smtClean="0"/>
              <a:pPr/>
              <a:t>‹#›</a:t>
            </a:fld>
            <a:endParaRPr lang="en-US" alt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hf hdr="0" dt="0"/>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endParaRPr lang="en-US" altLang="en-US"/>
          </a:p>
        </p:txBody>
      </p:sp>
      <p:sp>
        <p:nvSpPr>
          <p:cNvPr id="9" name="Slide Number Placeholder 8"/>
          <p:cNvSpPr>
            <a:spLocks noGrp="1"/>
          </p:cNvSpPr>
          <p:nvPr>
            <p:ph type="sldNum" sz="quarter" idx="11"/>
          </p:nvPr>
        </p:nvSpPr>
        <p:spPr/>
        <p:txBody>
          <a:bodyPr/>
          <a:lstStyle/>
          <a:p>
            <a:fld id="{C43270B5-28F5-494C-B5B0-ED449EB2A5EE}" type="slidenum">
              <a:rPr lang="en-US" altLang="en-US" smtClean="0"/>
              <a:pPr/>
              <a:t>‹#›</a:t>
            </a:fld>
            <a:endParaRPr lang="en-US" altLang="en-US"/>
          </a:p>
        </p:txBody>
      </p:sp>
      <p:sp>
        <p:nvSpPr>
          <p:cNvPr id="10" name="Footer Placeholder 9"/>
          <p:cNvSpPr>
            <a:spLocks noGrp="1"/>
          </p:cNvSpPr>
          <p:nvPr>
            <p:ph type="ftr" sz="quarter" idx="12"/>
          </p:nvPr>
        </p:nvSpPr>
        <p:spPr/>
        <p:txBody>
          <a:bodyPr/>
          <a:lstStyle/>
          <a:p>
            <a:endParaRPr lang="en-US" altLang="en-US"/>
          </a:p>
        </p:txBody>
      </p:sp>
    </p:spTree>
  </p:cSld>
  <p:clrMapOvr>
    <a:masterClrMapping/>
  </p:clrMapOvr>
  <p:hf hdr="0" dt="0"/>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5BDA54E3-BAE2-46FC-9642-B051B4BD0A2F}" type="slidenum">
              <a:rPr lang="en-US" altLang="en-US" smtClean="0"/>
              <a:pPr/>
              <a:t>‹#›</a:t>
            </a:fld>
            <a:endParaRPr lang="en-US" altLang="en-US"/>
          </a:p>
        </p:txBody>
      </p:sp>
    </p:spTree>
  </p:cSld>
  <p:clrMapOvr>
    <a:masterClrMapping/>
  </p:clrMapOvr>
  <p:hf hdr="0" dt="0"/>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E487A603-1B4C-4F66-9B41-B19A8F6C884B}" type="slidenum">
              <a:rPr lang="en-US" altLang="en-US" smtClean="0"/>
              <a:pPr/>
              <a:t>‹#›</a:t>
            </a:fld>
            <a:endParaRPr lang="en-US" altLang="en-US"/>
          </a:p>
        </p:txBody>
      </p:sp>
    </p:spTree>
  </p:cSld>
  <p:clrMapOvr>
    <a:masterClrMapping/>
  </p:clrMapOvr>
  <p:hf hdr="0" dt="0"/>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74700" y="1153000"/>
            <a:ext cx="7918752" cy="4651815"/>
          </a:xfrm>
        </p:spPr>
        <p:txBody>
          <a:bodyPr/>
          <a:lstStyle>
            <a:lvl1pPr>
              <a:defRPr sz="2800">
                <a:solidFill>
                  <a:srgbClr val="006699"/>
                </a:solidFill>
              </a:defRPr>
            </a:lvl1pPr>
            <a:lvl2pPr>
              <a:defRPr sz="2400">
                <a:solidFill>
                  <a:srgbClr val="006699"/>
                </a:solidFill>
              </a:defRPr>
            </a:lvl2pPr>
            <a:lvl3pPr>
              <a:defRPr sz="2000">
                <a:solidFill>
                  <a:srgbClr val="006699"/>
                </a:solidFill>
              </a:defRPr>
            </a:lvl3pPr>
            <a:lvl4pPr>
              <a:defRPr sz="1800">
                <a:solidFill>
                  <a:srgbClr val="006699"/>
                </a:solidFill>
              </a:defRPr>
            </a:lvl4pPr>
            <a:lvl5pPr>
              <a:defRPr sz="1800">
                <a:solidFill>
                  <a:srgbClr val="006699"/>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25916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Click to edit Master title style</a:t>
            </a:r>
            <a:endParaRPr lang="en-US"/>
          </a:p>
        </p:txBody>
      </p:sp>
      <p:sp>
        <p:nvSpPr>
          <p:cNvPr id="7" name="Media Placeholder 6"/>
          <p:cNvSpPr>
            <a:spLocks noGrp="1"/>
          </p:cNvSpPr>
          <p:nvPr>
            <p:ph type="media" sz="quarter" idx="13"/>
          </p:nvPr>
        </p:nvSpPr>
        <p:spPr>
          <a:xfrm>
            <a:off x="457200" y="1163212"/>
            <a:ext cx="8370888" cy="4695825"/>
          </a:xfrm>
        </p:spPr>
        <p:txBody>
          <a:bodyPr/>
          <a:lstStyle/>
          <a:p>
            <a:r>
              <a:rPr lang="en-US" smtClean="0"/>
              <a:t>Click icon to add media</a:t>
            </a:r>
            <a:endParaRPr lang="en-US" dirty="0"/>
          </a:p>
        </p:txBody>
      </p:sp>
    </p:spTree>
    <p:extLst>
      <p:ext uri="{BB962C8B-B14F-4D97-AF65-F5344CB8AC3E}">
        <p14:creationId xmlns:p14="http://schemas.microsoft.com/office/powerpoint/2010/main" val="1410520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09812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Major Bulleted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9858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3.xml"/><Relationship Id="rId3" Type="http://schemas.openxmlformats.org/officeDocument/2006/relationships/slideLayout" Target="../slideLayouts/slideLayout98.xml"/><Relationship Id="rId7" Type="http://schemas.openxmlformats.org/officeDocument/2006/relationships/slideLayout" Target="../slideLayouts/slideLayout102.xml"/><Relationship Id="rId12" Type="http://schemas.openxmlformats.org/officeDocument/2006/relationships/image" Target="../media/image14.png"/><Relationship Id="rId2" Type="http://schemas.openxmlformats.org/officeDocument/2006/relationships/slideLayout" Target="../slideLayouts/slideLayout97.xml"/><Relationship Id="rId1" Type="http://schemas.openxmlformats.org/officeDocument/2006/relationships/slideLayout" Target="../slideLayouts/slideLayout96.xml"/><Relationship Id="rId6" Type="http://schemas.openxmlformats.org/officeDocument/2006/relationships/slideLayout" Target="../slideLayouts/slideLayout101.xml"/><Relationship Id="rId11" Type="http://schemas.openxmlformats.org/officeDocument/2006/relationships/image" Target="../media/image13.png"/><Relationship Id="rId5" Type="http://schemas.openxmlformats.org/officeDocument/2006/relationships/slideLayout" Target="../slideLayouts/slideLayout100.xml"/><Relationship Id="rId10" Type="http://schemas.openxmlformats.org/officeDocument/2006/relationships/theme" Target="../theme/theme10.xml"/><Relationship Id="rId4" Type="http://schemas.openxmlformats.org/officeDocument/2006/relationships/slideLayout" Target="../slideLayouts/slideLayout99.xml"/><Relationship Id="rId9" Type="http://schemas.openxmlformats.org/officeDocument/2006/relationships/slideLayout" Target="../slideLayouts/slideLayout10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4.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6.jpe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5.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image" Target="../media/image10.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image" Target="../media/image9.png"/><Relationship Id="rId2" Type="http://schemas.openxmlformats.org/officeDocument/2006/relationships/slideLayout" Target="../slideLayouts/slideLayout46.xml"/><Relationship Id="rId16" Type="http://schemas.openxmlformats.org/officeDocument/2006/relationships/image" Target="../media/image8.jpe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7.pn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image" Target="../media/image10.pn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image" Target="../media/image9.png"/><Relationship Id="rId2" Type="http://schemas.openxmlformats.org/officeDocument/2006/relationships/slideLayout" Target="../slideLayouts/slideLayout59.xml"/><Relationship Id="rId16" Type="http://schemas.openxmlformats.org/officeDocument/2006/relationships/image" Target="../media/image8.jpeg"/><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image" Target="../media/image7.png"/><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slideLayout" Target="../slideLayouts/slideLayout83.xml"/><Relationship Id="rId18" Type="http://schemas.openxmlformats.org/officeDocument/2006/relationships/image" Target="../media/image10.png"/><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17" Type="http://schemas.openxmlformats.org/officeDocument/2006/relationships/image" Target="../media/image9.png"/><Relationship Id="rId2" Type="http://schemas.openxmlformats.org/officeDocument/2006/relationships/slideLayout" Target="../slideLayouts/slideLayout72.xml"/><Relationship Id="rId16" Type="http://schemas.openxmlformats.org/officeDocument/2006/relationships/image" Target="../media/image8.jpeg"/><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image" Target="../media/image7.png"/><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theme" Target="../theme/theme8.xml"/><Relationship Id="rId1" Type="http://schemas.openxmlformats.org/officeDocument/2006/relationships/slideLayout" Target="../slideLayouts/slideLayout84.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2.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theme" Target="../theme/theme9.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masque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0638" y="-50800"/>
            <a:ext cx="9183688"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457200" y="22860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smtClean="0"/>
              <a:t>Cliquez pour</a:t>
            </a:r>
            <a:br>
              <a:rPr lang="fr-FR" smtClean="0"/>
            </a:br>
            <a:r>
              <a:rPr lang="fr-FR" smtClean="0"/>
              <a:t> modifier le style du titre</a:t>
            </a:r>
          </a:p>
        </p:txBody>
      </p:sp>
      <p:sp>
        <p:nvSpPr>
          <p:cNvPr id="4100" name="Text Box 4"/>
          <p:cNvSpPr txBox="1">
            <a:spLocks noChangeArrowheads="1"/>
          </p:cNvSpPr>
          <p:nvPr/>
        </p:nvSpPr>
        <p:spPr bwMode="auto">
          <a:xfrm>
            <a:off x="4173538" y="6327775"/>
            <a:ext cx="4448175" cy="366713"/>
          </a:xfrm>
          <a:prstGeom prst="rect">
            <a:avLst/>
          </a:prstGeom>
          <a:noFill/>
          <a:ln w="9525" algn="ctr">
            <a:noFill/>
            <a:miter lim="800000"/>
            <a:headEnd/>
            <a:tailEnd/>
          </a:ln>
          <a:effectLst>
            <a:prstShdw prst="shdw17" dist="17961" dir="2700000">
              <a:schemeClr val="accent1">
                <a:gamma/>
                <a:shade val="60000"/>
                <a:invGamma/>
              </a:schemeClr>
            </a:prstShdw>
          </a:effectLst>
        </p:spPr>
        <p:txBody>
          <a:bodyPr>
            <a:spAutoFit/>
          </a:bodyPr>
          <a:lstStyle/>
          <a:p>
            <a:pPr algn="r">
              <a:spcBef>
                <a:spcPct val="50000"/>
              </a:spcBef>
              <a:buClrTx/>
              <a:buFontTx/>
              <a:buNone/>
              <a:defRPr/>
            </a:pPr>
            <a:r>
              <a:rPr lang="fr-FR" sz="1800" i="1">
                <a:solidFill>
                  <a:schemeClr val="bg1"/>
                </a:solidFill>
                <a:latin typeface="GillSans" pitchFamily="34" charset="0"/>
                <a:cs typeface="Arial" charset="0"/>
              </a:rPr>
              <a:t>Procurement Performance Applied</a:t>
            </a:r>
          </a:p>
        </p:txBody>
      </p:sp>
    </p:spTree>
  </p:cSld>
  <p:clrMap bg1="lt1" tx1="dk1" bg2="lt2" tx2="dk2" accent1="accent1" accent2="accent2" accent3="accent3" accent4="accent4" accent5="accent5" accent6="accent6" hlink="hlink" folHlink="folHlink"/>
  <p:sldLayoutIdLst>
    <p:sldLayoutId id="2147484487" r:id="rId1"/>
    <p:sldLayoutId id="2147484488" r:id="rId2"/>
    <p:sldLayoutId id="2147484489" r:id="rId3"/>
    <p:sldLayoutId id="2147484490" r:id="rId4"/>
    <p:sldLayoutId id="2147484491" r:id="rId5"/>
    <p:sldLayoutId id="2147484492" r:id="rId6"/>
    <p:sldLayoutId id="2147484493" r:id="rId7"/>
    <p:sldLayoutId id="2147484494" r:id="rId8"/>
    <p:sldLayoutId id="2147484495" r:id="rId9"/>
    <p:sldLayoutId id="2147484496" r:id="rId10"/>
    <p:sldLayoutId id="2147484497" r:id="rId11"/>
  </p:sldLayoutIdLst>
  <p:timing>
    <p:tnLst>
      <p:par>
        <p:cTn id="1" dur="indefinite" restart="never" nodeType="tmRoot"/>
      </p:par>
    </p:tnLst>
  </p:timing>
  <p:txStyles>
    <p:titleStyle>
      <a:lvl1pPr algn="r" rtl="0" eaLnBrk="0" fontAlgn="base" hangingPunct="0">
        <a:spcBef>
          <a:spcPct val="0"/>
        </a:spcBef>
        <a:spcAft>
          <a:spcPct val="0"/>
        </a:spcAft>
        <a:defRPr sz="3200" b="1" i="1">
          <a:solidFill>
            <a:srgbClr val="001B4F"/>
          </a:solidFill>
          <a:latin typeface="+mj-lt"/>
          <a:ea typeface="+mj-ea"/>
          <a:cs typeface="+mj-cs"/>
        </a:defRPr>
      </a:lvl1pPr>
      <a:lvl2pPr algn="r" rtl="0" eaLnBrk="0" fontAlgn="base" hangingPunct="0">
        <a:spcBef>
          <a:spcPct val="0"/>
        </a:spcBef>
        <a:spcAft>
          <a:spcPct val="0"/>
        </a:spcAft>
        <a:defRPr sz="3200" b="1" i="1">
          <a:solidFill>
            <a:srgbClr val="001B4F"/>
          </a:solidFill>
          <a:latin typeface="GillSans" pitchFamily="34" charset="0"/>
          <a:cs typeface="Arial" charset="0"/>
        </a:defRPr>
      </a:lvl2pPr>
      <a:lvl3pPr algn="r" rtl="0" eaLnBrk="0" fontAlgn="base" hangingPunct="0">
        <a:spcBef>
          <a:spcPct val="0"/>
        </a:spcBef>
        <a:spcAft>
          <a:spcPct val="0"/>
        </a:spcAft>
        <a:defRPr sz="3200" b="1" i="1">
          <a:solidFill>
            <a:srgbClr val="001B4F"/>
          </a:solidFill>
          <a:latin typeface="GillSans" pitchFamily="34" charset="0"/>
          <a:cs typeface="Arial" charset="0"/>
        </a:defRPr>
      </a:lvl3pPr>
      <a:lvl4pPr algn="r" rtl="0" eaLnBrk="0" fontAlgn="base" hangingPunct="0">
        <a:spcBef>
          <a:spcPct val="0"/>
        </a:spcBef>
        <a:spcAft>
          <a:spcPct val="0"/>
        </a:spcAft>
        <a:defRPr sz="3200" b="1" i="1">
          <a:solidFill>
            <a:srgbClr val="001B4F"/>
          </a:solidFill>
          <a:latin typeface="GillSans" pitchFamily="34" charset="0"/>
          <a:cs typeface="Arial" charset="0"/>
        </a:defRPr>
      </a:lvl4pPr>
      <a:lvl5pPr algn="r" rtl="0" eaLnBrk="0" fontAlgn="base" hangingPunct="0">
        <a:spcBef>
          <a:spcPct val="0"/>
        </a:spcBef>
        <a:spcAft>
          <a:spcPct val="0"/>
        </a:spcAft>
        <a:defRPr sz="3200" b="1" i="1">
          <a:solidFill>
            <a:srgbClr val="001B4F"/>
          </a:solidFill>
          <a:latin typeface="GillSans" pitchFamily="34" charset="0"/>
          <a:cs typeface="Arial" charset="0"/>
        </a:defRPr>
      </a:lvl5pPr>
      <a:lvl6pPr marL="457200" algn="r" rtl="0" fontAlgn="base">
        <a:spcBef>
          <a:spcPct val="0"/>
        </a:spcBef>
        <a:spcAft>
          <a:spcPct val="0"/>
        </a:spcAft>
        <a:defRPr sz="3200" b="1" i="1">
          <a:solidFill>
            <a:srgbClr val="001B4F"/>
          </a:solidFill>
          <a:latin typeface="GillSans" pitchFamily="34" charset="0"/>
          <a:cs typeface="Arial" charset="0"/>
        </a:defRPr>
      </a:lvl6pPr>
      <a:lvl7pPr marL="914400" algn="r" rtl="0" fontAlgn="base">
        <a:spcBef>
          <a:spcPct val="0"/>
        </a:spcBef>
        <a:spcAft>
          <a:spcPct val="0"/>
        </a:spcAft>
        <a:defRPr sz="3200" b="1" i="1">
          <a:solidFill>
            <a:srgbClr val="001B4F"/>
          </a:solidFill>
          <a:latin typeface="GillSans" pitchFamily="34" charset="0"/>
          <a:cs typeface="Arial" charset="0"/>
        </a:defRPr>
      </a:lvl7pPr>
      <a:lvl8pPr marL="1371600" algn="r" rtl="0" fontAlgn="base">
        <a:spcBef>
          <a:spcPct val="0"/>
        </a:spcBef>
        <a:spcAft>
          <a:spcPct val="0"/>
        </a:spcAft>
        <a:defRPr sz="3200" b="1" i="1">
          <a:solidFill>
            <a:srgbClr val="001B4F"/>
          </a:solidFill>
          <a:latin typeface="GillSans" pitchFamily="34" charset="0"/>
          <a:cs typeface="Arial" charset="0"/>
        </a:defRPr>
      </a:lvl8pPr>
      <a:lvl9pPr marL="1828800" algn="r" rtl="0" fontAlgn="base">
        <a:spcBef>
          <a:spcPct val="0"/>
        </a:spcBef>
        <a:spcAft>
          <a:spcPct val="0"/>
        </a:spcAft>
        <a:defRPr sz="3200" b="1" i="1">
          <a:solidFill>
            <a:srgbClr val="001B4F"/>
          </a:solidFill>
          <a:latin typeface="GillSans" pitchFamily="34"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descr="hubwoo_ppt_footer_v2b.png"/>
          <p:cNvPicPr>
            <a:picLocks noChangeAspect="1"/>
          </p:cNvPicPr>
          <p:nvPr/>
        </p:nvPicPr>
        <p:blipFill rotWithShape="1">
          <a:blip r:embed="rId11">
            <a:extLst>
              <a:ext uri="{28A0092B-C50C-407E-A947-70E740481C1C}">
                <a14:useLocalDpi xmlns:a14="http://schemas.microsoft.com/office/drawing/2010/main" val="0"/>
              </a:ext>
            </a:extLst>
          </a:blip>
          <a:srcRect r="19303"/>
          <a:stretch/>
        </p:blipFill>
        <p:spPr>
          <a:xfrm>
            <a:off x="0" y="5797296"/>
            <a:ext cx="9144000" cy="1060704"/>
          </a:xfrm>
          <a:prstGeom prst="rect">
            <a:avLst/>
          </a:prstGeom>
        </p:spPr>
      </p:pic>
      <p:pic>
        <p:nvPicPr>
          <p:cNvPr id="4" name="Picture 3" descr="hubwoo_ppt_header_v3.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0" y="0"/>
            <a:ext cx="9144000" cy="1036320"/>
          </a:xfrm>
          <a:prstGeom prst="rect">
            <a:avLst/>
          </a:prstGeom>
        </p:spPr>
      </p:pic>
      <p:sp>
        <p:nvSpPr>
          <p:cNvPr id="2" name="Title Placeholder 1"/>
          <p:cNvSpPr>
            <a:spLocks noGrp="1"/>
          </p:cNvSpPr>
          <p:nvPr>
            <p:ph type="title"/>
          </p:nvPr>
        </p:nvSpPr>
        <p:spPr>
          <a:xfrm>
            <a:off x="457200" y="152053"/>
            <a:ext cx="6604000" cy="674955"/>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23900" y="1270000"/>
            <a:ext cx="7759700" cy="45272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Box 9"/>
          <p:cNvSpPr txBox="1"/>
          <p:nvPr/>
        </p:nvSpPr>
        <p:spPr>
          <a:xfrm>
            <a:off x="457200" y="6489700"/>
            <a:ext cx="4572000" cy="246221"/>
          </a:xfrm>
          <a:prstGeom prst="rect">
            <a:avLst/>
          </a:prstGeom>
          <a:noFill/>
        </p:spPr>
        <p:txBody>
          <a:bodyPr wrap="square" rtlCol="0">
            <a:spAutoFit/>
          </a:bodyPr>
          <a:lstStyle/>
          <a:p>
            <a:pPr defTabSz="457200" eaLnBrk="1" fontAlgn="auto" hangingPunct="1">
              <a:spcBef>
                <a:spcPts val="0"/>
              </a:spcBef>
              <a:spcAft>
                <a:spcPts val="0"/>
              </a:spcAft>
              <a:defRPr/>
            </a:pPr>
            <a:r>
              <a:rPr lang="en-US" sz="1000" dirty="0">
                <a:solidFill>
                  <a:prstClr val="white">
                    <a:lumMod val="75000"/>
                  </a:prstClr>
                </a:solidFill>
                <a:latin typeface="Arial"/>
                <a:cs typeface="Arial"/>
              </a:rPr>
              <a:t>© 2014 Hubwoo. All rights reserved.</a:t>
            </a:r>
            <a:r>
              <a:rPr lang="en-US" sz="1000" dirty="0">
                <a:solidFill>
                  <a:prstClr val="white">
                    <a:lumMod val="85000"/>
                  </a:prstClr>
                </a:solidFill>
                <a:latin typeface="Arial"/>
                <a:cs typeface="Arial"/>
              </a:rPr>
              <a:t> | </a:t>
            </a:r>
            <a:r>
              <a:rPr lang="en-US" sz="1000" dirty="0">
                <a:solidFill>
                  <a:prstClr val="white">
                    <a:lumMod val="75000"/>
                  </a:prstClr>
                </a:solidFill>
                <a:latin typeface="Arial"/>
                <a:cs typeface="Arial"/>
              </a:rPr>
              <a:t>www.hubwoo.com</a:t>
            </a:r>
          </a:p>
        </p:txBody>
      </p:sp>
      <p:sp>
        <p:nvSpPr>
          <p:cNvPr id="11" name="TextBox 10"/>
          <p:cNvSpPr txBox="1"/>
          <p:nvPr/>
        </p:nvSpPr>
        <p:spPr>
          <a:xfrm>
            <a:off x="5334000" y="6489700"/>
            <a:ext cx="1663700" cy="246221"/>
          </a:xfrm>
          <a:prstGeom prst="rect">
            <a:avLst/>
          </a:prstGeom>
          <a:noFill/>
        </p:spPr>
        <p:txBody>
          <a:bodyPr wrap="square" rtlCol="0">
            <a:spAutoFit/>
          </a:bodyPr>
          <a:lstStyle/>
          <a:p>
            <a:pPr algn="r" defTabSz="457200" eaLnBrk="1" fontAlgn="auto" hangingPunct="1">
              <a:spcBef>
                <a:spcPts val="0"/>
              </a:spcBef>
              <a:spcAft>
                <a:spcPts val="0"/>
              </a:spcAft>
              <a:defRPr/>
            </a:pPr>
            <a:fld id="{6935C41F-D67C-AA49-9933-0DB72A5EB129}" type="slidenum">
              <a:rPr lang="en-US" sz="1000">
                <a:solidFill>
                  <a:srgbClr val="898989"/>
                </a:solidFill>
                <a:latin typeface="Arial"/>
                <a:cs typeface="Arial"/>
              </a:rPr>
              <a:pPr algn="r" defTabSz="457200" eaLnBrk="1" fontAlgn="auto" hangingPunct="1">
                <a:spcBef>
                  <a:spcPts val="0"/>
                </a:spcBef>
                <a:spcAft>
                  <a:spcPts val="0"/>
                </a:spcAft>
                <a:defRPr/>
              </a:pPr>
              <a:t>‹#›</a:t>
            </a:fld>
            <a:endParaRPr lang="en-US" sz="1000" dirty="0">
              <a:solidFill>
                <a:srgbClr val="898989"/>
              </a:solidFill>
              <a:latin typeface="Arial"/>
              <a:cs typeface="Arial"/>
            </a:endParaRPr>
          </a:p>
        </p:txBody>
      </p:sp>
    </p:spTree>
    <p:extLst>
      <p:ext uri="{BB962C8B-B14F-4D97-AF65-F5344CB8AC3E}">
        <p14:creationId xmlns:p14="http://schemas.microsoft.com/office/powerpoint/2010/main" val="148235205"/>
      </p:ext>
    </p:extLst>
  </p:cSld>
  <p:clrMap bg1="lt1" tx1="dk1" bg2="lt2" tx2="dk2" accent1="accent1" accent2="accent2" accent3="accent3" accent4="accent4" accent5="accent5" accent6="accent6" hlink="hlink" folHlink="folHlink"/>
  <p:sldLayoutIdLst>
    <p:sldLayoutId id="2147484590" r:id="rId1"/>
    <p:sldLayoutId id="2147484591" r:id="rId2"/>
    <p:sldLayoutId id="2147484592" r:id="rId3"/>
    <p:sldLayoutId id="2147484593" r:id="rId4"/>
    <p:sldLayoutId id="2147484594" r:id="rId5"/>
    <p:sldLayoutId id="2147484595" r:id="rId6"/>
    <p:sldLayoutId id="2147484558" r:id="rId7"/>
    <p:sldLayoutId id="2147484559" r:id="rId8"/>
    <p:sldLayoutId id="2147484596" r:id="rId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457200" rtl="0" eaLnBrk="1" latinLnBrk="0" hangingPunct="1">
        <a:spcBef>
          <a:spcPct val="0"/>
        </a:spcBef>
        <a:buNone/>
        <a:defRPr sz="3000" kern="1200">
          <a:solidFill>
            <a:schemeClr val="bg1"/>
          </a:solidFill>
          <a:latin typeface="Arial"/>
          <a:ea typeface="+mj-ea"/>
          <a:cs typeface="Arial"/>
        </a:defRPr>
      </a:lvl1pPr>
    </p:titleStyle>
    <p:bodyStyle>
      <a:lvl1pPr marL="342900" indent="-342900" algn="l" defTabSz="457200" rtl="0" eaLnBrk="1" latinLnBrk="0" hangingPunct="1">
        <a:spcBef>
          <a:spcPct val="20000"/>
        </a:spcBef>
        <a:buClr>
          <a:srgbClr val="77B800"/>
        </a:buClr>
        <a:buFont typeface="Arial"/>
        <a:buChar char="•"/>
        <a:defRPr sz="3200" kern="1200">
          <a:solidFill>
            <a:srgbClr val="006699"/>
          </a:solidFill>
          <a:latin typeface="Arial"/>
          <a:ea typeface="+mn-ea"/>
          <a:cs typeface="Arial"/>
        </a:defRPr>
      </a:lvl1pPr>
      <a:lvl2pPr marL="742950" indent="-285750" algn="l" defTabSz="457200" rtl="0" eaLnBrk="1" latinLnBrk="0" hangingPunct="1">
        <a:spcBef>
          <a:spcPct val="20000"/>
        </a:spcBef>
        <a:buClr>
          <a:srgbClr val="77B800"/>
        </a:buClr>
        <a:buFont typeface="Arial"/>
        <a:buChar char="–"/>
        <a:defRPr sz="2800" kern="1200">
          <a:solidFill>
            <a:srgbClr val="006699"/>
          </a:solidFill>
          <a:latin typeface="Arial"/>
          <a:ea typeface="+mn-ea"/>
          <a:cs typeface="Arial"/>
        </a:defRPr>
      </a:lvl2pPr>
      <a:lvl3pPr marL="1143000" indent="-228600" algn="l" defTabSz="457200" rtl="0" eaLnBrk="1" latinLnBrk="0" hangingPunct="1">
        <a:spcBef>
          <a:spcPct val="20000"/>
        </a:spcBef>
        <a:buClr>
          <a:srgbClr val="77B800"/>
        </a:buClr>
        <a:buFont typeface="Arial"/>
        <a:buChar char="•"/>
        <a:defRPr sz="2400" kern="1200">
          <a:solidFill>
            <a:srgbClr val="006699"/>
          </a:solidFill>
          <a:latin typeface="Arial"/>
          <a:ea typeface="+mn-ea"/>
          <a:cs typeface="Arial"/>
        </a:defRPr>
      </a:lvl3pPr>
      <a:lvl4pPr marL="16002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4pPr>
      <a:lvl5pPr marL="20574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descr="masque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0638" y="-50800"/>
            <a:ext cx="9183688"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5124" name="Rectangle 4"/>
          <p:cNvSpPr>
            <a:spLocks noGrp="1" noChangeArrowheads="1"/>
          </p:cNvSpPr>
          <p:nvPr>
            <p:ph type="sldNum" sz="quarter" idx="4"/>
          </p:nvPr>
        </p:nvSpPr>
        <p:spPr bwMode="auto">
          <a:xfrm>
            <a:off x="0" y="6381750"/>
            <a:ext cx="747713"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400">
                <a:latin typeface="+mj-lt"/>
                <a:cs typeface="Arial" charset="0"/>
              </a:defRPr>
            </a:lvl1pPr>
          </a:lstStyle>
          <a:p>
            <a:pPr>
              <a:defRPr/>
            </a:pPr>
            <a:fld id="{FFB744A1-D137-45BB-B2C0-43A236410C38}" type="slidenum">
              <a:rPr lang="fr-FR"/>
              <a:pPr>
                <a:defRPr/>
              </a:pPr>
              <a:t>‹#›</a:t>
            </a:fld>
            <a:endParaRPr lang="fr-FR"/>
          </a:p>
        </p:txBody>
      </p:sp>
      <p:sp>
        <p:nvSpPr>
          <p:cNvPr id="5125" name="Text Box 5"/>
          <p:cNvSpPr txBox="1">
            <a:spLocks noChangeArrowheads="1"/>
          </p:cNvSpPr>
          <p:nvPr/>
        </p:nvSpPr>
        <p:spPr bwMode="auto">
          <a:xfrm>
            <a:off x="4411663" y="6327775"/>
            <a:ext cx="4211637" cy="366713"/>
          </a:xfrm>
          <a:prstGeom prst="rect">
            <a:avLst/>
          </a:prstGeom>
          <a:noFill/>
          <a:ln w="9525" algn="ctr">
            <a:noFill/>
            <a:miter lim="800000"/>
            <a:headEnd/>
            <a:tailEnd/>
          </a:ln>
          <a:effectLst>
            <a:prstShdw prst="shdw17" dist="17961" dir="2700000">
              <a:schemeClr val="accent1">
                <a:gamma/>
                <a:shade val="60000"/>
                <a:invGamma/>
              </a:schemeClr>
            </a:prstShdw>
          </a:effectLst>
        </p:spPr>
        <p:txBody>
          <a:bodyPr>
            <a:spAutoFit/>
          </a:bodyPr>
          <a:lstStyle/>
          <a:p>
            <a:pPr algn="r">
              <a:spcBef>
                <a:spcPct val="50000"/>
              </a:spcBef>
              <a:buClrTx/>
              <a:buFontTx/>
              <a:buNone/>
              <a:defRPr/>
            </a:pPr>
            <a:r>
              <a:rPr lang="fr-FR" sz="1800" i="1">
                <a:solidFill>
                  <a:schemeClr val="bg1"/>
                </a:solidFill>
                <a:latin typeface="GillSans" pitchFamily="34" charset="0"/>
                <a:cs typeface="Arial" charset="0"/>
              </a:rPr>
              <a:t>Procurement Performance Applied</a:t>
            </a:r>
          </a:p>
        </p:txBody>
      </p:sp>
    </p:spTree>
  </p:cSld>
  <p:clrMap bg1="lt1" tx1="dk1" bg2="lt2" tx2="dk2" accent1="accent1" accent2="accent2" accent3="accent3" accent4="accent4" accent5="accent5" accent6="accent6" hlink="hlink" folHlink="folHlink"/>
  <p:sldLayoutIdLst>
    <p:sldLayoutId id="2147484498" r:id="rId1"/>
    <p:sldLayoutId id="2147484499" r:id="rId2"/>
    <p:sldLayoutId id="2147484500" r:id="rId3"/>
    <p:sldLayoutId id="2147484501" r:id="rId4"/>
    <p:sldLayoutId id="2147484502" r:id="rId5"/>
    <p:sldLayoutId id="2147484503" r:id="rId6"/>
    <p:sldLayoutId id="2147484504" r:id="rId7"/>
    <p:sldLayoutId id="2147484505" r:id="rId8"/>
    <p:sldLayoutId id="2147484506" r:id="rId9"/>
    <p:sldLayoutId id="2147484507" r:id="rId10"/>
    <p:sldLayoutId id="2147484508"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defRPr sz="28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rgbClr val="001B4F"/>
          </a:solidFill>
          <a:latin typeface="+mn-lt"/>
          <a:cs typeface="+mn-cs"/>
        </a:defRPr>
      </a:lvl2pPr>
      <a:lvl3pPr marL="1143000" indent="-228600" algn="l" rtl="0" eaLnBrk="0" fontAlgn="base" hangingPunct="0">
        <a:spcBef>
          <a:spcPct val="20000"/>
        </a:spcBef>
        <a:spcAft>
          <a:spcPct val="0"/>
        </a:spcAft>
        <a:buChar char="•"/>
        <a:defRPr sz="2000">
          <a:solidFill>
            <a:srgbClr val="001B4F"/>
          </a:solidFill>
          <a:latin typeface="+mn-lt"/>
          <a:cs typeface="+mn-cs"/>
        </a:defRPr>
      </a:lvl3pPr>
      <a:lvl4pPr marL="1600200" indent="-228600" algn="l" rtl="0" eaLnBrk="0" fontAlgn="base" hangingPunct="0">
        <a:spcBef>
          <a:spcPct val="20000"/>
        </a:spcBef>
        <a:spcAft>
          <a:spcPct val="0"/>
        </a:spcAft>
        <a:buChar char="–"/>
        <a:defRPr sz="2000">
          <a:solidFill>
            <a:srgbClr val="001B4F"/>
          </a:solidFill>
          <a:latin typeface="+mn-lt"/>
          <a:cs typeface="+mn-cs"/>
        </a:defRPr>
      </a:lvl4pPr>
      <a:lvl5pPr marL="2057400" indent="-228600" algn="l" rtl="0" eaLnBrk="0" fontAlgn="base" hangingPunct="0">
        <a:spcBef>
          <a:spcPct val="20000"/>
        </a:spcBef>
        <a:spcAft>
          <a:spcPct val="0"/>
        </a:spcAft>
        <a:buChar char="»"/>
        <a:defRPr sz="2000">
          <a:solidFill>
            <a:srgbClr val="001B4F"/>
          </a:solidFill>
          <a:latin typeface="+mn-lt"/>
          <a:cs typeface="+mn-cs"/>
        </a:defRPr>
      </a:lvl5pPr>
      <a:lvl6pPr marL="2514600" indent="-228600" algn="l" rtl="0" fontAlgn="base">
        <a:spcBef>
          <a:spcPct val="20000"/>
        </a:spcBef>
        <a:spcAft>
          <a:spcPct val="0"/>
        </a:spcAft>
        <a:buChar char="»"/>
        <a:defRPr sz="2000">
          <a:solidFill>
            <a:srgbClr val="001B4F"/>
          </a:solidFill>
          <a:latin typeface="+mn-lt"/>
          <a:cs typeface="+mn-cs"/>
        </a:defRPr>
      </a:lvl6pPr>
      <a:lvl7pPr marL="2971800" indent="-228600" algn="l" rtl="0" fontAlgn="base">
        <a:spcBef>
          <a:spcPct val="20000"/>
        </a:spcBef>
        <a:spcAft>
          <a:spcPct val="0"/>
        </a:spcAft>
        <a:buChar char="»"/>
        <a:defRPr sz="2000">
          <a:solidFill>
            <a:srgbClr val="001B4F"/>
          </a:solidFill>
          <a:latin typeface="+mn-lt"/>
          <a:cs typeface="+mn-cs"/>
        </a:defRPr>
      </a:lvl7pPr>
      <a:lvl8pPr marL="3429000" indent="-228600" algn="l" rtl="0" fontAlgn="base">
        <a:spcBef>
          <a:spcPct val="20000"/>
        </a:spcBef>
        <a:spcAft>
          <a:spcPct val="0"/>
        </a:spcAft>
        <a:buChar char="»"/>
        <a:defRPr sz="2000">
          <a:solidFill>
            <a:srgbClr val="001B4F"/>
          </a:solidFill>
          <a:latin typeface="+mn-lt"/>
          <a:cs typeface="+mn-cs"/>
        </a:defRPr>
      </a:lvl8pPr>
      <a:lvl9pPr marL="3886200" indent="-228600" algn="l" rtl="0" fontAlgn="base">
        <a:spcBef>
          <a:spcPct val="20000"/>
        </a:spcBef>
        <a:spcAft>
          <a:spcPct val="0"/>
        </a:spcAft>
        <a:buChar char="»"/>
        <a:defRPr sz="2000">
          <a:solidFill>
            <a:srgbClr val="001B4F"/>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2" descr="masque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6148" name="Rectangle 4"/>
          <p:cNvSpPr>
            <a:spLocks noGrp="1" noChangeArrowheads="1"/>
          </p:cNvSpPr>
          <p:nvPr>
            <p:ph type="sldNum" sz="quarter" idx="4"/>
          </p:nvPr>
        </p:nvSpPr>
        <p:spPr bwMode="auto">
          <a:xfrm>
            <a:off x="0" y="6381750"/>
            <a:ext cx="747713"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400">
                <a:latin typeface="Arial" charset="0"/>
                <a:cs typeface="Arial" charset="0"/>
              </a:defRPr>
            </a:lvl1pPr>
          </a:lstStyle>
          <a:p>
            <a:pPr>
              <a:defRPr/>
            </a:pPr>
            <a:fld id="{B7B55397-F9FE-41FE-9EFE-F2D0AD85600F}" type="slidenum">
              <a:rPr lang="fr-FR"/>
              <a:pPr>
                <a:defRPr/>
              </a:pPr>
              <a:t>‹#›</a:t>
            </a:fld>
            <a:endParaRPr lang="fr-FR"/>
          </a:p>
        </p:txBody>
      </p:sp>
      <p:pic>
        <p:nvPicPr>
          <p:cNvPr id="6149" name="Picture 5" descr="titleba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692275" y="0"/>
            <a:ext cx="745172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Rectangle 6"/>
          <p:cNvSpPr>
            <a:spLocks noGrp="1" noChangeArrowheads="1"/>
          </p:cNvSpPr>
          <p:nvPr>
            <p:ph type="title"/>
          </p:nvPr>
        </p:nvSpPr>
        <p:spPr bwMode="auto">
          <a:xfrm>
            <a:off x="1712913" y="0"/>
            <a:ext cx="7431087"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Tree>
  </p:cSld>
  <p:clrMap bg1="lt1" tx1="dk1" bg2="lt2" tx2="dk2" accent1="accent1" accent2="accent2" accent3="accent3" accent4="accent4" accent5="accent5" accent6="accent6" hlink="hlink" folHlink="folHlink"/>
  <p:sldLayoutIdLst>
    <p:sldLayoutId id="2147484509" r:id="rId1"/>
    <p:sldLayoutId id="2147484510" r:id="rId2"/>
    <p:sldLayoutId id="2147484511" r:id="rId3"/>
    <p:sldLayoutId id="2147484512" r:id="rId4"/>
    <p:sldLayoutId id="2147484513" r:id="rId5"/>
    <p:sldLayoutId id="2147484514" r:id="rId6"/>
    <p:sldLayoutId id="2147484515" r:id="rId7"/>
    <p:sldLayoutId id="2147484516" r:id="rId8"/>
    <p:sldLayoutId id="2147484517" r:id="rId9"/>
    <p:sldLayoutId id="2147484518" r:id="rId10"/>
    <p:sldLayoutId id="2147484519" r:id="rId11"/>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500"/>
                                  </p:stCondLst>
                                  <p:childTnLst>
                                    <p:set>
                                      <p:cBhvr>
                                        <p:cTn id="6" dur="1" fill="hold">
                                          <p:stCondLst>
                                            <p:cond delay="0"/>
                                          </p:stCondLst>
                                        </p:cTn>
                                        <p:tgtEl>
                                          <p:spTgt spid="6150"/>
                                        </p:tgtEl>
                                        <p:attrNameLst>
                                          <p:attrName>style.visibility</p:attrName>
                                        </p:attrNameLst>
                                      </p:cBhvr>
                                      <p:to>
                                        <p:strVal val="visible"/>
                                      </p:to>
                                    </p:set>
                                    <p:anim calcmode="lin" valueType="num">
                                      <p:cBhvr>
                                        <p:cTn id="7" dur="500" fill="hold"/>
                                        <p:tgtEl>
                                          <p:spTgt spid="6150"/>
                                        </p:tgtEl>
                                        <p:attrNameLst>
                                          <p:attrName>ppt_w</p:attrName>
                                        </p:attrNameLst>
                                      </p:cBhvr>
                                      <p:tavLst>
                                        <p:tav tm="0">
                                          <p:val>
                                            <p:fltVal val="0"/>
                                          </p:val>
                                        </p:tav>
                                        <p:tav tm="100000">
                                          <p:val>
                                            <p:strVal val="#ppt_w"/>
                                          </p:val>
                                        </p:tav>
                                      </p:tavLst>
                                    </p:anim>
                                    <p:anim calcmode="lin" valueType="num">
                                      <p:cBhvr>
                                        <p:cTn id="8" dur="500" fill="hold"/>
                                        <p:tgtEl>
                                          <p:spTgt spid="6150"/>
                                        </p:tgtEl>
                                        <p:attrNameLst>
                                          <p:attrName>ppt_h</p:attrName>
                                        </p:attrNameLst>
                                      </p:cBhvr>
                                      <p:tavLst>
                                        <p:tav tm="0">
                                          <p:val>
                                            <p:fltVal val="0"/>
                                          </p:val>
                                        </p:tav>
                                        <p:tav tm="100000">
                                          <p:val>
                                            <p:strVal val="#ppt_h"/>
                                          </p:val>
                                        </p:tav>
                                      </p:tavLst>
                                    </p:anim>
                                    <p:animEffect transition="in" filter="fade">
                                      <p:cBhvr>
                                        <p:cTn id="9" dur="500"/>
                                        <p:tgtEl>
                                          <p:spTgt spid="6150"/>
                                        </p:tgtEl>
                                      </p:cBhvr>
                                    </p:animEffect>
                                  </p:childTnLst>
                                </p:cTn>
                              </p:par>
                              <p:par>
                                <p:cTn id="10" presetID="22" presetClass="entr" presetSubtype="2" fill="hold" nodeType="withEffect">
                                  <p:stCondLst>
                                    <p:cond delay="0"/>
                                  </p:stCondLst>
                                  <p:childTnLst>
                                    <p:set>
                                      <p:cBhvr>
                                        <p:cTn id="11" dur="1" fill="hold">
                                          <p:stCondLst>
                                            <p:cond delay="0"/>
                                          </p:stCondLst>
                                        </p:cTn>
                                        <p:tgtEl>
                                          <p:spTgt spid="6149"/>
                                        </p:tgtEl>
                                        <p:attrNameLst>
                                          <p:attrName>style.visibility</p:attrName>
                                        </p:attrNameLst>
                                      </p:cBhvr>
                                      <p:to>
                                        <p:strVal val="visible"/>
                                      </p:to>
                                    </p:set>
                                    <p:animEffect transition="in" filter="wipe(right)">
                                      <p:cBhvr>
                                        <p:cTn id="12" dur="5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0" grpId="0"/>
    </p:bldLst>
  </p:timing>
  <p:txStyles>
    <p:titleStyle>
      <a:lvl1pPr algn="r" rtl="0" eaLnBrk="0" fontAlgn="base" hangingPunct="0">
        <a:spcBef>
          <a:spcPct val="0"/>
        </a:spcBef>
        <a:spcAft>
          <a:spcPct val="0"/>
        </a:spcAft>
        <a:defRPr sz="2800" b="1">
          <a:solidFill>
            <a:schemeClr val="bg1"/>
          </a:solidFill>
          <a:latin typeface="+mj-lt"/>
          <a:ea typeface="+mj-ea"/>
          <a:cs typeface="+mj-cs"/>
        </a:defRPr>
      </a:lvl1pPr>
      <a:lvl2pPr algn="r" rtl="0" eaLnBrk="0" fontAlgn="base" hangingPunct="0">
        <a:spcBef>
          <a:spcPct val="0"/>
        </a:spcBef>
        <a:spcAft>
          <a:spcPct val="0"/>
        </a:spcAft>
        <a:defRPr sz="2800" b="1">
          <a:solidFill>
            <a:schemeClr val="bg1"/>
          </a:solidFill>
          <a:latin typeface="GillSans" pitchFamily="34" charset="0"/>
          <a:cs typeface="Arial" charset="0"/>
        </a:defRPr>
      </a:lvl2pPr>
      <a:lvl3pPr algn="r" rtl="0" eaLnBrk="0" fontAlgn="base" hangingPunct="0">
        <a:spcBef>
          <a:spcPct val="0"/>
        </a:spcBef>
        <a:spcAft>
          <a:spcPct val="0"/>
        </a:spcAft>
        <a:defRPr sz="2800" b="1">
          <a:solidFill>
            <a:schemeClr val="bg1"/>
          </a:solidFill>
          <a:latin typeface="GillSans" pitchFamily="34" charset="0"/>
          <a:cs typeface="Arial" charset="0"/>
        </a:defRPr>
      </a:lvl3pPr>
      <a:lvl4pPr algn="r" rtl="0" eaLnBrk="0" fontAlgn="base" hangingPunct="0">
        <a:spcBef>
          <a:spcPct val="0"/>
        </a:spcBef>
        <a:spcAft>
          <a:spcPct val="0"/>
        </a:spcAft>
        <a:defRPr sz="2800" b="1">
          <a:solidFill>
            <a:schemeClr val="bg1"/>
          </a:solidFill>
          <a:latin typeface="GillSans" pitchFamily="34" charset="0"/>
          <a:cs typeface="Arial" charset="0"/>
        </a:defRPr>
      </a:lvl4pPr>
      <a:lvl5pPr algn="r" rtl="0" eaLnBrk="0" fontAlgn="base" hangingPunct="0">
        <a:spcBef>
          <a:spcPct val="0"/>
        </a:spcBef>
        <a:spcAft>
          <a:spcPct val="0"/>
        </a:spcAft>
        <a:defRPr sz="2800" b="1">
          <a:solidFill>
            <a:schemeClr val="bg1"/>
          </a:solidFill>
          <a:latin typeface="GillSans" pitchFamily="34" charset="0"/>
          <a:cs typeface="Arial" charset="0"/>
        </a:defRPr>
      </a:lvl5pPr>
      <a:lvl6pPr marL="457200" algn="r" rtl="0" fontAlgn="base">
        <a:spcBef>
          <a:spcPct val="0"/>
        </a:spcBef>
        <a:spcAft>
          <a:spcPct val="0"/>
        </a:spcAft>
        <a:defRPr sz="2800" b="1">
          <a:solidFill>
            <a:schemeClr val="bg1"/>
          </a:solidFill>
          <a:latin typeface="GillSans" pitchFamily="34" charset="0"/>
          <a:cs typeface="Arial" charset="0"/>
        </a:defRPr>
      </a:lvl6pPr>
      <a:lvl7pPr marL="914400" algn="r" rtl="0" fontAlgn="base">
        <a:spcBef>
          <a:spcPct val="0"/>
        </a:spcBef>
        <a:spcAft>
          <a:spcPct val="0"/>
        </a:spcAft>
        <a:defRPr sz="2800" b="1">
          <a:solidFill>
            <a:schemeClr val="bg1"/>
          </a:solidFill>
          <a:latin typeface="GillSans" pitchFamily="34" charset="0"/>
          <a:cs typeface="Arial" charset="0"/>
        </a:defRPr>
      </a:lvl7pPr>
      <a:lvl8pPr marL="1371600" algn="r" rtl="0" fontAlgn="base">
        <a:spcBef>
          <a:spcPct val="0"/>
        </a:spcBef>
        <a:spcAft>
          <a:spcPct val="0"/>
        </a:spcAft>
        <a:defRPr sz="2800" b="1">
          <a:solidFill>
            <a:schemeClr val="bg1"/>
          </a:solidFill>
          <a:latin typeface="GillSans" pitchFamily="34" charset="0"/>
          <a:cs typeface="Arial" charset="0"/>
        </a:defRPr>
      </a:lvl8pPr>
      <a:lvl9pPr marL="1828800" algn="r" rtl="0" fontAlgn="base">
        <a:spcBef>
          <a:spcPct val="0"/>
        </a:spcBef>
        <a:spcAft>
          <a:spcPct val="0"/>
        </a:spcAft>
        <a:defRPr sz="2800" b="1">
          <a:solidFill>
            <a:schemeClr val="bg1"/>
          </a:solidFill>
          <a:latin typeface="GillSans" pitchFamily="34" charset="0"/>
          <a:cs typeface="Arial" charset="0"/>
        </a:defRPr>
      </a:lvl9pPr>
    </p:titleStyle>
    <p:bodyStyle>
      <a:lvl1pPr marL="342900" indent="-342900" algn="l" rtl="0" eaLnBrk="0" fontAlgn="base" hangingPunct="0">
        <a:spcBef>
          <a:spcPct val="20000"/>
        </a:spcBef>
        <a:spcAft>
          <a:spcPct val="0"/>
        </a:spcAft>
        <a:buChar char="•"/>
        <a:defRPr sz="2400" b="1">
          <a:solidFill>
            <a:srgbClr val="001B4F"/>
          </a:solidFill>
          <a:latin typeface="+mn-lt"/>
          <a:ea typeface="+mn-ea"/>
          <a:cs typeface="+mn-cs"/>
        </a:defRPr>
      </a:lvl1pPr>
      <a:lvl2pPr marL="742950" indent="-285750" algn="l" rtl="0" eaLnBrk="0" fontAlgn="base" hangingPunct="0">
        <a:spcBef>
          <a:spcPct val="20000"/>
        </a:spcBef>
        <a:spcAft>
          <a:spcPct val="0"/>
        </a:spcAft>
        <a:buChar char="–"/>
        <a:defRPr sz="2600">
          <a:solidFill>
            <a:srgbClr val="0095DC"/>
          </a:solidFill>
          <a:latin typeface="+mn-lt"/>
          <a:cs typeface="+mn-cs"/>
        </a:defRPr>
      </a:lvl2pPr>
      <a:lvl3pPr marL="1143000" indent="-228600" algn="l" rtl="0" eaLnBrk="0" fontAlgn="base" hangingPunct="0">
        <a:spcBef>
          <a:spcPct val="20000"/>
        </a:spcBef>
        <a:spcAft>
          <a:spcPct val="0"/>
        </a:spcAft>
        <a:buChar char="•"/>
        <a:defRPr sz="2400">
          <a:solidFill>
            <a:srgbClr val="0095DC"/>
          </a:solidFill>
          <a:latin typeface="+mn-lt"/>
          <a:cs typeface="+mn-cs"/>
        </a:defRPr>
      </a:lvl3pPr>
      <a:lvl4pPr marL="1600200" indent="-228600" algn="l" rtl="0" eaLnBrk="0" fontAlgn="base" hangingPunct="0">
        <a:spcBef>
          <a:spcPct val="20000"/>
        </a:spcBef>
        <a:spcAft>
          <a:spcPct val="0"/>
        </a:spcAft>
        <a:buChar char="–"/>
        <a:defRPr sz="2000">
          <a:solidFill>
            <a:srgbClr val="0095DC"/>
          </a:solidFill>
          <a:latin typeface="+mn-lt"/>
          <a:cs typeface="+mn-cs"/>
        </a:defRPr>
      </a:lvl4pPr>
      <a:lvl5pPr marL="2057400" indent="-228600" algn="l" rtl="0" eaLnBrk="0" fontAlgn="base" hangingPunct="0">
        <a:spcBef>
          <a:spcPct val="20000"/>
        </a:spcBef>
        <a:spcAft>
          <a:spcPct val="0"/>
        </a:spcAft>
        <a:buChar char="»"/>
        <a:defRPr sz="2000">
          <a:solidFill>
            <a:srgbClr val="0095DC"/>
          </a:solidFill>
          <a:latin typeface="+mn-lt"/>
          <a:cs typeface="+mn-cs"/>
        </a:defRPr>
      </a:lvl5pPr>
      <a:lvl6pPr marL="2514600" indent="-228600" algn="l" rtl="0" fontAlgn="base">
        <a:spcBef>
          <a:spcPct val="20000"/>
        </a:spcBef>
        <a:spcAft>
          <a:spcPct val="0"/>
        </a:spcAft>
        <a:buChar char="»"/>
        <a:defRPr sz="2000">
          <a:solidFill>
            <a:srgbClr val="0095DC"/>
          </a:solidFill>
          <a:latin typeface="+mn-lt"/>
          <a:cs typeface="+mn-cs"/>
        </a:defRPr>
      </a:lvl6pPr>
      <a:lvl7pPr marL="2971800" indent="-228600" algn="l" rtl="0" fontAlgn="base">
        <a:spcBef>
          <a:spcPct val="20000"/>
        </a:spcBef>
        <a:spcAft>
          <a:spcPct val="0"/>
        </a:spcAft>
        <a:buChar char="»"/>
        <a:defRPr sz="2000">
          <a:solidFill>
            <a:srgbClr val="0095DC"/>
          </a:solidFill>
          <a:latin typeface="+mn-lt"/>
          <a:cs typeface="+mn-cs"/>
        </a:defRPr>
      </a:lvl7pPr>
      <a:lvl8pPr marL="3429000" indent="-228600" algn="l" rtl="0" fontAlgn="base">
        <a:spcBef>
          <a:spcPct val="20000"/>
        </a:spcBef>
        <a:spcAft>
          <a:spcPct val="0"/>
        </a:spcAft>
        <a:buChar char="»"/>
        <a:defRPr sz="2000">
          <a:solidFill>
            <a:srgbClr val="0095DC"/>
          </a:solidFill>
          <a:latin typeface="+mn-lt"/>
          <a:cs typeface="+mn-cs"/>
        </a:defRPr>
      </a:lvl8pPr>
      <a:lvl9pPr marL="3886200" indent="-228600" algn="l" rtl="0" fontAlgn="base">
        <a:spcBef>
          <a:spcPct val="20000"/>
        </a:spcBef>
        <a:spcAft>
          <a:spcPct val="0"/>
        </a:spcAft>
        <a:buChar char="»"/>
        <a:defRPr sz="2000">
          <a:solidFill>
            <a:srgbClr val="0095DC"/>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1" name="Connecteur droit 10"/>
          <p:cNvCxnSpPr/>
          <p:nvPr/>
        </p:nvCxnSpPr>
        <p:spPr>
          <a:xfrm>
            <a:off x="71438" y="979488"/>
            <a:ext cx="9001125" cy="1587"/>
          </a:xfrm>
          <a:prstGeom prst="line">
            <a:avLst/>
          </a:prstGeom>
          <a:ln w="28575" cmpd="sng">
            <a:solidFill>
              <a:srgbClr val="0081C7"/>
            </a:solidFill>
          </a:ln>
        </p:spPr>
        <p:style>
          <a:lnRef idx="1">
            <a:schemeClr val="accent1"/>
          </a:lnRef>
          <a:fillRef idx="0">
            <a:schemeClr val="accent1"/>
          </a:fillRef>
          <a:effectRef idx="0">
            <a:schemeClr val="accent1"/>
          </a:effectRef>
          <a:fontRef idx="minor">
            <a:schemeClr val="tx1"/>
          </a:fontRef>
        </p:style>
      </p:cxnSp>
      <p:pic>
        <p:nvPicPr>
          <p:cNvPr id="4099" name="Image 9" descr="signe recadre bleu clair.png"/>
          <p:cNvPicPr>
            <a:picLocks noChangeAspect="1"/>
          </p:cNvPicPr>
          <p:nvPr/>
        </p:nvPicPr>
        <p:blipFill>
          <a:blip r:embed="rId13">
            <a:extLst>
              <a:ext uri="{28A0092B-C50C-407E-A947-70E740481C1C}">
                <a14:useLocalDpi xmlns:a14="http://schemas.microsoft.com/office/drawing/2010/main" val="0"/>
              </a:ext>
            </a:extLst>
          </a:blip>
          <a:srcRect l="30594" b="26022"/>
          <a:stretch>
            <a:fillRect/>
          </a:stretch>
        </p:blipFill>
        <p:spPr bwMode="auto">
          <a:xfrm>
            <a:off x="0" y="2390775"/>
            <a:ext cx="5929313" cy="446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Image 8" descr="logo-hubwoo.png"/>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644525" y="404813"/>
            <a:ext cx="2387600" cy="54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Espace réservé du titre 1"/>
          <p:cNvSpPr>
            <a:spLocks noGrp="1"/>
          </p:cNvSpPr>
          <p:nvPr>
            <p:ph type="title"/>
          </p:nvPr>
        </p:nvSpPr>
        <p:spPr bwMode="auto">
          <a:xfrm>
            <a:off x="4278313" y="404813"/>
            <a:ext cx="486568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smtClean="0"/>
              <a:t>Titre</a:t>
            </a:r>
          </a:p>
        </p:txBody>
      </p:sp>
      <p:sp>
        <p:nvSpPr>
          <p:cNvPr id="4102" name="Espace réservé du texte 2"/>
          <p:cNvSpPr>
            <a:spLocks noGrp="1"/>
          </p:cNvSpPr>
          <p:nvPr>
            <p:ph type="body" idx="1"/>
          </p:nvPr>
        </p:nvSpPr>
        <p:spPr bwMode="auto">
          <a:xfrm>
            <a:off x="642938" y="1600200"/>
            <a:ext cx="7786687"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4" name="Espace réservé du numéro de diapositive 5"/>
          <p:cNvSpPr>
            <a:spLocks noGrp="1"/>
          </p:cNvSpPr>
          <p:nvPr>
            <p:ph type="sldNum" sz="quarter" idx="4"/>
          </p:nvPr>
        </p:nvSpPr>
        <p:spPr>
          <a:xfrm>
            <a:off x="7904163" y="6376988"/>
            <a:ext cx="1204912" cy="365125"/>
          </a:xfrm>
          <a:prstGeom prst="rect">
            <a:avLst/>
          </a:prstGeom>
        </p:spPr>
        <p:txBody>
          <a:bodyPr vert="horz" wrap="square" lIns="91440" tIns="45720" rIns="91440" bIns="45720" numCol="1" anchor="ctr" anchorCtr="0" compatLnSpc="1">
            <a:prstTxWarp prst="textNoShape">
              <a:avLst/>
            </a:prstTxWarp>
          </a:bodyPr>
          <a:lstStyle>
            <a:lvl1pPr algn="r">
              <a:buClrTx/>
              <a:buFontTx/>
              <a:buNone/>
              <a:defRPr sz="1200">
                <a:solidFill>
                  <a:srgbClr val="002C50"/>
                </a:solidFill>
                <a:latin typeface="Arial" panose="020B0604020202020204" pitchFamily="34" charset="0"/>
                <a:cs typeface="Arial" charset="0"/>
              </a:defRPr>
            </a:lvl1pPr>
          </a:lstStyle>
          <a:p>
            <a:pPr>
              <a:defRPr/>
            </a:pPr>
            <a:fld id="{BB7DC9F3-0CF7-499E-999B-1A1D222FA16D}" type="slidenum">
              <a:rPr lang="fr-FR" smtClean="0"/>
              <a:pPr>
                <a:defRPr/>
              </a:pPr>
              <a:t>‹#›</a:t>
            </a:fld>
            <a:endParaRPr lang="fr-FR" dirty="0"/>
          </a:p>
        </p:txBody>
      </p:sp>
      <p:pic>
        <p:nvPicPr>
          <p:cNvPr id="4104" name="Picture 8" descr="CH13500-05edit"/>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20" r:id="rId1"/>
    <p:sldLayoutId id="2147484521" r:id="rId2"/>
    <p:sldLayoutId id="2147484522" r:id="rId3"/>
    <p:sldLayoutId id="2147484523" r:id="rId4"/>
    <p:sldLayoutId id="2147484524" r:id="rId5"/>
    <p:sldLayoutId id="2147484525" r:id="rId6"/>
    <p:sldLayoutId id="2147484526" r:id="rId7"/>
    <p:sldLayoutId id="2147484527" r:id="rId8"/>
    <p:sldLayoutId id="2147484528" r:id="rId9"/>
    <p:sldLayoutId id="2147484529" r:id="rId10"/>
    <p:sldLayoutId id="2147484530" r:id="rId11"/>
  </p:sldLayoutIdLst>
  <p:transition/>
  <p:timing>
    <p:tnLst>
      <p:par>
        <p:cTn id="1" dur="indefinite" restart="never" nodeType="tmRoot"/>
      </p:par>
    </p:tnLst>
  </p:timing>
  <p:txStyles>
    <p:titleStyle>
      <a:lvl1pPr algn="r" rtl="0" eaLnBrk="0" fontAlgn="base" hangingPunct="0">
        <a:lnSpc>
          <a:spcPts val="3700"/>
        </a:lnSpc>
        <a:spcBef>
          <a:spcPct val="0"/>
        </a:spcBef>
        <a:spcAft>
          <a:spcPct val="0"/>
        </a:spcAft>
        <a:defRPr sz="3000" b="1">
          <a:solidFill>
            <a:srgbClr val="002C50"/>
          </a:solidFill>
          <a:latin typeface="+mj-lt"/>
          <a:ea typeface="+mj-ea"/>
          <a:cs typeface="+mj-cs"/>
        </a:defRPr>
      </a:lvl1pPr>
      <a:lvl2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2pPr>
      <a:lvl3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3pPr>
      <a:lvl4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4pPr>
      <a:lvl5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5pPr>
      <a:lvl6pPr marL="457200" algn="r" rtl="0" fontAlgn="base">
        <a:lnSpc>
          <a:spcPts val="3700"/>
        </a:lnSpc>
        <a:spcBef>
          <a:spcPct val="0"/>
        </a:spcBef>
        <a:spcAft>
          <a:spcPct val="0"/>
        </a:spcAft>
        <a:defRPr sz="3000" b="1">
          <a:solidFill>
            <a:srgbClr val="002C50"/>
          </a:solidFill>
          <a:latin typeface="Gill Sans" pitchFamily="34" charset="0"/>
          <a:cs typeface="Arial" charset="0"/>
        </a:defRPr>
      </a:lvl6pPr>
      <a:lvl7pPr marL="914400" algn="r" rtl="0" fontAlgn="base">
        <a:lnSpc>
          <a:spcPts val="3700"/>
        </a:lnSpc>
        <a:spcBef>
          <a:spcPct val="0"/>
        </a:spcBef>
        <a:spcAft>
          <a:spcPct val="0"/>
        </a:spcAft>
        <a:defRPr sz="3000" b="1">
          <a:solidFill>
            <a:srgbClr val="002C50"/>
          </a:solidFill>
          <a:latin typeface="Gill Sans" pitchFamily="34" charset="0"/>
          <a:cs typeface="Arial" charset="0"/>
        </a:defRPr>
      </a:lvl7pPr>
      <a:lvl8pPr marL="1371600" algn="r" rtl="0" fontAlgn="base">
        <a:lnSpc>
          <a:spcPts val="3700"/>
        </a:lnSpc>
        <a:spcBef>
          <a:spcPct val="0"/>
        </a:spcBef>
        <a:spcAft>
          <a:spcPct val="0"/>
        </a:spcAft>
        <a:defRPr sz="3000" b="1">
          <a:solidFill>
            <a:srgbClr val="002C50"/>
          </a:solidFill>
          <a:latin typeface="Gill Sans" pitchFamily="34" charset="0"/>
          <a:cs typeface="Arial" charset="0"/>
        </a:defRPr>
      </a:lvl8pPr>
      <a:lvl9pPr marL="1828800" algn="r" rtl="0" fontAlgn="base">
        <a:lnSpc>
          <a:spcPts val="3700"/>
        </a:lnSpc>
        <a:spcBef>
          <a:spcPct val="0"/>
        </a:spcBef>
        <a:spcAft>
          <a:spcPct val="0"/>
        </a:spcAft>
        <a:defRPr sz="3000" b="1">
          <a:solidFill>
            <a:srgbClr val="002C50"/>
          </a:solidFill>
          <a:latin typeface="Gill Sans" pitchFamily="34" charset="0"/>
          <a:cs typeface="Arial" charset="0"/>
        </a:defRPr>
      </a:lvl9pPr>
    </p:titleStyle>
    <p:bodyStyle>
      <a:lvl1pPr marL="342900" indent="-342900" algn="l" rtl="0" eaLnBrk="0" fontAlgn="base" hangingPunct="0">
        <a:spcBef>
          <a:spcPct val="20000"/>
        </a:spcBef>
        <a:spcAft>
          <a:spcPct val="0"/>
        </a:spcAft>
        <a:buClr>
          <a:srgbClr val="002C50"/>
        </a:buClr>
        <a:buSzPct val="100000"/>
        <a:buFont typeface="Arial" pitchFamily="34" charset="0"/>
        <a:buChar char="•"/>
        <a:defRPr sz="2800" b="1">
          <a:solidFill>
            <a:srgbClr val="002C50"/>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600">
          <a:solidFill>
            <a:srgbClr val="0081C7"/>
          </a:solidFill>
          <a:latin typeface="+mn-lt"/>
          <a:cs typeface="+mn-cs"/>
        </a:defRPr>
      </a:lvl2pPr>
      <a:lvl3pPr marL="1143000" indent="-228600" algn="l" rtl="0" eaLnBrk="0" fontAlgn="base" hangingPunct="0">
        <a:spcBef>
          <a:spcPct val="20000"/>
        </a:spcBef>
        <a:spcAft>
          <a:spcPct val="0"/>
        </a:spcAft>
        <a:buFont typeface="Arial" pitchFamily="34" charset="0"/>
        <a:buChar char="•"/>
        <a:defRPr sz="2400">
          <a:solidFill>
            <a:srgbClr val="0081C7"/>
          </a:solidFill>
          <a:latin typeface="+mn-lt"/>
          <a:cs typeface="+mn-cs"/>
        </a:defRPr>
      </a:lvl3pPr>
      <a:lvl4pPr marL="1600200" indent="-228600" algn="l" rtl="0" eaLnBrk="0" fontAlgn="base" hangingPunct="0">
        <a:spcBef>
          <a:spcPct val="20000"/>
        </a:spcBef>
        <a:spcAft>
          <a:spcPct val="0"/>
        </a:spcAft>
        <a:buFont typeface="Arial" pitchFamily="34" charset="0"/>
        <a:buChar char="•"/>
        <a:defRPr sz="2000">
          <a:solidFill>
            <a:srgbClr val="0081C7"/>
          </a:solidFill>
          <a:latin typeface="+mn-lt"/>
          <a:cs typeface="+mn-cs"/>
        </a:defRPr>
      </a:lvl4pPr>
      <a:lvl5pPr marL="2057400" indent="-228600" algn="l" rtl="0" eaLnBrk="0" fontAlgn="base" hangingPunct="0">
        <a:spcBef>
          <a:spcPct val="20000"/>
        </a:spcBef>
        <a:spcAft>
          <a:spcPct val="0"/>
        </a:spcAft>
        <a:buFont typeface="Arial" pitchFamily="34" charset="0"/>
        <a:buChar char="•"/>
        <a:defRPr sz="2000">
          <a:solidFill>
            <a:srgbClr val="0081C7"/>
          </a:solidFill>
          <a:latin typeface="+mn-lt"/>
          <a:cs typeface="+mn-cs"/>
        </a:defRPr>
      </a:lvl5pPr>
      <a:lvl6pPr marL="2514600" indent="-228600" algn="l" rtl="0" fontAlgn="base">
        <a:spcBef>
          <a:spcPct val="20000"/>
        </a:spcBef>
        <a:spcAft>
          <a:spcPct val="0"/>
        </a:spcAft>
        <a:buFont typeface="Arial" charset="0"/>
        <a:buChar char="•"/>
        <a:defRPr sz="2000">
          <a:solidFill>
            <a:srgbClr val="0081C7"/>
          </a:solidFill>
          <a:latin typeface="+mn-lt"/>
          <a:cs typeface="+mn-cs"/>
        </a:defRPr>
      </a:lvl6pPr>
      <a:lvl7pPr marL="2971800" indent="-228600" algn="l" rtl="0" fontAlgn="base">
        <a:spcBef>
          <a:spcPct val="20000"/>
        </a:spcBef>
        <a:spcAft>
          <a:spcPct val="0"/>
        </a:spcAft>
        <a:buFont typeface="Arial" charset="0"/>
        <a:buChar char="•"/>
        <a:defRPr sz="2000">
          <a:solidFill>
            <a:srgbClr val="0081C7"/>
          </a:solidFill>
          <a:latin typeface="+mn-lt"/>
          <a:cs typeface="+mn-cs"/>
        </a:defRPr>
      </a:lvl7pPr>
      <a:lvl8pPr marL="3429000" indent="-228600" algn="l" rtl="0" fontAlgn="base">
        <a:spcBef>
          <a:spcPct val="20000"/>
        </a:spcBef>
        <a:spcAft>
          <a:spcPct val="0"/>
        </a:spcAft>
        <a:buFont typeface="Arial" charset="0"/>
        <a:buChar char="•"/>
        <a:defRPr sz="2000">
          <a:solidFill>
            <a:srgbClr val="0081C7"/>
          </a:solidFill>
          <a:latin typeface="+mn-lt"/>
          <a:cs typeface="+mn-cs"/>
        </a:defRPr>
      </a:lvl8pPr>
      <a:lvl9pPr marL="3886200" indent="-228600" algn="l" rtl="0" fontAlgn="base">
        <a:spcBef>
          <a:spcPct val="20000"/>
        </a:spcBef>
        <a:spcAft>
          <a:spcPct val="0"/>
        </a:spcAft>
        <a:buFont typeface="Arial" charset="0"/>
        <a:buChar char="•"/>
        <a:defRPr sz="2000">
          <a:solidFill>
            <a:srgbClr val="0081C7"/>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smtClean="0"/>
              <a:t>Click to modify the style of the text</a:t>
            </a:r>
          </a:p>
          <a:p>
            <a:pPr lvl="1"/>
            <a:r>
              <a:rPr lang="fr-FR" smtClean="0"/>
              <a:t>2nd Level</a:t>
            </a:r>
          </a:p>
          <a:p>
            <a:pPr lvl="2"/>
            <a:r>
              <a:rPr lang="fr-FR" smtClean="0"/>
              <a:t>Third level</a:t>
            </a:r>
          </a:p>
          <a:p>
            <a:pPr lvl="3"/>
            <a:r>
              <a:rPr lang="fr-FR" smtClean="0"/>
              <a:t>Fourth level</a:t>
            </a:r>
          </a:p>
        </p:txBody>
      </p:sp>
      <p:sp>
        <p:nvSpPr>
          <p:cNvPr id="728067" name="Rectangle 3"/>
          <p:cNvSpPr>
            <a:spLocks noGrp="1" noChangeArrowheads="1"/>
          </p:cNvSpPr>
          <p:nvPr>
            <p:ph type="sldNum" sz="quarter" idx="4"/>
          </p:nvPr>
        </p:nvSpPr>
        <p:spPr bwMode="auto">
          <a:xfrm>
            <a:off x="88900" y="6562725"/>
            <a:ext cx="8001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buClr>
                <a:schemeClr val="bg1"/>
              </a:buClr>
              <a:defRPr sz="900">
                <a:solidFill>
                  <a:srgbClr val="0192CE"/>
                </a:solidFill>
                <a:latin typeface="Arial" panose="020B0604020202020204" pitchFamily="34" charset="0"/>
              </a:defRPr>
            </a:lvl1pPr>
          </a:lstStyle>
          <a:p>
            <a:pPr>
              <a:defRPr/>
            </a:pPr>
            <a:fld id="{45AE1A7D-85AD-4469-8718-DEAF068E8AE9}" type="slidenum">
              <a:rPr lang="fr-FR" smtClean="0"/>
              <a:pPr>
                <a:defRPr/>
              </a:pPr>
              <a:t>‹#›</a:t>
            </a:fld>
            <a:endParaRPr lang="fr-FR" dirty="0"/>
          </a:p>
        </p:txBody>
      </p:sp>
      <p:pic>
        <p:nvPicPr>
          <p:cNvPr id="5124" name="Picture 10" descr="SAP_powered"/>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181975" y="6270625"/>
            <a:ext cx="8651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5" descr="combined_header_secondary_ppt"/>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914400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6" descr="Hub_logo_cloud_tag_wht_l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28588" y="134938"/>
            <a:ext cx="1589087"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8071" name="Rectangle 7"/>
          <p:cNvSpPr>
            <a:spLocks noGrp="1" noChangeArrowheads="1"/>
          </p:cNvSpPr>
          <p:nvPr>
            <p:ph type="title"/>
          </p:nvPr>
        </p:nvSpPr>
        <p:spPr bwMode="auto">
          <a:xfrm>
            <a:off x="1309688" y="242888"/>
            <a:ext cx="7834312"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dirty="0" smtClean="0"/>
              <a:t>Click </a:t>
            </a:r>
            <a:r>
              <a:rPr lang="fr-FR" dirty="0" err="1" smtClean="0"/>
              <a:t>Here</a:t>
            </a:r>
            <a:r>
              <a:rPr lang="fr-FR" dirty="0" smtClean="0"/>
              <a:t> to </a:t>
            </a:r>
            <a:r>
              <a:rPr lang="fr-FR" dirty="0" err="1" smtClean="0"/>
              <a:t>Modify</a:t>
            </a:r>
            <a:r>
              <a:rPr lang="fr-FR" dirty="0" smtClean="0"/>
              <a:t> </a:t>
            </a:r>
            <a:r>
              <a:rPr lang="fr-FR" dirty="0" err="1" smtClean="0"/>
              <a:t>Title</a:t>
            </a:r>
            <a:r>
              <a:rPr lang="fr-FR" dirty="0" smtClean="0"/>
              <a:t> Format</a:t>
            </a:r>
          </a:p>
        </p:txBody>
      </p:sp>
      <p:pic>
        <p:nvPicPr>
          <p:cNvPr id="5128" name="Picture 8" descr="infinity_secondary_pg_background_ppt"/>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2498725"/>
            <a:ext cx="5781675"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31" r:id="rId1"/>
    <p:sldLayoutId id="2147484532" r:id="rId2"/>
    <p:sldLayoutId id="2147484533" r:id="rId3"/>
    <p:sldLayoutId id="2147484534" r:id="rId4"/>
    <p:sldLayoutId id="2147484535" r:id="rId5"/>
    <p:sldLayoutId id="2147484536" r:id="rId6"/>
    <p:sldLayoutId id="2147484537" r:id="rId7"/>
    <p:sldLayoutId id="2147484538" r:id="rId8"/>
    <p:sldLayoutId id="2147484539" r:id="rId9"/>
    <p:sldLayoutId id="2147484540" r:id="rId10"/>
    <p:sldLayoutId id="2147484541" r:id="rId11"/>
    <p:sldLayoutId id="2147484542" r:id="rId12"/>
    <p:sldLayoutId id="2147484543" r:id="rId13"/>
  </p:sldLayoutIdLst>
  <p:txStyles>
    <p:titleStyle>
      <a:lvl1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anose="020B0604020202020204" pitchFamily="34" charset="0"/>
          <a:ea typeface="+mj-ea"/>
          <a:cs typeface="+mj-cs"/>
        </a:defRPr>
      </a:lvl1pPr>
      <a:lvl2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2pPr>
      <a:lvl3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3pPr>
      <a:lvl4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4pPr>
      <a:lvl5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5pPr>
      <a:lvl6pPr marL="4572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6pPr>
      <a:lvl7pPr marL="9144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7pPr>
      <a:lvl8pPr marL="13716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8pPr>
      <a:lvl9pPr marL="18288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9pPr>
    </p:titleStyle>
    <p:bodyStyle>
      <a:lvl1pPr marL="342900" indent="-342900" algn="l" rtl="0" eaLnBrk="0" fontAlgn="base" hangingPunct="0">
        <a:spcBef>
          <a:spcPct val="20000"/>
        </a:spcBef>
        <a:spcAft>
          <a:spcPct val="0"/>
        </a:spcAft>
        <a:buSzPct val="120000"/>
        <a:buFont typeface="Wingdings" pitchFamily="2" charset="2"/>
        <a:buChar char="§"/>
        <a:defRPr b="1">
          <a:solidFill>
            <a:srgbClr val="0192CE"/>
          </a:solidFill>
          <a:latin typeface="+mn-lt"/>
          <a:ea typeface="+mn-ea"/>
          <a:cs typeface="+mn-cs"/>
        </a:defRPr>
      </a:lvl1pPr>
      <a:lvl2pPr marL="742950" indent="-285750" algn="l" rtl="0" eaLnBrk="0" fontAlgn="base" hangingPunct="0">
        <a:spcBef>
          <a:spcPct val="20000"/>
        </a:spcBef>
        <a:spcAft>
          <a:spcPct val="0"/>
        </a:spcAft>
        <a:buSzPct val="120000"/>
        <a:buChar char="•"/>
        <a:defRPr>
          <a:solidFill>
            <a:srgbClr val="0192CE"/>
          </a:solidFill>
          <a:latin typeface="+mn-lt"/>
          <a:cs typeface="+mn-cs"/>
        </a:defRPr>
      </a:lvl2pPr>
      <a:lvl3pPr marL="1143000" indent="-228600" algn="l" rtl="0" eaLnBrk="0" fontAlgn="base" hangingPunct="0">
        <a:spcBef>
          <a:spcPct val="20000"/>
        </a:spcBef>
        <a:spcAft>
          <a:spcPct val="0"/>
        </a:spcAft>
        <a:buSzPct val="80000"/>
        <a:buChar char="•"/>
        <a:defRPr sz="1400">
          <a:solidFill>
            <a:srgbClr val="0192CE"/>
          </a:solidFill>
          <a:latin typeface="+mn-lt"/>
          <a:cs typeface="+mn-cs"/>
        </a:defRPr>
      </a:lvl3pPr>
      <a:lvl4pPr marL="1600200" indent="-228600" algn="l" rtl="0" eaLnBrk="0" fontAlgn="base" hangingPunct="0">
        <a:spcBef>
          <a:spcPct val="20000"/>
        </a:spcBef>
        <a:spcAft>
          <a:spcPct val="0"/>
        </a:spcAft>
        <a:buChar char="–"/>
        <a:defRPr sz="1200">
          <a:solidFill>
            <a:srgbClr val="0192CE"/>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Arial" pitchFamily="34" charset="0"/>
          <a:cs typeface="+mn-cs"/>
        </a:defRPr>
      </a:lvl5pPr>
      <a:lvl6pPr marL="2514600" indent="-228600" algn="l" rtl="0" eaLnBrk="1" fontAlgn="base" hangingPunct="1">
        <a:spcBef>
          <a:spcPct val="20000"/>
        </a:spcBef>
        <a:spcAft>
          <a:spcPct val="0"/>
        </a:spcAft>
        <a:buChar char="»"/>
        <a:defRPr sz="2000">
          <a:solidFill>
            <a:schemeClr val="tx1"/>
          </a:solidFill>
          <a:latin typeface="Arial" pitchFamily="34" charset="0"/>
          <a:cs typeface="+mn-cs"/>
        </a:defRPr>
      </a:lvl6pPr>
      <a:lvl7pPr marL="2971800" indent="-228600" algn="l" rtl="0" eaLnBrk="1" fontAlgn="base" hangingPunct="1">
        <a:spcBef>
          <a:spcPct val="20000"/>
        </a:spcBef>
        <a:spcAft>
          <a:spcPct val="0"/>
        </a:spcAft>
        <a:buChar char="»"/>
        <a:defRPr sz="2000">
          <a:solidFill>
            <a:schemeClr val="tx1"/>
          </a:solidFill>
          <a:latin typeface="Arial" pitchFamily="34" charset="0"/>
          <a:cs typeface="+mn-cs"/>
        </a:defRPr>
      </a:lvl7pPr>
      <a:lvl8pPr marL="3429000" indent="-228600" algn="l" rtl="0" eaLnBrk="1" fontAlgn="base" hangingPunct="1">
        <a:spcBef>
          <a:spcPct val="20000"/>
        </a:spcBef>
        <a:spcAft>
          <a:spcPct val="0"/>
        </a:spcAft>
        <a:buChar char="»"/>
        <a:defRPr sz="2000">
          <a:solidFill>
            <a:schemeClr val="tx1"/>
          </a:solidFill>
          <a:latin typeface="Arial" pitchFamily="34" charset="0"/>
          <a:cs typeface="+mn-cs"/>
        </a:defRPr>
      </a:lvl8pPr>
      <a:lvl9pPr marL="3886200" indent="-228600" algn="l" rtl="0" eaLnBrk="1" fontAlgn="base" hangingPunct="1">
        <a:spcBef>
          <a:spcPct val="20000"/>
        </a:spcBef>
        <a:spcAft>
          <a:spcPct val="0"/>
        </a:spcAft>
        <a:buChar char="»"/>
        <a:defRPr sz="2000">
          <a:solidFill>
            <a:schemeClr val="tx1"/>
          </a:solidFill>
          <a:latin typeface="Arial" pitchFamily="34"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smtClean="0"/>
              <a:t>Click to modify the style of the text</a:t>
            </a:r>
          </a:p>
          <a:p>
            <a:pPr lvl="1"/>
            <a:r>
              <a:rPr lang="fr-FR" smtClean="0"/>
              <a:t>2nd Level</a:t>
            </a:r>
          </a:p>
          <a:p>
            <a:pPr lvl="2"/>
            <a:r>
              <a:rPr lang="fr-FR" smtClean="0"/>
              <a:t>Third level</a:t>
            </a:r>
          </a:p>
          <a:p>
            <a:pPr lvl="3"/>
            <a:r>
              <a:rPr lang="fr-FR" smtClean="0"/>
              <a:t>Fourth level</a:t>
            </a:r>
          </a:p>
        </p:txBody>
      </p:sp>
      <p:sp>
        <p:nvSpPr>
          <p:cNvPr id="728067" name="Rectangle 3"/>
          <p:cNvSpPr>
            <a:spLocks noGrp="1" noChangeArrowheads="1"/>
          </p:cNvSpPr>
          <p:nvPr>
            <p:ph type="sldNum" sz="quarter" idx="4"/>
          </p:nvPr>
        </p:nvSpPr>
        <p:spPr bwMode="auto">
          <a:xfrm>
            <a:off x="88900" y="6562725"/>
            <a:ext cx="8001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buClr>
                <a:srgbClr val="FFFFFF"/>
              </a:buClr>
              <a:buFontTx/>
              <a:buNone/>
              <a:defRPr sz="900" b="1">
                <a:solidFill>
                  <a:srgbClr val="0192CE"/>
                </a:solidFill>
                <a:latin typeface="Arial" panose="020B0604020202020204" pitchFamily="34" charset="0"/>
              </a:defRPr>
            </a:lvl1pPr>
          </a:lstStyle>
          <a:p>
            <a:pPr>
              <a:defRPr/>
            </a:pPr>
            <a:fld id="{A1B1D719-129B-4416-A701-955E890670FF}" type="slidenum">
              <a:rPr lang="fr-FR" smtClean="0"/>
              <a:pPr>
                <a:defRPr/>
              </a:pPr>
              <a:t>‹#›</a:t>
            </a:fld>
            <a:endParaRPr lang="fr-FR" dirty="0"/>
          </a:p>
        </p:txBody>
      </p:sp>
      <p:pic>
        <p:nvPicPr>
          <p:cNvPr id="6148" name="Picture 10" descr="SAP_powered"/>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181975" y="6270625"/>
            <a:ext cx="8651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5" descr="combined_header_secondary_ppt"/>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0"/>
            <a:ext cx="914400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6" descr="Hub_logo_cloud_tag_wht_l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128588" y="134938"/>
            <a:ext cx="1589087"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8071" name="Rectangle 7"/>
          <p:cNvSpPr>
            <a:spLocks noGrp="1" noChangeArrowheads="1"/>
          </p:cNvSpPr>
          <p:nvPr>
            <p:ph type="title"/>
          </p:nvPr>
        </p:nvSpPr>
        <p:spPr bwMode="auto">
          <a:xfrm>
            <a:off x="1309688" y="242888"/>
            <a:ext cx="7834312"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dirty="0" smtClean="0"/>
              <a:t>Click </a:t>
            </a:r>
            <a:r>
              <a:rPr lang="fr-FR" dirty="0" err="1" smtClean="0"/>
              <a:t>Here</a:t>
            </a:r>
            <a:r>
              <a:rPr lang="fr-FR" dirty="0" smtClean="0"/>
              <a:t> to </a:t>
            </a:r>
            <a:r>
              <a:rPr lang="fr-FR" dirty="0" err="1" smtClean="0"/>
              <a:t>Modify</a:t>
            </a:r>
            <a:r>
              <a:rPr lang="fr-FR" dirty="0" smtClean="0"/>
              <a:t> </a:t>
            </a:r>
            <a:r>
              <a:rPr lang="fr-FR" dirty="0" err="1" smtClean="0"/>
              <a:t>Title</a:t>
            </a:r>
            <a:r>
              <a:rPr lang="fr-FR" dirty="0" smtClean="0"/>
              <a:t> Format</a:t>
            </a:r>
          </a:p>
        </p:txBody>
      </p:sp>
      <p:pic>
        <p:nvPicPr>
          <p:cNvPr id="6152" name="Picture 8" descr="infinity_secondary_pg_background_ppt"/>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0" y="2498725"/>
            <a:ext cx="5781675"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61" r:id="rId1"/>
    <p:sldLayoutId id="2147484562" r:id="rId2"/>
    <p:sldLayoutId id="2147484563" r:id="rId3"/>
    <p:sldLayoutId id="2147484564" r:id="rId4"/>
    <p:sldLayoutId id="2147484565" r:id="rId5"/>
    <p:sldLayoutId id="2147484566" r:id="rId6"/>
    <p:sldLayoutId id="2147484567" r:id="rId7"/>
    <p:sldLayoutId id="2147484568" r:id="rId8"/>
    <p:sldLayoutId id="2147484569" r:id="rId9"/>
    <p:sldLayoutId id="2147484570" r:id="rId10"/>
    <p:sldLayoutId id="2147484571" r:id="rId11"/>
    <p:sldLayoutId id="2147484572" r:id="rId12"/>
    <p:sldLayoutId id="2147484573" r:id="rId13"/>
  </p:sldLayoutIdLst>
  <p:hf hdr="0" ftr="0" dt="0"/>
  <p:txStyles>
    <p:titleStyle>
      <a:lvl1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anose="020B0604020202020204" pitchFamily="34" charset="0"/>
          <a:ea typeface="+mj-ea"/>
          <a:cs typeface="+mj-cs"/>
        </a:defRPr>
      </a:lvl1pPr>
      <a:lvl2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2pPr>
      <a:lvl3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3pPr>
      <a:lvl4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4pPr>
      <a:lvl5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5pPr>
      <a:lvl6pPr marL="4572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6pPr>
      <a:lvl7pPr marL="9144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7pPr>
      <a:lvl8pPr marL="13716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8pPr>
      <a:lvl9pPr marL="18288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9pPr>
    </p:titleStyle>
    <p:bodyStyle>
      <a:lvl1pPr marL="342900" indent="-342900" algn="l" rtl="0" eaLnBrk="0" fontAlgn="base" hangingPunct="0">
        <a:spcBef>
          <a:spcPct val="20000"/>
        </a:spcBef>
        <a:spcAft>
          <a:spcPct val="0"/>
        </a:spcAft>
        <a:buSzPct val="120000"/>
        <a:buFont typeface="Wingdings" pitchFamily="2" charset="2"/>
        <a:buChar char="§"/>
        <a:defRPr b="1">
          <a:solidFill>
            <a:srgbClr val="0192CE"/>
          </a:solidFill>
          <a:latin typeface="+mn-lt"/>
          <a:ea typeface="+mn-ea"/>
          <a:cs typeface="+mn-cs"/>
        </a:defRPr>
      </a:lvl1pPr>
      <a:lvl2pPr marL="742950" indent="-285750" algn="l" rtl="0" eaLnBrk="0" fontAlgn="base" hangingPunct="0">
        <a:spcBef>
          <a:spcPct val="20000"/>
        </a:spcBef>
        <a:spcAft>
          <a:spcPct val="0"/>
        </a:spcAft>
        <a:buSzPct val="120000"/>
        <a:buChar char="•"/>
        <a:defRPr>
          <a:solidFill>
            <a:srgbClr val="0192CE"/>
          </a:solidFill>
          <a:latin typeface="+mn-lt"/>
          <a:cs typeface="+mn-cs"/>
        </a:defRPr>
      </a:lvl2pPr>
      <a:lvl3pPr marL="1143000" indent="-228600" algn="l" rtl="0" eaLnBrk="0" fontAlgn="base" hangingPunct="0">
        <a:spcBef>
          <a:spcPct val="20000"/>
        </a:spcBef>
        <a:spcAft>
          <a:spcPct val="0"/>
        </a:spcAft>
        <a:buSzPct val="80000"/>
        <a:buChar char="•"/>
        <a:defRPr sz="1400">
          <a:solidFill>
            <a:srgbClr val="0192CE"/>
          </a:solidFill>
          <a:latin typeface="+mn-lt"/>
          <a:cs typeface="+mn-cs"/>
        </a:defRPr>
      </a:lvl3pPr>
      <a:lvl4pPr marL="1600200" indent="-228600" algn="l" rtl="0" eaLnBrk="0" fontAlgn="base" hangingPunct="0">
        <a:spcBef>
          <a:spcPct val="20000"/>
        </a:spcBef>
        <a:spcAft>
          <a:spcPct val="0"/>
        </a:spcAft>
        <a:buChar char="–"/>
        <a:defRPr sz="1200">
          <a:solidFill>
            <a:srgbClr val="0192CE"/>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Arial" pitchFamily="34" charset="0"/>
          <a:cs typeface="+mn-cs"/>
        </a:defRPr>
      </a:lvl5pPr>
      <a:lvl6pPr marL="2514600" indent="-228600" algn="l" rtl="0" fontAlgn="base">
        <a:spcBef>
          <a:spcPct val="20000"/>
        </a:spcBef>
        <a:spcAft>
          <a:spcPct val="0"/>
        </a:spcAft>
        <a:buChar char="»"/>
        <a:defRPr sz="2000">
          <a:solidFill>
            <a:schemeClr val="tx1"/>
          </a:solidFill>
          <a:latin typeface="Arial" pitchFamily="34" charset="0"/>
          <a:cs typeface="+mn-cs"/>
        </a:defRPr>
      </a:lvl6pPr>
      <a:lvl7pPr marL="2971800" indent="-228600" algn="l" rtl="0" fontAlgn="base">
        <a:spcBef>
          <a:spcPct val="20000"/>
        </a:spcBef>
        <a:spcAft>
          <a:spcPct val="0"/>
        </a:spcAft>
        <a:buChar char="»"/>
        <a:defRPr sz="2000">
          <a:solidFill>
            <a:schemeClr val="tx1"/>
          </a:solidFill>
          <a:latin typeface="Arial" pitchFamily="34" charset="0"/>
          <a:cs typeface="+mn-cs"/>
        </a:defRPr>
      </a:lvl7pPr>
      <a:lvl8pPr marL="3429000" indent="-228600" algn="l" rtl="0" fontAlgn="base">
        <a:spcBef>
          <a:spcPct val="20000"/>
        </a:spcBef>
        <a:spcAft>
          <a:spcPct val="0"/>
        </a:spcAft>
        <a:buChar char="»"/>
        <a:defRPr sz="2000">
          <a:solidFill>
            <a:schemeClr val="tx1"/>
          </a:solidFill>
          <a:latin typeface="Arial" pitchFamily="34" charset="0"/>
          <a:cs typeface="+mn-cs"/>
        </a:defRPr>
      </a:lvl8pPr>
      <a:lvl9pPr marL="3886200" indent="-228600" algn="l" rtl="0" fontAlgn="base">
        <a:spcBef>
          <a:spcPct val="20000"/>
        </a:spcBef>
        <a:spcAft>
          <a:spcPct val="0"/>
        </a:spcAft>
        <a:buChar char="»"/>
        <a:defRPr sz="2000">
          <a:solidFill>
            <a:schemeClr val="tx1"/>
          </a:solidFill>
          <a:latin typeface="Arial" pitchFamily="34"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smtClean="0"/>
              <a:t>Click to modify the style of the text</a:t>
            </a:r>
          </a:p>
          <a:p>
            <a:pPr lvl="1"/>
            <a:r>
              <a:rPr lang="fr-FR" smtClean="0"/>
              <a:t>2nd Level</a:t>
            </a:r>
          </a:p>
          <a:p>
            <a:pPr lvl="2"/>
            <a:r>
              <a:rPr lang="fr-FR" smtClean="0"/>
              <a:t>Third level</a:t>
            </a:r>
          </a:p>
          <a:p>
            <a:pPr lvl="3"/>
            <a:r>
              <a:rPr lang="fr-FR" smtClean="0"/>
              <a:t>Fourth level</a:t>
            </a:r>
          </a:p>
        </p:txBody>
      </p:sp>
      <p:sp>
        <p:nvSpPr>
          <p:cNvPr id="728067" name="Rectangle 3"/>
          <p:cNvSpPr>
            <a:spLocks noGrp="1" noChangeArrowheads="1"/>
          </p:cNvSpPr>
          <p:nvPr>
            <p:ph type="sldNum" sz="quarter" idx="4"/>
          </p:nvPr>
        </p:nvSpPr>
        <p:spPr bwMode="auto">
          <a:xfrm>
            <a:off x="88900" y="6562725"/>
            <a:ext cx="8001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buClr>
                <a:srgbClr val="FFFFFF"/>
              </a:buClr>
              <a:defRPr sz="900">
                <a:solidFill>
                  <a:srgbClr val="0192CE"/>
                </a:solidFill>
                <a:latin typeface="Arial" panose="020B0604020202020204" pitchFamily="34" charset="0"/>
              </a:defRPr>
            </a:lvl1pPr>
          </a:lstStyle>
          <a:p>
            <a:pPr>
              <a:defRPr/>
            </a:pPr>
            <a:fld id="{ABD534C3-EAD5-4F32-9E27-F61AC9FB4C79}" type="slidenum">
              <a:rPr lang="fr-FR" smtClean="0"/>
              <a:pPr>
                <a:defRPr/>
              </a:pPr>
              <a:t>‹#›</a:t>
            </a:fld>
            <a:endParaRPr lang="fr-FR" dirty="0"/>
          </a:p>
        </p:txBody>
      </p:sp>
      <p:pic>
        <p:nvPicPr>
          <p:cNvPr id="7172" name="Picture 10" descr="SAP_powered"/>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181975" y="6270625"/>
            <a:ext cx="8651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5" descr="combined_header_secondary_ppt"/>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914400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6" descr="Hub_logo_cloud_tag_wht_l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28588" y="134938"/>
            <a:ext cx="1589087"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8071" name="Rectangle 7"/>
          <p:cNvSpPr>
            <a:spLocks noGrp="1" noChangeArrowheads="1"/>
          </p:cNvSpPr>
          <p:nvPr>
            <p:ph type="title"/>
          </p:nvPr>
        </p:nvSpPr>
        <p:spPr bwMode="auto">
          <a:xfrm>
            <a:off x="1309688" y="242888"/>
            <a:ext cx="7834312"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dirty="0" smtClean="0"/>
              <a:t>Click </a:t>
            </a:r>
            <a:r>
              <a:rPr lang="fr-FR" dirty="0" err="1" smtClean="0"/>
              <a:t>Here</a:t>
            </a:r>
            <a:r>
              <a:rPr lang="fr-FR" dirty="0" smtClean="0"/>
              <a:t> to </a:t>
            </a:r>
            <a:r>
              <a:rPr lang="fr-FR" dirty="0" err="1" smtClean="0"/>
              <a:t>Modify</a:t>
            </a:r>
            <a:r>
              <a:rPr lang="fr-FR" dirty="0" smtClean="0"/>
              <a:t> </a:t>
            </a:r>
            <a:r>
              <a:rPr lang="fr-FR" dirty="0" err="1" smtClean="0"/>
              <a:t>Title</a:t>
            </a:r>
            <a:r>
              <a:rPr lang="fr-FR" dirty="0" smtClean="0"/>
              <a:t> Format</a:t>
            </a:r>
          </a:p>
        </p:txBody>
      </p:sp>
      <p:pic>
        <p:nvPicPr>
          <p:cNvPr id="7176" name="Picture 8" descr="infinity_secondary_pg_background_ppt"/>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2498725"/>
            <a:ext cx="5781675"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44" r:id="rId1"/>
    <p:sldLayoutId id="2147484545" r:id="rId2"/>
    <p:sldLayoutId id="2147484546" r:id="rId3"/>
    <p:sldLayoutId id="2147484547" r:id="rId4"/>
    <p:sldLayoutId id="2147484548" r:id="rId5"/>
    <p:sldLayoutId id="2147484549" r:id="rId6"/>
    <p:sldLayoutId id="2147484550" r:id="rId7"/>
    <p:sldLayoutId id="2147484551" r:id="rId8"/>
    <p:sldLayoutId id="2147484552" r:id="rId9"/>
    <p:sldLayoutId id="2147484553" r:id="rId10"/>
    <p:sldLayoutId id="2147484554" r:id="rId11"/>
    <p:sldLayoutId id="2147484555" r:id="rId12"/>
    <p:sldLayoutId id="2147484556" r:id="rId13"/>
  </p:sldLayoutIdLst>
  <p:txStyles>
    <p:titleStyle>
      <a:lvl1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anose="020B0604020202020204" pitchFamily="34" charset="0"/>
          <a:ea typeface="+mj-ea"/>
          <a:cs typeface="+mj-cs"/>
        </a:defRPr>
      </a:lvl1pPr>
      <a:lvl2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2pPr>
      <a:lvl3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3pPr>
      <a:lvl4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4pPr>
      <a:lvl5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5pPr>
      <a:lvl6pPr marL="4572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6pPr>
      <a:lvl7pPr marL="9144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7pPr>
      <a:lvl8pPr marL="13716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8pPr>
      <a:lvl9pPr marL="18288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9pPr>
    </p:titleStyle>
    <p:bodyStyle>
      <a:lvl1pPr marL="342900" indent="-342900" algn="l" rtl="0" eaLnBrk="0" fontAlgn="base" hangingPunct="0">
        <a:spcBef>
          <a:spcPct val="20000"/>
        </a:spcBef>
        <a:spcAft>
          <a:spcPct val="0"/>
        </a:spcAft>
        <a:buSzPct val="120000"/>
        <a:buFont typeface="Wingdings" pitchFamily="2" charset="2"/>
        <a:buChar char="§"/>
        <a:defRPr b="1">
          <a:solidFill>
            <a:srgbClr val="0192CE"/>
          </a:solidFill>
          <a:latin typeface="+mn-lt"/>
          <a:ea typeface="+mn-ea"/>
          <a:cs typeface="+mn-cs"/>
        </a:defRPr>
      </a:lvl1pPr>
      <a:lvl2pPr marL="742950" indent="-285750" algn="l" rtl="0" eaLnBrk="0" fontAlgn="base" hangingPunct="0">
        <a:spcBef>
          <a:spcPct val="20000"/>
        </a:spcBef>
        <a:spcAft>
          <a:spcPct val="0"/>
        </a:spcAft>
        <a:buSzPct val="120000"/>
        <a:buChar char="•"/>
        <a:defRPr>
          <a:solidFill>
            <a:srgbClr val="0192CE"/>
          </a:solidFill>
          <a:latin typeface="+mn-lt"/>
          <a:cs typeface="+mn-cs"/>
        </a:defRPr>
      </a:lvl2pPr>
      <a:lvl3pPr marL="1143000" indent="-228600" algn="l" rtl="0" eaLnBrk="0" fontAlgn="base" hangingPunct="0">
        <a:spcBef>
          <a:spcPct val="20000"/>
        </a:spcBef>
        <a:spcAft>
          <a:spcPct val="0"/>
        </a:spcAft>
        <a:buSzPct val="80000"/>
        <a:buChar char="•"/>
        <a:defRPr sz="1400">
          <a:solidFill>
            <a:srgbClr val="0192CE"/>
          </a:solidFill>
          <a:latin typeface="+mn-lt"/>
          <a:cs typeface="+mn-cs"/>
        </a:defRPr>
      </a:lvl3pPr>
      <a:lvl4pPr marL="1600200" indent="-228600" algn="l" rtl="0" eaLnBrk="0" fontAlgn="base" hangingPunct="0">
        <a:spcBef>
          <a:spcPct val="20000"/>
        </a:spcBef>
        <a:spcAft>
          <a:spcPct val="0"/>
        </a:spcAft>
        <a:buChar char="–"/>
        <a:defRPr sz="1200">
          <a:solidFill>
            <a:srgbClr val="0192CE"/>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Arial" pitchFamily="34" charset="0"/>
          <a:cs typeface="+mn-cs"/>
        </a:defRPr>
      </a:lvl5pPr>
      <a:lvl6pPr marL="2514600" indent="-228600" algn="l" rtl="0" eaLnBrk="1" fontAlgn="base" hangingPunct="1">
        <a:spcBef>
          <a:spcPct val="20000"/>
        </a:spcBef>
        <a:spcAft>
          <a:spcPct val="0"/>
        </a:spcAft>
        <a:buChar char="»"/>
        <a:defRPr sz="2000">
          <a:solidFill>
            <a:schemeClr val="tx1"/>
          </a:solidFill>
          <a:latin typeface="Arial" pitchFamily="34" charset="0"/>
          <a:cs typeface="+mn-cs"/>
        </a:defRPr>
      </a:lvl6pPr>
      <a:lvl7pPr marL="2971800" indent="-228600" algn="l" rtl="0" eaLnBrk="1" fontAlgn="base" hangingPunct="1">
        <a:spcBef>
          <a:spcPct val="20000"/>
        </a:spcBef>
        <a:spcAft>
          <a:spcPct val="0"/>
        </a:spcAft>
        <a:buChar char="»"/>
        <a:defRPr sz="2000">
          <a:solidFill>
            <a:schemeClr val="tx1"/>
          </a:solidFill>
          <a:latin typeface="Arial" pitchFamily="34" charset="0"/>
          <a:cs typeface="+mn-cs"/>
        </a:defRPr>
      </a:lvl7pPr>
      <a:lvl8pPr marL="3429000" indent="-228600" algn="l" rtl="0" eaLnBrk="1" fontAlgn="base" hangingPunct="1">
        <a:spcBef>
          <a:spcPct val="20000"/>
        </a:spcBef>
        <a:spcAft>
          <a:spcPct val="0"/>
        </a:spcAft>
        <a:buChar char="»"/>
        <a:defRPr sz="2000">
          <a:solidFill>
            <a:schemeClr val="tx1"/>
          </a:solidFill>
          <a:latin typeface="Arial" pitchFamily="34" charset="0"/>
          <a:cs typeface="+mn-cs"/>
        </a:defRPr>
      </a:lvl8pPr>
      <a:lvl9pPr marL="3886200" indent="-228600" algn="l" rtl="0" eaLnBrk="1" fontAlgn="base" hangingPunct="1">
        <a:spcBef>
          <a:spcPct val="20000"/>
        </a:spcBef>
        <a:spcAft>
          <a:spcPct val="0"/>
        </a:spcAft>
        <a:buChar char="»"/>
        <a:defRPr sz="2000">
          <a:solidFill>
            <a:schemeClr val="tx1"/>
          </a:solidFill>
          <a:latin typeface="Arial" pitchFamily="34"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557" r:id="rId1"/>
  </p:sldLayoutIdLst>
  <p:hf hd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B48FAAF-DCB7-40DC-B647-0B84E05B2633}" type="slidenum">
              <a:rPr lang="en-US" altLang="en-US" smtClean="0"/>
              <a:pPr/>
              <a:t>‹#›</a:t>
            </a:fld>
            <a:endParaRPr lang="en-US" alt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lt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endParaRPr lang="en-US" altLang="en-US"/>
          </a:p>
        </p:txBody>
      </p:sp>
    </p:spTree>
  </p:cSld>
  <p:clrMap bg1="lt1" tx1="dk1" bg2="lt2" tx2="dk2" accent1="accent1" accent2="accent2" accent3="accent3" accent4="accent4" accent5="accent5" accent6="accent6" hlink="hlink" folHlink="folHlink"/>
  <p:sldLayoutIdLst>
    <p:sldLayoutId id="2147484577" r:id="rId1"/>
    <p:sldLayoutId id="2147484578" r:id="rId2"/>
    <p:sldLayoutId id="2147484579" r:id="rId3"/>
    <p:sldLayoutId id="2147484580" r:id="rId4"/>
    <p:sldLayoutId id="2147484581" r:id="rId5"/>
    <p:sldLayoutId id="2147484582" r:id="rId6"/>
    <p:sldLayoutId id="2147484583" r:id="rId7"/>
    <p:sldLayoutId id="2147484584" r:id="rId8"/>
    <p:sldLayoutId id="2147484585" r:id="rId9"/>
    <p:sldLayoutId id="2147484586" r:id="rId10"/>
    <p:sldLayoutId id="2147484587"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xml"/><Relationship Id="rId1" Type="http://schemas.openxmlformats.org/officeDocument/2006/relationships/slideLayout" Target="../slideLayouts/slideLayout85.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01.xml"/></Relationships>
</file>

<file path=ppt/slides/_rels/slide1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01.xml"/></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01.xml"/></Relationships>
</file>

<file path=ppt/slides/_rels/slide1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0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1.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98.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98.xml"/><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101.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0.xml"/><Relationship Id="rId1" Type="http://schemas.openxmlformats.org/officeDocument/2006/relationships/slideLayout" Target="../slideLayouts/slideLayout10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1.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1.xml"/><Relationship Id="rId1" Type="http://schemas.openxmlformats.org/officeDocument/2006/relationships/slideLayout" Target="../slideLayouts/slideLayout101.xml"/></Relationships>
</file>

<file path=ppt/slides/_rels/slide2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01.xml"/></Relationships>
</file>

<file path=ppt/slides/_rels/slide2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01.xml"/></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101.xml"/></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3.xml"/><Relationship Id="rId1" Type="http://schemas.openxmlformats.org/officeDocument/2006/relationships/slideLayout" Target="../slideLayouts/slideLayout10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1.xml"/></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5.xml"/><Relationship Id="rId1" Type="http://schemas.openxmlformats.org/officeDocument/2006/relationships/slideLayout" Target="../slideLayouts/slideLayout101.xml"/><Relationship Id="rId4"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1.xml"/><Relationship Id="rId1" Type="http://schemas.openxmlformats.org/officeDocument/2006/relationships/themeOverride" Target="../theme/themeOverride1.xml"/><Relationship Id="rId5" Type="http://schemas.openxmlformats.org/officeDocument/2006/relationships/image" Target="../media/image49.png"/><Relationship Id="rId4" Type="http://schemas.openxmlformats.org/officeDocument/2006/relationships/image" Target="../media/image48.png"/></Relationships>
</file>

<file path=ppt/slides/_rels/slide2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7.xml"/><Relationship Id="rId1" Type="http://schemas.openxmlformats.org/officeDocument/2006/relationships/slideLayout" Target="../slideLayouts/slideLayout101.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98.xml"/></Relationships>
</file>

<file path=ppt/slides/_rels/slide3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8.xml"/><Relationship Id="rId1" Type="http://schemas.openxmlformats.org/officeDocument/2006/relationships/slideLayout" Target="../slideLayouts/slideLayout101.xml"/></Relationships>
</file>

<file path=ppt/slides/_rels/slide3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0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3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9.xml"/><Relationship Id="rId1" Type="http://schemas.openxmlformats.org/officeDocument/2006/relationships/slideLayout" Target="../slideLayouts/slideLayout101.xml"/></Relationships>
</file>

<file path=ppt/slides/_rels/slide3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0.xml"/><Relationship Id="rId1" Type="http://schemas.openxmlformats.org/officeDocument/2006/relationships/slideLayout" Target="../slideLayouts/slideLayout101.xml"/></Relationships>
</file>

<file path=ppt/slides/_rels/slide3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1.xml"/><Relationship Id="rId1" Type="http://schemas.openxmlformats.org/officeDocument/2006/relationships/slideLayout" Target="../slideLayouts/slideLayout101.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3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2.xml"/><Relationship Id="rId1" Type="http://schemas.openxmlformats.org/officeDocument/2006/relationships/slideLayout" Target="../slideLayouts/slideLayout10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3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3.xml"/><Relationship Id="rId1" Type="http://schemas.openxmlformats.org/officeDocument/2006/relationships/slideLayout" Target="../slideLayouts/slideLayout101.xml"/><Relationship Id="rId4" Type="http://schemas.openxmlformats.org/officeDocument/2006/relationships/image" Target="../media/image59.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1.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101.xml"/><Relationship Id="rId4" Type="http://schemas.openxmlformats.org/officeDocument/2006/relationships/image" Target="../media/image18.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4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5.xml"/><Relationship Id="rId1" Type="http://schemas.openxmlformats.org/officeDocument/2006/relationships/slideLayout" Target="../slideLayouts/slideLayout10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46.xml.rels><?xml version="1.0" encoding="UTF-8" standalone="yes"?>
<Relationships xmlns="http://schemas.openxmlformats.org/package/2006/relationships"><Relationship Id="rId3" Type="http://schemas.openxmlformats.org/officeDocument/2006/relationships/hyperlink" Target="http://www.hubwoo.com/global-customer-support/" TargetMode="External"/><Relationship Id="rId2" Type="http://schemas.openxmlformats.org/officeDocument/2006/relationships/notesSlide" Target="../notesSlides/notesSlide27.xml"/><Relationship Id="rId1" Type="http://schemas.openxmlformats.org/officeDocument/2006/relationships/slideLayout" Target="../slideLayouts/slideLayout100.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01.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1.xml"/></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01.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01.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0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86400" y="4724400"/>
            <a:ext cx="2774633" cy="1843088"/>
          </a:xfrm>
          <a:prstGeom prst="rect">
            <a:avLst/>
          </a:prstGeom>
          <a:noFill/>
          <a:ln>
            <a:noFill/>
          </a:ln>
        </p:spPr>
      </p:pic>
      <p:sp>
        <p:nvSpPr>
          <p:cNvPr id="4100" name="Rectangle 4"/>
          <p:cNvSpPr>
            <a:spLocks noGrp="1" noChangeArrowheads="1"/>
          </p:cNvSpPr>
          <p:nvPr>
            <p:ph type="ctrTitle"/>
          </p:nvPr>
        </p:nvSpPr>
        <p:spPr>
          <a:xfrm>
            <a:off x="685800" y="1371600"/>
            <a:ext cx="7467600" cy="2136775"/>
          </a:xfrm>
        </p:spPr>
        <p:txBody>
          <a:bodyPr/>
          <a:lstStyle/>
          <a:p>
            <a:r>
              <a:rPr lang="en-US" altLang="en-US" sz="5400" b="1" dirty="0" smtClean="0">
                <a:latin typeface="Arial" pitchFamily="34" charset="0"/>
                <a:ea typeface="+mn-ea"/>
                <a:cs typeface="Arial" pitchFamily="34" charset="0"/>
              </a:rPr>
              <a:t>Catalog Manager Supplier</a:t>
            </a:r>
            <a:endParaRPr lang="en-US" altLang="en-US" sz="1800" i="1" u="sng" dirty="0">
              <a:solidFill>
                <a:srgbClr val="0070C0"/>
              </a:solidFill>
              <a:latin typeface="Arial" panose="020B0604020202020204" pitchFamily="34" charset="0"/>
              <a:cs typeface="Arial" panose="020B0604020202020204" pitchFamily="34" charset="0"/>
            </a:endParaRPr>
          </a:p>
        </p:txBody>
      </p:sp>
      <p:sp>
        <p:nvSpPr>
          <p:cNvPr id="4101" name="Rectangle 5"/>
          <p:cNvSpPr>
            <a:spLocks noGrp="1" noChangeArrowheads="1"/>
          </p:cNvSpPr>
          <p:nvPr>
            <p:ph type="subTitle" idx="1"/>
          </p:nvPr>
        </p:nvSpPr>
        <p:spPr>
          <a:xfrm>
            <a:off x="685800" y="3733800"/>
            <a:ext cx="6461760" cy="1066800"/>
          </a:xfrm>
        </p:spPr>
        <p:txBody>
          <a:bodyPr>
            <a:normAutofit/>
          </a:bodyPr>
          <a:lstStyle/>
          <a:p>
            <a:r>
              <a:rPr lang="en-US" altLang="en-US" sz="3600" b="1" dirty="0" smtClean="0">
                <a:latin typeface="Arial" panose="020B0604020202020204" pitchFamily="34" charset="0"/>
                <a:cs typeface="Arial" panose="020B0604020202020204" pitchFamily="34" charset="0"/>
              </a:rPr>
              <a:t>Standard Training</a:t>
            </a:r>
            <a:endParaRPr lang="en-US" altLang="en-US"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079869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Catalog Manager Homepage</a:t>
            </a:r>
            <a:endParaRPr lang="en-US" dirty="0"/>
          </a:p>
        </p:txBody>
      </p:sp>
      <p:sp>
        <p:nvSpPr>
          <p:cNvPr id="4" name="Rectangle 3"/>
          <p:cNvSpPr>
            <a:spLocks noGrp="1" noChangeArrowheads="1"/>
          </p:cNvSpPr>
          <p:nvPr>
            <p:ph idx="1"/>
          </p:nvPr>
        </p:nvSpPr>
        <p:spPr/>
        <p:txBody>
          <a:bodyPr/>
          <a:lstStyle/>
          <a:p>
            <a:r>
              <a:rPr lang="en-US" dirty="0" smtClean="0"/>
              <a:t>The “Version” box displays the current catalog version number and the date the corresponding version was last imported. A direct link to the version history will display the information.</a:t>
            </a:r>
            <a:endParaRPr lang="en-US" dirty="0"/>
          </a:p>
        </p:txBody>
      </p:sp>
      <p:pic>
        <p:nvPicPr>
          <p:cNvPr id="1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2124075"/>
            <a:ext cx="1924050" cy="100012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2057400"/>
            <a:ext cx="4724400" cy="430638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Line Callout 2 7"/>
          <p:cNvSpPr/>
          <p:nvPr/>
        </p:nvSpPr>
        <p:spPr>
          <a:xfrm flipH="1">
            <a:off x="6251992" y="3581400"/>
            <a:ext cx="1263233" cy="850997"/>
          </a:xfrm>
          <a:prstGeom prst="borderCallout2">
            <a:avLst>
              <a:gd name="adj1" fmla="val 18750"/>
              <a:gd name="adj2" fmla="val -8333"/>
              <a:gd name="adj3" fmla="val 18750"/>
              <a:gd name="adj4" fmla="val -16667"/>
              <a:gd name="adj5" fmla="val -61051"/>
              <a:gd name="adj6" fmla="val -2474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buNone/>
            </a:pPr>
            <a:r>
              <a:rPr lang="en-US" sz="1050" b="1" i="1" dirty="0">
                <a:solidFill>
                  <a:srgbClr val="006699"/>
                </a:solidFill>
                <a:latin typeface="+mj-lt"/>
              </a:rPr>
              <a:t>Click on the “Show History” link to display the Catalog Version History</a:t>
            </a:r>
            <a:r>
              <a:rPr lang="en-US" sz="1050" b="1" dirty="0">
                <a:solidFill>
                  <a:srgbClr val="006699"/>
                </a:solidFill>
                <a:latin typeface="Arial" panose="020B0604020202020204" pitchFamily="34" charset="0"/>
              </a:rPr>
              <a:t>.</a:t>
            </a:r>
          </a:p>
        </p:txBody>
      </p:sp>
    </p:spTree>
    <p:extLst>
      <p:ext uri="{BB962C8B-B14F-4D97-AF65-F5344CB8AC3E}">
        <p14:creationId xmlns:p14="http://schemas.microsoft.com/office/powerpoint/2010/main" val="5200478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dirty="0" smtClean="0"/>
              <a:t>Click on the “Show Item” link to view the available items in your catalog.</a:t>
            </a:r>
          </a:p>
          <a:p>
            <a:endParaRPr lang="en-US"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7170" y="1447800"/>
            <a:ext cx="6931030" cy="502247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Line Callout 2 6"/>
          <p:cNvSpPr/>
          <p:nvPr/>
        </p:nvSpPr>
        <p:spPr>
          <a:xfrm flipH="1">
            <a:off x="4419599" y="2971800"/>
            <a:ext cx="957508" cy="650358"/>
          </a:xfrm>
          <a:prstGeom prst="borderCallout2">
            <a:avLst>
              <a:gd name="adj1" fmla="val 18750"/>
              <a:gd name="adj2" fmla="val -8333"/>
              <a:gd name="adj3" fmla="val 18750"/>
              <a:gd name="adj4" fmla="val -16667"/>
              <a:gd name="adj5" fmla="val -106827"/>
              <a:gd name="adj6" fmla="val -40286"/>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buNone/>
            </a:pPr>
            <a:r>
              <a:rPr lang="en-US" sz="1050" b="1" i="1" dirty="0" smtClean="0">
                <a:solidFill>
                  <a:srgbClr val="006699"/>
                </a:solidFill>
                <a:latin typeface="+mj-lt"/>
              </a:rPr>
              <a:t>“Show Items"</a:t>
            </a:r>
            <a:endParaRPr lang="en-US" sz="1050" b="1" dirty="0">
              <a:solidFill>
                <a:srgbClr val="006699"/>
              </a:solidFill>
              <a:latin typeface="Arial" panose="020B0604020202020204" pitchFamily="34" charset="0"/>
            </a:endParaRPr>
          </a:p>
        </p:txBody>
      </p:sp>
      <p:sp>
        <p:nvSpPr>
          <p:cNvPr id="3" name="Title 2"/>
          <p:cNvSpPr>
            <a:spLocks noGrp="1"/>
          </p:cNvSpPr>
          <p:nvPr>
            <p:ph type="title"/>
          </p:nvPr>
        </p:nvSpPr>
        <p:spPr/>
        <p:txBody>
          <a:bodyPr/>
          <a:lstStyle/>
          <a:p>
            <a:r>
              <a:rPr lang="en-US" smtClean="0"/>
              <a:t>Show Items within Catalogs</a:t>
            </a:r>
            <a:endParaRPr lang="en-US" dirty="0"/>
          </a:p>
        </p:txBody>
      </p:sp>
    </p:spTree>
    <p:extLst>
      <p:ext uri="{BB962C8B-B14F-4D97-AF65-F5344CB8AC3E}">
        <p14:creationId xmlns:p14="http://schemas.microsoft.com/office/powerpoint/2010/main" val="22872439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8020" y="1931743"/>
            <a:ext cx="6485731" cy="449976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3825" y="1279194"/>
            <a:ext cx="6957379" cy="6477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Line Callout 2 6"/>
          <p:cNvSpPr/>
          <p:nvPr/>
        </p:nvSpPr>
        <p:spPr>
          <a:xfrm flipH="1">
            <a:off x="6947848" y="2528248"/>
            <a:ext cx="1071807" cy="650358"/>
          </a:xfrm>
          <a:prstGeom prst="borderCallout2">
            <a:avLst>
              <a:gd name="adj1" fmla="val 18750"/>
              <a:gd name="adj2" fmla="val -8333"/>
              <a:gd name="adj3" fmla="val 18750"/>
              <a:gd name="adj4" fmla="val -16667"/>
              <a:gd name="adj5" fmla="val -106827"/>
              <a:gd name="adj6" fmla="val -40286"/>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buNone/>
            </a:pPr>
            <a:r>
              <a:rPr lang="en-US" sz="1050" b="1" i="1" dirty="0" smtClean="0">
                <a:solidFill>
                  <a:srgbClr val="006699"/>
                </a:solidFill>
                <a:latin typeface="+mj-lt"/>
              </a:rPr>
              <a:t>“Show Details"</a:t>
            </a:r>
            <a:endParaRPr lang="en-US" sz="1050" b="1" dirty="0">
              <a:solidFill>
                <a:srgbClr val="006699"/>
              </a:solidFill>
              <a:latin typeface="Arial" panose="020B0604020202020204" pitchFamily="34" charset="0"/>
            </a:endParaRPr>
          </a:p>
        </p:txBody>
      </p:sp>
      <p:sp>
        <p:nvSpPr>
          <p:cNvPr id="9" name="Title 8"/>
          <p:cNvSpPr>
            <a:spLocks noGrp="1"/>
          </p:cNvSpPr>
          <p:nvPr>
            <p:ph type="title"/>
          </p:nvPr>
        </p:nvSpPr>
        <p:spPr/>
        <p:txBody>
          <a:bodyPr/>
          <a:lstStyle/>
          <a:p>
            <a:r>
              <a:rPr lang="en-US" dirty="0" smtClean="0"/>
              <a:t>Show Details of Items within Catalogs</a:t>
            </a:r>
            <a:endParaRPr lang="en-US" dirty="0"/>
          </a:p>
        </p:txBody>
      </p:sp>
      <p:sp>
        <p:nvSpPr>
          <p:cNvPr id="11" name="Content Placeholder 10"/>
          <p:cNvSpPr>
            <a:spLocks noGrp="1"/>
          </p:cNvSpPr>
          <p:nvPr>
            <p:ph idx="1"/>
          </p:nvPr>
        </p:nvSpPr>
        <p:spPr/>
        <p:txBody>
          <a:bodyPr/>
          <a:lstStyle/>
          <a:p>
            <a:r>
              <a:rPr lang="en-US" dirty="0" smtClean="0"/>
              <a:t>To view the details of each item, click on the “Show Details” link.</a:t>
            </a:r>
          </a:p>
          <a:p>
            <a:endParaRPr lang="en-US" dirty="0"/>
          </a:p>
        </p:txBody>
      </p:sp>
    </p:spTree>
    <p:extLst>
      <p:ext uri="{BB962C8B-B14F-4D97-AF65-F5344CB8AC3E}">
        <p14:creationId xmlns:p14="http://schemas.microsoft.com/office/powerpoint/2010/main" val="36362657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355" y="3280496"/>
            <a:ext cx="8310646" cy="243450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Extended Process </a:t>
            </a:r>
            <a:r>
              <a:rPr lang="en-US" dirty="0"/>
              <a:t>A</a:t>
            </a:r>
            <a:r>
              <a:rPr lang="en-US" dirty="0" smtClean="0"/>
              <a:t>rea</a:t>
            </a:r>
            <a:endParaRPr lang="en-US" dirty="0"/>
          </a:p>
        </p:txBody>
      </p:sp>
      <p:sp>
        <p:nvSpPr>
          <p:cNvPr id="4" name="Rectangle 3"/>
          <p:cNvSpPr>
            <a:spLocks noGrp="1" noChangeArrowheads="1"/>
          </p:cNvSpPr>
          <p:nvPr>
            <p:ph idx="1"/>
          </p:nvPr>
        </p:nvSpPr>
        <p:spPr/>
        <p:txBody>
          <a:bodyPr rtlCol="0">
            <a:noAutofit/>
          </a:bodyPr>
          <a:lstStyle/>
          <a:p>
            <a:r>
              <a:rPr lang="en-US" dirty="0" smtClean="0"/>
              <a:t>Each catalog has </a:t>
            </a:r>
            <a:r>
              <a:rPr lang="en-US" dirty="0"/>
              <a:t>an </a:t>
            </a:r>
            <a:r>
              <a:rPr lang="en-US" dirty="0" smtClean="0"/>
              <a:t>Extended </a:t>
            </a:r>
            <a:r>
              <a:rPr lang="en-US" dirty="0"/>
              <a:t>P</a:t>
            </a:r>
            <a:r>
              <a:rPr lang="en-US" dirty="0" smtClean="0"/>
              <a:t>rocess </a:t>
            </a:r>
            <a:r>
              <a:rPr lang="en-US" dirty="0"/>
              <a:t>A</a:t>
            </a:r>
            <a:r>
              <a:rPr lang="en-US" dirty="0" smtClean="0"/>
              <a:t>rea</a:t>
            </a:r>
            <a:r>
              <a:rPr lang="en-US" dirty="0"/>
              <a:t>, which guides you with </a:t>
            </a:r>
            <a:r>
              <a:rPr lang="en-US" dirty="0" smtClean="0"/>
              <a:t>chevrons throughout </a:t>
            </a:r>
            <a:r>
              <a:rPr lang="en-US" dirty="0"/>
              <a:t>the process. The </a:t>
            </a:r>
            <a:r>
              <a:rPr lang="en-US" dirty="0" smtClean="0"/>
              <a:t>Extended </a:t>
            </a:r>
            <a:r>
              <a:rPr lang="en-US" dirty="0"/>
              <a:t>P</a:t>
            </a:r>
            <a:r>
              <a:rPr lang="en-US" dirty="0" smtClean="0"/>
              <a:t>rocess </a:t>
            </a:r>
            <a:r>
              <a:rPr lang="en-US" dirty="0"/>
              <a:t>A</a:t>
            </a:r>
            <a:r>
              <a:rPr lang="en-US" dirty="0" smtClean="0"/>
              <a:t>reas </a:t>
            </a:r>
            <a:r>
              <a:rPr lang="en-US" dirty="0"/>
              <a:t>implemented in the </a:t>
            </a:r>
            <a:r>
              <a:rPr lang="en-US" dirty="0" smtClean="0"/>
              <a:t>Catalog </a:t>
            </a:r>
            <a:r>
              <a:rPr lang="en-US" dirty="0"/>
              <a:t>Dashboard </a:t>
            </a:r>
            <a:r>
              <a:rPr lang="en-US" dirty="0" smtClean="0"/>
              <a:t>allow you to download </a:t>
            </a:r>
            <a:r>
              <a:rPr lang="en-US" dirty="0"/>
              <a:t>and upload your catalog templates with attachments. If there are any errors after catalog validation, you will be </a:t>
            </a:r>
            <a:r>
              <a:rPr lang="en-US" dirty="0" smtClean="0"/>
              <a:t>informed and allowed to fix within the error correction section. </a:t>
            </a:r>
            <a:endParaRPr lang="en-US" dirty="0"/>
          </a:p>
          <a:p>
            <a:pPr marL="0" indent="0" eaLnBrk="1" fontAlgn="auto" hangingPunct="1">
              <a:spcAft>
                <a:spcPts val="0"/>
              </a:spcAft>
              <a:buFont typeface="Wingdings" pitchFamily="2" charset="2"/>
              <a:buNone/>
              <a:defRPr/>
            </a:pPr>
            <a:endParaRPr lang="en-US" sz="2200" dirty="0" smtClean="0">
              <a:latin typeface="Arial" panose="020B0604020202020204" pitchFamily="34" charset="0"/>
            </a:endParaRPr>
          </a:p>
        </p:txBody>
      </p:sp>
      <p:sp>
        <p:nvSpPr>
          <p:cNvPr id="11" name="Line Callout 2 10"/>
          <p:cNvSpPr/>
          <p:nvPr/>
        </p:nvSpPr>
        <p:spPr>
          <a:xfrm flipH="1">
            <a:off x="1828800" y="5715000"/>
            <a:ext cx="1371600" cy="688848"/>
          </a:xfrm>
          <a:prstGeom prst="borderCallout2">
            <a:avLst>
              <a:gd name="adj1" fmla="val 18750"/>
              <a:gd name="adj2" fmla="val -8333"/>
              <a:gd name="adj3" fmla="val 18750"/>
              <a:gd name="adj4" fmla="val -16667"/>
              <a:gd name="adj5" fmla="val -35018"/>
              <a:gd name="adj6" fmla="val -84541"/>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latinLnBrk="0" hangingPunct="1">
              <a:lnSpc>
                <a:spcPct val="100000"/>
              </a:lnSpc>
              <a:buSzTx/>
              <a:buNone/>
              <a:tabLst/>
              <a:defRPr/>
            </a:pPr>
            <a:r>
              <a:rPr lang="en-US" sz="1050" b="1" i="1" dirty="0">
                <a:solidFill>
                  <a:srgbClr val="006699"/>
                </a:solidFill>
                <a:latin typeface="+mj-lt"/>
              </a:rPr>
              <a:t>Click to </a:t>
            </a:r>
            <a:r>
              <a:rPr lang="en-US" sz="1050" b="1" i="1" u="sng" dirty="0">
                <a:solidFill>
                  <a:srgbClr val="006699"/>
                </a:solidFill>
                <a:latin typeface="+mj-lt"/>
              </a:rPr>
              <a:t>Show </a:t>
            </a:r>
            <a:r>
              <a:rPr lang="en-US" sz="1050" b="1" i="1" u="sng" dirty="0" smtClean="0">
                <a:solidFill>
                  <a:srgbClr val="006699"/>
                </a:solidFill>
                <a:latin typeface="+mj-lt"/>
              </a:rPr>
              <a:t>Less </a:t>
            </a:r>
            <a:r>
              <a:rPr lang="en-US" sz="1050" b="1" i="1" dirty="0" smtClean="0">
                <a:solidFill>
                  <a:srgbClr val="006699"/>
                </a:solidFill>
                <a:latin typeface="+mj-lt"/>
              </a:rPr>
              <a:t>to see less information within the screen</a:t>
            </a:r>
            <a:endParaRPr lang="en-US" sz="1050" b="1" i="1" dirty="0">
              <a:solidFill>
                <a:srgbClr val="006699"/>
              </a:solidFill>
              <a:latin typeface="+mj-lt"/>
            </a:endParaRPr>
          </a:p>
        </p:txBody>
      </p:sp>
      <p:sp>
        <p:nvSpPr>
          <p:cNvPr id="12" name="Line Callout 2 11"/>
          <p:cNvSpPr/>
          <p:nvPr/>
        </p:nvSpPr>
        <p:spPr>
          <a:xfrm>
            <a:off x="4787745" y="4186302"/>
            <a:ext cx="1004481" cy="622891"/>
          </a:xfrm>
          <a:prstGeom prst="borderCallout2">
            <a:avLst>
              <a:gd name="adj1" fmla="val 18750"/>
              <a:gd name="adj2" fmla="val -8333"/>
              <a:gd name="adj3" fmla="val 18750"/>
              <a:gd name="adj4" fmla="val -16667"/>
              <a:gd name="adj5" fmla="val 92831"/>
              <a:gd name="adj6" fmla="val -95616"/>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eaLnBrk="1" fontAlgn="auto" hangingPunct="1">
              <a:spcBef>
                <a:spcPts val="0"/>
              </a:spcBef>
              <a:spcAft>
                <a:spcPts val="0"/>
              </a:spcAft>
              <a:buNone/>
            </a:pPr>
            <a:r>
              <a:rPr lang="en-US" sz="1050" b="1" i="1" dirty="0">
                <a:solidFill>
                  <a:srgbClr val="006699"/>
                </a:solidFill>
                <a:latin typeface="+mj-lt"/>
              </a:rPr>
              <a:t>Chevrons</a:t>
            </a:r>
          </a:p>
        </p:txBody>
      </p:sp>
    </p:spTree>
    <p:extLst>
      <p:ext uri="{BB962C8B-B14F-4D97-AF65-F5344CB8AC3E}">
        <p14:creationId xmlns:p14="http://schemas.microsoft.com/office/powerpoint/2010/main" val="19462465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dirty="0" smtClean="0">
                <a:latin typeface="Arial" panose="020B0604020202020204" pitchFamily="34" charset="0"/>
                <a:cs typeface="Arial" pitchFamily="34" charset="0"/>
              </a:rPr>
              <a:t>Downloading a Catalog Template</a:t>
            </a:r>
          </a:p>
        </p:txBody>
      </p:sp>
      <p:sp>
        <p:nvSpPr>
          <p:cNvPr id="22531" name="Rectangle 3"/>
          <p:cNvSpPr>
            <a:spLocks noGrp="1" noChangeArrowheads="1"/>
          </p:cNvSpPr>
          <p:nvPr>
            <p:ph idx="1"/>
          </p:nvPr>
        </p:nvSpPr>
        <p:spPr/>
        <p:txBody>
          <a:bodyPr rtlCol="0" anchor="t">
            <a:normAutofit/>
          </a:bodyPr>
          <a:lstStyle/>
          <a:p>
            <a:pPr eaLnBrk="1" fontAlgn="auto" hangingPunct="1">
              <a:spcAft>
                <a:spcPts val="0"/>
              </a:spcAft>
              <a:buClr>
                <a:srgbClr val="76B749"/>
              </a:buClr>
              <a:buFont typeface="Arial" panose="020B0604020202020204" pitchFamily="34" charset="0"/>
              <a:buChar char="•"/>
              <a:defRPr/>
            </a:pPr>
            <a:r>
              <a:rPr lang="en-US" sz="2200" dirty="0" smtClean="0">
                <a:latin typeface="Arial" panose="020B0604020202020204" pitchFamily="34" charset="0"/>
              </a:rPr>
              <a:t>The blank catalog template must be downloaded from Catalog Manager Supplier.  This will ensure that the Supplier ID in the header sheet is automatically populated and correct.</a:t>
            </a:r>
          </a:p>
          <a:p>
            <a:pPr marL="0" indent="0" eaLnBrk="1" fontAlgn="auto" hangingPunct="1">
              <a:spcAft>
                <a:spcPts val="0"/>
              </a:spcAft>
              <a:buFont typeface="Wingdings" pitchFamily="2" charset="2"/>
              <a:buNone/>
              <a:defRPr/>
            </a:pPr>
            <a:endParaRPr lang="en-US" sz="2200" dirty="0" smtClean="0">
              <a:latin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263967"/>
            <a:ext cx="8709150" cy="451581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Line Callout 2 7"/>
          <p:cNvSpPr/>
          <p:nvPr/>
        </p:nvSpPr>
        <p:spPr>
          <a:xfrm>
            <a:off x="3886200" y="1066800"/>
            <a:ext cx="1143000" cy="612648"/>
          </a:xfrm>
          <a:prstGeom prst="borderCallout2">
            <a:avLst>
              <a:gd name="adj1" fmla="val 18750"/>
              <a:gd name="adj2" fmla="val -8333"/>
              <a:gd name="adj3" fmla="val 18750"/>
              <a:gd name="adj4" fmla="val -16667"/>
              <a:gd name="adj5" fmla="val 121177"/>
              <a:gd name="adj6" fmla="val -110454"/>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buNone/>
              <a:defRPr/>
            </a:pPr>
            <a:r>
              <a:rPr lang="en-US" sz="1050" b="1" i="1" dirty="0" smtClean="0">
                <a:solidFill>
                  <a:srgbClr val="006699"/>
                </a:solidFill>
                <a:latin typeface="+mj-lt"/>
              </a:rPr>
              <a:t>1. Click </a:t>
            </a:r>
            <a:r>
              <a:rPr lang="en-US" sz="1050" b="1" i="1" dirty="0">
                <a:solidFill>
                  <a:srgbClr val="006699"/>
                </a:solidFill>
                <a:latin typeface="+mj-lt"/>
              </a:rPr>
              <a:t>“Catalogs”</a:t>
            </a:r>
          </a:p>
        </p:txBody>
      </p:sp>
      <p:sp>
        <p:nvSpPr>
          <p:cNvPr id="9" name="Line Callout 2 8"/>
          <p:cNvSpPr/>
          <p:nvPr/>
        </p:nvSpPr>
        <p:spPr>
          <a:xfrm flipH="1">
            <a:off x="3873795" y="4343400"/>
            <a:ext cx="1066800" cy="612648"/>
          </a:xfrm>
          <a:prstGeom prst="borderCallout2">
            <a:avLst>
              <a:gd name="adj1" fmla="val 18750"/>
              <a:gd name="adj2" fmla="val -8333"/>
              <a:gd name="adj3" fmla="val 18750"/>
              <a:gd name="adj4" fmla="val -16667"/>
              <a:gd name="adj5" fmla="val -97496"/>
              <a:gd name="adj6" fmla="val -74574"/>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latinLnBrk="0" hangingPunct="1">
              <a:lnSpc>
                <a:spcPct val="100000"/>
              </a:lnSpc>
              <a:buSzTx/>
              <a:buNone/>
              <a:tabLst/>
              <a:defRPr/>
            </a:pPr>
            <a:r>
              <a:rPr lang="en-US" sz="1050" b="1" i="1" dirty="0">
                <a:solidFill>
                  <a:srgbClr val="006699"/>
                </a:solidFill>
                <a:latin typeface="+mj-lt"/>
              </a:rPr>
              <a:t>2. Click “Show more”</a:t>
            </a:r>
          </a:p>
        </p:txBody>
      </p:sp>
      <p:sp>
        <p:nvSpPr>
          <p:cNvPr id="2" name="Title 1"/>
          <p:cNvSpPr>
            <a:spLocks noGrp="1"/>
          </p:cNvSpPr>
          <p:nvPr>
            <p:ph type="title"/>
          </p:nvPr>
        </p:nvSpPr>
        <p:spPr/>
        <p:txBody>
          <a:bodyPr/>
          <a:lstStyle/>
          <a:p>
            <a:r>
              <a:rPr lang="en-US" dirty="0" smtClean="0"/>
              <a:t>Catalog Manager Homepage</a:t>
            </a:r>
            <a:endParaRPr 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013" y="1219200"/>
            <a:ext cx="8688388" cy="462912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Line Callout 2 14"/>
          <p:cNvSpPr/>
          <p:nvPr/>
        </p:nvSpPr>
        <p:spPr>
          <a:xfrm>
            <a:off x="1871606" y="1803831"/>
            <a:ext cx="1258093" cy="750219"/>
          </a:xfrm>
          <a:prstGeom prst="borderCallout2">
            <a:avLst>
              <a:gd name="adj1" fmla="val 18750"/>
              <a:gd name="adj2" fmla="val -8333"/>
              <a:gd name="adj3" fmla="val 18750"/>
              <a:gd name="adj4" fmla="val -16667"/>
              <a:gd name="adj5" fmla="val -30470"/>
              <a:gd name="adj6" fmla="val -44533"/>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buNone/>
              <a:defRPr/>
            </a:pPr>
            <a:r>
              <a:rPr lang="en-US" sz="1050" b="1" i="1" dirty="0">
                <a:solidFill>
                  <a:srgbClr val="006699"/>
                </a:solidFill>
                <a:latin typeface="+mj-lt"/>
              </a:rPr>
              <a:t>1. Click on the Download Template </a:t>
            </a:r>
            <a:r>
              <a:rPr lang="en-US" sz="1050" b="1" i="1" dirty="0" smtClean="0">
                <a:solidFill>
                  <a:srgbClr val="006699"/>
                </a:solidFill>
                <a:latin typeface="+mj-lt"/>
              </a:rPr>
              <a:t>chevron </a:t>
            </a:r>
            <a:endParaRPr lang="fil-PH" sz="1050" b="1" i="1" dirty="0">
              <a:solidFill>
                <a:srgbClr val="006699"/>
              </a:solidFill>
              <a:latin typeface="+mj-lt"/>
            </a:endParaRPr>
          </a:p>
        </p:txBody>
      </p:sp>
      <p:sp>
        <p:nvSpPr>
          <p:cNvPr id="16" name="Line Callout 2 15"/>
          <p:cNvSpPr/>
          <p:nvPr/>
        </p:nvSpPr>
        <p:spPr>
          <a:xfrm flipH="1">
            <a:off x="3124200" y="3254474"/>
            <a:ext cx="1724345" cy="765048"/>
          </a:xfrm>
          <a:prstGeom prst="borderCallout2">
            <a:avLst>
              <a:gd name="adj1" fmla="val 18750"/>
              <a:gd name="adj2" fmla="val -8333"/>
              <a:gd name="adj3" fmla="val 18750"/>
              <a:gd name="adj4" fmla="val -16667"/>
              <a:gd name="adj5" fmla="val -53023"/>
              <a:gd name="adj6" fmla="val -73341"/>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buNone/>
              <a:defRPr/>
            </a:pPr>
            <a:r>
              <a:rPr lang="en-US" sz="1050" b="1" i="1" dirty="0">
                <a:solidFill>
                  <a:srgbClr val="006699"/>
                </a:solidFill>
                <a:latin typeface="+mj-lt"/>
              </a:rPr>
              <a:t>2.  Select the Language, Format and Version from the drop-down list</a:t>
            </a:r>
            <a:endParaRPr lang="fil-PH" sz="1050" b="1" i="1" dirty="0">
              <a:solidFill>
                <a:srgbClr val="006699"/>
              </a:solidFill>
              <a:latin typeface="+mj-lt"/>
            </a:endParaRPr>
          </a:p>
        </p:txBody>
      </p:sp>
      <p:sp>
        <p:nvSpPr>
          <p:cNvPr id="17" name="Line Callout 2 16"/>
          <p:cNvSpPr/>
          <p:nvPr/>
        </p:nvSpPr>
        <p:spPr>
          <a:xfrm>
            <a:off x="7104392" y="3867122"/>
            <a:ext cx="1257301" cy="564750"/>
          </a:xfrm>
          <a:prstGeom prst="borderCallout2">
            <a:avLst>
              <a:gd name="adj1" fmla="val 18750"/>
              <a:gd name="adj2" fmla="val -8333"/>
              <a:gd name="adj3" fmla="val 18750"/>
              <a:gd name="adj4" fmla="val -16667"/>
              <a:gd name="adj5" fmla="val 51264"/>
              <a:gd name="adj6" fmla="val -55079"/>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eaLnBrk="1" hangingPunct="1">
              <a:buNone/>
              <a:defRPr/>
            </a:pPr>
            <a:r>
              <a:rPr lang="en-US" sz="1050" b="1" i="1" dirty="0">
                <a:solidFill>
                  <a:srgbClr val="006699"/>
                </a:solidFill>
                <a:latin typeface="+mj-lt"/>
              </a:rPr>
              <a:t>3. Click “Create Template”</a:t>
            </a:r>
          </a:p>
        </p:txBody>
      </p:sp>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983" y="5151803"/>
            <a:ext cx="5984176" cy="77545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Line Callout 2 17"/>
          <p:cNvSpPr/>
          <p:nvPr/>
        </p:nvSpPr>
        <p:spPr>
          <a:xfrm flipH="1">
            <a:off x="762000" y="4324322"/>
            <a:ext cx="1800545" cy="1085021"/>
          </a:xfrm>
          <a:prstGeom prst="borderCallout2">
            <a:avLst>
              <a:gd name="adj1" fmla="val 18750"/>
              <a:gd name="adj2" fmla="val -8333"/>
              <a:gd name="adj3" fmla="val 18750"/>
              <a:gd name="adj4" fmla="val -16667"/>
              <a:gd name="adj5" fmla="val 84168"/>
              <a:gd name="adj6" fmla="val -68617"/>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buNone/>
              <a:defRPr/>
            </a:pPr>
            <a:r>
              <a:rPr lang="en-US" sz="1050" b="1" i="1" dirty="0">
                <a:solidFill>
                  <a:srgbClr val="006699"/>
                </a:solidFill>
                <a:latin typeface="+mj-lt"/>
              </a:rPr>
              <a:t>4. A message will appear notifying you that the creation of your template is in process.  You can follow this process to monitor </a:t>
            </a:r>
            <a:r>
              <a:rPr lang="en-US" sz="1050" b="1" i="1" dirty="0" smtClean="0">
                <a:solidFill>
                  <a:srgbClr val="006699"/>
                </a:solidFill>
                <a:latin typeface="+mj-lt"/>
              </a:rPr>
              <a:t> the catalog.</a:t>
            </a:r>
            <a:endParaRPr lang="fil-PH" sz="1050" b="1" i="1" dirty="0">
              <a:solidFill>
                <a:srgbClr val="006699"/>
              </a:solidFill>
              <a:latin typeface="+mj-lt"/>
            </a:endParaRPr>
          </a:p>
        </p:txBody>
      </p:sp>
      <p:sp>
        <p:nvSpPr>
          <p:cNvPr id="3" name="Title 2"/>
          <p:cNvSpPr>
            <a:spLocks noGrp="1"/>
          </p:cNvSpPr>
          <p:nvPr>
            <p:ph type="title"/>
          </p:nvPr>
        </p:nvSpPr>
        <p:spPr/>
        <p:txBody>
          <a:bodyPr/>
          <a:lstStyle/>
          <a:p>
            <a:r>
              <a:rPr lang="en-US" dirty="0" smtClean="0"/>
              <a:t>Download Area</a:t>
            </a:r>
            <a:endParaRPr 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1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a:xfrm>
            <a:off x="0" y="838200"/>
            <a:ext cx="9144000" cy="5638800"/>
          </a:xfrm>
          <a:prstGeom prst="rect">
            <a:avLst/>
          </a:prstGeom>
        </p:spPr>
        <p:txBody>
          <a:bodyPr rtlCol="0" anchor="ctr">
            <a:normAutofit/>
          </a:bodyPr>
          <a:lstStyle>
            <a:lvl1pPr marL="342900" indent="-342900" algn="l" defTabSz="457200" rtl="0" eaLnBrk="1" latinLnBrk="0" hangingPunct="1">
              <a:spcBef>
                <a:spcPct val="20000"/>
              </a:spcBef>
              <a:buClr>
                <a:srgbClr val="77B800"/>
              </a:buClr>
              <a:buFont typeface="Arial"/>
              <a:buChar char="•"/>
              <a:defRPr sz="3200" kern="1200">
                <a:solidFill>
                  <a:srgbClr val="006699"/>
                </a:solidFill>
                <a:latin typeface="Arial"/>
                <a:ea typeface="+mn-ea"/>
                <a:cs typeface="Arial"/>
              </a:defRPr>
            </a:lvl1pPr>
            <a:lvl2pPr marL="742950" indent="-285750" algn="l" defTabSz="457200" rtl="0" eaLnBrk="1" latinLnBrk="0" hangingPunct="1">
              <a:spcBef>
                <a:spcPct val="20000"/>
              </a:spcBef>
              <a:buClr>
                <a:srgbClr val="77B800"/>
              </a:buClr>
              <a:buFont typeface="Arial"/>
              <a:buChar char="–"/>
              <a:defRPr sz="2800" kern="1200">
                <a:solidFill>
                  <a:srgbClr val="006699"/>
                </a:solidFill>
                <a:latin typeface="Arial"/>
                <a:ea typeface="+mn-ea"/>
                <a:cs typeface="Arial"/>
              </a:defRPr>
            </a:lvl2pPr>
            <a:lvl3pPr marL="1143000" indent="-228600" algn="l" defTabSz="457200" rtl="0" eaLnBrk="1" latinLnBrk="0" hangingPunct="1">
              <a:spcBef>
                <a:spcPct val="20000"/>
              </a:spcBef>
              <a:buClr>
                <a:srgbClr val="77B800"/>
              </a:buClr>
              <a:buFont typeface="Arial"/>
              <a:buChar char="•"/>
              <a:defRPr sz="2400" kern="1200">
                <a:solidFill>
                  <a:srgbClr val="006699"/>
                </a:solidFill>
                <a:latin typeface="Arial"/>
                <a:ea typeface="+mn-ea"/>
                <a:cs typeface="Arial"/>
              </a:defRPr>
            </a:lvl3pPr>
            <a:lvl4pPr marL="16002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4pPr>
            <a:lvl5pPr marL="20574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buNone/>
            </a:pPr>
            <a:r>
              <a:rPr lang="en-US" sz="2400" b="1" dirty="0">
                <a:latin typeface="Arial" panose="020B0604020202020204" pitchFamily="34" charset="0"/>
              </a:rPr>
              <a:t>SCF (Simplified Content Format) Template tabs</a:t>
            </a:r>
          </a:p>
          <a:p>
            <a:pPr marL="0" indent="0" fontAlgn="auto">
              <a:spcAft>
                <a:spcPts val="0"/>
              </a:spcAft>
              <a:buFont typeface="Wingdings" pitchFamily="2" charset="2"/>
              <a:buNone/>
              <a:defRPr/>
            </a:pPr>
            <a:endParaRPr lang="en-US" sz="2200" dirty="0" smtClean="0">
              <a:latin typeface="Arial" panose="020B0604020202020204" pitchFamily="34" charset="0"/>
            </a:endParaRPr>
          </a:p>
        </p:txBody>
      </p:sp>
    </p:spTree>
    <p:extLst>
      <p:ext uri="{BB962C8B-B14F-4D97-AF65-F5344CB8AC3E}">
        <p14:creationId xmlns:p14="http://schemas.microsoft.com/office/powerpoint/2010/main" val="1686551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775" y="2057400"/>
            <a:ext cx="8124825" cy="34290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3" name="Title 1"/>
          <p:cNvSpPr>
            <a:spLocks noGrp="1"/>
          </p:cNvSpPr>
          <p:nvPr>
            <p:ph type="title"/>
          </p:nvPr>
        </p:nvSpPr>
        <p:spPr/>
        <p:txBody>
          <a:bodyPr/>
          <a:lstStyle/>
          <a:p>
            <a:r>
              <a:rPr lang="en-US" dirty="0" smtClean="0"/>
              <a:t>SCF Template – Header Tab</a:t>
            </a:r>
            <a:endParaRPr lang="en-US" dirty="0"/>
          </a:p>
        </p:txBody>
      </p:sp>
      <p:sp>
        <p:nvSpPr>
          <p:cNvPr id="28675" name="Rectangle 4"/>
          <p:cNvSpPr>
            <a:spLocks noGrp="1"/>
          </p:cNvSpPr>
          <p:nvPr>
            <p:ph idx="1"/>
          </p:nvPr>
        </p:nvSpPr>
        <p:spPr/>
        <p:txBody>
          <a:bodyPr rtlCol="0">
            <a:noAutofit/>
          </a:bodyPr>
          <a:lstStyle/>
          <a:p>
            <a:pPr eaLnBrk="1" fontAlgn="auto" hangingPunct="1">
              <a:spcAft>
                <a:spcPts val="0"/>
              </a:spcAft>
              <a:buClr>
                <a:srgbClr val="76B749"/>
              </a:buClr>
              <a:buFont typeface="Arial" panose="020B0604020202020204" pitchFamily="34" charset="0"/>
              <a:buChar char="•"/>
              <a:defRPr/>
            </a:pPr>
            <a:r>
              <a:rPr lang="en-US" sz="2200" dirty="0" smtClean="0">
                <a:latin typeface="Arial" panose="020B0604020202020204" pitchFamily="34" charset="0"/>
              </a:rPr>
              <a:t>Catalog Header information – This sheet contains the Buyer and Suppler IDs and language code. Items in orange are mandatory fields.</a:t>
            </a:r>
          </a:p>
        </p:txBody>
      </p:sp>
      <p:sp>
        <p:nvSpPr>
          <p:cNvPr id="8" name="Rectangle 7"/>
          <p:cNvSpPr/>
          <p:nvPr/>
        </p:nvSpPr>
        <p:spPr>
          <a:xfrm>
            <a:off x="790576" y="5111354"/>
            <a:ext cx="590550" cy="222646"/>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9" name="Rectangle 8"/>
          <p:cNvSpPr/>
          <p:nvPr/>
        </p:nvSpPr>
        <p:spPr>
          <a:xfrm>
            <a:off x="6396487" y="3406379"/>
            <a:ext cx="1304026" cy="312738"/>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11" name="Line Callout 2 10"/>
          <p:cNvSpPr/>
          <p:nvPr/>
        </p:nvSpPr>
        <p:spPr>
          <a:xfrm flipH="1">
            <a:off x="3834384" y="4216004"/>
            <a:ext cx="1724345" cy="765048"/>
          </a:xfrm>
          <a:prstGeom prst="borderCallout2">
            <a:avLst>
              <a:gd name="adj1" fmla="val 18750"/>
              <a:gd name="adj2" fmla="val -8333"/>
              <a:gd name="adj3" fmla="val 18750"/>
              <a:gd name="adj4" fmla="val -16667"/>
              <a:gd name="adj5" fmla="val -53023"/>
              <a:gd name="adj6" fmla="val -73341"/>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buNone/>
              <a:defRPr/>
            </a:pPr>
            <a:r>
              <a:rPr lang="en-US" sz="1050" b="1" i="1" dirty="0">
                <a:solidFill>
                  <a:srgbClr val="006699"/>
                </a:solidFill>
                <a:latin typeface="+mj-lt"/>
              </a:rPr>
              <a:t>If not pre-populated, please contact </a:t>
            </a:r>
            <a:r>
              <a:rPr lang="en-US" sz="1050" b="1" i="1" dirty="0" err="1">
                <a:solidFill>
                  <a:srgbClr val="006699"/>
                </a:solidFill>
                <a:latin typeface="+mj-lt"/>
              </a:rPr>
              <a:t>Hubwoo</a:t>
            </a:r>
            <a:endParaRPr lang="en-US" sz="1050" b="1" i="1" dirty="0">
              <a:solidFill>
                <a:srgbClr val="006699"/>
              </a:solidFill>
              <a:latin typeface="+mj-lt"/>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smtClean="0"/>
              <a:t>Data 1 Tab</a:t>
            </a:r>
            <a:endParaRPr lang="en-US" dirty="0"/>
          </a:p>
        </p:txBody>
      </p:sp>
      <p:sp>
        <p:nvSpPr>
          <p:cNvPr id="32770" name="Rectangle 3"/>
          <p:cNvSpPr>
            <a:spLocks noGrp="1"/>
          </p:cNvSpPr>
          <p:nvPr>
            <p:ph idx="1"/>
          </p:nvPr>
        </p:nvSpPr>
        <p:spPr/>
        <p:txBody>
          <a:bodyPr/>
          <a:lstStyle/>
          <a:p>
            <a:pPr algn="just" eaLnBrk="1" hangingPunct="1">
              <a:buClr>
                <a:srgbClr val="76B749"/>
              </a:buClr>
              <a:buFont typeface="Arial" panose="020B0604020202020204" pitchFamily="34" charset="0"/>
              <a:buChar char="•"/>
            </a:pPr>
            <a:r>
              <a:rPr lang="en-US" sz="2200" dirty="0" smtClean="0">
                <a:latin typeface="Arial" panose="020B0604020202020204" pitchFamily="34" charset="0"/>
                <a:cs typeface="Arial" pitchFamily="34" charset="0"/>
              </a:rPr>
              <a:t>The Data tab contains all the information for the catalog that you will upload and release to your buyer.  We will go over this form in detail, later in the presentation.  </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991" y="2192736"/>
            <a:ext cx="8763001" cy="3678967"/>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838200" y="5638800"/>
            <a:ext cx="685800" cy="3810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mtClean="0"/>
              <a:t>Agenda</a:t>
            </a:r>
            <a:endParaRPr lang="en-US" dirty="0" smtClean="0"/>
          </a:p>
        </p:txBody>
      </p:sp>
      <p:sp>
        <p:nvSpPr>
          <p:cNvPr id="2" name="Content Placeholder 1"/>
          <p:cNvSpPr>
            <a:spLocks noGrp="1"/>
          </p:cNvSpPr>
          <p:nvPr>
            <p:ph idx="1"/>
          </p:nvPr>
        </p:nvSpPr>
        <p:spPr>
          <a:xfrm>
            <a:off x="914400" y="990600"/>
            <a:ext cx="7315200" cy="5029200"/>
          </a:xfrm>
        </p:spPr>
        <p:txBody>
          <a:bodyPr>
            <a:noAutofit/>
          </a:bodyPr>
          <a:lstStyle/>
          <a:p>
            <a:pPr>
              <a:buClr>
                <a:srgbClr val="76B749"/>
              </a:buClr>
              <a:buFont typeface="Arial" panose="020B0604020202020204" pitchFamily="34" charset="0"/>
              <a:buChar char="•"/>
              <a:defRPr/>
            </a:pPr>
            <a:r>
              <a:rPr lang="en-US" b="1" dirty="0">
                <a:solidFill>
                  <a:srgbClr val="92D050"/>
                </a:solidFill>
                <a:latin typeface="Arial" panose="020B0604020202020204" pitchFamily="34" charset="0"/>
                <a:cs typeface="Arial" panose="020B0604020202020204" pitchFamily="34" charset="0"/>
              </a:rPr>
              <a:t>Welcome to the Catalog Manager Supplier training. This training session will cover the following topics</a:t>
            </a:r>
            <a:r>
              <a:rPr lang="en-US" b="1" dirty="0" smtClean="0">
                <a:solidFill>
                  <a:srgbClr val="92D050"/>
                </a:solidFill>
                <a:latin typeface="Arial" panose="020B0604020202020204" pitchFamily="34" charset="0"/>
                <a:cs typeface="Arial" panose="020B0604020202020204" pitchFamily="34" charset="0"/>
              </a:rPr>
              <a:t>:</a:t>
            </a:r>
          </a:p>
          <a:p>
            <a:pPr lvl="1"/>
            <a:r>
              <a:rPr lang="en-US" sz="2200" dirty="0" smtClean="0"/>
              <a:t>Catalog Manager Overview</a:t>
            </a:r>
          </a:p>
          <a:p>
            <a:pPr lvl="1"/>
            <a:r>
              <a:rPr lang="en-US" sz="2200" dirty="0" smtClean="0"/>
              <a:t>Catalog Manager Process</a:t>
            </a:r>
          </a:p>
          <a:p>
            <a:pPr lvl="1"/>
            <a:r>
              <a:rPr lang="en-US" sz="2200" dirty="0" smtClean="0"/>
              <a:t>Login</a:t>
            </a:r>
          </a:p>
          <a:p>
            <a:pPr lvl="1"/>
            <a:r>
              <a:rPr lang="en-US" sz="2200" dirty="0" smtClean="0"/>
              <a:t>Catalog Manager Homepage</a:t>
            </a:r>
          </a:p>
          <a:p>
            <a:pPr lvl="1"/>
            <a:r>
              <a:rPr lang="en-US" sz="2200" dirty="0" smtClean="0"/>
              <a:t>Extended Process </a:t>
            </a:r>
            <a:r>
              <a:rPr lang="en-US" sz="2200" dirty="0"/>
              <a:t>A</a:t>
            </a:r>
            <a:r>
              <a:rPr lang="en-US" sz="2200" dirty="0" smtClean="0"/>
              <a:t>rea </a:t>
            </a:r>
          </a:p>
          <a:p>
            <a:pPr lvl="1"/>
            <a:r>
              <a:rPr lang="en-US" sz="2200" dirty="0" smtClean="0"/>
              <a:t>Download Template</a:t>
            </a:r>
          </a:p>
          <a:p>
            <a:pPr lvl="1"/>
            <a:r>
              <a:rPr lang="en-US" sz="2200" dirty="0" smtClean="0"/>
              <a:t>SCF Template </a:t>
            </a:r>
            <a:r>
              <a:rPr lang="en-US" sz="2200" dirty="0"/>
              <a:t>T</a:t>
            </a:r>
            <a:r>
              <a:rPr lang="en-US" sz="2200" dirty="0" smtClean="0"/>
              <a:t>abs</a:t>
            </a:r>
          </a:p>
          <a:p>
            <a:pPr lvl="1"/>
            <a:r>
              <a:rPr lang="en-US" sz="2200" dirty="0" smtClean="0"/>
              <a:t>Upload Files</a:t>
            </a:r>
          </a:p>
          <a:p>
            <a:pPr lvl="1"/>
            <a:r>
              <a:rPr lang="en-US" sz="2200" dirty="0" smtClean="0"/>
              <a:t>Error Correction</a:t>
            </a:r>
          </a:p>
          <a:p>
            <a:pPr lvl="1"/>
            <a:r>
              <a:rPr lang="en-US" sz="2200" dirty="0" smtClean="0"/>
              <a:t>Submit Catalog</a:t>
            </a:r>
          </a:p>
          <a:p>
            <a:pPr lvl="1"/>
            <a:r>
              <a:rPr lang="en-US" sz="2200" dirty="0" smtClean="0"/>
              <a:t>Gear Wheel Menu: Advanced Functionalities</a:t>
            </a:r>
            <a:endParaRPr lang="en-US" sz="2200" dirty="0"/>
          </a:p>
        </p:txBody>
      </p:sp>
    </p:spTree>
    <p:extLst>
      <p:ext uri="{BB962C8B-B14F-4D97-AF65-F5344CB8AC3E}">
        <p14:creationId xmlns:p14="http://schemas.microsoft.com/office/powerpoint/2010/main" val="19884662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dirty="0" smtClean="0"/>
              <a:t>Instructions Sheet</a:t>
            </a:r>
            <a:endParaRPr lang="en-US" dirty="0"/>
          </a:p>
        </p:txBody>
      </p:sp>
      <p:sp>
        <p:nvSpPr>
          <p:cNvPr id="33795" name="Rectangle 3"/>
          <p:cNvSpPr>
            <a:spLocks noGrp="1"/>
          </p:cNvSpPr>
          <p:nvPr>
            <p:ph idx="1"/>
          </p:nvPr>
        </p:nvSpPr>
        <p:spPr/>
        <p:txBody>
          <a:bodyPr>
            <a:normAutofit/>
          </a:bodyPr>
          <a:lstStyle/>
          <a:p>
            <a:pPr eaLnBrk="1" hangingPunct="1">
              <a:buFont typeface="Arial" panose="020B0604020202020204" pitchFamily="34" charset="0"/>
              <a:buChar char="•"/>
            </a:pPr>
            <a:r>
              <a:rPr lang="en-US" sz="2200" dirty="0" smtClean="0">
                <a:latin typeface="Arial" panose="020B0604020202020204" pitchFamily="34" charset="0"/>
                <a:cs typeface="Arial" pitchFamily="34" charset="0"/>
              </a:rPr>
              <a:t>The Instructions tab gives you information regarding each of the columns and the steps to upload the template into Catalog Manager Supplier.</a:t>
            </a: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5350" y="1981200"/>
            <a:ext cx="7391400" cy="4412857"/>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3048000" y="6096000"/>
            <a:ext cx="1143000" cy="457199"/>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1" y="1909218"/>
            <a:ext cx="5638800" cy="4418396"/>
          </a:xfrm>
          <a:prstGeom prst="rect">
            <a:avLst/>
          </a:prstGeom>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5867400" y="6019800"/>
            <a:ext cx="990600" cy="533399"/>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7" name="Title 1"/>
          <p:cNvSpPr>
            <a:spLocks noGrp="1"/>
          </p:cNvSpPr>
          <p:nvPr>
            <p:ph type="title"/>
          </p:nvPr>
        </p:nvSpPr>
        <p:spPr/>
        <p:txBody>
          <a:bodyPr/>
          <a:lstStyle/>
          <a:p>
            <a:r>
              <a:rPr lang="en-US" dirty="0" smtClean="0"/>
              <a:t>Unit of Measure Field</a:t>
            </a:r>
            <a:endParaRPr lang="en-US" dirty="0"/>
          </a:p>
        </p:txBody>
      </p:sp>
      <p:sp>
        <p:nvSpPr>
          <p:cNvPr id="3" name="Content Placeholder 2"/>
          <p:cNvSpPr>
            <a:spLocks noGrp="1"/>
          </p:cNvSpPr>
          <p:nvPr>
            <p:ph idx="1"/>
          </p:nvPr>
        </p:nvSpPr>
        <p:spPr/>
        <p:txBody>
          <a:bodyPr/>
          <a:lstStyle/>
          <a:p>
            <a:r>
              <a:rPr lang="en-US" dirty="0">
                <a:latin typeface="Arial" panose="020B0604020202020204" pitchFamily="34" charset="0"/>
              </a:rPr>
              <a:t>The UOM tab contains all the valid Units of Measure allowed by the buyer.</a:t>
            </a:r>
          </a:p>
          <a:p>
            <a:pPr marL="0" indent="0">
              <a:buNone/>
            </a:pP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 Codes Tab</a:t>
            </a:r>
            <a:endParaRPr lang="en-US" dirty="0"/>
          </a:p>
        </p:txBody>
      </p:sp>
      <p:sp>
        <p:nvSpPr>
          <p:cNvPr id="3" name="Content Placeholder 2"/>
          <p:cNvSpPr>
            <a:spLocks noGrp="1"/>
          </p:cNvSpPr>
          <p:nvPr>
            <p:ph idx="1"/>
          </p:nvPr>
        </p:nvSpPr>
        <p:spPr/>
        <p:txBody>
          <a:bodyPr/>
          <a:lstStyle/>
          <a:p>
            <a:pPr>
              <a:buClr>
                <a:srgbClr val="76B749"/>
              </a:buClr>
              <a:buSzPct val="100000"/>
              <a:buFont typeface="Arial" panose="020B0604020202020204" pitchFamily="34" charset="0"/>
              <a:buChar char="•"/>
            </a:pPr>
            <a:r>
              <a:rPr lang="en-US" sz="2200" dirty="0">
                <a:latin typeface="Arial" panose="020B0604020202020204" pitchFamily="34" charset="0"/>
              </a:rPr>
              <a:t>The Classification Codes tab contains all the valid UNSPSC or </a:t>
            </a:r>
            <a:r>
              <a:rPr lang="en-US" sz="2200" dirty="0" err="1">
                <a:latin typeface="Arial" panose="020B0604020202020204" pitchFamily="34" charset="0"/>
              </a:rPr>
              <a:t>eClass</a:t>
            </a:r>
            <a:r>
              <a:rPr lang="en-US" sz="2200" dirty="0">
                <a:latin typeface="Arial" panose="020B0604020202020204" pitchFamily="34" charset="0"/>
              </a:rPr>
              <a:t> codes allowed for your Buyer. </a:t>
            </a:r>
          </a:p>
          <a:p>
            <a:pPr lvl="1">
              <a:buClr>
                <a:srgbClr val="76B749"/>
              </a:buClr>
              <a:buSzPct val="100000"/>
              <a:buFontTx/>
              <a:buChar char="-"/>
            </a:pPr>
            <a:r>
              <a:rPr lang="en-US" sz="2200" dirty="0">
                <a:latin typeface="Arial" panose="020B0604020202020204" pitchFamily="34" charset="0"/>
              </a:rPr>
              <a:t>UNSPSC or </a:t>
            </a:r>
            <a:r>
              <a:rPr lang="en-US" sz="2200" dirty="0" err="1">
                <a:latin typeface="Arial" panose="020B0604020202020204" pitchFamily="34" charset="0"/>
              </a:rPr>
              <a:t>eClass</a:t>
            </a:r>
            <a:r>
              <a:rPr lang="en-US" sz="2200" dirty="0">
                <a:latin typeface="Arial" panose="020B0604020202020204" pitchFamily="34" charset="0"/>
              </a:rPr>
              <a:t> is the 8 digit Classification Code for the item.</a:t>
            </a:r>
          </a:p>
          <a:p>
            <a:pPr lvl="1">
              <a:buClr>
                <a:srgbClr val="76B749"/>
              </a:buClr>
              <a:buSzPct val="100000"/>
              <a:buFontTx/>
              <a:buChar char="-"/>
            </a:pPr>
            <a:r>
              <a:rPr lang="en-US" sz="2200" dirty="0">
                <a:latin typeface="Arial" panose="020B0604020202020204" pitchFamily="34" charset="0"/>
              </a:rPr>
              <a:t>If your Buyer requires UNSPSC/</a:t>
            </a:r>
            <a:r>
              <a:rPr lang="en-US" sz="2200" dirty="0" err="1">
                <a:latin typeface="Arial" panose="020B0604020202020204" pitchFamily="34" charset="0"/>
              </a:rPr>
              <a:t>eClass</a:t>
            </a:r>
            <a:r>
              <a:rPr lang="en-US" sz="2200" dirty="0">
                <a:latin typeface="Arial" panose="020B0604020202020204" pitchFamily="34" charset="0"/>
              </a:rPr>
              <a:t> </a:t>
            </a:r>
            <a:r>
              <a:rPr lang="en-US" sz="2200" dirty="0" smtClean="0">
                <a:latin typeface="Arial" panose="020B0604020202020204" pitchFamily="34" charset="0"/>
              </a:rPr>
              <a:t>Code, contact </a:t>
            </a:r>
            <a:r>
              <a:rPr lang="en-US" sz="2200" dirty="0">
                <a:latin typeface="Arial" panose="020B0604020202020204" pitchFamily="34" charset="0"/>
              </a:rPr>
              <a:t>your buyer to obtain a list.</a:t>
            </a:r>
          </a:p>
          <a:p>
            <a:pPr marL="0" indent="0">
              <a:buNone/>
            </a:pPr>
            <a:endParaRPr lang="en-US" sz="2200" dirty="0">
              <a:latin typeface="Arial" panose="020B0604020202020204" pitchFamily="34" charset="0"/>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7994" y="3048000"/>
            <a:ext cx="4800064" cy="2819400"/>
          </a:xfrm>
          <a:prstGeom prst="rect">
            <a:avLst/>
          </a:prstGeom>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25616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normAutofit/>
          </a:bodyPr>
          <a:lstStyle/>
          <a:p>
            <a:pPr eaLnBrk="1" hangingPunct="1"/>
            <a:r>
              <a:rPr lang="en-US" dirty="0" smtClean="0">
                <a:latin typeface="Arial" panose="020B0604020202020204" pitchFamily="34" charset="0"/>
                <a:cs typeface="Arial" pitchFamily="34" charset="0"/>
              </a:rPr>
              <a:t>Filling in the Data 1 Tab</a:t>
            </a:r>
          </a:p>
        </p:txBody>
      </p:sp>
      <p:sp>
        <p:nvSpPr>
          <p:cNvPr id="36867" name="Rectangle 3"/>
          <p:cNvSpPr>
            <a:spLocks noGrp="1" noChangeArrowheads="1"/>
          </p:cNvSpPr>
          <p:nvPr>
            <p:ph idx="1"/>
          </p:nvPr>
        </p:nvSpPr>
        <p:spPr/>
        <p:txBody>
          <a:bodyPr/>
          <a:lstStyle/>
          <a:p>
            <a:pPr eaLnBrk="1" hangingPunct="1">
              <a:lnSpc>
                <a:spcPct val="90000"/>
              </a:lnSpc>
              <a:buClr>
                <a:srgbClr val="76B749"/>
              </a:buClr>
            </a:pPr>
            <a:r>
              <a:rPr lang="en-US" sz="2200" dirty="0" smtClean="0">
                <a:latin typeface="Arial" panose="020B0604020202020204" pitchFamily="34" charset="0"/>
                <a:cs typeface="Arial" pitchFamily="34" charset="0"/>
              </a:rPr>
              <a:t>This section will show you how to fill out the fields in the data tab.</a:t>
            </a:r>
          </a:p>
          <a:p>
            <a:pPr eaLnBrk="1" hangingPunct="1">
              <a:lnSpc>
                <a:spcPct val="90000"/>
              </a:lnSpc>
            </a:pPr>
            <a:endParaRPr lang="en-US" sz="2200" dirty="0" smtClean="0">
              <a:latin typeface="Arial" panose="020B0604020202020204" pitchFamily="34" charset="0"/>
              <a:cs typeface="Arial" pitchFamily="34" charset="0"/>
            </a:endParaRPr>
          </a:p>
          <a:p>
            <a:pPr eaLnBrk="1" hangingPunct="1">
              <a:lnSpc>
                <a:spcPct val="90000"/>
              </a:lnSpc>
            </a:pPr>
            <a:endParaRPr lang="en-US" sz="2000" dirty="0" smtClean="0">
              <a:latin typeface="Arial" panose="020B0604020202020204" pitchFamily="34" charset="0"/>
              <a:cs typeface="Arial" pitchFamily="34"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056" y="1524000"/>
            <a:ext cx="8485229" cy="356235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990600" y="4800600"/>
            <a:ext cx="609600" cy="4572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dirty="0" smtClean="0"/>
              <a:t>Mandatory and Optional Fields </a:t>
            </a:r>
            <a:endParaRPr lang="en-US" dirty="0"/>
          </a:p>
        </p:txBody>
      </p:sp>
      <p:sp>
        <p:nvSpPr>
          <p:cNvPr id="37890" name="Rectangle 3"/>
          <p:cNvSpPr>
            <a:spLocks noGrp="1"/>
          </p:cNvSpPr>
          <p:nvPr>
            <p:ph idx="1"/>
          </p:nvPr>
        </p:nvSpPr>
        <p:spPr/>
        <p:txBody>
          <a:bodyPr>
            <a:normAutofit/>
          </a:bodyPr>
          <a:lstStyle/>
          <a:p>
            <a:pPr>
              <a:buClr>
                <a:srgbClr val="92D050"/>
              </a:buClr>
              <a:buFont typeface="Arial" panose="020B0604020202020204" pitchFamily="34" charset="0"/>
              <a:buChar char="•"/>
            </a:pPr>
            <a:r>
              <a:rPr lang="en-US" sz="2200" dirty="0" smtClean="0"/>
              <a:t>Fields are </a:t>
            </a:r>
            <a:r>
              <a:rPr lang="en-US" sz="2200" dirty="0"/>
              <a:t>highlighted in green and </a:t>
            </a:r>
            <a:r>
              <a:rPr lang="en-US" sz="2200" dirty="0" smtClean="0"/>
              <a:t>yellow</a:t>
            </a:r>
            <a:r>
              <a:rPr lang="en-US" sz="2200" dirty="0"/>
              <a:t>. </a:t>
            </a:r>
            <a:endParaRPr lang="en-US" sz="2200" dirty="0" smtClean="0"/>
          </a:p>
          <a:p>
            <a:pPr>
              <a:buClr>
                <a:srgbClr val="92D050"/>
              </a:buClr>
              <a:buFont typeface="Arial" panose="020B0604020202020204" pitchFamily="34" charset="0"/>
              <a:buChar char="•"/>
            </a:pPr>
            <a:r>
              <a:rPr lang="en-US" sz="2200" dirty="0" smtClean="0"/>
              <a:t>Green </a:t>
            </a:r>
            <a:r>
              <a:rPr lang="en-US" sz="2200" dirty="0"/>
              <a:t>fields are mandatory and yellow fields are for optional data. </a:t>
            </a:r>
          </a:p>
          <a:p>
            <a:pPr marL="0" indent="0">
              <a:buNone/>
            </a:pPr>
            <a:endParaRPr lang="en-US" sz="2200"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914525"/>
            <a:ext cx="8326414" cy="349567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228600" y="1797795"/>
            <a:ext cx="8686799" cy="7620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ctrTitle" idx="4294967295"/>
          </p:nvPr>
        </p:nvSpPr>
        <p:spPr>
          <a:xfrm>
            <a:off x="0" y="838200"/>
            <a:ext cx="9144000" cy="5638800"/>
          </a:xfrm>
        </p:spPr>
        <p:txBody>
          <a:bodyPr rtlCol="0" anchor="ctr">
            <a:normAutofit/>
          </a:bodyPr>
          <a:lstStyle/>
          <a:p>
            <a:pPr algn="ctr"/>
            <a:r>
              <a:rPr lang="en-US" b="1" dirty="0" smtClean="0">
                <a:solidFill>
                  <a:srgbClr val="006699"/>
                </a:solidFill>
              </a:rPr>
              <a:t>Uploading Files </a:t>
            </a:r>
            <a:endParaRPr lang="en-US" b="1" dirty="0">
              <a:solidFill>
                <a:srgbClr val="006699"/>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2"/>
          <p:cNvSpPr>
            <a:spLocks noChangeArrowheads="1"/>
          </p:cNvSpPr>
          <p:nvPr/>
        </p:nvSpPr>
        <p:spPr bwMode="auto">
          <a:xfrm>
            <a:off x="609600" y="685800"/>
            <a:ext cx="7924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p>
            <a:endParaRPr lang="es-CO" dirty="0">
              <a:solidFill>
                <a:srgbClr val="006699"/>
              </a:solidFill>
              <a:latin typeface="Arial" panose="020B0604020202020204" pitchFamily="34" charset="0"/>
            </a:endParaRPr>
          </a:p>
        </p:txBody>
      </p:sp>
      <p:sp>
        <p:nvSpPr>
          <p:cNvPr id="6" name="Title 5"/>
          <p:cNvSpPr>
            <a:spLocks noGrp="1"/>
          </p:cNvSpPr>
          <p:nvPr>
            <p:ph type="title"/>
          </p:nvPr>
        </p:nvSpPr>
        <p:spPr/>
        <p:txBody>
          <a:bodyPr/>
          <a:lstStyle/>
          <a:p>
            <a:r>
              <a:rPr lang="en-US" dirty="0" smtClean="0"/>
              <a:t>Uploading your Catalog</a:t>
            </a:r>
            <a:endParaRPr lang="en-US" dirty="0"/>
          </a:p>
        </p:txBody>
      </p:sp>
      <p:sp>
        <p:nvSpPr>
          <p:cNvPr id="5" name="Content Placeholder 4"/>
          <p:cNvSpPr>
            <a:spLocks noGrp="1"/>
          </p:cNvSpPr>
          <p:nvPr>
            <p:ph idx="1"/>
          </p:nvPr>
        </p:nvSpPr>
        <p:spPr/>
        <p:txBody>
          <a:bodyPr/>
          <a:lstStyle/>
          <a:p>
            <a:pPr>
              <a:buClr>
                <a:srgbClr val="92D050"/>
              </a:buClr>
              <a:buSzPct val="100000"/>
              <a:buFont typeface="Arial" panose="020B0604020202020204" pitchFamily="34" charset="0"/>
              <a:buChar char="•"/>
            </a:pPr>
            <a:r>
              <a:rPr lang="en-US" dirty="0">
                <a:latin typeface="Arial" panose="020B0604020202020204" pitchFamily="34" charset="0"/>
              </a:rPr>
              <a:t>Before uploading any files, you must make sure they have been saved, in order to upload.  </a:t>
            </a:r>
          </a:p>
          <a:p>
            <a:pPr>
              <a:buClr>
                <a:srgbClr val="92D050"/>
              </a:buClr>
              <a:buSzPct val="100000"/>
              <a:buFont typeface="Arial" panose="020B0604020202020204" pitchFamily="34" charset="0"/>
              <a:buChar char="•"/>
            </a:pPr>
            <a:endParaRPr lang="en-US" dirty="0">
              <a:latin typeface="Arial" panose="020B0604020202020204" pitchFamily="34" charset="0"/>
            </a:endParaRPr>
          </a:p>
          <a:p>
            <a:pPr marL="800100" lvl="1" indent="-342900">
              <a:buClr>
                <a:srgbClr val="92D050"/>
              </a:buClr>
              <a:buSzPct val="100000"/>
              <a:buFont typeface="Arial" panose="020B0604020202020204" pitchFamily="34" charset="0"/>
              <a:buChar char="−"/>
            </a:pPr>
            <a:r>
              <a:rPr lang="en-US" dirty="0">
                <a:latin typeface="Arial" panose="020B0604020202020204" pitchFamily="34" charset="0"/>
              </a:rPr>
              <a:t>The SCF or Content file </a:t>
            </a:r>
            <a:r>
              <a:rPr lang="en-US" dirty="0" smtClean="0">
                <a:latin typeface="Arial" panose="020B0604020202020204" pitchFamily="34" charset="0"/>
              </a:rPr>
              <a:t>doesn’t need to </a:t>
            </a:r>
            <a:r>
              <a:rPr lang="en-US" dirty="0">
                <a:latin typeface="Arial" panose="020B0604020202020204" pitchFamily="34" charset="0"/>
              </a:rPr>
              <a:t>be compressed into one zip (.zip) file, before it is uploaded. However, you must choose a dedicated </a:t>
            </a:r>
            <a:r>
              <a:rPr lang="en-US" dirty="0" smtClean="0">
                <a:latin typeface="Arial" panose="020B0604020202020204" pitchFamily="34" charset="0"/>
              </a:rPr>
              <a:t>file type </a:t>
            </a:r>
            <a:r>
              <a:rPr lang="en-US" dirty="0">
                <a:latin typeface="Arial" panose="020B0604020202020204" pitchFamily="34" charset="0"/>
              </a:rPr>
              <a:t>for the uploaded files.</a:t>
            </a:r>
          </a:p>
          <a:p>
            <a:pPr marL="800100" lvl="1" indent="-342900">
              <a:buClr>
                <a:srgbClr val="92D050"/>
              </a:buClr>
              <a:buSzPct val="100000"/>
              <a:buFont typeface="Arial" panose="020B0604020202020204" pitchFamily="34" charset="0"/>
              <a:buChar char="−"/>
            </a:pPr>
            <a:r>
              <a:rPr lang="en-US" dirty="0">
                <a:latin typeface="Arial" panose="020B0604020202020204" pitchFamily="34" charset="0"/>
              </a:rPr>
              <a:t>The following </a:t>
            </a:r>
            <a:r>
              <a:rPr lang="en-US" dirty="0" smtClean="0">
                <a:latin typeface="Arial" panose="020B0604020202020204" pitchFamily="34" charset="0"/>
              </a:rPr>
              <a:t>file types </a:t>
            </a:r>
            <a:r>
              <a:rPr lang="en-US" dirty="0">
                <a:latin typeface="Arial" panose="020B0604020202020204" pitchFamily="34" charset="0"/>
              </a:rPr>
              <a:t>are selectable </a:t>
            </a:r>
            <a:r>
              <a:rPr lang="en-US" dirty="0" smtClean="0">
                <a:latin typeface="Arial" panose="020B0604020202020204" pitchFamily="34" charset="0"/>
              </a:rPr>
              <a:t>from the </a:t>
            </a:r>
            <a:r>
              <a:rPr lang="en-US" dirty="0">
                <a:latin typeface="Arial" panose="020B0604020202020204" pitchFamily="34" charset="0"/>
              </a:rPr>
              <a:t>drop down menu:</a:t>
            </a:r>
          </a:p>
          <a:p>
            <a:pPr marL="1257300" lvl="2" indent="-342900">
              <a:buClr>
                <a:srgbClr val="92D050"/>
              </a:buClr>
              <a:buSzPct val="100000"/>
              <a:buFont typeface="Arial" panose="020B0604020202020204" pitchFamily="34" charset="0"/>
              <a:buChar char="−"/>
            </a:pPr>
            <a:r>
              <a:rPr lang="en-US" dirty="0" smtClean="0">
                <a:latin typeface="Arial" panose="020B0604020202020204" pitchFamily="34" charset="0"/>
              </a:rPr>
              <a:t>Content files </a:t>
            </a:r>
            <a:r>
              <a:rPr lang="en-US" dirty="0">
                <a:latin typeface="Arial" panose="020B0604020202020204" pitchFamily="34" charset="0"/>
              </a:rPr>
              <a:t>(</a:t>
            </a:r>
            <a:r>
              <a:rPr lang="en-US" dirty="0" err="1">
                <a:latin typeface="Arial" panose="020B0604020202020204" pitchFamily="34" charset="0"/>
              </a:rPr>
              <a:t>xlsx</a:t>
            </a:r>
            <a:r>
              <a:rPr lang="en-US" dirty="0">
                <a:latin typeface="Arial" panose="020B0604020202020204" pitchFamily="34" charset="0"/>
              </a:rPr>
              <a:t>, </a:t>
            </a:r>
            <a:r>
              <a:rPr lang="en-US" dirty="0" err="1">
                <a:latin typeface="Arial" panose="020B0604020202020204" pitchFamily="34" charset="0"/>
              </a:rPr>
              <a:t>xls</a:t>
            </a:r>
            <a:r>
              <a:rPr lang="en-US" dirty="0">
                <a:latin typeface="Arial" panose="020B0604020202020204" pitchFamily="34" charset="0"/>
              </a:rPr>
              <a:t>, txt)</a:t>
            </a:r>
          </a:p>
          <a:p>
            <a:pPr marL="1257300" lvl="2" indent="-342900">
              <a:buClr>
                <a:srgbClr val="92D050"/>
              </a:buClr>
              <a:buSzPct val="100000"/>
              <a:buFont typeface="Arial" panose="020B0604020202020204" pitchFamily="34" charset="0"/>
              <a:buChar char="−"/>
            </a:pPr>
            <a:r>
              <a:rPr lang="en-US" dirty="0">
                <a:latin typeface="Arial" panose="020B0604020202020204" pitchFamily="34" charset="0"/>
              </a:rPr>
              <a:t>Attachment </a:t>
            </a:r>
            <a:r>
              <a:rPr lang="en-US" dirty="0" smtClean="0">
                <a:latin typeface="Arial" panose="020B0604020202020204" pitchFamily="34" charset="0"/>
              </a:rPr>
              <a:t>files </a:t>
            </a:r>
            <a:r>
              <a:rPr lang="en-US" dirty="0">
                <a:latin typeface="Arial" panose="020B0604020202020204" pitchFamily="34" charset="0"/>
              </a:rPr>
              <a:t>(any file types)</a:t>
            </a:r>
          </a:p>
          <a:p>
            <a:pPr marL="800100" lvl="1" indent="-342900">
              <a:buClr>
                <a:srgbClr val="92D050"/>
              </a:buClr>
              <a:buSzPct val="100000"/>
              <a:buFont typeface="Arial" panose="020B0604020202020204" pitchFamily="34" charset="0"/>
              <a:buChar char="−"/>
            </a:pPr>
            <a:r>
              <a:rPr lang="en-US" dirty="0">
                <a:latin typeface="Arial" panose="020B0604020202020204" pitchFamily="34" charset="0"/>
              </a:rPr>
              <a:t>Attachment files have to be compressed to a </a:t>
            </a:r>
            <a:r>
              <a:rPr lang="en-US" dirty="0" smtClean="0">
                <a:latin typeface="Arial" panose="020B0604020202020204" pitchFamily="34" charset="0"/>
              </a:rPr>
              <a:t>zip file</a:t>
            </a:r>
            <a:r>
              <a:rPr lang="en-US" dirty="0">
                <a:latin typeface="Arial" panose="020B0604020202020204" pitchFamily="34" charset="0"/>
              </a:rPr>
              <a:t>.</a:t>
            </a:r>
          </a:p>
          <a:p>
            <a:pPr marL="800100" lvl="1" indent="-342900">
              <a:buClr>
                <a:srgbClr val="92D050"/>
              </a:buClr>
              <a:buSzPct val="100000"/>
              <a:buFont typeface="Arial" panose="020B0604020202020204" pitchFamily="34" charset="0"/>
              <a:buChar char="−"/>
            </a:pPr>
            <a:r>
              <a:rPr lang="en-US" dirty="0">
                <a:latin typeface="Arial" panose="020B0604020202020204" pitchFamily="34" charset="0"/>
              </a:rPr>
              <a:t>All c</a:t>
            </a:r>
            <a:r>
              <a:rPr lang="en-US" dirty="0" smtClean="0">
                <a:latin typeface="Arial" panose="020B0604020202020204" pitchFamily="34" charset="0"/>
              </a:rPr>
              <a:t>ontent file </a:t>
            </a:r>
            <a:r>
              <a:rPr lang="en-US" dirty="0">
                <a:latin typeface="Arial" panose="020B0604020202020204" pitchFamily="34" charset="0"/>
              </a:rPr>
              <a:t>names must contain “_SCF_” in the middle of the filename, for example, </a:t>
            </a:r>
            <a:r>
              <a:rPr lang="en-US" dirty="0" err="1">
                <a:latin typeface="Arial" panose="020B0604020202020204" pitchFamily="34" charset="0"/>
              </a:rPr>
              <a:t>BuyerName_SCF_DDMMYYYY</a:t>
            </a:r>
            <a:endParaRPr lang="en-US" dirty="0">
              <a:latin typeface="Arial" panose="020B0604020202020204" pitchFamily="34" charset="0"/>
            </a:endParaRPr>
          </a:p>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0" y="914400"/>
            <a:ext cx="9144000" cy="5257800"/>
          </a:xfrm>
        </p:spPr>
        <p:txBody>
          <a:bodyPr>
            <a:normAutofit/>
          </a:bodyPr>
          <a:lstStyle/>
          <a:p>
            <a:pPr>
              <a:buClr>
                <a:srgbClr val="92D050"/>
              </a:buClr>
              <a:buSzPct val="100000"/>
              <a:buFont typeface="Arial" panose="020B0604020202020204" pitchFamily="34" charset="0"/>
              <a:buChar char="•"/>
            </a:pPr>
            <a:r>
              <a:rPr lang="en-US" dirty="0">
                <a:latin typeface="Arial" panose="020B0604020202020204" pitchFamily="34" charset="0"/>
              </a:rPr>
              <a:t>Start the upload process by clicking on the “Upload Files” chevron, second from the left</a:t>
            </a:r>
            <a:r>
              <a:rPr lang="en-US" dirty="0" smtClean="0">
                <a:latin typeface="Arial" panose="020B0604020202020204" pitchFamily="34" charset="0"/>
              </a:rPr>
              <a:t>. </a:t>
            </a:r>
            <a:r>
              <a:rPr lang="en-US" dirty="0">
                <a:latin typeface="Arial" panose="020B0604020202020204" pitchFamily="34" charset="0"/>
              </a:rPr>
              <a:t>Select the type of file to be uploaded, remembering to upload your Attachments, or images, </a:t>
            </a:r>
            <a:r>
              <a:rPr lang="en-US" dirty="0" smtClean="0">
                <a:latin typeface="Arial" panose="020B0604020202020204" pitchFamily="34" charset="0"/>
              </a:rPr>
              <a:t>first.</a:t>
            </a:r>
            <a:endParaRPr lang="en-US" dirty="0">
              <a:latin typeface="Arial" panose="020B0604020202020204" pitchFamily="34" charset="0"/>
            </a:endParaRPr>
          </a:p>
          <a:p>
            <a:pPr>
              <a:buClr>
                <a:srgbClr val="92D050"/>
              </a:buClr>
              <a:buSzPct val="100000"/>
              <a:buNone/>
            </a:pPr>
            <a:endParaRPr lang="en-US" dirty="0">
              <a:latin typeface="Arial" panose="020B0604020202020204" pitchFamily="34" charset="0"/>
            </a:endParaRPr>
          </a:p>
          <a:p>
            <a:pPr>
              <a:buClr>
                <a:srgbClr val="92D050"/>
              </a:buClr>
              <a:buSzPct val="100000"/>
              <a:buFont typeface="Arial" panose="020B0604020202020204" pitchFamily="34" charset="0"/>
              <a:buChar char="•"/>
            </a:pPr>
            <a:endParaRPr lang="en-US" dirty="0">
              <a:latin typeface="Arial" panose="020B0604020202020204" pitchFamily="34" charset="0"/>
            </a:endParaRPr>
          </a:p>
          <a:p>
            <a:pPr marL="0" indent="0">
              <a:buClr>
                <a:srgbClr val="92D050"/>
              </a:buClr>
              <a:buSzPct val="100000"/>
              <a:buNone/>
            </a:pPr>
            <a:endParaRPr lang="en-US" dirty="0">
              <a:latin typeface="Arial" panose="020B0604020202020204" pitchFamily="34" charset="0"/>
            </a:endParaRPr>
          </a:p>
          <a:p>
            <a:pPr>
              <a:buClr>
                <a:srgbClr val="92D050"/>
              </a:buClr>
              <a:buSzPct val="100000"/>
              <a:buNone/>
            </a:pPr>
            <a:endParaRPr lang="en-US" sz="2000" dirty="0">
              <a:latin typeface="Arial" panose="020B0604020202020204" pitchFamily="34" charset="0"/>
            </a:endParaRPr>
          </a:p>
          <a:p>
            <a:pPr marL="0" indent="0">
              <a:buClr>
                <a:srgbClr val="92D050"/>
              </a:buClr>
              <a:buSzPct val="100000"/>
              <a:buNone/>
            </a:pPr>
            <a:endParaRPr lang="en-US" sz="2000" dirty="0">
              <a:latin typeface="Arial" panose="020B0604020202020204" pitchFamily="34" charset="0"/>
            </a:endParaRPr>
          </a:p>
          <a:p>
            <a:pPr>
              <a:buClr>
                <a:srgbClr val="92D050"/>
              </a:buClr>
              <a:buSzPct val="100000"/>
              <a:buFont typeface="+mj-lt"/>
              <a:buAutoNum type="arabicPeriod"/>
            </a:pPr>
            <a:endParaRPr lang="en-US" sz="2000" dirty="0">
              <a:latin typeface="Arial" panose="020B0604020202020204" pitchFamily="34" charset="0"/>
            </a:endParaRPr>
          </a:p>
          <a:p>
            <a:pPr>
              <a:buClr>
                <a:srgbClr val="92D050"/>
              </a:buClr>
              <a:buSzPct val="100000"/>
              <a:buNone/>
            </a:pPr>
            <a:endParaRPr lang="en-US" sz="2000" dirty="0" smtClean="0">
              <a:latin typeface="Arial" panose="020B0604020202020204" pitchFamily="34" charset="0"/>
            </a:endParaRPr>
          </a:p>
          <a:p>
            <a:pPr>
              <a:buClr>
                <a:srgbClr val="92D050"/>
              </a:buClr>
              <a:buSzPct val="100000"/>
              <a:buNone/>
            </a:pPr>
            <a:endParaRPr lang="en-US" sz="2000" dirty="0">
              <a:latin typeface="Arial" panose="020B0604020202020204" pitchFamily="34" charset="0"/>
            </a:endParaRPr>
          </a:p>
          <a:p>
            <a:pPr>
              <a:buClr>
                <a:srgbClr val="92D050"/>
              </a:buClr>
              <a:buSzPct val="100000"/>
              <a:buFont typeface="Arial" panose="020B0604020202020204" pitchFamily="34" charset="0"/>
              <a:buChar char="•"/>
            </a:pPr>
            <a:r>
              <a:rPr lang="en-US" i="1" dirty="0" smtClean="0">
                <a:latin typeface="Arial" panose="020B0604020202020204" pitchFamily="34" charset="0"/>
              </a:rPr>
              <a:t>Note:</a:t>
            </a:r>
            <a:r>
              <a:rPr lang="en-US" dirty="0" smtClean="0">
                <a:latin typeface="Arial" panose="020B0604020202020204" pitchFamily="34" charset="0"/>
              </a:rPr>
              <a:t> Upon </a:t>
            </a:r>
            <a:r>
              <a:rPr lang="en-US" dirty="0">
                <a:latin typeface="Arial" panose="020B0604020202020204" pitchFamily="34" charset="0"/>
              </a:rPr>
              <a:t>selecting the file, click </a:t>
            </a:r>
            <a:r>
              <a:rPr lang="en-US" dirty="0" smtClean="0">
                <a:latin typeface="Arial" panose="020B0604020202020204" pitchFamily="34" charset="0"/>
              </a:rPr>
              <a:t>“</a:t>
            </a:r>
            <a:r>
              <a:rPr lang="en-US" dirty="0">
                <a:latin typeface="Arial" panose="020B0604020202020204" pitchFamily="34" charset="0"/>
              </a:rPr>
              <a:t>Upload” </a:t>
            </a:r>
            <a:r>
              <a:rPr lang="en-US" dirty="0" smtClean="0">
                <a:latin typeface="Arial" panose="020B0604020202020204" pitchFamily="34" charset="0"/>
              </a:rPr>
              <a:t>when </a:t>
            </a:r>
            <a:r>
              <a:rPr lang="en-US" dirty="0">
                <a:latin typeface="Arial" panose="020B0604020202020204" pitchFamily="34" charset="0"/>
              </a:rPr>
              <a:t>uploading your catalog.</a:t>
            </a:r>
          </a:p>
          <a:p>
            <a:endParaRPr lang="en-US" dirty="0"/>
          </a:p>
        </p:txBody>
      </p:sp>
      <p:sp>
        <p:nvSpPr>
          <p:cNvPr id="47107" name="Rectangle 2"/>
          <p:cNvSpPr>
            <a:spLocks noChangeArrowheads="1"/>
          </p:cNvSpPr>
          <p:nvPr/>
        </p:nvSpPr>
        <p:spPr bwMode="auto">
          <a:xfrm>
            <a:off x="609600" y="685800"/>
            <a:ext cx="7924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p>
            <a:endParaRPr lang="es-CO" dirty="0">
              <a:solidFill>
                <a:srgbClr val="006699"/>
              </a:solidFill>
              <a:latin typeface="Arial" panose="020B0604020202020204" pitchFamily="34" charset="0"/>
            </a:endParaRPr>
          </a:p>
        </p:txBody>
      </p:sp>
      <p:sp>
        <p:nvSpPr>
          <p:cNvPr id="2" name="Rectangle 1"/>
          <p:cNvSpPr/>
          <p:nvPr/>
        </p:nvSpPr>
        <p:spPr>
          <a:xfrm>
            <a:off x="306781" y="2362200"/>
            <a:ext cx="8534399" cy="204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p>
            <a:pPr marL="342900" indent="-342900">
              <a:spcBef>
                <a:spcPct val="20000"/>
              </a:spcBef>
              <a:buClr>
                <a:srgbClr val="92D050"/>
              </a:buClr>
              <a:buSzPct val="100000"/>
              <a:buFont typeface="+mj-lt"/>
              <a:buAutoNum type="arabicPeriod"/>
            </a:pPr>
            <a:endParaRPr lang="en-US" sz="1800" dirty="0">
              <a:solidFill>
                <a:srgbClr val="006699"/>
              </a:solidFill>
              <a:latin typeface="Arial" panose="020B0604020202020204" pitchFamily="34" charset="0"/>
            </a:endParaRPr>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284863"/>
            <a:ext cx="4838700" cy="47625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3838575"/>
            <a:ext cx="7542213" cy="88582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4"/>
          <p:cNvSpPr>
            <a:spLocks noGrp="1"/>
          </p:cNvSpPr>
          <p:nvPr>
            <p:ph type="title"/>
          </p:nvPr>
        </p:nvSpPr>
        <p:spPr/>
        <p:txBody>
          <a:bodyPr/>
          <a:lstStyle/>
          <a:p>
            <a:r>
              <a:rPr lang="en-US" dirty="0" smtClean="0"/>
              <a:t>Uploading your Catalog</a:t>
            </a:r>
            <a:endParaRPr lang="en-US" dirty="0"/>
          </a:p>
        </p:txBody>
      </p:sp>
      <p:sp>
        <p:nvSpPr>
          <p:cNvPr id="15" name="Line Callout 2 14"/>
          <p:cNvSpPr/>
          <p:nvPr/>
        </p:nvSpPr>
        <p:spPr>
          <a:xfrm>
            <a:off x="4724400" y="3533776"/>
            <a:ext cx="1676400" cy="894060"/>
          </a:xfrm>
          <a:prstGeom prst="borderCallout2">
            <a:avLst>
              <a:gd name="adj1" fmla="val 18750"/>
              <a:gd name="adj2" fmla="val -8333"/>
              <a:gd name="adj3" fmla="val 18750"/>
              <a:gd name="adj4" fmla="val -16667"/>
              <a:gd name="adj5" fmla="val 100800"/>
              <a:gd name="adj6" fmla="val -6062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buClr>
                <a:srgbClr val="FFFFFF"/>
              </a:buClr>
              <a:buFontTx/>
              <a:buNone/>
              <a:defRPr/>
            </a:pPr>
            <a:r>
              <a:rPr lang="en-US" sz="1050" b="1" i="1" dirty="0" smtClean="0">
                <a:solidFill>
                  <a:srgbClr val="006699"/>
                </a:solidFill>
                <a:latin typeface="+mn-lt"/>
              </a:rPr>
              <a:t>Select the file, by clicking “Browse”</a:t>
            </a:r>
            <a:endParaRPr lang="fil-PH" sz="1050" b="1" i="1" dirty="0">
              <a:solidFill>
                <a:srgbClr val="006699"/>
              </a:solidFill>
              <a:latin typeface="+mn-lt"/>
            </a:endParaRPr>
          </a:p>
        </p:txBody>
      </p:sp>
      <p:sp>
        <p:nvSpPr>
          <p:cNvPr id="18" name="Line Callout 2 17"/>
          <p:cNvSpPr/>
          <p:nvPr/>
        </p:nvSpPr>
        <p:spPr>
          <a:xfrm flipH="1">
            <a:off x="314186" y="3098834"/>
            <a:ext cx="1724345" cy="765048"/>
          </a:xfrm>
          <a:prstGeom prst="borderCallout2">
            <a:avLst>
              <a:gd name="adj1" fmla="val 18750"/>
              <a:gd name="adj2" fmla="val -8333"/>
              <a:gd name="adj3" fmla="val 18750"/>
              <a:gd name="adj4" fmla="val -16667"/>
              <a:gd name="adj5" fmla="val -53023"/>
              <a:gd name="adj6" fmla="val -73341"/>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buNone/>
              <a:defRPr/>
            </a:pPr>
            <a:r>
              <a:rPr lang="en-US" sz="1050" b="1" i="1" dirty="0" smtClean="0">
                <a:solidFill>
                  <a:srgbClr val="006699"/>
                </a:solidFill>
                <a:latin typeface="+mj-lt"/>
              </a:rPr>
              <a:t>Click “Upload Files”</a:t>
            </a:r>
            <a:endParaRPr lang="en-US" sz="1050" b="1" i="1" dirty="0">
              <a:solidFill>
                <a:srgbClr val="006699"/>
              </a:solidFill>
              <a:latin typeface="+mj-lt"/>
            </a:endParaRPr>
          </a:p>
        </p:txBody>
      </p:sp>
    </p:spTree>
    <p:extLst>
      <p:ext uri="{BB962C8B-B14F-4D97-AF65-F5344CB8AC3E}">
        <p14:creationId xmlns:p14="http://schemas.microsoft.com/office/powerpoint/2010/main" val="35578782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Uploading your Catalog</a:t>
            </a:r>
            <a:endParaRPr lang="en-US" dirty="0"/>
          </a:p>
        </p:txBody>
      </p:sp>
      <p:sp>
        <p:nvSpPr>
          <p:cNvPr id="6" name="Content Placeholder 5"/>
          <p:cNvSpPr>
            <a:spLocks noGrp="1"/>
          </p:cNvSpPr>
          <p:nvPr>
            <p:ph idx="1"/>
          </p:nvPr>
        </p:nvSpPr>
        <p:spPr/>
        <p:txBody>
          <a:bodyPr/>
          <a:lstStyle/>
          <a:p>
            <a:r>
              <a:rPr lang="en-US" sz="2400" dirty="0">
                <a:latin typeface="Arial" panose="020B0604020202020204" pitchFamily="34" charset="0"/>
              </a:rPr>
              <a:t>Once the file has been uploaded, you will see it listed under the type selected.</a:t>
            </a:r>
          </a:p>
          <a:p>
            <a:pPr marL="0" indent="0">
              <a:buNone/>
            </a:pPr>
            <a:endParaRPr lang="en-US" dirty="0"/>
          </a:p>
        </p:txBody>
      </p:sp>
      <p:sp>
        <p:nvSpPr>
          <p:cNvPr id="47107" name="Rectangle 2"/>
          <p:cNvSpPr>
            <a:spLocks noChangeArrowheads="1"/>
          </p:cNvSpPr>
          <p:nvPr/>
        </p:nvSpPr>
        <p:spPr bwMode="auto">
          <a:xfrm>
            <a:off x="609600" y="685800"/>
            <a:ext cx="7924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p>
            <a:endParaRPr lang="es-CO" dirty="0">
              <a:solidFill>
                <a:srgbClr val="006699"/>
              </a:solidFill>
              <a:latin typeface="Arial" panose="020B0604020202020204" pitchFamily="34" charset="0"/>
            </a:endParaRPr>
          </a:p>
        </p:txBody>
      </p:sp>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5662" y="1842612"/>
            <a:ext cx="7440614" cy="368239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9500" y="3962400"/>
            <a:ext cx="1133100"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Line Callout 2 12"/>
          <p:cNvSpPr/>
          <p:nvPr/>
        </p:nvSpPr>
        <p:spPr>
          <a:xfrm flipH="1">
            <a:off x="1981200" y="4873752"/>
            <a:ext cx="1724345" cy="765048"/>
          </a:xfrm>
          <a:prstGeom prst="borderCallout2">
            <a:avLst>
              <a:gd name="adj1" fmla="val 18750"/>
              <a:gd name="adj2" fmla="val -8333"/>
              <a:gd name="adj3" fmla="val 18750"/>
              <a:gd name="adj4" fmla="val -16667"/>
              <a:gd name="adj5" fmla="val -53023"/>
              <a:gd name="adj6" fmla="val -73341"/>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buNone/>
              <a:defRPr/>
            </a:pPr>
            <a:r>
              <a:rPr lang="en-US" sz="1050" b="1" i="1" dirty="0" smtClean="0">
                <a:solidFill>
                  <a:srgbClr val="006699"/>
                </a:solidFill>
                <a:latin typeface="+mj-lt"/>
              </a:rPr>
              <a:t>Catalog file types</a:t>
            </a:r>
            <a:endParaRPr lang="en-US" sz="1050" b="1" i="1" dirty="0">
              <a:solidFill>
                <a:srgbClr val="006699"/>
              </a:solidFill>
              <a:latin typeface="+mj-lt"/>
            </a:endParaRPr>
          </a:p>
        </p:txBody>
      </p:sp>
    </p:spTree>
    <p:extLst>
      <p:ext uri="{BB962C8B-B14F-4D97-AF65-F5344CB8AC3E}">
        <p14:creationId xmlns:p14="http://schemas.microsoft.com/office/powerpoint/2010/main" val="10296634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2"/>
          <p:cNvSpPr>
            <a:spLocks noChangeArrowheads="1"/>
          </p:cNvSpPr>
          <p:nvPr/>
        </p:nvSpPr>
        <p:spPr bwMode="auto">
          <a:xfrm>
            <a:off x="609600" y="685800"/>
            <a:ext cx="7924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p>
            <a:endParaRPr lang="es-CO" dirty="0">
              <a:solidFill>
                <a:srgbClr val="006699"/>
              </a:solidFill>
              <a:latin typeface="Arial" panose="020B0604020202020204" pitchFamily="34" charset="0"/>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751" y="1704752"/>
            <a:ext cx="8351837" cy="409575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title"/>
          </p:nvPr>
        </p:nvSpPr>
        <p:spPr/>
        <p:txBody>
          <a:bodyPr/>
          <a:lstStyle/>
          <a:p>
            <a:r>
              <a:rPr lang="en-US" dirty="0" smtClean="0"/>
              <a:t>Uploading your Catalog</a:t>
            </a:r>
            <a:endParaRPr lang="en-US" dirty="0"/>
          </a:p>
        </p:txBody>
      </p:sp>
      <p:sp>
        <p:nvSpPr>
          <p:cNvPr id="5" name="Content Placeholder 4"/>
          <p:cNvSpPr>
            <a:spLocks noGrp="1"/>
          </p:cNvSpPr>
          <p:nvPr>
            <p:ph idx="1"/>
          </p:nvPr>
        </p:nvSpPr>
        <p:spPr/>
        <p:txBody>
          <a:bodyPr/>
          <a:lstStyle/>
          <a:p>
            <a:r>
              <a:rPr lang="en-US" sz="2400" dirty="0">
                <a:latin typeface="Arial" panose="020B0604020202020204" pitchFamily="34" charset="0"/>
              </a:rPr>
              <a:t>Lastly, click on “Process Files” to proceed in uploading your catalog.</a:t>
            </a:r>
          </a:p>
          <a:p>
            <a:pPr marL="0" indent="0">
              <a:buNone/>
            </a:pPr>
            <a:endParaRPr lang="en-US" dirty="0"/>
          </a:p>
        </p:txBody>
      </p:sp>
      <p:sp>
        <p:nvSpPr>
          <p:cNvPr id="11" name="Line Callout 2 10"/>
          <p:cNvSpPr/>
          <p:nvPr/>
        </p:nvSpPr>
        <p:spPr>
          <a:xfrm>
            <a:off x="2362200" y="4343400"/>
            <a:ext cx="1524000" cy="665461"/>
          </a:xfrm>
          <a:prstGeom prst="borderCallout2">
            <a:avLst>
              <a:gd name="adj1" fmla="val 18750"/>
              <a:gd name="adj2" fmla="val -8333"/>
              <a:gd name="adj3" fmla="val 18750"/>
              <a:gd name="adj4" fmla="val -16667"/>
              <a:gd name="adj5" fmla="val 100800"/>
              <a:gd name="adj6" fmla="val -6062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buClr>
                <a:srgbClr val="FFFFFF"/>
              </a:buClr>
              <a:buFontTx/>
              <a:buNone/>
              <a:defRPr/>
            </a:pPr>
            <a:r>
              <a:rPr lang="en-US" sz="1050" b="1" i="1" dirty="0" smtClean="0">
                <a:solidFill>
                  <a:srgbClr val="006699"/>
                </a:solidFill>
                <a:latin typeface="+mn-lt"/>
              </a:rPr>
              <a:t>Click “Process Files”</a:t>
            </a:r>
            <a:endParaRPr lang="fil-PH" sz="1050" b="1" i="1" dirty="0">
              <a:solidFill>
                <a:srgbClr val="006699"/>
              </a:solidFill>
              <a:latin typeface="+mn-lt"/>
            </a:endParaRPr>
          </a:p>
        </p:txBody>
      </p:sp>
    </p:spTree>
    <p:extLst>
      <p:ext uri="{BB962C8B-B14F-4D97-AF65-F5344CB8AC3E}">
        <p14:creationId xmlns:p14="http://schemas.microsoft.com/office/powerpoint/2010/main" val="30881970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5"/>
          <p:cNvSpPr>
            <a:spLocks noGrp="1" noChangeArrowheads="1"/>
          </p:cNvSpPr>
          <p:nvPr>
            <p:ph type="title"/>
          </p:nvPr>
        </p:nvSpPr>
        <p:spPr/>
        <p:txBody>
          <a:bodyPr vert="horz" lIns="91440" tIns="45720" rIns="91440" bIns="45720" rtlCol="0" anchor="b" anchorCtr="0">
            <a:noAutofit/>
          </a:bodyPr>
          <a:lstStyle/>
          <a:p>
            <a:r>
              <a:rPr lang="en-US" dirty="0">
                <a:latin typeface="Arial" panose="020B0604020202020204" pitchFamily="34" charset="0"/>
                <a:cs typeface="Arial" pitchFamily="34" charset="0"/>
              </a:rPr>
              <a:t>Catalog Manager </a:t>
            </a:r>
            <a:r>
              <a:rPr lang="en-US" dirty="0" smtClean="0">
                <a:latin typeface="Arial" panose="020B0604020202020204" pitchFamily="34" charset="0"/>
                <a:cs typeface="Arial" pitchFamily="34" charset="0"/>
              </a:rPr>
              <a:t>Overview</a:t>
            </a:r>
            <a:endParaRPr lang="en-US" dirty="0">
              <a:latin typeface="Arial" panose="020B0604020202020204" pitchFamily="34" charset="0"/>
              <a:cs typeface="Arial" pitchFamily="34"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94" y="891829"/>
            <a:ext cx="9118554" cy="55261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3293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839" y="2314363"/>
            <a:ext cx="8344749" cy="253876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7107" name="Rectangle 2"/>
          <p:cNvSpPr>
            <a:spLocks noChangeArrowheads="1"/>
          </p:cNvSpPr>
          <p:nvPr/>
        </p:nvSpPr>
        <p:spPr bwMode="auto">
          <a:xfrm>
            <a:off x="609600" y="685800"/>
            <a:ext cx="7924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p>
            <a:endParaRPr lang="es-CO" dirty="0">
              <a:solidFill>
                <a:srgbClr val="006699"/>
              </a:solidFill>
              <a:latin typeface="Arial" panose="020B0604020202020204" pitchFamily="34" charset="0"/>
            </a:endParaRPr>
          </a:p>
        </p:txBody>
      </p:sp>
      <p:sp>
        <p:nvSpPr>
          <p:cNvPr id="4" name="Title 3"/>
          <p:cNvSpPr>
            <a:spLocks noGrp="1"/>
          </p:cNvSpPr>
          <p:nvPr>
            <p:ph type="title"/>
          </p:nvPr>
        </p:nvSpPr>
        <p:spPr/>
        <p:txBody>
          <a:bodyPr/>
          <a:lstStyle/>
          <a:p>
            <a:r>
              <a:rPr lang="en-US" dirty="0" smtClean="0"/>
              <a:t>Uploading your Catalog</a:t>
            </a:r>
            <a:endParaRPr lang="en-US" dirty="0"/>
          </a:p>
        </p:txBody>
      </p:sp>
      <p:sp>
        <p:nvSpPr>
          <p:cNvPr id="5" name="Content Placeholder 4"/>
          <p:cNvSpPr>
            <a:spLocks noGrp="1"/>
          </p:cNvSpPr>
          <p:nvPr>
            <p:ph idx="1"/>
          </p:nvPr>
        </p:nvSpPr>
        <p:spPr/>
        <p:txBody>
          <a:bodyPr/>
          <a:lstStyle/>
          <a:p>
            <a:r>
              <a:rPr lang="en-US" sz="2400" dirty="0" smtClean="0">
                <a:latin typeface="Arial" panose="020B0604020202020204" pitchFamily="34" charset="0"/>
              </a:rPr>
              <a:t>A confirmation </a:t>
            </a:r>
            <a:r>
              <a:rPr lang="en-US" sz="2400" dirty="0">
                <a:latin typeface="Arial" panose="020B0604020202020204" pitchFamily="34" charset="0"/>
              </a:rPr>
              <a:t>message </a:t>
            </a:r>
            <a:r>
              <a:rPr lang="en-US" sz="2400" dirty="0" smtClean="0">
                <a:latin typeface="Arial" panose="020B0604020202020204" pitchFamily="34" charset="0"/>
              </a:rPr>
              <a:t>will be shown </a:t>
            </a:r>
            <a:r>
              <a:rPr lang="en-US" sz="2400" dirty="0">
                <a:latin typeface="Arial" panose="020B0604020202020204" pitchFamily="34" charset="0"/>
              </a:rPr>
              <a:t>on the Upload Files </a:t>
            </a:r>
            <a:r>
              <a:rPr lang="en-US" sz="2400" dirty="0" smtClean="0">
                <a:latin typeface="Arial" panose="020B0604020202020204" pitchFamily="34" charset="0"/>
              </a:rPr>
              <a:t>Chevron after you clicked the </a:t>
            </a:r>
            <a:r>
              <a:rPr lang="en-US" sz="2400" smtClean="0">
                <a:latin typeface="Arial" panose="020B0604020202020204" pitchFamily="34" charset="0"/>
              </a:rPr>
              <a:t>“Process files” button.</a:t>
            </a:r>
            <a:endParaRPr lang="en-US" sz="2400" dirty="0">
              <a:latin typeface="Arial" panose="020B0604020202020204" pitchFamily="34" charset="0"/>
            </a:endParaRPr>
          </a:p>
          <a:p>
            <a:pPr marL="0" indent="0">
              <a:buNone/>
            </a:pPr>
            <a:endParaRPr lang="en-US" dirty="0"/>
          </a:p>
        </p:txBody>
      </p:sp>
      <p:sp>
        <p:nvSpPr>
          <p:cNvPr id="11" name="Line Callout 2 10"/>
          <p:cNvSpPr/>
          <p:nvPr/>
        </p:nvSpPr>
        <p:spPr>
          <a:xfrm>
            <a:off x="5105400" y="2972876"/>
            <a:ext cx="1524000" cy="665461"/>
          </a:xfrm>
          <a:prstGeom prst="borderCallout2">
            <a:avLst>
              <a:gd name="adj1" fmla="val 18750"/>
              <a:gd name="adj2" fmla="val -8333"/>
              <a:gd name="adj3" fmla="val 18750"/>
              <a:gd name="adj4" fmla="val -16667"/>
              <a:gd name="adj5" fmla="val 100800"/>
              <a:gd name="adj6" fmla="val -6062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buClr>
                <a:srgbClr val="FFFFFF"/>
              </a:buClr>
              <a:buFontTx/>
              <a:buNone/>
              <a:defRPr/>
            </a:pPr>
            <a:r>
              <a:rPr lang="en-US" sz="1050" b="1" i="1" dirty="0" smtClean="0">
                <a:solidFill>
                  <a:srgbClr val="006699"/>
                </a:solidFill>
                <a:latin typeface="+mn-lt"/>
              </a:rPr>
              <a:t>Either you click “F5” or go to the “Monitor” page.</a:t>
            </a:r>
            <a:endParaRPr lang="fil-PH" sz="1050" b="1" i="1" dirty="0">
              <a:solidFill>
                <a:srgbClr val="006699"/>
              </a:solidFill>
              <a:latin typeface="+mn-lt"/>
            </a:endParaRPr>
          </a:p>
        </p:txBody>
      </p:sp>
    </p:spTree>
    <p:extLst>
      <p:ext uri="{BB962C8B-B14F-4D97-AF65-F5344CB8AC3E}">
        <p14:creationId xmlns:p14="http://schemas.microsoft.com/office/powerpoint/2010/main" val="40544549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7925" y="2889325"/>
            <a:ext cx="7814075" cy="3555052"/>
          </a:xfrm>
          <a:prstGeom prst="rect">
            <a:avLst/>
          </a:prstGeom>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Line Callout 2 7"/>
          <p:cNvSpPr/>
          <p:nvPr/>
        </p:nvSpPr>
        <p:spPr>
          <a:xfrm>
            <a:off x="6934200" y="4191000"/>
            <a:ext cx="1219200" cy="612648"/>
          </a:xfrm>
          <a:prstGeom prst="borderCallout2">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050" b="1" i="1" dirty="0">
                <a:solidFill>
                  <a:srgbClr val="006699"/>
                </a:solidFill>
                <a:latin typeface="+mj-lt"/>
              </a:rPr>
              <a:t>Status Indicator</a:t>
            </a:r>
          </a:p>
        </p:txBody>
      </p:sp>
      <p:sp>
        <p:nvSpPr>
          <p:cNvPr id="10" name="Title 9"/>
          <p:cNvSpPr>
            <a:spLocks noGrp="1"/>
          </p:cNvSpPr>
          <p:nvPr>
            <p:ph type="title"/>
          </p:nvPr>
        </p:nvSpPr>
        <p:spPr/>
        <p:txBody>
          <a:bodyPr/>
          <a:lstStyle/>
          <a:p>
            <a:r>
              <a:rPr lang="en-US" dirty="0" smtClean="0"/>
              <a:t>Monitoring your Catalog</a:t>
            </a:r>
            <a:endParaRPr lang="en-US" dirty="0"/>
          </a:p>
        </p:txBody>
      </p:sp>
      <p:sp>
        <p:nvSpPr>
          <p:cNvPr id="5" name="Content Placeholder 4"/>
          <p:cNvSpPr>
            <a:spLocks noGrp="1"/>
          </p:cNvSpPr>
          <p:nvPr>
            <p:ph idx="1"/>
          </p:nvPr>
        </p:nvSpPr>
        <p:spPr/>
        <p:txBody>
          <a:bodyPr/>
          <a:lstStyle/>
          <a:p>
            <a:r>
              <a:rPr lang="en-US" dirty="0" smtClean="0"/>
              <a:t>After uploading your catalog, you may click the “Monitoring” tab and review if the uploaded file has been processed without any issues. </a:t>
            </a:r>
          </a:p>
          <a:p>
            <a:pPr lvl="1">
              <a:buClr>
                <a:schemeClr val="bg1">
                  <a:lumMod val="50000"/>
                </a:schemeClr>
              </a:buClr>
              <a:buFont typeface="Wingdings 2" panose="05020102010507070707" pitchFamily="18" charset="2"/>
              <a:buChar char=""/>
            </a:pPr>
            <a:r>
              <a:rPr lang="en-US" sz="1600" dirty="0"/>
              <a:t>A Grey box indicates the process has started.</a:t>
            </a:r>
          </a:p>
          <a:p>
            <a:pPr lvl="1">
              <a:buClr>
                <a:srgbClr val="0070C0"/>
              </a:buClr>
              <a:buFont typeface="Wingdings 2" panose="05020102010507070707" pitchFamily="18" charset="2"/>
              <a:buChar char=""/>
            </a:pPr>
            <a:r>
              <a:rPr lang="en-US" sz="1600" dirty="0"/>
              <a:t>A Blue box indicates the process is in progress. </a:t>
            </a:r>
          </a:p>
          <a:p>
            <a:pPr lvl="1">
              <a:buClr>
                <a:srgbClr val="00B050"/>
              </a:buClr>
              <a:buFont typeface="Wingdings 2" panose="05020102010507070707" pitchFamily="18" charset="2"/>
              <a:buChar char=""/>
            </a:pPr>
            <a:r>
              <a:rPr lang="en-US" sz="1600" dirty="0"/>
              <a:t>A Green box indicates the process is complete. </a:t>
            </a:r>
          </a:p>
          <a:p>
            <a:pPr lvl="1">
              <a:buClr>
                <a:srgbClr val="FF0000"/>
              </a:buClr>
              <a:buFont typeface="Wingdings 2" panose="05020102010507070707" pitchFamily="18" charset="2"/>
              <a:buChar char=""/>
            </a:pPr>
            <a:r>
              <a:rPr lang="en-US" sz="1600" dirty="0"/>
              <a:t> A Red box indicates that the process is complete but contains errors.</a:t>
            </a:r>
          </a:p>
          <a:p>
            <a:endParaRPr lang="en-US" dirty="0"/>
          </a:p>
        </p:txBody>
      </p:sp>
      <p:sp>
        <p:nvSpPr>
          <p:cNvPr id="7" name="Line Callout 2 6"/>
          <p:cNvSpPr/>
          <p:nvPr/>
        </p:nvSpPr>
        <p:spPr>
          <a:xfrm flipH="1">
            <a:off x="1676400" y="4098843"/>
            <a:ext cx="1267145" cy="704805"/>
          </a:xfrm>
          <a:prstGeom prst="borderCallout2">
            <a:avLst>
              <a:gd name="adj1" fmla="val 18750"/>
              <a:gd name="adj2" fmla="val -8333"/>
              <a:gd name="adj3" fmla="val 18750"/>
              <a:gd name="adj4" fmla="val -16667"/>
              <a:gd name="adj5" fmla="val -53023"/>
              <a:gd name="adj6" fmla="val -73341"/>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buNone/>
              <a:defRPr/>
            </a:pPr>
            <a:r>
              <a:rPr lang="en-US" sz="1050" b="1" i="1" dirty="0" smtClean="0">
                <a:solidFill>
                  <a:srgbClr val="006699"/>
                </a:solidFill>
                <a:latin typeface="+mj-lt"/>
              </a:rPr>
              <a:t>Click “Monitor”</a:t>
            </a:r>
            <a:endParaRPr lang="en-US" sz="1050" b="1" i="1" dirty="0">
              <a:solidFill>
                <a:srgbClr val="006699"/>
              </a:solidFill>
              <a:latin typeface="+mj-lt"/>
            </a:endParaRPr>
          </a:p>
        </p:txBody>
      </p:sp>
    </p:spTree>
    <p:extLst>
      <p:ext uri="{BB962C8B-B14F-4D97-AF65-F5344CB8AC3E}">
        <p14:creationId xmlns:p14="http://schemas.microsoft.com/office/powerpoint/2010/main" val="20627681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ctrTitle" idx="4294967295"/>
          </p:nvPr>
        </p:nvSpPr>
        <p:spPr>
          <a:xfrm>
            <a:off x="0" y="838200"/>
            <a:ext cx="9144000" cy="5638800"/>
          </a:xfrm>
        </p:spPr>
        <p:txBody>
          <a:bodyPr rtlCol="0" anchor="ctr">
            <a:normAutofit/>
          </a:bodyPr>
          <a:lstStyle/>
          <a:p>
            <a:pPr algn="ctr"/>
            <a:r>
              <a:rPr lang="en-US" b="1" dirty="0" smtClean="0">
                <a:solidFill>
                  <a:srgbClr val="006699"/>
                </a:solidFill>
              </a:rPr>
              <a:t>Error Correction</a:t>
            </a:r>
            <a:endParaRPr lang="en-US" b="1" dirty="0">
              <a:solidFill>
                <a:srgbClr val="006699"/>
              </a:solidFill>
            </a:endParaRPr>
          </a:p>
        </p:txBody>
      </p:sp>
    </p:spTree>
    <p:extLst>
      <p:ext uri="{BB962C8B-B14F-4D97-AF65-F5344CB8AC3E}">
        <p14:creationId xmlns:p14="http://schemas.microsoft.com/office/powerpoint/2010/main" val="2365510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r>
              <a:rPr lang="en-US" dirty="0">
                <a:latin typeface="Arial" panose="020B0604020202020204" pitchFamily="34" charset="0"/>
              </a:rPr>
              <a:t>After </a:t>
            </a:r>
            <a:r>
              <a:rPr lang="en-US" dirty="0" smtClean="0">
                <a:latin typeface="Arial" panose="020B0604020202020204" pitchFamily="34" charset="0"/>
              </a:rPr>
              <a:t>uploading, Catalog </a:t>
            </a:r>
            <a:r>
              <a:rPr lang="en-US" dirty="0">
                <a:latin typeface="Arial" panose="020B0604020202020204" pitchFamily="34" charset="0"/>
              </a:rPr>
              <a:t>Manager validates the catalog file. If there are </a:t>
            </a:r>
            <a:r>
              <a:rPr lang="en-US" dirty="0" smtClean="0">
                <a:latin typeface="Arial" panose="020B0604020202020204" pitchFamily="34" charset="0"/>
              </a:rPr>
              <a:t>incorrect </a:t>
            </a:r>
            <a:r>
              <a:rPr lang="en-US" dirty="0">
                <a:latin typeface="Arial" panose="020B0604020202020204" pitchFamily="34" charset="0"/>
              </a:rPr>
              <a:t>item values, </a:t>
            </a:r>
            <a:r>
              <a:rPr lang="en-US" dirty="0" smtClean="0">
                <a:latin typeface="Arial" panose="020B0604020202020204" pitchFamily="34" charset="0"/>
              </a:rPr>
              <a:t>Catalog </a:t>
            </a:r>
            <a:r>
              <a:rPr lang="en-US" dirty="0">
                <a:latin typeface="Arial" panose="020B0604020202020204" pitchFamily="34" charset="0"/>
              </a:rPr>
              <a:t>Manager displays the number of errors beside the "Error Correction" chevron. These errors </a:t>
            </a:r>
            <a:r>
              <a:rPr lang="en-US" dirty="0" smtClean="0">
                <a:latin typeface="Arial" panose="020B0604020202020204" pitchFamily="34" charset="0"/>
              </a:rPr>
              <a:t>must be </a:t>
            </a:r>
            <a:r>
              <a:rPr lang="en-US" dirty="0">
                <a:latin typeface="Arial" panose="020B0604020202020204" pitchFamily="34" charset="0"/>
              </a:rPr>
              <a:t>corrected before the upload process can be finished</a:t>
            </a:r>
            <a:r>
              <a:rPr lang="en-US" dirty="0" smtClean="0">
                <a:latin typeface="Arial" panose="020B0604020202020204" pitchFamily="34" charset="0"/>
              </a:rPr>
              <a:t>. </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514600"/>
            <a:ext cx="7646987" cy="378142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Line Callout 2 11"/>
          <p:cNvSpPr/>
          <p:nvPr/>
        </p:nvSpPr>
        <p:spPr>
          <a:xfrm>
            <a:off x="4928507" y="2634132"/>
            <a:ext cx="1676400" cy="817861"/>
          </a:xfrm>
          <a:prstGeom prst="borderCallout2">
            <a:avLst>
              <a:gd name="adj1" fmla="val 18750"/>
              <a:gd name="adj2" fmla="val -8333"/>
              <a:gd name="adj3" fmla="val 18750"/>
              <a:gd name="adj4" fmla="val -16667"/>
              <a:gd name="adj5" fmla="val 100800"/>
              <a:gd name="adj6" fmla="val -6062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buClr>
                <a:srgbClr val="FFFFFF"/>
              </a:buClr>
              <a:buFontTx/>
              <a:buNone/>
              <a:defRPr/>
            </a:pPr>
            <a:r>
              <a:rPr lang="en-US" sz="1050" b="1" i="1" dirty="0">
                <a:solidFill>
                  <a:srgbClr val="006699"/>
                </a:solidFill>
                <a:latin typeface="+mn-lt"/>
              </a:rPr>
              <a:t>The number of errors in the catalog files will also appear in brackets within the chevron.</a:t>
            </a:r>
            <a:endParaRPr lang="fil-PH" sz="1050" b="1" i="1" dirty="0">
              <a:solidFill>
                <a:srgbClr val="006699"/>
              </a:solidFill>
              <a:latin typeface="+mn-lt"/>
            </a:endParaRPr>
          </a:p>
        </p:txBody>
      </p:sp>
      <p:sp>
        <p:nvSpPr>
          <p:cNvPr id="13" name="Rectangle 12"/>
          <p:cNvSpPr/>
          <p:nvPr/>
        </p:nvSpPr>
        <p:spPr>
          <a:xfrm>
            <a:off x="1855787" y="3715858"/>
            <a:ext cx="5638800" cy="689454"/>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4" name="Title 3"/>
          <p:cNvSpPr>
            <a:spLocks noGrp="1"/>
          </p:cNvSpPr>
          <p:nvPr>
            <p:ph type="title"/>
          </p:nvPr>
        </p:nvSpPr>
        <p:spPr/>
        <p:txBody>
          <a:bodyPr/>
          <a:lstStyle/>
          <a:p>
            <a:r>
              <a:rPr lang="en-US" dirty="0" smtClean="0"/>
              <a:t>Error Correction</a:t>
            </a:r>
            <a:endParaRPr lang="en-US" dirty="0"/>
          </a:p>
        </p:txBody>
      </p:sp>
    </p:spTree>
    <p:extLst>
      <p:ext uri="{BB962C8B-B14F-4D97-AF65-F5344CB8AC3E}">
        <p14:creationId xmlns:p14="http://schemas.microsoft.com/office/powerpoint/2010/main" val="10382410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a:latin typeface="Arial" panose="020B0604020202020204" pitchFamily="34" charset="0"/>
              </a:rPr>
              <a:t>The errors will be grouped in a table by Category, Error Type, Error Column and Value. The number of items with errors will be shown per group. </a:t>
            </a:r>
          </a:p>
          <a:p>
            <a:pPr marL="0" indent="0">
              <a:buNone/>
            </a:pPr>
            <a:endParaRPr lang="en-US" dirty="0"/>
          </a:p>
        </p:txBody>
      </p:sp>
      <p:pic>
        <p:nvPicPr>
          <p:cNvPr id="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438400"/>
            <a:ext cx="7858868" cy="38862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1272000" y="4354767"/>
            <a:ext cx="7196468" cy="110413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15" name="Line Callout 2 14"/>
          <p:cNvSpPr/>
          <p:nvPr/>
        </p:nvSpPr>
        <p:spPr>
          <a:xfrm flipH="1">
            <a:off x="4580811" y="2631669"/>
            <a:ext cx="2195672" cy="797331"/>
          </a:xfrm>
          <a:prstGeom prst="borderCallout2">
            <a:avLst>
              <a:gd name="adj1" fmla="val 18750"/>
              <a:gd name="adj2" fmla="val -8333"/>
              <a:gd name="adj3" fmla="val 18750"/>
              <a:gd name="adj4" fmla="val -16667"/>
              <a:gd name="adj5" fmla="val 150944"/>
              <a:gd name="adj6" fmla="val -5821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buClr>
                <a:srgbClr val="FFFFFF"/>
              </a:buClr>
              <a:buFontTx/>
              <a:buNone/>
              <a:defRPr/>
            </a:pPr>
            <a:r>
              <a:rPr lang="en-US" sz="1050" b="1" i="1" dirty="0">
                <a:solidFill>
                  <a:srgbClr val="006699"/>
                </a:solidFill>
                <a:latin typeface="+mn-lt"/>
              </a:rPr>
              <a:t>Once all error values are corrected, the "Revalidate Catalog" button will be activated and the corrected catalog can be reprocessed.</a:t>
            </a:r>
            <a:endParaRPr lang="fil-PH" sz="1050" b="1" i="1" dirty="0">
              <a:solidFill>
                <a:srgbClr val="006699"/>
              </a:solidFill>
              <a:latin typeface="+mn-lt"/>
            </a:endParaRPr>
          </a:p>
        </p:txBody>
      </p:sp>
      <p:sp>
        <p:nvSpPr>
          <p:cNvPr id="4" name="Title 3"/>
          <p:cNvSpPr>
            <a:spLocks noGrp="1"/>
          </p:cNvSpPr>
          <p:nvPr>
            <p:ph type="title"/>
          </p:nvPr>
        </p:nvSpPr>
        <p:spPr/>
        <p:txBody>
          <a:bodyPr/>
          <a:lstStyle/>
          <a:p>
            <a:r>
              <a:rPr lang="en-US" dirty="0" smtClean="0"/>
              <a:t>Error Correction</a:t>
            </a:r>
            <a:endParaRPr lang="en-US" dirty="0"/>
          </a:p>
        </p:txBody>
      </p:sp>
      <p:sp>
        <p:nvSpPr>
          <p:cNvPr id="8" name="Line Callout 2 7"/>
          <p:cNvSpPr/>
          <p:nvPr/>
        </p:nvSpPr>
        <p:spPr>
          <a:xfrm flipH="1">
            <a:off x="4539034" y="5477114"/>
            <a:ext cx="1876424" cy="863014"/>
          </a:xfrm>
          <a:prstGeom prst="borderCallout2">
            <a:avLst>
              <a:gd name="adj1" fmla="val 18750"/>
              <a:gd name="adj2" fmla="val -8333"/>
              <a:gd name="adj3" fmla="val 18750"/>
              <a:gd name="adj4" fmla="val -16667"/>
              <a:gd name="adj5" fmla="val 10001"/>
              <a:gd name="adj6" fmla="val -54552"/>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buClr>
                <a:srgbClr val="FFFFFF"/>
              </a:buClr>
              <a:buFontTx/>
              <a:buNone/>
              <a:defRPr/>
            </a:pPr>
            <a:r>
              <a:rPr lang="en-US" sz="1050" b="1" i="1" dirty="0">
                <a:solidFill>
                  <a:srgbClr val="006699"/>
                </a:solidFill>
                <a:latin typeface="+mn-lt"/>
              </a:rPr>
              <a:t>You are able to correct multiple errors for each error group by entering new values for all grouped items and clicking "Save All". </a:t>
            </a:r>
            <a:endParaRPr lang="fil-PH" sz="1050" b="1" i="1" dirty="0">
              <a:solidFill>
                <a:srgbClr val="006699"/>
              </a:solidFill>
              <a:latin typeface="+mn-lt"/>
            </a:endParaRPr>
          </a:p>
        </p:txBody>
      </p:sp>
    </p:spTree>
    <p:extLst>
      <p:ext uri="{BB962C8B-B14F-4D97-AF65-F5344CB8AC3E}">
        <p14:creationId xmlns:p14="http://schemas.microsoft.com/office/powerpoint/2010/main" val="12374741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339" y="2590800"/>
            <a:ext cx="7858868" cy="38862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Line Callout 2 11"/>
          <p:cNvSpPr/>
          <p:nvPr/>
        </p:nvSpPr>
        <p:spPr>
          <a:xfrm>
            <a:off x="2688058" y="5334124"/>
            <a:ext cx="2292652" cy="632013"/>
          </a:xfrm>
          <a:prstGeom prst="borderCallout2">
            <a:avLst>
              <a:gd name="adj1" fmla="val 18750"/>
              <a:gd name="adj2" fmla="val -8333"/>
              <a:gd name="adj3" fmla="val 18750"/>
              <a:gd name="adj4" fmla="val -16667"/>
              <a:gd name="adj5" fmla="val 122017"/>
              <a:gd name="adj6" fmla="val -6160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buClr>
                <a:srgbClr val="FFFFFF"/>
              </a:buClr>
              <a:buFontTx/>
              <a:buNone/>
              <a:defRPr/>
            </a:pPr>
            <a:r>
              <a:rPr lang="en-US" sz="1050" b="1" i="1" dirty="0">
                <a:solidFill>
                  <a:srgbClr val="006699"/>
                </a:solidFill>
                <a:latin typeface="+mn-lt"/>
              </a:rPr>
              <a:t> There is also an option to download an Error Report below the error table.</a:t>
            </a:r>
            <a:endParaRPr lang="fil-PH" sz="1050" b="1" i="1" dirty="0">
              <a:solidFill>
                <a:srgbClr val="006699"/>
              </a:solidFill>
              <a:latin typeface="+mn-lt"/>
            </a:endParaRPr>
          </a:p>
        </p:txBody>
      </p:sp>
      <p:sp>
        <p:nvSpPr>
          <p:cNvPr id="5" name="Content Placeholder 4"/>
          <p:cNvSpPr>
            <a:spLocks noGrp="1"/>
          </p:cNvSpPr>
          <p:nvPr>
            <p:ph idx="1"/>
          </p:nvPr>
        </p:nvSpPr>
        <p:spPr/>
        <p:txBody>
          <a:bodyPr/>
          <a:lstStyle/>
          <a:p>
            <a:r>
              <a:rPr lang="en-US" dirty="0">
                <a:latin typeface="Arial" panose="020B0604020202020204" pitchFamily="34" charset="0"/>
              </a:rPr>
              <a:t>For those errors which cannot be corrected online, you have to correct the dedicated fields directly in the catalog template</a:t>
            </a:r>
            <a:r>
              <a:rPr lang="en-US" dirty="0" smtClean="0">
                <a:latin typeface="Arial" panose="020B0604020202020204" pitchFamily="34" charset="0"/>
              </a:rPr>
              <a:t>. </a:t>
            </a:r>
            <a:r>
              <a:rPr lang="en-US" sz="2000" b="1" i="1" u="sng" dirty="0">
                <a:latin typeface="Arial" panose="020B0604020202020204" pitchFamily="34" charset="0"/>
              </a:rPr>
              <a:t>Note:</a:t>
            </a:r>
            <a:r>
              <a:rPr lang="en-US" sz="2000" dirty="0">
                <a:latin typeface="Arial" panose="020B0604020202020204" pitchFamily="34" charset="0"/>
              </a:rPr>
              <a:t> if you have multiple errors and online edit is not </a:t>
            </a:r>
            <a:r>
              <a:rPr lang="en-US" sz="2000" dirty="0" smtClean="0">
                <a:latin typeface="Arial" panose="020B0604020202020204" pitchFamily="34" charset="0"/>
              </a:rPr>
              <a:t>possible for all, </a:t>
            </a:r>
            <a:r>
              <a:rPr lang="en-US" sz="2000" dirty="0">
                <a:latin typeface="Arial" panose="020B0604020202020204" pitchFamily="34" charset="0"/>
              </a:rPr>
              <a:t>you must correct the errors within the </a:t>
            </a:r>
            <a:r>
              <a:rPr lang="en-US" sz="2000" dirty="0" smtClean="0">
                <a:latin typeface="Arial" panose="020B0604020202020204" pitchFamily="34" charset="0"/>
              </a:rPr>
              <a:t>template, first. After re-uploading, you may use online edit for the remaining errors.</a:t>
            </a:r>
            <a:endParaRPr lang="en-US" sz="2000" dirty="0">
              <a:latin typeface="Arial" panose="020B0604020202020204" pitchFamily="34" charset="0"/>
            </a:endParaRPr>
          </a:p>
          <a:p>
            <a:endParaRPr lang="en-US" dirty="0">
              <a:latin typeface="Arial" panose="020B0604020202020204" pitchFamily="34" charset="0"/>
            </a:endParaRPr>
          </a:p>
          <a:p>
            <a:pPr marL="0" indent="0">
              <a:buNone/>
            </a:pPr>
            <a:endParaRPr lang="en-US" dirty="0"/>
          </a:p>
        </p:txBody>
      </p:sp>
      <p:pic>
        <p:nvPicPr>
          <p:cNvPr id="112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188" y="3696580"/>
            <a:ext cx="790326" cy="3904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6313" y="4248780"/>
            <a:ext cx="956200" cy="288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527" y="4753480"/>
            <a:ext cx="906235" cy="2681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304800" y="3733800"/>
            <a:ext cx="1905000" cy="19812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15" name="Line Callout 2 14"/>
          <p:cNvSpPr/>
          <p:nvPr/>
        </p:nvSpPr>
        <p:spPr>
          <a:xfrm>
            <a:off x="2909724" y="2860269"/>
            <a:ext cx="2195672" cy="797331"/>
          </a:xfrm>
          <a:prstGeom prst="borderCallout2">
            <a:avLst>
              <a:gd name="adj1" fmla="val 18750"/>
              <a:gd name="adj2" fmla="val -8333"/>
              <a:gd name="adj3" fmla="val 18750"/>
              <a:gd name="adj4" fmla="val -16667"/>
              <a:gd name="adj5" fmla="val 161612"/>
              <a:gd name="adj6" fmla="val -5821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buClr>
                <a:srgbClr val="FFFFFF"/>
              </a:buClr>
              <a:buFontTx/>
              <a:buNone/>
              <a:defRPr/>
            </a:pPr>
            <a:r>
              <a:rPr lang="en-US" sz="1050" b="1" i="1" dirty="0" smtClean="0">
                <a:solidFill>
                  <a:srgbClr val="006699"/>
                </a:solidFill>
                <a:latin typeface="+mn-lt"/>
              </a:rPr>
              <a:t>It </a:t>
            </a:r>
            <a:r>
              <a:rPr lang="en-US" sz="1050" b="1" i="1" dirty="0">
                <a:solidFill>
                  <a:srgbClr val="006699"/>
                </a:solidFill>
                <a:latin typeface="+mn-lt"/>
              </a:rPr>
              <a:t>is possible to filter the list by Category (Error, Warning, Corrected), Error Type, Error Column and Value. </a:t>
            </a:r>
            <a:endParaRPr lang="fil-PH" sz="1050" b="1" i="1" dirty="0">
              <a:solidFill>
                <a:srgbClr val="006699"/>
              </a:solidFill>
              <a:latin typeface="+mn-lt"/>
            </a:endParaRPr>
          </a:p>
        </p:txBody>
      </p:sp>
      <p:sp>
        <p:nvSpPr>
          <p:cNvPr id="4" name="Title 3"/>
          <p:cNvSpPr>
            <a:spLocks noGrp="1"/>
          </p:cNvSpPr>
          <p:nvPr>
            <p:ph type="title"/>
          </p:nvPr>
        </p:nvSpPr>
        <p:spPr/>
        <p:txBody>
          <a:bodyPr/>
          <a:lstStyle/>
          <a:p>
            <a:r>
              <a:rPr lang="en-US" dirty="0" smtClean="0"/>
              <a:t>Error Correction</a:t>
            </a:r>
            <a:endParaRPr lang="en-US" dirty="0"/>
          </a:p>
        </p:txBody>
      </p:sp>
    </p:spTree>
    <p:extLst>
      <p:ext uri="{BB962C8B-B14F-4D97-AF65-F5344CB8AC3E}">
        <p14:creationId xmlns:p14="http://schemas.microsoft.com/office/powerpoint/2010/main" val="9910949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229" y="2093729"/>
            <a:ext cx="7856240" cy="380387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4"/>
          <p:cNvSpPr>
            <a:spLocks noGrp="1"/>
          </p:cNvSpPr>
          <p:nvPr>
            <p:ph idx="1"/>
          </p:nvPr>
        </p:nvSpPr>
        <p:spPr/>
        <p:txBody>
          <a:bodyPr/>
          <a:lstStyle/>
          <a:p>
            <a:r>
              <a:rPr lang="en-US" dirty="0" smtClean="0">
                <a:latin typeface="Arial" panose="020B0604020202020204" pitchFamily="34" charset="0"/>
              </a:rPr>
              <a:t>A confirmation </a:t>
            </a:r>
            <a:r>
              <a:rPr lang="en-US" dirty="0">
                <a:latin typeface="Arial" panose="020B0604020202020204" pitchFamily="34" charset="0"/>
              </a:rPr>
              <a:t>message </a:t>
            </a:r>
            <a:r>
              <a:rPr lang="en-US" dirty="0" smtClean="0">
                <a:latin typeface="Arial" panose="020B0604020202020204" pitchFamily="34" charset="0"/>
              </a:rPr>
              <a:t>will be shown </a:t>
            </a:r>
            <a:r>
              <a:rPr lang="en-US" dirty="0">
                <a:latin typeface="Arial" panose="020B0604020202020204" pitchFamily="34" charset="0"/>
              </a:rPr>
              <a:t>in the second box on the Error Correction Chevron.</a:t>
            </a:r>
          </a:p>
          <a:p>
            <a:pPr marL="0" indent="0">
              <a:buNone/>
            </a:pPr>
            <a:endParaRPr lang="en-US" dirty="0"/>
          </a:p>
        </p:txBody>
      </p:sp>
      <p:sp>
        <p:nvSpPr>
          <p:cNvPr id="10" name="Rectangle 9"/>
          <p:cNvSpPr/>
          <p:nvPr/>
        </p:nvSpPr>
        <p:spPr>
          <a:xfrm>
            <a:off x="1900278" y="3058633"/>
            <a:ext cx="5740988" cy="64693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15" name="Line Callout 2 14"/>
          <p:cNvSpPr/>
          <p:nvPr/>
        </p:nvSpPr>
        <p:spPr>
          <a:xfrm>
            <a:off x="5447406" y="1812860"/>
            <a:ext cx="2195672" cy="797331"/>
          </a:xfrm>
          <a:prstGeom prst="borderCallout2">
            <a:avLst>
              <a:gd name="adj1" fmla="val 18750"/>
              <a:gd name="adj2" fmla="val -8333"/>
              <a:gd name="adj3" fmla="val 18750"/>
              <a:gd name="adj4" fmla="val -16667"/>
              <a:gd name="adj5" fmla="val 150944"/>
              <a:gd name="adj6" fmla="val -5821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buClr>
                <a:srgbClr val="FFFFFF"/>
              </a:buClr>
              <a:buFontTx/>
              <a:buNone/>
              <a:defRPr/>
            </a:pPr>
            <a:r>
              <a:rPr lang="en-US" sz="1050" b="1" i="1" dirty="0" smtClean="0">
                <a:solidFill>
                  <a:srgbClr val="006699"/>
                </a:solidFill>
                <a:latin typeface="+mn-lt"/>
              </a:rPr>
              <a:t>Press F5 to update the catalog status or you may go to the Monitor page</a:t>
            </a:r>
            <a:endParaRPr lang="fil-PH" sz="1050" b="1" i="1" dirty="0">
              <a:solidFill>
                <a:srgbClr val="006699"/>
              </a:solidFill>
              <a:latin typeface="+mn-lt"/>
            </a:endParaRPr>
          </a:p>
        </p:txBody>
      </p:sp>
      <p:sp>
        <p:nvSpPr>
          <p:cNvPr id="4" name="Title 3"/>
          <p:cNvSpPr>
            <a:spLocks noGrp="1"/>
          </p:cNvSpPr>
          <p:nvPr>
            <p:ph type="title"/>
          </p:nvPr>
        </p:nvSpPr>
        <p:spPr/>
        <p:txBody>
          <a:bodyPr/>
          <a:lstStyle/>
          <a:p>
            <a:r>
              <a:rPr lang="en-US" dirty="0" smtClean="0"/>
              <a:t>Error Correction</a:t>
            </a:r>
            <a:endParaRPr lang="en-US" dirty="0"/>
          </a:p>
        </p:txBody>
      </p:sp>
    </p:spTree>
    <p:extLst>
      <p:ext uri="{BB962C8B-B14F-4D97-AF65-F5344CB8AC3E}">
        <p14:creationId xmlns:p14="http://schemas.microsoft.com/office/powerpoint/2010/main" val="6492175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0" y="838200"/>
            <a:ext cx="9144000" cy="5638800"/>
          </a:xfrm>
          <a:prstGeom prst="rect">
            <a:avLst/>
          </a:prstGeom>
        </p:spPr>
        <p:txBody>
          <a:bodyPr vert="horz" lIns="91440" tIns="45720" rIns="91440" bIns="45720" rtlCol="0" anchor="ctr" anchorCtr="0">
            <a:normAutofit/>
          </a:bodyPr>
          <a:lstStyle>
            <a:lvl1pPr algn="l" defTabSz="457200" rtl="0" eaLnBrk="1" latinLnBrk="0" hangingPunct="1">
              <a:spcBef>
                <a:spcPct val="0"/>
              </a:spcBef>
              <a:buNone/>
              <a:defRPr sz="3000" kern="1200">
                <a:solidFill>
                  <a:schemeClr val="bg1"/>
                </a:solidFill>
                <a:latin typeface="Arial"/>
                <a:ea typeface="+mj-ea"/>
                <a:cs typeface="Arial"/>
              </a:defRPr>
            </a:lvl1pPr>
          </a:lstStyle>
          <a:p>
            <a:pPr algn="ctr" fontAlgn="auto">
              <a:spcAft>
                <a:spcPts val="0"/>
              </a:spcAft>
              <a:buClrTx/>
            </a:pPr>
            <a:r>
              <a:rPr lang="en-US" b="1" dirty="0" smtClean="0">
                <a:solidFill>
                  <a:srgbClr val="006699"/>
                </a:solidFill>
              </a:rPr>
              <a:t>Submit Catalog</a:t>
            </a:r>
            <a:endParaRPr lang="en-US" b="1" dirty="0">
              <a:solidFill>
                <a:srgbClr val="006699"/>
              </a:solidFill>
            </a:endParaRPr>
          </a:p>
        </p:txBody>
      </p:sp>
    </p:spTree>
    <p:extLst>
      <p:ext uri="{BB962C8B-B14F-4D97-AF65-F5344CB8AC3E}">
        <p14:creationId xmlns:p14="http://schemas.microsoft.com/office/powerpoint/2010/main" val="2671355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289" y="3106415"/>
            <a:ext cx="8761412" cy="280841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71598" y="3110009"/>
            <a:ext cx="4114800" cy="255117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p:cNvSpPr/>
          <p:nvPr/>
        </p:nvSpPr>
        <p:spPr>
          <a:xfrm>
            <a:off x="3869826" y="3106415"/>
            <a:ext cx="4116572" cy="255477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14" name="Rectangle 13"/>
          <p:cNvSpPr/>
          <p:nvPr/>
        </p:nvSpPr>
        <p:spPr>
          <a:xfrm>
            <a:off x="198289" y="4724401"/>
            <a:ext cx="2849711" cy="506114"/>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10" name="Line Callout 2 9"/>
          <p:cNvSpPr/>
          <p:nvPr/>
        </p:nvSpPr>
        <p:spPr>
          <a:xfrm flipH="1">
            <a:off x="914400" y="3587475"/>
            <a:ext cx="1066800" cy="612648"/>
          </a:xfrm>
          <a:prstGeom prst="borderCallout2">
            <a:avLst>
              <a:gd name="adj1" fmla="val 18750"/>
              <a:gd name="adj2" fmla="val -8333"/>
              <a:gd name="adj3" fmla="val 18750"/>
              <a:gd name="adj4" fmla="val -16667"/>
              <a:gd name="adj5" fmla="val 109028"/>
              <a:gd name="adj6" fmla="val -76568"/>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None/>
              <a:tabLst/>
              <a:defRPr/>
            </a:pPr>
            <a:r>
              <a:rPr lang="en-US" sz="1050" b="1" i="1" dirty="0">
                <a:solidFill>
                  <a:srgbClr val="006699"/>
                </a:solidFill>
                <a:latin typeface="+mj-lt"/>
              </a:rPr>
              <a:t>Click “Submit Catalog”</a:t>
            </a:r>
          </a:p>
        </p:txBody>
      </p:sp>
      <p:sp>
        <p:nvSpPr>
          <p:cNvPr id="4" name="Title 3"/>
          <p:cNvSpPr>
            <a:spLocks noGrp="1"/>
          </p:cNvSpPr>
          <p:nvPr>
            <p:ph type="title"/>
          </p:nvPr>
        </p:nvSpPr>
        <p:spPr/>
        <p:txBody>
          <a:bodyPr/>
          <a:lstStyle/>
          <a:p>
            <a:r>
              <a:rPr lang="en-US" dirty="0" smtClean="0"/>
              <a:t>Submit Catalog</a:t>
            </a:r>
            <a:endParaRPr lang="en-US" dirty="0"/>
          </a:p>
        </p:txBody>
      </p:sp>
      <p:sp>
        <p:nvSpPr>
          <p:cNvPr id="5" name="Content Placeholder 4"/>
          <p:cNvSpPr>
            <a:spLocks noGrp="1"/>
          </p:cNvSpPr>
          <p:nvPr>
            <p:ph idx="1"/>
          </p:nvPr>
        </p:nvSpPr>
        <p:spPr/>
        <p:txBody>
          <a:bodyPr/>
          <a:lstStyle/>
          <a:p>
            <a:r>
              <a:rPr lang="en-US" dirty="0">
                <a:latin typeface="Arial" panose="020B0604020202020204" pitchFamily="34" charset="0"/>
              </a:rPr>
              <a:t>The final step in the process is to submit the valid catalog to your customer. This step is </a:t>
            </a:r>
            <a:r>
              <a:rPr lang="en-US" dirty="0" smtClean="0">
                <a:latin typeface="Arial" panose="020B0604020202020204" pitchFamily="34" charset="0"/>
              </a:rPr>
              <a:t>located </a:t>
            </a:r>
            <a:r>
              <a:rPr lang="en-US" dirty="0">
                <a:latin typeface="Arial" panose="020B0604020202020204" pitchFamily="34" charset="0"/>
              </a:rPr>
              <a:t>as </a:t>
            </a:r>
            <a:r>
              <a:rPr lang="en-US" dirty="0" smtClean="0">
                <a:latin typeface="Arial" panose="020B0604020202020204" pitchFamily="34" charset="0"/>
              </a:rPr>
              <a:t>the last chevron</a:t>
            </a:r>
            <a:r>
              <a:rPr lang="en-US" dirty="0">
                <a:latin typeface="Arial" panose="020B0604020202020204" pitchFamily="34" charset="0"/>
              </a:rPr>
              <a:t>, where </a:t>
            </a:r>
            <a:r>
              <a:rPr lang="en-US" dirty="0" smtClean="0">
                <a:latin typeface="Arial" panose="020B0604020202020204" pitchFamily="34" charset="0"/>
              </a:rPr>
              <a:t>you </a:t>
            </a:r>
            <a:r>
              <a:rPr lang="en-US" dirty="0">
                <a:latin typeface="Arial" panose="020B0604020202020204" pitchFamily="34" charset="0"/>
              </a:rPr>
              <a:t>will be able to click </a:t>
            </a:r>
            <a:r>
              <a:rPr lang="en-US" dirty="0" smtClean="0">
                <a:latin typeface="Arial" panose="020B0604020202020204" pitchFamily="34" charset="0"/>
              </a:rPr>
              <a:t>the </a:t>
            </a:r>
            <a:r>
              <a:rPr lang="en-US" dirty="0">
                <a:latin typeface="Arial" panose="020B0604020202020204" pitchFamily="34" charset="0"/>
              </a:rPr>
              <a:t>Submit Catalog button to publish the catalog. On this page, you have the option to choose a release mode (manual or automatic), which are described below. </a:t>
            </a:r>
          </a:p>
          <a:p>
            <a:endParaRPr lang="en-US" dirty="0"/>
          </a:p>
        </p:txBody>
      </p:sp>
    </p:spTree>
    <p:extLst>
      <p:ext uri="{BB962C8B-B14F-4D97-AF65-F5344CB8AC3E}">
        <p14:creationId xmlns:p14="http://schemas.microsoft.com/office/powerpoint/2010/main" val="23632879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Submit Catalog</a:t>
            </a:r>
            <a:endParaRPr lang="en-US" dirty="0"/>
          </a:p>
        </p:txBody>
      </p:sp>
      <p:sp>
        <p:nvSpPr>
          <p:cNvPr id="7" name="Content Placeholder 6"/>
          <p:cNvSpPr>
            <a:spLocks noGrp="1"/>
          </p:cNvSpPr>
          <p:nvPr>
            <p:ph idx="1"/>
          </p:nvPr>
        </p:nvSpPr>
        <p:spPr/>
        <p:txBody>
          <a:bodyPr/>
          <a:lstStyle/>
          <a:p>
            <a:pPr>
              <a:buClr>
                <a:srgbClr val="92D050"/>
              </a:buClr>
            </a:pPr>
            <a:r>
              <a:rPr lang="en-US" dirty="0">
                <a:latin typeface="Arial" panose="020B0604020202020204" pitchFamily="34" charset="0"/>
              </a:rPr>
              <a:t>Once the catalog is successfully released, its State changes from </a:t>
            </a:r>
            <a:r>
              <a:rPr lang="en-US" b="1" i="1" dirty="0">
                <a:latin typeface="Arial" panose="020B0604020202020204" pitchFamily="34" charset="0"/>
              </a:rPr>
              <a:t>Imported, to Releasing, to Released</a:t>
            </a:r>
            <a:r>
              <a:rPr lang="en-US" dirty="0">
                <a:latin typeface="Arial" panose="020B0604020202020204" pitchFamily="34" charset="0"/>
              </a:rPr>
              <a:t>.</a:t>
            </a:r>
          </a:p>
          <a:p>
            <a:pPr>
              <a:buClr>
                <a:srgbClr val="92D050"/>
              </a:buClr>
              <a:buNone/>
            </a:pPr>
            <a:r>
              <a:rPr lang="en-US" dirty="0">
                <a:latin typeface="Arial" panose="020B0604020202020204" pitchFamily="34" charset="0"/>
              </a:rPr>
              <a:t> </a:t>
            </a:r>
          </a:p>
          <a:p>
            <a:pPr>
              <a:buClr>
                <a:srgbClr val="92D050"/>
              </a:buClr>
            </a:pPr>
            <a:r>
              <a:rPr lang="en-US" dirty="0">
                <a:latin typeface="Arial" panose="020B0604020202020204" pitchFamily="34" charset="0"/>
              </a:rPr>
              <a:t>Upon releasing your catalog, the system transfers it directly to the Catalog Manager Buyer application, where your buyer can then review and approve your catalog.</a:t>
            </a:r>
          </a:p>
          <a:p>
            <a:endParaRPr lang="en-US" dirty="0"/>
          </a:p>
        </p:txBody>
      </p:sp>
    </p:spTree>
    <p:extLst>
      <p:ext uri="{BB962C8B-B14F-4D97-AF65-F5344CB8AC3E}">
        <p14:creationId xmlns:p14="http://schemas.microsoft.com/office/powerpoint/2010/main" val="4283534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5957" name="Rectangle 5"/>
          <p:cNvSpPr>
            <a:spLocks noGrp="1" noChangeArrowheads="1"/>
          </p:cNvSpPr>
          <p:nvPr>
            <p:ph type="title"/>
          </p:nvPr>
        </p:nvSpPr>
        <p:spPr/>
        <p:txBody>
          <a:bodyPr>
            <a:noAutofit/>
          </a:bodyPr>
          <a:lstStyle/>
          <a:p>
            <a:r>
              <a:rPr lang="en-US" dirty="0" smtClean="0"/>
              <a:t>Catalog Manager Process</a:t>
            </a:r>
            <a:endParaRPr lang="en-US" dirty="0"/>
          </a:p>
        </p:txBody>
      </p:sp>
      <p:sp>
        <p:nvSpPr>
          <p:cNvPr id="33" name="Rectangle 3"/>
          <p:cNvSpPr txBox="1">
            <a:spLocks noChangeArrowheads="1"/>
          </p:cNvSpPr>
          <p:nvPr/>
        </p:nvSpPr>
        <p:spPr>
          <a:xfrm>
            <a:off x="420688" y="1399046"/>
            <a:ext cx="8543925" cy="498048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91440" tIns="45720" rIns="91440" bIns="45720" rtlCol="0">
            <a:normAutofit/>
          </a:bodyPr>
          <a:lstStyle>
            <a:lvl1pPr marL="342900" indent="-342900" algn="l" defTabSz="457200" rtl="0" eaLnBrk="1" latinLnBrk="0" hangingPunct="1">
              <a:spcBef>
                <a:spcPct val="20000"/>
              </a:spcBef>
              <a:buClr>
                <a:srgbClr val="77B800"/>
              </a:buClr>
              <a:buFont typeface="Arial"/>
              <a:buChar char="•"/>
              <a:defRPr sz="3200" kern="1200">
                <a:solidFill>
                  <a:srgbClr val="006699"/>
                </a:solidFill>
                <a:latin typeface="Arial"/>
                <a:ea typeface="+mn-ea"/>
                <a:cs typeface="Arial"/>
              </a:defRPr>
            </a:lvl1pPr>
            <a:lvl2pPr marL="742950" indent="-285750" algn="l" defTabSz="457200" rtl="0" eaLnBrk="1" latinLnBrk="0" hangingPunct="1">
              <a:spcBef>
                <a:spcPct val="20000"/>
              </a:spcBef>
              <a:buClr>
                <a:srgbClr val="77B800"/>
              </a:buClr>
              <a:buFont typeface="Arial"/>
              <a:buChar char="–"/>
              <a:defRPr sz="2800" kern="1200">
                <a:solidFill>
                  <a:srgbClr val="006699"/>
                </a:solidFill>
                <a:latin typeface="Arial"/>
                <a:ea typeface="+mn-ea"/>
                <a:cs typeface="Arial"/>
              </a:defRPr>
            </a:lvl2pPr>
            <a:lvl3pPr marL="1143000" indent="-228600" algn="l" defTabSz="457200" rtl="0" eaLnBrk="1" latinLnBrk="0" hangingPunct="1">
              <a:spcBef>
                <a:spcPct val="20000"/>
              </a:spcBef>
              <a:buClr>
                <a:srgbClr val="77B800"/>
              </a:buClr>
              <a:buFont typeface="Arial"/>
              <a:buChar char="•"/>
              <a:defRPr sz="2400" kern="1200">
                <a:solidFill>
                  <a:srgbClr val="006699"/>
                </a:solidFill>
                <a:latin typeface="Arial"/>
                <a:ea typeface="+mn-ea"/>
                <a:cs typeface="Arial"/>
              </a:defRPr>
            </a:lvl3pPr>
            <a:lvl4pPr marL="16002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4pPr>
            <a:lvl5pPr marL="20574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Clr>
                <a:srgbClr val="002C50"/>
              </a:buClr>
              <a:buNone/>
            </a:pPr>
            <a:endParaRPr lang="en-GB" sz="1800" dirty="0">
              <a:latin typeface="Arial" panose="020B0604020202020204" pitchFamily="34" charset="0"/>
              <a:cs typeface="Arial" panose="020B0604020202020204" pitchFamily="34" charset="0"/>
            </a:endParaRPr>
          </a:p>
          <a:p>
            <a:pPr marL="0" indent="0">
              <a:buClr>
                <a:srgbClr val="002C50"/>
              </a:buClr>
              <a:buNone/>
            </a:pPr>
            <a:r>
              <a:rPr lang="en-GB" sz="1800" b="1" dirty="0">
                <a:solidFill>
                  <a:srgbClr val="77B800"/>
                </a:solidFill>
                <a:latin typeface="Arial" panose="020B0604020202020204" pitchFamily="34" charset="0"/>
                <a:cs typeface="Arial" panose="020B0604020202020204" pitchFamily="34" charset="0"/>
              </a:rPr>
              <a:t>	</a:t>
            </a:r>
            <a:r>
              <a:rPr lang="en-GB" sz="1800" b="1" dirty="0" smtClean="0">
                <a:solidFill>
                  <a:srgbClr val="77B800"/>
                </a:solidFill>
                <a:latin typeface="Arial" panose="020B0604020202020204" pitchFamily="34" charset="0"/>
                <a:cs typeface="Arial" panose="020B0604020202020204" pitchFamily="34" charset="0"/>
              </a:rPr>
              <a:t>	  Buyer:</a:t>
            </a:r>
          </a:p>
          <a:p>
            <a:pPr marL="0" indent="0">
              <a:buClr>
                <a:srgbClr val="002C50"/>
              </a:buClr>
              <a:buNone/>
            </a:pPr>
            <a:endParaRPr lang="en-GB" sz="1800" b="1" dirty="0">
              <a:solidFill>
                <a:srgbClr val="77B800"/>
              </a:solidFill>
              <a:latin typeface="Arial" panose="020B0604020202020204" pitchFamily="34" charset="0"/>
              <a:cs typeface="Arial" panose="020B0604020202020204" pitchFamily="34" charset="0"/>
            </a:endParaRPr>
          </a:p>
          <a:p>
            <a:pPr>
              <a:buClr>
                <a:srgbClr val="002C50"/>
              </a:buClr>
            </a:pPr>
            <a:r>
              <a:rPr lang="en-GB" sz="1800" dirty="0" smtClean="0">
                <a:latin typeface="Arial" panose="020B0604020202020204" pitchFamily="34" charset="0"/>
                <a:cs typeface="Arial" panose="020B0604020202020204" pitchFamily="34" charset="0"/>
              </a:rPr>
              <a:t>Drive </a:t>
            </a:r>
            <a:r>
              <a:rPr lang="en-GB" sz="1800" dirty="0" smtClean="0">
                <a:solidFill>
                  <a:srgbClr val="77B800"/>
                </a:solidFill>
                <a:latin typeface="Arial" panose="020B0604020202020204" pitchFamily="34" charset="0"/>
                <a:cs typeface="Arial" panose="020B0604020202020204" pitchFamily="34" charset="0"/>
              </a:rPr>
              <a:t>contract compliance </a:t>
            </a:r>
            <a:r>
              <a:rPr lang="en-GB" sz="1800" dirty="0" smtClean="0">
                <a:latin typeface="Arial" panose="020B0604020202020204" pitchFamily="34" charset="0"/>
                <a:cs typeface="Arial" panose="020B0604020202020204" pitchFamily="34" charset="0"/>
              </a:rPr>
              <a:t>by approval of assigned category manager</a:t>
            </a:r>
            <a:endParaRPr lang="en-GB" sz="1800" dirty="0">
              <a:latin typeface="Arial" panose="020B0604020202020204" pitchFamily="34" charset="0"/>
              <a:cs typeface="Arial" panose="020B0604020202020204" pitchFamily="34" charset="0"/>
            </a:endParaRPr>
          </a:p>
          <a:p>
            <a:pPr>
              <a:buClr>
                <a:srgbClr val="002C50"/>
              </a:buClr>
            </a:pPr>
            <a:r>
              <a:rPr lang="en-GB" sz="1800" dirty="0">
                <a:latin typeface="Arial" panose="020B0604020202020204" pitchFamily="34" charset="0"/>
                <a:cs typeface="Arial" panose="020B0604020202020204" pitchFamily="34" charset="0"/>
              </a:rPr>
              <a:t>Only approved supplier catalog items will show up in </a:t>
            </a:r>
            <a:r>
              <a:rPr lang="en-GB" sz="1800" dirty="0" smtClean="0">
                <a:latin typeface="Arial" panose="020B0604020202020204" pitchFamily="34" charset="0"/>
                <a:cs typeface="Arial" panose="020B0604020202020204" pitchFamily="34" charset="0"/>
              </a:rPr>
              <a:t>Search to the end-users</a:t>
            </a:r>
            <a:endParaRPr lang="en-GB" sz="1800" dirty="0">
              <a:latin typeface="Arial" panose="020B0604020202020204" pitchFamily="34" charset="0"/>
              <a:cs typeface="Arial" panose="020B0604020202020204" pitchFamily="34" charset="0"/>
            </a:endParaRPr>
          </a:p>
          <a:p>
            <a:pPr>
              <a:buClr>
                <a:srgbClr val="002C50"/>
              </a:buClr>
            </a:pPr>
            <a:r>
              <a:rPr lang="en-GB" sz="1800" dirty="0">
                <a:latin typeface="Arial" panose="020B0604020202020204" pitchFamily="34" charset="0"/>
                <a:cs typeface="Arial" panose="020B0604020202020204" pitchFamily="34" charset="0"/>
              </a:rPr>
              <a:t>All </a:t>
            </a:r>
            <a:r>
              <a:rPr lang="en-GB" sz="1800" dirty="0">
                <a:solidFill>
                  <a:srgbClr val="77B800"/>
                </a:solidFill>
                <a:latin typeface="Arial" panose="020B0604020202020204" pitchFamily="34" charset="0"/>
                <a:cs typeface="Arial" panose="020B0604020202020204" pitchFamily="34" charset="0"/>
              </a:rPr>
              <a:t>changes </a:t>
            </a:r>
            <a:r>
              <a:rPr lang="en-GB" sz="1800" dirty="0">
                <a:latin typeface="Arial" panose="020B0604020202020204" pitchFamily="34" charset="0"/>
                <a:cs typeface="Arial" panose="020B0604020202020204" pitchFamily="34" charset="0"/>
              </a:rPr>
              <a:t>will be </a:t>
            </a:r>
            <a:r>
              <a:rPr lang="en-GB" sz="1800" dirty="0">
                <a:solidFill>
                  <a:srgbClr val="77B800"/>
                </a:solidFill>
                <a:latin typeface="Arial" panose="020B0604020202020204" pitchFamily="34" charset="0"/>
                <a:cs typeface="Arial" panose="020B0604020202020204" pitchFamily="34" charset="0"/>
              </a:rPr>
              <a:t>reported and indicated </a:t>
            </a:r>
            <a:r>
              <a:rPr lang="en-GB" sz="1800" dirty="0">
                <a:latin typeface="Arial" panose="020B0604020202020204" pitchFamily="34" charset="0"/>
                <a:cs typeface="Arial" panose="020B0604020202020204" pitchFamily="34" charset="0"/>
              </a:rPr>
              <a:t>during approval workflow</a:t>
            </a:r>
          </a:p>
          <a:p>
            <a:pPr>
              <a:buClr>
                <a:srgbClr val="002C50"/>
              </a:buClr>
            </a:pPr>
            <a:r>
              <a:rPr lang="en-GB" sz="1800" dirty="0">
                <a:latin typeface="Arial" panose="020B0604020202020204" pitchFamily="34" charset="0"/>
                <a:cs typeface="Arial" panose="020B0604020202020204" pitchFamily="34" charset="0"/>
              </a:rPr>
              <a:t>Automated enrichment of supplier catalogs to improve quality of </a:t>
            </a:r>
            <a:r>
              <a:rPr lang="en-GB" sz="1800" dirty="0" smtClean="0">
                <a:latin typeface="Arial" panose="020B0604020202020204" pitchFamily="34" charset="0"/>
                <a:cs typeface="Arial" panose="020B0604020202020204" pitchFamily="34" charset="0"/>
              </a:rPr>
              <a:t>usage</a:t>
            </a:r>
          </a:p>
          <a:p>
            <a:pPr marL="0" indent="0">
              <a:buClr>
                <a:srgbClr val="002C50"/>
              </a:buClr>
              <a:buNone/>
            </a:pPr>
            <a:r>
              <a:rPr lang="en-GB" sz="1800" b="1" dirty="0" smtClean="0">
                <a:solidFill>
                  <a:srgbClr val="77B800"/>
                </a:solidFill>
                <a:latin typeface="Arial" panose="020B0604020202020204" pitchFamily="34" charset="0"/>
                <a:cs typeface="Arial" panose="020B0604020202020204" pitchFamily="34" charset="0"/>
              </a:rPr>
              <a:t>		</a:t>
            </a:r>
          </a:p>
          <a:p>
            <a:pPr marL="0" indent="0">
              <a:buClr>
                <a:srgbClr val="002C50"/>
              </a:buClr>
              <a:buNone/>
            </a:pPr>
            <a:r>
              <a:rPr lang="en-GB" sz="1800" b="1" dirty="0">
                <a:solidFill>
                  <a:srgbClr val="77B800"/>
                </a:solidFill>
                <a:latin typeface="Arial" panose="020B0604020202020204" pitchFamily="34" charset="0"/>
                <a:cs typeface="Arial" panose="020B0604020202020204" pitchFamily="34" charset="0"/>
              </a:rPr>
              <a:t>	</a:t>
            </a:r>
            <a:r>
              <a:rPr lang="en-GB" sz="1800" b="1" dirty="0" smtClean="0">
                <a:solidFill>
                  <a:srgbClr val="77B800"/>
                </a:solidFill>
                <a:latin typeface="Arial" panose="020B0604020202020204" pitchFamily="34" charset="0"/>
                <a:cs typeface="Arial" panose="020B0604020202020204" pitchFamily="34" charset="0"/>
              </a:rPr>
              <a:t>	Supplier</a:t>
            </a:r>
            <a:r>
              <a:rPr lang="en-GB" sz="1800" b="1" dirty="0">
                <a:solidFill>
                  <a:srgbClr val="77B800"/>
                </a:solidFill>
                <a:latin typeface="Arial" panose="020B0604020202020204" pitchFamily="34" charset="0"/>
                <a:cs typeface="Arial" panose="020B0604020202020204" pitchFamily="34" charset="0"/>
              </a:rPr>
              <a:t>:</a:t>
            </a:r>
          </a:p>
          <a:p>
            <a:pPr marL="0" indent="0">
              <a:buClr>
                <a:srgbClr val="002C50"/>
              </a:buClr>
              <a:buNone/>
            </a:pPr>
            <a:endParaRPr lang="en-GB" sz="1800" b="1" dirty="0">
              <a:solidFill>
                <a:srgbClr val="77B800"/>
              </a:solidFill>
              <a:latin typeface="Arial" panose="020B0604020202020204" pitchFamily="34" charset="0"/>
              <a:cs typeface="Arial" panose="020B0604020202020204" pitchFamily="34" charset="0"/>
            </a:endParaRPr>
          </a:p>
          <a:p>
            <a:pPr>
              <a:buClr>
                <a:srgbClr val="002C50"/>
              </a:buClr>
            </a:pPr>
            <a:r>
              <a:rPr lang="en-GB" sz="1800" dirty="0">
                <a:latin typeface="Arial" panose="020B0604020202020204" pitchFamily="34" charset="0"/>
                <a:cs typeface="Arial" panose="020B0604020202020204" pitchFamily="34" charset="0"/>
              </a:rPr>
              <a:t>Manage catalogs for different customers in one solution</a:t>
            </a:r>
          </a:p>
          <a:p>
            <a:pPr>
              <a:buClr>
                <a:srgbClr val="002C50"/>
              </a:buClr>
            </a:pPr>
            <a:r>
              <a:rPr lang="en-GB" sz="1800" dirty="0">
                <a:solidFill>
                  <a:srgbClr val="77B800"/>
                </a:solidFill>
                <a:latin typeface="Arial" panose="020B0604020202020204" pitchFamily="34" charset="0"/>
                <a:cs typeface="Arial" panose="020B0604020202020204" pitchFamily="34" charset="0"/>
              </a:rPr>
              <a:t>Validation</a:t>
            </a:r>
            <a:r>
              <a:rPr lang="en-GB" sz="1800" dirty="0">
                <a:latin typeface="Arial" panose="020B0604020202020204" pitchFamily="34" charset="0"/>
                <a:cs typeface="Arial" panose="020B0604020202020204" pitchFamily="34" charset="0"/>
              </a:rPr>
              <a:t> of content against customer specific rules</a:t>
            </a:r>
          </a:p>
          <a:p>
            <a:pPr>
              <a:buClr>
                <a:srgbClr val="002C50"/>
              </a:buClr>
            </a:pPr>
            <a:r>
              <a:rPr lang="en-GB" sz="1800" dirty="0">
                <a:latin typeface="Arial" panose="020B0604020202020204" pitchFamily="34" charset="0"/>
                <a:cs typeface="Arial" panose="020B0604020202020204" pitchFamily="34" charset="0"/>
              </a:rPr>
              <a:t>Detailed feedback about content errors and warnings</a:t>
            </a:r>
          </a:p>
          <a:p>
            <a:pPr>
              <a:buClr>
                <a:srgbClr val="002C50"/>
              </a:buClr>
            </a:pPr>
            <a:r>
              <a:rPr lang="en-GB" sz="1800" dirty="0">
                <a:latin typeface="Arial" panose="020B0604020202020204" pitchFamily="34" charset="0"/>
                <a:cs typeface="Arial" panose="020B0604020202020204" pitchFamily="34" charset="0"/>
              </a:rPr>
              <a:t>Process </a:t>
            </a:r>
            <a:r>
              <a:rPr lang="en-GB" sz="1800" dirty="0">
                <a:solidFill>
                  <a:srgbClr val="77B800"/>
                </a:solidFill>
                <a:latin typeface="Arial" panose="020B0604020202020204" pitchFamily="34" charset="0"/>
                <a:cs typeface="Arial" panose="020B0604020202020204" pitchFamily="34" charset="0"/>
              </a:rPr>
              <a:t>automation</a:t>
            </a:r>
            <a:r>
              <a:rPr lang="en-GB" sz="1800" dirty="0">
                <a:latin typeface="Arial" panose="020B0604020202020204" pitchFamily="34" charset="0"/>
                <a:cs typeface="Arial" panose="020B0604020202020204" pitchFamily="34" charset="0"/>
              </a:rPr>
              <a:t> available for all workflow steps</a:t>
            </a:r>
          </a:p>
          <a:p>
            <a:pPr>
              <a:buClr>
                <a:srgbClr val="002C50"/>
              </a:buClr>
            </a:pPr>
            <a:endParaRPr lang="en-GB" sz="1800" dirty="0">
              <a:latin typeface="+mj-lt"/>
            </a:endParaRPr>
          </a:p>
          <a:p>
            <a:pPr marL="457200" lvl="1" indent="0">
              <a:buClr>
                <a:srgbClr val="002C50"/>
              </a:buClr>
              <a:buFont typeface="Arial"/>
              <a:buNone/>
            </a:pPr>
            <a:endParaRPr lang="en-US" sz="1800" dirty="0" smtClean="0">
              <a:latin typeface="+mj-lt"/>
            </a:endParaRPr>
          </a:p>
          <a:p>
            <a:pPr lvl="1">
              <a:buClr>
                <a:srgbClr val="002C50"/>
              </a:buClr>
            </a:pPr>
            <a:endParaRPr lang="en-US" sz="1800" dirty="0">
              <a:latin typeface="+mj-lt"/>
            </a:endParaRPr>
          </a:p>
        </p:txBody>
      </p:sp>
      <p:sp>
        <p:nvSpPr>
          <p:cNvPr id="34" name="Rectangle 33"/>
          <p:cNvSpPr/>
          <p:nvPr/>
        </p:nvSpPr>
        <p:spPr>
          <a:xfrm>
            <a:off x="334108" y="998936"/>
            <a:ext cx="6418384" cy="369332"/>
          </a:xfrm>
          <a:prstGeom prst="rect">
            <a:avLst/>
          </a:prstGeom>
        </p:spPr>
        <p:txBody>
          <a:bodyPr wrap="square">
            <a:spAutoFit/>
          </a:bodyPr>
          <a:lstStyle/>
          <a:p>
            <a:pPr>
              <a:spcAft>
                <a:spcPts val="600"/>
              </a:spcAft>
            </a:pPr>
            <a:r>
              <a:rPr lang="en-US" sz="1800" b="1" dirty="0">
                <a:solidFill>
                  <a:srgbClr val="77B800"/>
                </a:solidFill>
                <a:latin typeface="Arial" panose="020B0604020202020204" pitchFamily="34" charset="0"/>
              </a:rPr>
              <a:t>Collaborative Catalog Authoring</a:t>
            </a:r>
          </a:p>
        </p:txBody>
      </p:sp>
      <p:pic>
        <p:nvPicPr>
          <p:cNvPr id="5" name="Picture 57" descr="Supplier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403" y="3889290"/>
            <a:ext cx="894855" cy="708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0" descr="Buyer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688" y="1600200"/>
            <a:ext cx="970226" cy="596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5644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ctrTitle" idx="4294967295"/>
          </p:nvPr>
        </p:nvSpPr>
        <p:spPr>
          <a:xfrm>
            <a:off x="0" y="838200"/>
            <a:ext cx="9144000" cy="5638800"/>
          </a:xfrm>
        </p:spPr>
        <p:txBody>
          <a:bodyPr rtlCol="0" anchor="ctr">
            <a:normAutofit/>
          </a:bodyPr>
          <a:lstStyle/>
          <a:p>
            <a:pPr algn="ctr"/>
            <a:r>
              <a:rPr lang="en-US" b="1" dirty="0" smtClean="0">
                <a:solidFill>
                  <a:srgbClr val="006699"/>
                </a:solidFill>
              </a:rPr>
              <a:t>Gear Wheel Menu: Advanced Functionalities</a:t>
            </a:r>
            <a:endParaRPr lang="en-US" b="1" dirty="0">
              <a:solidFill>
                <a:srgbClr val="006699"/>
              </a:solidFill>
            </a:endParaRPr>
          </a:p>
        </p:txBody>
      </p:sp>
    </p:spTree>
    <p:extLst>
      <p:ext uri="{BB962C8B-B14F-4D97-AF65-F5344CB8AC3E}">
        <p14:creationId xmlns:p14="http://schemas.microsoft.com/office/powerpoint/2010/main" val="822433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smtClean="0"/>
              <a:t>The Gear Wheel Menu groups every other feature for the related catalog, which doesn’t change with every catalog version. This area is used when advanced features are utilized with your customer.</a:t>
            </a:r>
          </a:p>
          <a:p>
            <a:endParaRPr lang="en-US"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1354" y="2514600"/>
            <a:ext cx="5183909" cy="34290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Line Callout 2 7"/>
          <p:cNvSpPr/>
          <p:nvPr/>
        </p:nvSpPr>
        <p:spPr>
          <a:xfrm>
            <a:off x="7315200" y="2831556"/>
            <a:ext cx="1219200" cy="612648"/>
          </a:xfrm>
          <a:prstGeom prst="borderCallout2">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fontAlgn="auto">
              <a:spcBef>
                <a:spcPts val="0"/>
              </a:spcBef>
              <a:spcAft>
                <a:spcPts val="0"/>
              </a:spcAft>
              <a:buClrTx/>
              <a:buNone/>
              <a:defRPr/>
            </a:pPr>
            <a:r>
              <a:rPr lang="en-US" sz="1050" b="1" i="1" dirty="0">
                <a:solidFill>
                  <a:srgbClr val="006699"/>
                </a:solidFill>
                <a:latin typeface="+mj-lt"/>
              </a:rPr>
              <a:t>Click the icon to open the Menu</a:t>
            </a:r>
          </a:p>
        </p:txBody>
      </p:sp>
      <p:sp>
        <p:nvSpPr>
          <p:cNvPr id="7" name="Title 1"/>
          <p:cNvSpPr txBox="1">
            <a:spLocks/>
          </p:cNvSpPr>
          <p:nvPr/>
        </p:nvSpPr>
        <p:spPr>
          <a:xfrm>
            <a:off x="228600" y="76200"/>
            <a:ext cx="7315200" cy="674955"/>
          </a:xfrm>
          <a:prstGeom prst="rect">
            <a:avLst/>
          </a:prstGeom>
        </p:spPr>
        <p:txBody>
          <a:bodyPr vert="horz" lIns="91440" tIns="45720" rIns="91440" bIns="45720" rtlCol="0" anchor="b" anchorCtr="0">
            <a:normAutofit fontScale="90000"/>
          </a:bodyPr>
          <a:lstStyle>
            <a:lvl1pPr algn="l" defTabSz="457200" rtl="0" eaLnBrk="1" latinLnBrk="0" hangingPunct="1">
              <a:spcBef>
                <a:spcPct val="0"/>
              </a:spcBef>
              <a:buNone/>
              <a:defRPr sz="3000" kern="1200">
                <a:solidFill>
                  <a:schemeClr val="bg1"/>
                </a:solidFill>
                <a:latin typeface="Arial"/>
                <a:ea typeface="+mj-ea"/>
                <a:cs typeface="Arial"/>
              </a:defRPr>
            </a:lvl1pPr>
          </a:lstStyle>
          <a:p>
            <a:pPr fontAlgn="auto">
              <a:spcAft>
                <a:spcPts val="0"/>
              </a:spcAft>
              <a:buClrTx/>
            </a:pPr>
            <a:r>
              <a:rPr lang="en-US" dirty="0" smtClean="0"/>
              <a:t>Gear Wheel Menu: Advanced Functionalities</a:t>
            </a:r>
            <a:endParaRPr lang="en-US" dirty="0"/>
          </a:p>
        </p:txBody>
      </p:sp>
    </p:spTree>
    <p:extLst>
      <p:ext uri="{BB962C8B-B14F-4D97-AF65-F5344CB8AC3E}">
        <p14:creationId xmlns:p14="http://schemas.microsoft.com/office/powerpoint/2010/main" val="22386423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228600" y="76200"/>
            <a:ext cx="7315200" cy="674955"/>
          </a:xfrm>
        </p:spPr>
        <p:txBody>
          <a:bodyPr>
            <a:normAutofit fontScale="90000"/>
          </a:bodyPr>
          <a:lstStyle/>
          <a:p>
            <a:r>
              <a:rPr lang="en-US" dirty="0" smtClean="0"/>
              <a:t>Gear Wheel Menu: Advanced Functionalities</a:t>
            </a:r>
            <a:endParaRPr lang="en-US" dirty="0"/>
          </a:p>
        </p:txBody>
      </p:sp>
      <p:sp>
        <p:nvSpPr>
          <p:cNvPr id="5" name="Content Placeholder 4"/>
          <p:cNvSpPr>
            <a:spLocks noGrp="1"/>
          </p:cNvSpPr>
          <p:nvPr>
            <p:ph idx="1"/>
          </p:nvPr>
        </p:nvSpPr>
        <p:spPr/>
        <p:txBody>
          <a:bodyPr/>
          <a:lstStyle/>
          <a:p>
            <a:r>
              <a:rPr lang="en-US" dirty="0" smtClean="0"/>
              <a:t>The </a:t>
            </a:r>
            <a:r>
              <a:rPr lang="en-US" b="1" dirty="0" smtClean="0"/>
              <a:t>Check Routine </a:t>
            </a:r>
            <a:r>
              <a:rPr lang="en-US" dirty="0" smtClean="0"/>
              <a:t>menu item gives you access to more detailed information of the check routine for the customer.  These are customer-specific rules that are set to define allowed values, which will be used for the validation of your catalog. If changes have been made to the catalog Check Routine, a ‘Check Routine change notification’ will be displayed below the colored boxes. This notification appears only if changes have been made to the catalog check routine.</a:t>
            </a:r>
          </a:p>
          <a:p>
            <a:endParaRPr lang="en-US" dirty="0" smtClean="0"/>
          </a:p>
          <a:p>
            <a:r>
              <a:rPr lang="en-US" b="1" dirty="0" smtClean="0"/>
              <a:t>Submit Mode</a:t>
            </a:r>
            <a:r>
              <a:rPr lang="en-US" dirty="0" smtClean="0"/>
              <a:t>: you can change from manual to automatic. This is based on preference if you, as the supplier wish to review the catalog prior to submission.</a:t>
            </a:r>
          </a:p>
          <a:p>
            <a:endParaRPr lang="en-US" dirty="0"/>
          </a:p>
        </p:txBody>
      </p:sp>
    </p:spTree>
    <p:extLst>
      <p:ext uri="{BB962C8B-B14F-4D97-AF65-F5344CB8AC3E}">
        <p14:creationId xmlns:p14="http://schemas.microsoft.com/office/powerpoint/2010/main" val="3851421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0" y="914400"/>
            <a:ext cx="9144000" cy="5562600"/>
          </a:xfrm>
        </p:spPr>
        <p:txBody>
          <a:bodyPr>
            <a:normAutofit fontScale="92500"/>
          </a:bodyPr>
          <a:lstStyle/>
          <a:p>
            <a:r>
              <a:rPr lang="en-US" dirty="0" smtClean="0"/>
              <a:t>The </a:t>
            </a:r>
            <a:r>
              <a:rPr lang="en-US" b="1" dirty="0" smtClean="0"/>
              <a:t>Default Values Editor </a:t>
            </a:r>
            <a:r>
              <a:rPr lang="en-US" dirty="0" smtClean="0"/>
              <a:t>menu item allows you to set default values to populate specific fields within a catalog and enrich the catalog. These are set when an imported catalog contains empty values in the corresponding fields. You can update the default editor for a particular customer by adding or deleting fields.</a:t>
            </a:r>
          </a:p>
          <a:p>
            <a:pPr marL="0" indent="0">
              <a:buNone/>
            </a:pPr>
            <a:endParaRPr lang="en-US" dirty="0" smtClean="0"/>
          </a:p>
          <a:p>
            <a:r>
              <a:rPr lang="en-US" b="1" dirty="0" smtClean="0"/>
              <a:t>Time Warning </a:t>
            </a:r>
            <a:r>
              <a:rPr lang="en-US" dirty="0" smtClean="0"/>
              <a:t>allows </a:t>
            </a:r>
            <a:r>
              <a:rPr lang="en-US" dirty="0"/>
              <a:t>you to define the time in the day, when an order will be blocked or just a warning provided to the requestor. This is usually used for specific goods, if the order need to be placed before a certain hour.</a:t>
            </a:r>
          </a:p>
          <a:p>
            <a:pPr marL="0" indent="0">
              <a:buNone/>
            </a:pPr>
            <a:endParaRPr lang="en-US" dirty="0" smtClean="0"/>
          </a:p>
          <a:p>
            <a:r>
              <a:rPr lang="en-US" dirty="0" smtClean="0"/>
              <a:t>The </a:t>
            </a:r>
            <a:r>
              <a:rPr lang="en-US" b="1" dirty="0" smtClean="0"/>
              <a:t>Minimum Cart Value </a:t>
            </a:r>
            <a:r>
              <a:rPr lang="en-US" dirty="0" smtClean="0"/>
              <a:t>menu item allows you to define the minimum shopping cart value, which will ensure customers don’t place orders below this value. </a:t>
            </a:r>
          </a:p>
          <a:p>
            <a:endParaRPr lang="en-US" dirty="0" smtClean="0"/>
          </a:p>
          <a:p>
            <a:r>
              <a:rPr lang="en-US" dirty="0" smtClean="0"/>
              <a:t>The </a:t>
            </a:r>
            <a:r>
              <a:rPr lang="en-US" b="1" dirty="0" smtClean="0"/>
              <a:t>Freight Charges </a:t>
            </a:r>
            <a:r>
              <a:rPr lang="en-US" dirty="0" smtClean="0"/>
              <a:t>adhere to the agreement between you and the  buyer, if your customer is using freight charges.</a:t>
            </a:r>
          </a:p>
          <a:p>
            <a:endParaRPr lang="en-US" dirty="0" smtClean="0"/>
          </a:p>
          <a:p>
            <a:endParaRPr lang="en-US" dirty="0"/>
          </a:p>
        </p:txBody>
      </p:sp>
      <p:sp>
        <p:nvSpPr>
          <p:cNvPr id="6" name="Title 1"/>
          <p:cNvSpPr txBox="1">
            <a:spLocks/>
          </p:cNvSpPr>
          <p:nvPr/>
        </p:nvSpPr>
        <p:spPr>
          <a:xfrm>
            <a:off x="228600" y="76200"/>
            <a:ext cx="7315200" cy="674955"/>
          </a:xfrm>
          <a:prstGeom prst="rect">
            <a:avLst/>
          </a:prstGeom>
        </p:spPr>
        <p:txBody>
          <a:bodyPr vert="horz" lIns="91440" tIns="45720" rIns="91440" bIns="45720" rtlCol="0" anchor="b" anchorCtr="0">
            <a:normAutofit fontScale="90000"/>
          </a:bodyPr>
          <a:lstStyle>
            <a:lvl1pPr algn="l" defTabSz="457200" rtl="0" eaLnBrk="1" latinLnBrk="0" hangingPunct="1">
              <a:spcBef>
                <a:spcPct val="0"/>
              </a:spcBef>
              <a:buNone/>
              <a:defRPr sz="3000" kern="1200">
                <a:solidFill>
                  <a:schemeClr val="bg1"/>
                </a:solidFill>
                <a:latin typeface="Arial"/>
                <a:ea typeface="+mj-ea"/>
                <a:cs typeface="Arial"/>
              </a:defRPr>
            </a:lvl1pPr>
          </a:lstStyle>
          <a:p>
            <a:pPr fontAlgn="auto">
              <a:spcAft>
                <a:spcPts val="0"/>
              </a:spcAft>
              <a:buClrTx/>
            </a:pPr>
            <a:r>
              <a:rPr lang="en-US" smtClean="0"/>
              <a:t>Gear Wheel Menu: Advanced Functionalities</a:t>
            </a:r>
            <a:endParaRPr lang="en-US" dirty="0"/>
          </a:p>
        </p:txBody>
      </p:sp>
    </p:spTree>
    <p:extLst>
      <p:ext uri="{BB962C8B-B14F-4D97-AF65-F5344CB8AC3E}">
        <p14:creationId xmlns:p14="http://schemas.microsoft.com/office/powerpoint/2010/main" val="778396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Practices</a:t>
            </a:r>
            <a:endParaRPr lang="en-US" dirty="0"/>
          </a:p>
        </p:txBody>
      </p:sp>
      <p:sp>
        <p:nvSpPr>
          <p:cNvPr id="3" name="Content Placeholder 2"/>
          <p:cNvSpPr>
            <a:spLocks noGrp="1"/>
          </p:cNvSpPr>
          <p:nvPr>
            <p:ph idx="1"/>
          </p:nvPr>
        </p:nvSpPr>
        <p:spPr>
          <a:xfrm>
            <a:off x="0" y="914400"/>
            <a:ext cx="9144000" cy="5486400"/>
          </a:xfrm>
        </p:spPr>
        <p:txBody>
          <a:bodyPr>
            <a:noAutofit/>
          </a:bodyPr>
          <a:lstStyle/>
          <a:p>
            <a:pPr lvl="0"/>
            <a:r>
              <a:rPr lang="en-PH" sz="1650" dirty="0"/>
              <a:t>Catalog Templates are buyer specific. Thus it is advisable to download a new template for each buyer. </a:t>
            </a:r>
            <a:endParaRPr lang="en-US" sz="1650" dirty="0"/>
          </a:p>
          <a:p>
            <a:pPr lvl="0"/>
            <a:r>
              <a:rPr lang="en-US" sz="1650" dirty="0" smtClean="0"/>
              <a:t>To </a:t>
            </a:r>
            <a:r>
              <a:rPr lang="en-US" sz="1650" dirty="0"/>
              <a:t>ensure you have the latest catalog template in </a:t>
            </a:r>
            <a:r>
              <a:rPr lang="en-US" sz="1650" dirty="0" smtClean="0"/>
              <a:t>use, always </a:t>
            </a:r>
            <a:r>
              <a:rPr lang="en-US" sz="1650" dirty="0"/>
              <a:t>check if a newer version of the catalog template of the specific customer is </a:t>
            </a:r>
            <a:r>
              <a:rPr lang="en-US" sz="1650" dirty="0" smtClean="0"/>
              <a:t>available, especially </a:t>
            </a:r>
            <a:r>
              <a:rPr lang="en-US" sz="1650" dirty="0"/>
              <a:t>if there was a check routine </a:t>
            </a:r>
            <a:r>
              <a:rPr lang="en-US" sz="1650" dirty="0" smtClean="0"/>
              <a:t>change</a:t>
            </a:r>
            <a:endParaRPr lang="en-US" sz="1650" dirty="0"/>
          </a:p>
          <a:p>
            <a:pPr lvl="0"/>
            <a:r>
              <a:rPr lang="en-PH" sz="1650" dirty="0"/>
              <a:t>Make sure that all mandatory fields are filled-out as indicated in the Instruction Sheet. Allowable </a:t>
            </a:r>
            <a:r>
              <a:rPr lang="en-PH" sz="1650" dirty="0" smtClean="0"/>
              <a:t>values</a:t>
            </a:r>
            <a:r>
              <a:rPr lang="en-PH" sz="1650" dirty="0"/>
              <a:t> </a:t>
            </a:r>
            <a:r>
              <a:rPr lang="en-PH" sz="1650" dirty="0" smtClean="0"/>
              <a:t>and maximum </a:t>
            </a:r>
            <a:r>
              <a:rPr lang="en-PH" sz="1650" dirty="0"/>
              <a:t>character </a:t>
            </a:r>
            <a:r>
              <a:rPr lang="en-PH" sz="1650" dirty="0" smtClean="0"/>
              <a:t>lengths </a:t>
            </a:r>
            <a:r>
              <a:rPr lang="en-PH" sz="1650" dirty="0"/>
              <a:t>for </a:t>
            </a:r>
            <a:r>
              <a:rPr lang="en-PH" sz="1650" dirty="0" smtClean="0"/>
              <a:t>specific fields </a:t>
            </a:r>
            <a:r>
              <a:rPr lang="en-PH" sz="1650" dirty="0"/>
              <a:t>in the Data </a:t>
            </a:r>
            <a:r>
              <a:rPr lang="en-PH" sz="1650" dirty="0" smtClean="0"/>
              <a:t>1 Sheet </a:t>
            </a:r>
            <a:r>
              <a:rPr lang="en-PH" sz="1650" dirty="0"/>
              <a:t>can also be found in the Instruction Sheet.</a:t>
            </a:r>
            <a:endParaRPr lang="en-US" sz="1650" dirty="0"/>
          </a:p>
          <a:p>
            <a:pPr lvl="0"/>
            <a:r>
              <a:rPr lang="en-PH" sz="1650" dirty="0"/>
              <a:t>Make sure to </a:t>
            </a:r>
            <a:r>
              <a:rPr lang="en-PH" sz="1650" dirty="0" smtClean="0"/>
              <a:t>enter the </a:t>
            </a:r>
            <a:r>
              <a:rPr lang="en-PH" sz="1650" dirty="0"/>
              <a:t>correct </a:t>
            </a:r>
            <a:r>
              <a:rPr lang="en-PH" sz="1650" dirty="0" smtClean="0"/>
              <a:t>Supplier </a:t>
            </a:r>
            <a:r>
              <a:rPr lang="en-PH" sz="1650" dirty="0"/>
              <a:t>catalog ID and Buyer catalog ID </a:t>
            </a:r>
            <a:r>
              <a:rPr lang="en-PH" sz="1650" dirty="0" smtClean="0"/>
              <a:t>in the</a:t>
            </a:r>
            <a:r>
              <a:rPr lang="en-PH" sz="1650" b="1" dirty="0" smtClean="0"/>
              <a:t> </a:t>
            </a:r>
            <a:r>
              <a:rPr lang="en-PH" sz="1650" b="1" dirty="0"/>
              <a:t>Header</a:t>
            </a:r>
            <a:r>
              <a:rPr lang="en-PH" sz="1650" dirty="0"/>
              <a:t> sheet for SCF import files.  Buyer and Suppler </a:t>
            </a:r>
            <a:r>
              <a:rPr lang="en-PH" sz="1650" dirty="0" smtClean="0"/>
              <a:t>IDs, as well as the </a:t>
            </a:r>
            <a:r>
              <a:rPr lang="en-PH" sz="1650" dirty="0"/>
              <a:t>language code are mandatory fields.</a:t>
            </a:r>
            <a:endParaRPr lang="en-US" sz="1650" dirty="0"/>
          </a:p>
          <a:p>
            <a:pPr lvl="0"/>
            <a:r>
              <a:rPr lang="en-PH" sz="1650" dirty="0"/>
              <a:t>The content of the catalog must always be </a:t>
            </a:r>
            <a:r>
              <a:rPr lang="en-PH" sz="1650" dirty="0" smtClean="0"/>
              <a:t>entered in the </a:t>
            </a:r>
            <a:r>
              <a:rPr lang="en-PH" sz="1650" dirty="0"/>
              <a:t>DATA 1 Sheet. Do not rename the </a:t>
            </a:r>
            <a:r>
              <a:rPr lang="en-PH" sz="1650" dirty="0" smtClean="0"/>
              <a:t>sheet.</a:t>
            </a:r>
            <a:endParaRPr lang="en-US" sz="1650" dirty="0"/>
          </a:p>
          <a:p>
            <a:pPr lvl="0"/>
            <a:r>
              <a:rPr lang="en-PH" sz="1650" dirty="0" smtClean="0"/>
              <a:t>In </a:t>
            </a:r>
            <a:r>
              <a:rPr lang="en-PH" sz="1650" dirty="0"/>
              <a:t>the DATA 1 </a:t>
            </a:r>
            <a:r>
              <a:rPr lang="en-PH" sz="1650" dirty="0" smtClean="0"/>
              <a:t>sheet, </a:t>
            </a:r>
            <a:r>
              <a:rPr lang="en-PH" sz="1650" dirty="0"/>
              <a:t>always check if the column fields </a:t>
            </a:r>
            <a:r>
              <a:rPr lang="en-PH" sz="1650" dirty="0" smtClean="0"/>
              <a:t>in rows </a:t>
            </a:r>
            <a:r>
              <a:rPr lang="en-PH" sz="1650" dirty="0"/>
              <a:t>1 and 2 are correctly written and complete. Blank </a:t>
            </a:r>
            <a:r>
              <a:rPr lang="en-PH" sz="1650" dirty="0" smtClean="0"/>
              <a:t>columns, </a:t>
            </a:r>
            <a:r>
              <a:rPr lang="en-PH" sz="1650" dirty="0"/>
              <a:t>especially </a:t>
            </a:r>
            <a:r>
              <a:rPr lang="en-PH" sz="1650" dirty="0" smtClean="0"/>
              <a:t>in row </a:t>
            </a:r>
            <a:r>
              <a:rPr lang="en-PH" sz="1650" dirty="0"/>
              <a:t>1 (Unified Fields within the SCF template) will </a:t>
            </a:r>
            <a:r>
              <a:rPr lang="en-PH" sz="1650" dirty="0" smtClean="0"/>
              <a:t>result in an </a:t>
            </a:r>
            <a:r>
              <a:rPr lang="en-PH" sz="1650" dirty="0"/>
              <a:t>error during import. </a:t>
            </a:r>
            <a:endParaRPr lang="en-US" sz="1650" dirty="0"/>
          </a:p>
          <a:p>
            <a:pPr lvl="0"/>
            <a:r>
              <a:rPr lang="en-PH" sz="1650" dirty="0"/>
              <a:t>Always check </a:t>
            </a:r>
            <a:r>
              <a:rPr lang="en-PH" sz="1650" dirty="0" smtClean="0"/>
              <a:t>that there </a:t>
            </a:r>
            <a:r>
              <a:rPr lang="en-PH" sz="1650" dirty="0"/>
              <a:t>are no empty rows in the middle of </a:t>
            </a:r>
            <a:r>
              <a:rPr lang="en-PH" sz="1650" dirty="0" smtClean="0"/>
              <a:t>the catalog </a:t>
            </a:r>
            <a:r>
              <a:rPr lang="en-PH" sz="1650" dirty="0"/>
              <a:t>content. </a:t>
            </a:r>
            <a:endParaRPr lang="en-PH" sz="1650" dirty="0" smtClean="0"/>
          </a:p>
          <a:p>
            <a:r>
              <a:rPr lang="en-PH" sz="1650" dirty="0"/>
              <a:t>In case you have a mix of error correction types (online editable and not possible for online edit) then the best practice is to correct all errors in the catalog template and re-upload the entire catalog.</a:t>
            </a:r>
            <a:endParaRPr lang="en-US" sz="1650" dirty="0"/>
          </a:p>
          <a:p>
            <a:pPr lvl="0"/>
            <a:endParaRPr lang="en-US" sz="1650" dirty="0"/>
          </a:p>
          <a:p>
            <a:pPr marL="0" indent="0">
              <a:buNone/>
            </a:pPr>
            <a:endParaRPr lang="en-US" sz="1650" dirty="0"/>
          </a:p>
        </p:txBody>
      </p:sp>
    </p:spTree>
    <p:extLst>
      <p:ext uri="{BB962C8B-B14F-4D97-AF65-F5344CB8AC3E}">
        <p14:creationId xmlns:p14="http://schemas.microsoft.com/office/powerpoint/2010/main" val="339268521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Practices</a:t>
            </a:r>
            <a:endParaRPr lang="en-US" dirty="0"/>
          </a:p>
        </p:txBody>
      </p:sp>
      <p:sp>
        <p:nvSpPr>
          <p:cNvPr id="3" name="Content Placeholder 2"/>
          <p:cNvSpPr>
            <a:spLocks noGrp="1"/>
          </p:cNvSpPr>
          <p:nvPr>
            <p:ph idx="1"/>
          </p:nvPr>
        </p:nvSpPr>
        <p:spPr>
          <a:xfrm>
            <a:off x="0" y="914400"/>
            <a:ext cx="9144000" cy="5410200"/>
          </a:xfrm>
        </p:spPr>
        <p:txBody>
          <a:bodyPr>
            <a:noAutofit/>
          </a:bodyPr>
          <a:lstStyle/>
          <a:p>
            <a:pPr lvl="0"/>
            <a:r>
              <a:rPr lang="en-PH" sz="1650" dirty="0"/>
              <a:t>If attachments are to be added in the SCF import file, the physical file must be uploaded first as Attachment and use maintain the exact filename in the SCF import file.</a:t>
            </a:r>
            <a:endParaRPr lang="en-US" sz="1650" dirty="0"/>
          </a:p>
          <a:p>
            <a:r>
              <a:rPr lang="en-PH" sz="1650" dirty="0" smtClean="0"/>
              <a:t>Attachment </a:t>
            </a:r>
            <a:r>
              <a:rPr lang="en-PH" sz="1650" dirty="0"/>
              <a:t>files like jpeg and others must be in a separate file and in zip format and there must be no subfolders.</a:t>
            </a:r>
            <a:endParaRPr lang="en-US" sz="1650" dirty="0"/>
          </a:p>
          <a:p>
            <a:pPr lvl="0"/>
            <a:r>
              <a:rPr lang="en-PH" sz="1650" dirty="0" smtClean="0"/>
              <a:t>Always </a:t>
            </a:r>
            <a:r>
              <a:rPr lang="en-PH" sz="1650" dirty="0"/>
              <a:t>zip the attachment files and content files before uploading them.</a:t>
            </a:r>
            <a:endParaRPr lang="en-US" sz="1650" dirty="0"/>
          </a:p>
          <a:p>
            <a:pPr lvl="0"/>
            <a:r>
              <a:rPr lang="en-PH" sz="1650" dirty="0"/>
              <a:t>Always select </a:t>
            </a:r>
            <a:r>
              <a:rPr lang="en-PH" sz="1650" dirty="0" smtClean="0"/>
              <a:t>the correct </a:t>
            </a:r>
            <a:r>
              <a:rPr lang="en-PH" sz="1650" dirty="0"/>
              <a:t>file type. Attachment is for uploading pictures and documents. Content are for uploading catalog contents. The maximum zip-file size for attachments is 512 MB.</a:t>
            </a:r>
            <a:endParaRPr lang="en-US" sz="1650" dirty="0"/>
          </a:p>
          <a:p>
            <a:pPr lvl="0"/>
            <a:r>
              <a:rPr lang="en-PH" sz="1650" dirty="0"/>
              <a:t>Attachment files must be uploaded once and can be loaded incremental.  Meaning you do not have to load all attachments every time only then when you have changed  the reference in the catalog or you have new pictures to be loaded as new items have been added.</a:t>
            </a:r>
            <a:endParaRPr lang="en-US" sz="1650" dirty="0"/>
          </a:p>
          <a:p>
            <a:pPr lvl="0"/>
            <a:r>
              <a:rPr lang="en-PH" sz="1650" dirty="0" smtClean="0"/>
              <a:t>Picture attachments </a:t>
            </a:r>
            <a:r>
              <a:rPr lang="en-PH" sz="1650" dirty="0"/>
              <a:t>must be in</a:t>
            </a:r>
            <a:r>
              <a:rPr lang="en-PH" sz="1650" u="sng" dirty="0"/>
              <a:t> </a:t>
            </a:r>
            <a:r>
              <a:rPr lang="en-PH" sz="1650" dirty="0"/>
              <a:t>*.jpg, *.jpeg, *.gif.  Images should be a minimum of 300x300 pixels in size, in RGB color format, </a:t>
            </a:r>
            <a:r>
              <a:rPr lang="en-PH" sz="1650" dirty="0" smtClean="0"/>
              <a:t>and not </a:t>
            </a:r>
            <a:r>
              <a:rPr lang="en-PH" sz="1650" dirty="0"/>
              <a:t>CMYK, which browsers do not support. The color depth </a:t>
            </a:r>
            <a:r>
              <a:rPr lang="en-PH" sz="1650" dirty="0" smtClean="0"/>
              <a:t>should not be greater </a:t>
            </a:r>
            <a:r>
              <a:rPr lang="en-PH" sz="1650" dirty="0"/>
              <a:t>than 24 bit. Animated gif images are also not </a:t>
            </a:r>
            <a:r>
              <a:rPr lang="en-PH" sz="1650" dirty="0" smtClean="0"/>
              <a:t>accepted.</a:t>
            </a:r>
            <a:endParaRPr lang="en-US" sz="1650" dirty="0"/>
          </a:p>
          <a:p>
            <a:pPr lvl="0"/>
            <a:r>
              <a:rPr lang="en-PH" sz="1650" dirty="0"/>
              <a:t>If there are changes in the content file, all items in the </a:t>
            </a:r>
            <a:r>
              <a:rPr lang="en-PH" sz="1650" dirty="0" smtClean="0"/>
              <a:t>catalogs, </a:t>
            </a:r>
            <a:r>
              <a:rPr lang="en-PH" sz="1650" dirty="0"/>
              <a:t>including the new </a:t>
            </a:r>
            <a:r>
              <a:rPr lang="en-PH" sz="1650" dirty="0" smtClean="0"/>
              <a:t>one, </a:t>
            </a:r>
            <a:r>
              <a:rPr lang="en-PH" sz="1650" dirty="0"/>
              <a:t>must be uploaded all at once.</a:t>
            </a:r>
            <a:endParaRPr lang="en-US" sz="1650" dirty="0"/>
          </a:p>
          <a:p>
            <a:pPr lvl="0"/>
            <a:r>
              <a:rPr lang="en-PH" sz="1650" dirty="0"/>
              <a:t>In case you have to correct errors in the SCF because they are not </a:t>
            </a:r>
            <a:r>
              <a:rPr lang="en-PH" sz="1650" dirty="0" smtClean="0"/>
              <a:t>editable online, </a:t>
            </a:r>
            <a:r>
              <a:rPr lang="en-PH" sz="1650" dirty="0"/>
              <a:t>then you have to reload the </a:t>
            </a:r>
            <a:r>
              <a:rPr lang="en-PH" sz="1650" dirty="0" smtClean="0"/>
              <a:t>entire catalog</a:t>
            </a:r>
            <a:endParaRPr lang="en-US" sz="1650" dirty="0"/>
          </a:p>
          <a:p>
            <a:endParaRPr lang="en-US" sz="1650" dirty="0"/>
          </a:p>
        </p:txBody>
      </p:sp>
    </p:spTree>
    <p:extLst>
      <p:ext uri="{BB962C8B-B14F-4D97-AF65-F5344CB8AC3E}">
        <p14:creationId xmlns:p14="http://schemas.microsoft.com/office/powerpoint/2010/main" val="215336777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6"/>
          <p:cNvSpPr txBox="1">
            <a:spLocks noChangeArrowheads="1"/>
          </p:cNvSpPr>
          <p:nvPr/>
        </p:nvSpPr>
        <p:spPr bwMode="auto">
          <a:xfrm>
            <a:off x="457200" y="304800"/>
            <a:ext cx="660196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1700">
                <a:solidFill>
                  <a:schemeClr val="tx1"/>
                </a:solidFill>
                <a:latin typeface="GillSans" charset="0"/>
                <a:cs typeface="Arial" pitchFamily="34" charset="0"/>
              </a:defRPr>
            </a:lvl1pPr>
            <a:lvl2pPr marL="742950" indent="-285750" eaLnBrk="0" hangingPunct="0">
              <a:defRPr sz="1700">
                <a:solidFill>
                  <a:schemeClr val="tx1"/>
                </a:solidFill>
                <a:latin typeface="GillSans" charset="0"/>
                <a:cs typeface="Arial" pitchFamily="34" charset="0"/>
              </a:defRPr>
            </a:lvl2pPr>
            <a:lvl3pPr marL="1143000" indent="-228600" eaLnBrk="0" hangingPunct="0">
              <a:defRPr sz="1700">
                <a:solidFill>
                  <a:schemeClr val="tx1"/>
                </a:solidFill>
                <a:latin typeface="GillSans" charset="0"/>
                <a:cs typeface="Arial" pitchFamily="34" charset="0"/>
              </a:defRPr>
            </a:lvl3pPr>
            <a:lvl4pPr marL="1600200" indent="-228600" eaLnBrk="0" hangingPunct="0">
              <a:defRPr sz="1700">
                <a:solidFill>
                  <a:schemeClr val="tx1"/>
                </a:solidFill>
                <a:latin typeface="GillSans" charset="0"/>
                <a:cs typeface="Arial" pitchFamily="34" charset="0"/>
              </a:defRPr>
            </a:lvl4pPr>
            <a:lvl5pPr marL="2057400" indent="-228600" eaLnBrk="0" hangingPunct="0">
              <a:defRPr sz="1700">
                <a:solidFill>
                  <a:schemeClr val="tx1"/>
                </a:solidFill>
                <a:latin typeface="GillSans" charset="0"/>
                <a:cs typeface="Arial" pitchFamily="34" charset="0"/>
              </a:defRPr>
            </a:lvl5pPr>
            <a:lvl6pPr marL="25146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6pPr>
            <a:lvl7pPr marL="29718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7pPr>
            <a:lvl8pPr marL="34290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8pPr>
            <a:lvl9pPr marL="38862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9pPr>
          </a:lstStyle>
          <a:p>
            <a:pPr eaLnBrk="1" hangingPunct="1">
              <a:spcBef>
                <a:spcPct val="50000"/>
              </a:spcBef>
              <a:buClrTx/>
              <a:buFontTx/>
              <a:buNone/>
            </a:pPr>
            <a:r>
              <a:rPr lang="en-US" sz="3000" dirty="0" smtClean="0">
                <a:solidFill>
                  <a:schemeClr val="bg1"/>
                </a:solidFill>
                <a:latin typeface="Arial" panose="020B0604020202020204" pitchFamily="34" charset="0"/>
              </a:rPr>
              <a:t>Support </a:t>
            </a:r>
            <a:r>
              <a:rPr lang="en-US" sz="3000" dirty="0">
                <a:solidFill>
                  <a:schemeClr val="bg1"/>
                </a:solidFill>
                <a:latin typeface="Arial" panose="020B0604020202020204" pitchFamily="34" charset="0"/>
              </a:rPr>
              <a:t>Resources</a:t>
            </a:r>
          </a:p>
        </p:txBody>
      </p:sp>
      <p:sp>
        <p:nvSpPr>
          <p:cNvPr id="59395" name="Text Box 3"/>
          <p:cNvSpPr txBox="1">
            <a:spLocks noChangeArrowheads="1"/>
          </p:cNvSpPr>
          <p:nvPr/>
        </p:nvSpPr>
        <p:spPr bwMode="auto">
          <a:xfrm>
            <a:off x="0" y="838200"/>
            <a:ext cx="91440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lstStyle>
            <a:lvl1pPr eaLnBrk="0" hangingPunct="0">
              <a:defRPr sz="1700">
                <a:solidFill>
                  <a:schemeClr val="tx1"/>
                </a:solidFill>
                <a:latin typeface="GillSans" charset="0"/>
                <a:cs typeface="Arial" pitchFamily="34" charset="0"/>
              </a:defRPr>
            </a:lvl1pPr>
            <a:lvl2pPr marL="742950" indent="-285750" eaLnBrk="0" hangingPunct="0">
              <a:defRPr sz="1700">
                <a:solidFill>
                  <a:schemeClr val="tx1"/>
                </a:solidFill>
                <a:latin typeface="GillSans" charset="0"/>
                <a:cs typeface="Arial" pitchFamily="34" charset="0"/>
              </a:defRPr>
            </a:lvl2pPr>
            <a:lvl3pPr marL="1143000" indent="-228600" eaLnBrk="0" hangingPunct="0">
              <a:defRPr sz="1700">
                <a:solidFill>
                  <a:schemeClr val="tx1"/>
                </a:solidFill>
                <a:latin typeface="GillSans" charset="0"/>
                <a:cs typeface="Arial" pitchFamily="34" charset="0"/>
              </a:defRPr>
            </a:lvl3pPr>
            <a:lvl4pPr marL="1600200" indent="-228600" eaLnBrk="0" hangingPunct="0">
              <a:defRPr sz="1700">
                <a:solidFill>
                  <a:schemeClr val="tx1"/>
                </a:solidFill>
                <a:latin typeface="GillSans" charset="0"/>
                <a:cs typeface="Arial" pitchFamily="34" charset="0"/>
              </a:defRPr>
            </a:lvl4pPr>
            <a:lvl5pPr marL="2057400" indent="-228600" eaLnBrk="0" hangingPunct="0">
              <a:defRPr sz="1700">
                <a:solidFill>
                  <a:schemeClr val="tx1"/>
                </a:solidFill>
                <a:latin typeface="GillSans" charset="0"/>
                <a:cs typeface="Arial" pitchFamily="34" charset="0"/>
              </a:defRPr>
            </a:lvl5pPr>
            <a:lvl6pPr marL="25146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6pPr>
            <a:lvl7pPr marL="29718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7pPr>
            <a:lvl8pPr marL="34290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8pPr>
            <a:lvl9pPr marL="38862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9pPr>
          </a:lstStyle>
          <a:p>
            <a:pPr algn="ctr" eaLnBrk="1" hangingPunct="1"/>
            <a:endParaRPr lang="en-US" sz="2000" b="1" dirty="0">
              <a:solidFill>
                <a:schemeClr val="accent6">
                  <a:lumMod val="75000"/>
                </a:schemeClr>
              </a:solidFill>
              <a:latin typeface="Arial" panose="020B0604020202020204" pitchFamily="34" charset="0"/>
            </a:endParaRPr>
          </a:p>
          <a:p>
            <a:pPr algn="ctr" eaLnBrk="1" hangingPunct="1">
              <a:buNone/>
            </a:pPr>
            <a:r>
              <a:rPr lang="en-US" sz="2400" b="1" dirty="0" smtClean="0">
                <a:solidFill>
                  <a:srgbClr val="006699"/>
                </a:solidFill>
                <a:latin typeface="Arial" panose="020B0604020202020204" pitchFamily="34" charset="0"/>
                <a:cs typeface="Arial"/>
              </a:rPr>
              <a:t>Global </a:t>
            </a:r>
            <a:r>
              <a:rPr lang="en-US" sz="2400" b="1" dirty="0">
                <a:solidFill>
                  <a:srgbClr val="006699"/>
                </a:solidFill>
                <a:latin typeface="Arial" panose="020B0604020202020204" pitchFamily="34" charset="0"/>
                <a:cs typeface="Arial"/>
              </a:rPr>
              <a:t>Customer Care Team </a:t>
            </a:r>
            <a:endParaRPr lang="en-US" sz="2400" b="1" dirty="0" smtClean="0">
              <a:solidFill>
                <a:srgbClr val="006699"/>
              </a:solidFill>
              <a:latin typeface="Arial" panose="020B0604020202020204" pitchFamily="34" charset="0"/>
              <a:cs typeface="Arial"/>
            </a:endParaRPr>
          </a:p>
          <a:p>
            <a:pPr algn="ctr" eaLnBrk="1" hangingPunct="1"/>
            <a:endParaRPr lang="en-US" sz="2400" b="1" dirty="0" smtClean="0">
              <a:solidFill>
                <a:srgbClr val="006699"/>
              </a:solidFill>
              <a:latin typeface="Arial" panose="020B0604020202020204" pitchFamily="34" charset="0"/>
              <a:cs typeface="Arial"/>
            </a:endParaRPr>
          </a:p>
          <a:p>
            <a:pPr algn="ctr" eaLnBrk="1" hangingPunct="1"/>
            <a:r>
              <a:rPr lang="en-US" sz="2400" b="1" dirty="0" smtClean="0">
                <a:solidFill>
                  <a:schemeClr val="accent6">
                    <a:lumMod val="75000"/>
                  </a:schemeClr>
                </a:solidFill>
                <a:latin typeface="Arial" panose="020B0604020202020204" pitchFamily="34" charset="0"/>
                <a:hlinkClick r:id="rId3"/>
              </a:rPr>
              <a:t>http</a:t>
            </a:r>
            <a:r>
              <a:rPr lang="en-US" sz="2400" b="1" dirty="0">
                <a:solidFill>
                  <a:schemeClr val="accent6">
                    <a:lumMod val="75000"/>
                  </a:schemeClr>
                </a:solidFill>
                <a:latin typeface="Arial" panose="020B0604020202020204" pitchFamily="34" charset="0"/>
                <a:hlinkClick r:id="rId3"/>
              </a:rPr>
              <a:t>://www.hubwoo.com/global-customer-support</a:t>
            </a:r>
            <a:r>
              <a:rPr lang="en-US" sz="2400" b="1" dirty="0" smtClean="0">
                <a:solidFill>
                  <a:schemeClr val="accent6">
                    <a:lumMod val="75000"/>
                  </a:schemeClr>
                </a:solidFill>
                <a:latin typeface="Arial" panose="020B0604020202020204" pitchFamily="34" charset="0"/>
                <a:hlinkClick r:id="rId3"/>
              </a:rPr>
              <a:t>/</a:t>
            </a:r>
            <a:endParaRPr lang="en-US" sz="2400" b="1" dirty="0" smtClean="0">
              <a:solidFill>
                <a:schemeClr val="accent6">
                  <a:lumMod val="75000"/>
                </a:schemeClr>
              </a:solidFill>
              <a:latin typeface="Arial" panose="020B0604020202020204" pitchFamily="34" charset="0"/>
            </a:endParaRPr>
          </a:p>
          <a:p>
            <a:pPr lvl="1" algn="ctr"/>
            <a:endParaRPr lang="en-US" sz="2400" b="1" dirty="0">
              <a:solidFill>
                <a:schemeClr val="accent6">
                  <a:lumMod val="75000"/>
                </a:schemeClr>
              </a:solidFill>
              <a:latin typeface="Arial" panose="020B0604020202020204" pitchFamily="34" charset="0"/>
            </a:endParaRPr>
          </a:p>
        </p:txBody>
      </p:sp>
    </p:spTree>
    <p:extLst>
      <p:ext uri="{BB962C8B-B14F-4D97-AF65-F5344CB8AC3E}">
        <p14:creationId xmlns:p14="http://schemas.microsoft.com/office/powerpoint/2010/main" val="1022095746"/>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5957" name="Rectangle 5"/>
          <p:cNvSpPr>
            <a:spLocks noGrp="1" noChangeArrowheads="1"/>
          </p:cNvSpPr>
          <p:nvPr>
            <p:ph type="title"/>
          </p:nvPr>
        </p:nvSpPr>
        <p:spPr/>
        <p:txBody>
          <a:bodyPr>
            <a:noAutofit/>
          </a:bodyPr>
          <a:lstStyle/>
          <a:p>
            <a:r>
              <a:rPr lang="en-US" dirty="0" smtClean="0"/>
              <a:t>Catalog Manager Process</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8552" y="1066800"/>
            <a:ext cx="4676775" cy="1019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2002077"/>
            <a:ext cx="8763000" cy="42514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95104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Login Page</a:t>
            </a:r>
            <a:endParaRPr lang="en-US" dirty="0"/>
          </a:p>
        </p:txBody>
      </p:sp>
      <p:sp>
        <p:nvSpPr>
          <p:cNvPr id="4" name="Content Placeholder 3"/>
          <p:cNvSpPr>
            <a:spLocks noGrp="1"/>
          </p:cNvSpPr>
          <p:nvPr>
            <p:ph idx="1"/>
          </p:nvPr>
        </p:nvSpPr>
        <p:spPr/>
        <p:txBody>
          <a:bodyPr/>
          <a:lstStyle/>
          <a:p>
            <a:r>
              <a:rPr lang="en-US" dirty="0" smtClean="0"/>
              <a:t>You will receive an email from </a:t>
            </a:r>
            <a:r>
              <a:rPr lang="en-US" dirty="0" err="1" smtClean="0"/>
              <a:t>Hubwoo</a:t>
            </a:r>
            <a:r>
              <a:rPr lang="en-US" dirty="0" smtClean="0"/>
              <a:t> with your username, password, and the URL to login to Catalog Manager. Login to Catalog Manager Supplier with the credentials supplied to you.</a:t>
            </a:r>
          </a:p>
          <a:p>
            <a:endParaRPr 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1866" y="3017889"/>
            <a:ext cx="3390900" cy="259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3"/>
          <p:cNvSpPr>
            <a:spLocks noChangeArrowheads="1"/>
          </p:cNvSpPr>
          <p:nvPr/>
        </p:nvSpPr>
        <p:spPr bwMode="auto">
          <a:xfrm>
            <a:off x="0" y="923132"/>
            <a:ext cx="9144000" cy="1667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t"/>
          <a:lstStyle/>
          <a:p>
            <a:pPr marL="342900" indent="-342900">
              <a:spcBef>
                <a:spcPct val="20000"/>
              </a:spcBef>
              <a:buClr>
                <a:srgbClr val="76B749"/>
              </a:buClr>
              <a:buSzPct val="100000"/>
              <a:buFont typeface="Arial" panose="020B0604020202020204" pitchFamily="34" charset="0"/>
              <a:buChar char="•"/>
              <a:defRPr/>
            </a:pPr>
            <a:endParaRPr lang="en-US" sz="2200" dirty="0">
              <a:solidFill>
                <a:srgbClr val="006699"/>
              </a:solidFill>
              <a:latin typeface="Arial" panose="020B0604020202020204" pitchFamily="34" charset="0"/>
            </a:endParaRPr>
          </a:p>
        </p:txBody>
      </p:sp>
      <p:sp>
        <p:nvSpPr>
          <p:cNvPr id="7" name="Line Callout 2 6"/>
          <p:cNvSpPr/>
          <p:nvPr/>
        </p:nvSpPr>
        <p:spPr>
          <a:xfrm>
            <a:off x="6272766" y="2438400"/>
            <a:ext cx="1167402" cy="763772"/>
          </a:xfrm>
          <a:prstGeom prst="borderCallout2">
            <a:avLst>
              <a:gd name="adj1" fmla="val 18750"/>
              <a:gd name="adj2" fmla="val -8333"/>
              <a:gd name="adj3" fmla="val 18750"/>
              <a:gd name="adj4" fmla="val -16667"/>
              <a:gd name="adj5" fmla="val 150681"/>
              <a:gd name="adj6" fmla="val -5464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eaLnBrk="0" hangingPunct="0">
              <a:buClr>
                <a:srgbClr val="FFFFFF"/>
              </a:buClr>
              <a:buNone/>
              <a:defRPr/>
            </a:pPr>
            <a:r>
              <a:rPr lang="en-US" sz="1050" b="1" i="1" dirty="0">
                <a:solidFill>
                  <a:srgbClr val="006699"/>
                </a:solidFill>
                <a:latin typeface="+mj-lt"/>
              </a:rPr>
              <a:t>1. Type your User Name (your email address) and Password</a:t>
            </a:r>
          </a:p>
        </p:txBody>
      </p:sp>
      <p:sp>
        <p:nvSpPr>
          <p:cNvPr id="9" name="Line Callout 2 8"/>
          <p:cNvSpPr/>
          <p:nvPr/>
        </p:nvSpPr>
        <p:spPr>
          <a:xfrm flipH="1">
            <a:off x="1148316" y="5715000"/>
            <a:ext cx="1066800" cy="612648"/>
          </a:xfrm>
          <a:prstGeom prst="borderCallout2">
            <a:avLst>
              <a:gd name="adj1" fmla="val 18750"/>
              <a:gd name="adj2" fmla="val -8333"/>
              <a:gd name="adj3" fmla="val 18750"/>
              <a:gd name="adj4" fmla="val -16667"/>
              <a:gd name="adj5" fmla="val -78405"/>
              <a:gd name="adj6" fmla="val -81551"/>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0" latinLnBrk="0" hangingPunct="0">
              <a:lnSpc>
                <a:spcPct val="100000"/>
              </a:lnSpc>
              <a:buClr>
                <a:srgbClr val="FFFFFF"/>
              </a:buClr>
              <a:buSzTx/>
              <a:buNone/>
              <a:tabLst/>
              <a:defRPr/>
            </a:pPr>
            <a:r>
              <a:rPr lang="en-US" sz="1050" b="1" i="1" dirty="0">
                <a:solidFill>
                  <a:srgbClr val="006699"/>
                </a:solidFill>
                <a:latin typeface="+mj-lt"/>
              </a:rPr>
              <a:t>2. Click “Login”</a:t>
            </a:r>
          </a:p>
        </p:txBody>
      </p:sp>
    </p:spTree>
    <p:extLst>
      <p:ext uri="{BB962C8B-B14F-4D97-AF65-F5344CB8AC3E}">
        <p14:creationId xmlns:p14="http://schemas.microsoft.com/office/powerpoint/2010/main" val="29020778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611" y="1600200"/>
            <a:ext cx="8523589" cy="44196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smtClean="0"/>
              <a:t>Catalog Manager Homepage</a:t>
            </a:r>
            <a:endParaRPr lang="en-US" dirty="0"/>
          </a:p>
        </p:txBody>
      </p:sp>
      <p:sp>
        <p:nvSpPr>
          <p:cNvPr id="4" name="Rectangle 3"/>
          <p:cNvSpPr>
            <a:spLocks noGrp="1" noChangeArrowheads="1"/>
          </p:cNvSpPr>
          <p:nvPr>
            <p:ph idx="1"/>
          </p:nvPr>
        </p:nvSpPr>
        <p:spPr/>
        <p:txBody>
          <a:bodyPr/>
          <a:lstStyle/>
          <a:p>
            <a:r>
              <a:rPr lang="en-US" smtClean="0"/>
              <a:t>Click the Catalogs tab to access Catalog Manager.</a:t>
            </a:r>
            <a:endParaRPr lang="en-US" dirty="0"/>
          </a:p>
        </p:txBody>
      </p:sp>
      <p:sp>
        <p:nvSpPr>
          <p:cNvPr id="7" name="Line Callout 2 6"/>
          <p:cNvSpPr/>
          <p:nvPr/>
        </p:nvSpPr>
        <p:spPr>
          <a:xfrm flipH="1">
            <a:off x="962247" y="2743200"/>
            <a:ext cx="1066800" cy="612648"/>
          </a:xfrm>
          <a:prstGeom prst="borderCallout2">
            <a:avLst>
              <a:gd name="adj1" fmla="val 18750"/>
              <a:gd name="adj2" fmla="val -8333"/>
              <a:gd name="adj3" fmla="val 18750"/>
              <a:gd name="adj4" fmla="val -16667"/>
              <a:gd name="adj5" fmla="val -61051"/>
              <a:gd name="adj6" fmla="val -2474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eaLnBrk="0" hangingPunct="0">
              <a:buClr>
                <a:srgbClr val="FFFFFF"/>
              </a:buClr>
              <a:buNone/>
              <a:defRPr/>
            </a:pPr>
            <a:r>
              <a:rPr lang="en-US" sz="1050" b="1" i="1" dirty="0" smtClean="0">
                <a:solidFill>
                  <a:srgbClr val="006699"/>
                </a:solidFill>
                <a:latin typeface="+mj-lt"/>
              </a:rPr>
              <a:t>Click “Catalogs”</a:t>
            </a:r>
            <a:endParaRPr lang="en-US" sz="1050" b="1" i="1" dirty="0">
              <a:solidFill>
                <a:srgbClr val="006699"/>
              </a:solidFill>
              <a:latin typeface="+mj-lt"/>
            </a:endParaRPr>
          </a:p>
        </p:txBody>
      </p:sp>
    </p:spTree>
    <p:extLst>
      <p:ext uri="{BB962C8B-B14F-4D97-AF65-F5344CB8AC3E}">
        <p14:creationId xmlns:p14="http://schemas.microsoft.com/office/powerpoint/2010/main" val="42442778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7782" y="1701463"/>
            <a:ext cx="6084141" cy="466524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smtClean="0"/>
              <a:t>Catalog Manager Homepage</a:t>
            </a:r>
            <a:endParaRPr lang="en-US" dirty="0"/>
          </a:p>
        </p:txBody>
      </p:sp>
      <p:sp>
        <p:nvSpPr>
          <p:cNvPr id="4" name="Rectangle 3"/>
          <p:cNvSpPr>
            <a:spLocks noGrp="1" noChangeArrowheads="1"/>
          </p:cNvSpPr>
          <p:nvPr>
            <p:ph idx="1"/>
          </p:nvPr>
        </p:nvSpPr>
        <p:spPr/>
        <p:txBody>
          <a:bodyPr/>
          <a:lstStyle/>
          <a:p>
            <a:r>
              <a:rPr lang="en-US" smtClean="0"/>
              <a:t>The Catalog Dashboard will provide you with access to all functions of Catalog Manager Supplier.</a:t>
            </a:r>
            <a:endParaRPr lang="en-US" dirty="0" smtClean="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8593" y="2147990"/>
            <a:ext cx="731811" cy="3198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9449" y="3375836"/>
            <a:ext cx="1570463" cy="38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Line Callout 2 12"/>
          <p:cNvSpPr/>
          <p:nvPr/>
        </p:nvSpPr>
        <p:spPr>
          <a:xfrm>
            <a:off x="7625100" y="2819400"/>
            <a:ext cx="1447800" cy="838200"/>
          </a:xfrm>
          <a:prstGeom prst="borderCallout2">
            <a:avLst>
              <a:gd name="adj1" fmla="val 18750"/>
              <a:gd name="adj2" fmla="val -8333"/>
              <a:gd name="adj3" fmla="val 18750"/>
              <a:gd name="adj4" fmla="val -16667"/>
              <a:gd name="adj5" fmla="val -44793"/>
              <a:gd name="adj6" fmla="val -36385"/>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eaLnBrk="0" hangingPunct="0">
              <a:buClr>
                <a:srgbClr val="FFFFFF"/>
              </a:buClr>
              <a:buNone/>
              <a:defRPr/>
            </a:pPr>
            <a:r>
              <a:rPr lang="en-US" sz="1050" b="1" i="1" dirty="0">
                <a:solidFill>
                  <a:srgbClr val="006699"/>
                </a:solidFill>
                <a:latin typeface="+mj-lt"/>
              </a:rPr>
              <a:t>2. Displays the number of catalogs in the job queue</a:t>
            </a:r>
          </a:p>
        </p:txBody>
      </p:sp>
      <p:sp>
        <p:nvSpPr>
          <p:cNvPr id="15" name="Line Callout 2 14"/>
          <p:cNvSpPr/>
          <p:nvPr/>
        </p:nvSpPr>
        <p:spPr>
          <a:xfrm flipH="1">
            <a:off x="196949" y="2201366"/>
            <a:ext cx="1784249" cy="738664"/>
          </a:xfrm>
          <a:prstGeom prst="borderCallout2">
            <a:avLst>
              <a:gd name="adj1" fmla="val 18750"/>
              <a:gd name="adj2" fmla="val -8333"/>
              <a:gd name="adj3" fmla="val 18750"/>
              <a:gd name="adj4" fmla="val -16667"/>
              <a:gd name="adj5" fmla="val 7318"/>
              <a:gd name="adj6" fmla="val -7581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spAutoFit/>
          </a:bodyPr>
          <a:lstStyle/>
          <a:p>
            <a:pPr algn="ctr" eaLnBrk="0" hangingPunct="0">
              <a:buClr>
                <a:srgbClr val="FFFFFF"/>
              </a:buClr>
              <a:buNone/>
              <a:defRPr/>
            </a:pPr>
            <a:r>
              <a:rPr lang="en-US" sz="1050" b="1" i="1" dirty="0">
                <a:solidFill>
                  <a:srgbClr val="006699"/>
                </a:solidFill>
                <a:latin typeface="+mj-lt"/>
              </a:rPr>
              <a:t>1. My Catalogs displays an overview of current catalogs or </a:t>
            </a:r>
            <a:r>
              <a:rPr lang="en-US" sz="1050" b="1" i="1" dirty="0" smtClean="0">
                <a:solidFill>
                  <a:srgbClr val="006699"/>
                </a:solidFill>
                <a:latin typeface="+mj-lt"/>
              </a:rPr>
              <a:t>displays/hides </a:t>
            </a:r>
            <a:r>
              <a:rPr lang="en-US" sz="1050" b="1" i="1" dirty="0">
                <a:solidFill>
                  <a:srgbClr val="006699"/>
                </a:solidFill>
                <a:latin typeface="+mj-lt"/>
              </a:rPr>
              <a:t>the filter</a:t>
            </a:r>
          </a:p>
          <a:p>
            <a:pPr algn="ctr" eaLnBrk="0" hangingPunct="0">
              <a:buClr>
                <a:srgbClr val="FFFFFF"/>
              </a:buClr>
              <a:buNone/>
              <a:defRPr/>
            </a:pPr>
            <a:endParaRPr lang="en-US" sz="1050" b="1" i="1" dirty="0">
              <a:solidFill>
                <a:srgbClr val="006699"/>
              </a:solidFill>
              <a:latin typeface="+mj-lt"/>
            </a:endParaRPr>
          </a:p>
        </p:txBody>
      </p:sp>
      <p:sp>
        <p:nvSpPr>
          <p:cNvPr id="16" name="Line Callout 2 15"/>
          <p:cNvSpPr/>
          <p:nvPr/>
        </p:nvSpPr>
        <p:spPr>
          <a:xfrm flipH="1">
            <a:off x="4931793" y="2775313"/>
            <a:ext cx="1066800" cy="612648"/>
          </a:xfrm>
          <a:prstGeom prst="borderCallout2">
            <a:avLst>
              <a:gd name="adj1" fmla="val 18750"/>
              <a:gd name="adj2" fmla="val -8333"/>
              <a:gd name="adj3" fmla="val 18750"/>
              <a:gd name="adj4" fmla="val -16667"/>
              <a:gd name="adj5" fmla="val -61051"/>
              <a:gd name="adj6" fmla="val -2474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eaLnBrk="0" hangingPunct="0">
              <a:buClr>
                <a:srgbClr val="FFFFFF"/>
              </a:buClr>
              <a:buNone/>
              <a:defRPr/>
            </a:pPr>
            <a:r>
              <a:rPr lang="en-US" sz="1050" b="1" i="1" dirty="0">
                <a:solidFill>
                  <a:srgbClr val="006699"/>
                </a:solidFill>
                <a:latin typeface="+mj-lt"/>
              </a:rPr>
              <a:t>3. Sort By function</a:t>
            </a:r>
          </a:p>
        </p:txBody>
      </p:sp>
      <p:sp>
        <p:nvSpPr>
          <p:cNvPr id="17" name="Line Callout 2 16"/>
          <p:cNvSpPr/>
          <p:nvPr/>
        </p:nvSpPr>
        <p:spPr>
          <a:xfrm flipH="1">
            <a:off x="425033" y="4200749"/>
            <a:ext cx="1066800" cy="612648"/>
          </a:xfrm>
          <a:prstGeom prst="borderCallout2">
            <a:avLst>
              <a:gd name="adj1" fmla="val 18750"/>
              <a:gd name="adj2" fmla="val -8333"/>
              <a:gd name="adj3" fmla="val 18750"/>
              <a:gd name="adj4" fmla="val -16667"/>
              <a:gd name="adj5" fmla="val -61051"/>
              <a:gd name="adj6" fmla="val -2474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eaLnBrk="0" hangingPunct="0">
              <a:buClr>
                <a:srgbClr val="FFFFFF"/>
              </a:buClr>
              <a:buNone/>
              <a:defRPr/>
            </a:pPr>
            <a:r>
              <a:rPr lang="en-US" sz="1050" b="1" i="1" dirty="0">
                <a:solidFill>
                  <a:srgbClr val="006699"/>
                </a:solidFill>
                <a:latin typeface="+mj-lt"/>
              </a:rPr>
              <a:t>4. Filter function</a:t>
            </a:r>
          </a:p>
        </p:txBody>
      </p:sp>
      <p:sp>
        <p:nvSpPr>
          <p:cNvPr id="18" name="Line Callout 2 17"/>
          <p:cNvSpPr/>
          <p:nvPr/>
        </p:nvSpPr>
        <p:spPr>
          <a:xfrm>
            <a:off x="6553200" y="3962400"/>
            <a:ext cx="1480800" cy="914207"/>
          </a:xfrm>
          <a:prstGeom prst="borderCallout2">
            <a:avLst>
              <a:gd name="adj1" fmla="val 18750"/>
              <a:gd name="adj2" fmla="val -8333"/>
              <a:gd name="adj3" fmla="val 18750"/>
              <a:gd name="adj4" fmla="val -16667"/>
              <a:gd name="adj5" fmla="val 51925"/>
              <a:gd name="adj6" fmla="val -69644"/>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eaLnBrk="0" hangingPunct="0">
              <a:buClr>
                <a:srgbClr val="FFFFFF"/>
              </a:buClr>
              <a:buNone/>
              <a:defRPr/>
            </a:pPr>
            <a:r>
              <a:rPr lang="en-US" sz="1050" b="1" i="1" dirty="0">
                <a:solidFill>
                  <a:srgbClr val="006699"/>
                </a:solidFill>
                <a:latin typeface="+mj-lt"/>
              </a:rPr>
              <a:t>5. Click on the Show </a:t>
            </a:r>
            <a:r>
              <a:rPr lang="en-US" sz="1050" b="1" i="1" dirty="0" smtClean="0">
                <a:solidFill>
                  <a:srgbClr val="006699"/>
                </a:solidFill>
                <a:latin typeface="+mj-lt"/>
              </a:rPr>
              <a:t>less/more </a:t>
            </a:r>
            <a:r>
              <a:rPr lang="en-US" sz="1050" b="1" i="1" dirty="0">
                <a:solidFill>
                  <a:srgbClr val="006699"/>
                </a:solidFill>
                <a:latin typeface="+mj-lt"/>
              </a:rPr>
              <a:t>to display/hide the “Extended Process Area”.</a:t>
            </a:r>
          </a:p>
        </p:txBody>
      </p:sp>
    </p:spTree>
    <p:extLst>
      <p:ext uri="{BB962C8B-B14F-4D97-AF65-F5344CB8AC3E}">
        <p14:creationId xmlns:p14="http://schemas.microsoft.com/office/powerpoint/2010/main" val="12856526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Catalog Manager Homepage</a:t>
            </a:r>
            <a:endParaRPr lang="en-US" dirty="0"/>
          </a:p>
        </p:txBody>
      </p:sp>
      <p:sp>
        <p:nvSpPr>
          <p:cNvPr id="3" name="Content Placeholder 2"/>
          <p:cNvSpPr>
            <a:spLocks noGrp="1"/>
          </p:cNvSpPr>
          <p:nvPr>
            <p:ph idx="1"/>
          </p:nvPr>
        </p:nvSpPr>
        <p:spPr/>
        <p:txBody>
          <a:bodyPr/>
          <a:lstStyle/>
          <a:p>
            <a:r>
              <a:rPr lang="en-US" dirty="0" smtClean="0"/>
              <a:t>By default, there are 3 colored boxes displayed within the frame. The “State” box displays the current status and corresponding date of the most recent catalog upload. The boxes are color-coded and labeled according to the state of the corresponding catalog.</a:t>
            </a:r>
            <a:endParaRPr lang="en-US" dirty="0"/>
          </a:p>
        </p:txBody>
      </p:sp>
      <p:pic>
        <p:nvPicPr>
          <p:cNvPr id="5"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112" y="3387727"/>
            <a:ext cx="504825" cy="4572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Content Placeholder 2"/>
          <p:cNvSpPr txBox="1">
            <a:spLocks/>
          </p:cNvSpPr>
          <p:nvPr/>
        </p:nvSpPr>
        <p:spPr>
          <a:xfrm>
            <a:off x="698500" y="2336799"/>
            <a:ext cx="7759700" cy="1092201"/>
          </a:xfrm>
          <a:prstGeom prst="rect">
            <a:avLst/>
          </a:prstGeom>
        </p:spPr>
        <p:txBody>
          <a:bodyPr vert="horz" lIns="91440" tIns="45720" rIns="91440" bIns="45720" numCol="2" rtlCol="0">
            <a:normAutofit/>
          </a:bodyPr>
          <a:lstStyle>
            <a:lvl1pPr marL="342900" indent="-342900" algn="l" defTabSz="457200" rtl="0" eaLnBrk="1" latinLnBrk="0" hangingPunct="1">
              <a:spcBef>
                <a:spcPct val="20000"/>
              </a:spcBef>
              <a:buClr>
                <a:srgbClr val="77B800"/>
              </a:buClr>
              <a:buFont typeface="Arial"/>
              <a:buChar char="•"/>
              <a:defRPr sz="3200" kern="1200">
                <a:solidFill>
                  <a:srgbClr val="006699"/>
                </a:solidFill>
                <a:latin typeface="Arial"/>
                <a:ea typeface="+mn-ea"/>
                <a:cs typeface="Arial"/>
              </a:defRPr>
            </a:lvl1pPr>
            <a:lvl2pPr marL="742950" indent="-285750" algn="l" defTabSz="457200" rtl="0" eaLnBrk="1" latinLnBrk="0" hangingPunct="1">
              <a:spcBef>
                <a:spcPct val="20000"/>
              </a:spcBef>
              <a:buClr>
                <a:srgbClr val="77B800"/>
              </a:buClr>
              <a:buFont typeface="Arial"/>
              <a:buChar char="–"/>
              <a:defRPr sz="2800" kern="1200">
                <a:solidFill>
                  <a:srgbClr val="006699"/>
                </a:solidFill>
                <a:latin typeface="Arial"/>
                <a:ea typeface="+mn-ea"/>
                <a:cs typeface="Arial"/>
              </a:defRPr>
            </a:lvl2pPr>
            <a:lvl3pPr marL="1143000" indent="-228600" algn="l" defTabSz="457200" rtl="0" eaLnBrk="1" latinLnBrk="0" hangingPunct="1">
              <a:spcBef>
                <a:spcPct val="20000"/>
              </a:spcBef>
              <a:buClr>
                <a:srgbClr val="77B800"/>
              </a:buClr>
              <a:buFont typeface="Arial"/>
              <a:buChar char="•"/>
              <a:defRPr sz="2400" kern="1200">
                <a:solidFill>
                  <a:srgbClr val="006699"/>
                </a:solidFill>
                <a:latin typeface="Arial"/>
                <a:ea typeface="+mn-ea"/>
                <a:cs typeface="Arial"/>
              </a:defRPr>
            </a:lvl3pPr>
            <a:lvl4pPr marL="16002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4pPr>
            <a:lvl5pPr marL="20574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2" fontAlgn="auto">
              <a:spcAft>
                <a:spcPts val="0"/>
              </a:spcAft>
              <a:buClr>
                <a:srgbClr val="76B749"/>
              </a:buClr>
              <a:buFont typeface="Arial" panose="020B0604020202020204" pitchFamily="34" charset="0"/>
              <a:buChar char="−"/>
              <a:defRPr/>
            </a:pPr>
            <a:endParaRPr lang="en-US" sz="1200" dirty="0"/>
          </a:p>
        </p:txBody>
      </p:sp>
      <p:sp>
        <p:nvSpPr>
          <p:cNvPr id="8" name="TextBox 7"/>
          <p:cNvSpPr txBox="1"/>
          <p:nvPr/>
        </p:nvSpPr>
        <p:spPr>
          <a:xfrm>
            <a:off x="1524000" y="4226004"/>
            <a:ext cx="6705600" cy="1107996"/>
          </a:xfrm>
          <a:prstGeom prst="rect">
            <a:avLst/>
          </a:prstGeom>
          <a:noFill/>
        </p:spPr>
        <p:txBody>
          <a:bodyPr wrap="square" rtlCol="0">
            <a:spAutoFit/>
          </a:bodyPr>
          <a:lstStyle/>
          <a:p>
            <a:pPr marL="171450" lvl="2" indent="-171450">
              <a:buFont typeface="Arial" panose="020B0604020202020204" pitchFamily="34" charset="0"/>
              <a:buChar char="•"/>
            </a:pPr>
            <a:r>
              <a:rPr lang="en-US" sz="1200" dirty="0" smtClean="0">
                <a:solidFill>
                  <a:srgbClr val="006699"/>
                </a:solidFill>
                <a:latin typeface="Arial"/>
                <a:cs typeface="Arial"/>
              </a:rPr>
              <a:t>The “</a:t>
            </a:r>
            <a:r>
              <a:rPr lang="en-US" sz="1200" b="1" dirty="0" smtClean="0">
                <a:solidFill>
                  <a:srgbClr val="006699"/>
                </a:solidFill>
                <a:latin typeface="Arial"/>
                <a:cs typeface="Arial"/>
              </a:rPr>
              <a:t>In Onboarding</a:t>
            </a:r>
            <a:r>
              <a:rPr lang="en-US" sz="1200" dirty="0" smtClean="0">
                <a:solidFill>
                  <a:srgbClr val="006699"/>
                </a:solidFill>
                <a:latin typeface="Arial"/>
                <a:cs typeface="Arial"/>
              </a:rPr>
              <a:t>” status enclosed in a yellow box, means you have not yet uploaded your first successful catalog for that specific customer, and are therefore still in the onboarding phase for that particular customer.</a:t>
            </a:r>
          </a:p>
          <a:p>
            <a:pPr>
              <a:buNone/>
            </a:pPr>
            <a:endParaRPr lang="en-US" sz="3000" dirty="0" smtClean="0">
              <a:solidFill>
                <a:schemeClr val="bg1"/>
              </a:solidFill>
              <a:latin typeface="Arial" panose="020B0604020202020204" pitchFamily="34" charset="0"/>
            </a:endParaRPr>
          </a:p>
        </p:txBody>
      </p:sp>
      <p:pic>
        <p:nvPicPr>
          <p:cNvPr id="9"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9112" y="4297978"/>
            <a:ext cx="742950" cy="58102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1524000" y="5038725"/>
            <a:ext cx="6705600" cy="923330"/>
          </a:xfrm>
          <a:prstGeom prst="rect">
            <a:avLst/>
          </a:prstGeom>
          <a:noFill/>
        </p:spPr>
        <p:txBody>
          <a:bodyPr wrap="square" rtlCol="0">
            <a:spAutoFit/>
          </a:bodyPr>
          <a:lstStyle/>
          <a:p>
            <a:pPr marL="171450" lvl="2" indent="-171450">
              <a:buFont typeface="Arial" panose="020B0604020202020204" pitchFamily="34" charset="0"/>
              <a:buChar char="•"/>
              <a:defRPr/>
            </a:pPr>
            <a:r>
              <a:rPr lang="en-US" sz="1200" dirty="0" smtClean="0">
                <a:solidFill>
                  <a:srgbClr val="006699"/>
                </a:solidFill>
                <a:latin typeface="Arial"/>
                <a:cs typeface="Arial"/>
              </a:rPr>
              <a:t>The “</a:t>
            </a:r>
            <a:r>
              <a:rPr lang="en-US" sz="1200" b="1" dirty="0" smtClean="0">
                <a:solidFill>
                  <a:srgbClr val="006699"/>
                </a:solidFill>
                <a:latin typeface="Arial"/>
                <a:cs typeface="Arial"/>
              </a:rPr>
              <a:t>Imported</a:t>
            </a:r>
            <a:r>
              <a:rPr lang="en-US" sz="1200" dirty="0" smtClean="0">
                <a:solidFill>
                  <a:srgbClr val="006699"/>
                </a:solidFill>
                <a:latin typeface="Arial"/>
                <a:cs typeface="Arial"/>
              </a:rPr>
              <a:t>” status enclosed in a green box, means that you have successfully uploaded your catalog to the system, but it has not yet been released to your customer.</a:t>
            </a:r>
          </a:p>
          <a:p>
            <a:pPr>
              <a:buNone/>
            </a:pPr>
            <a:endParaRPr lang="en-US" sz="3000" dirty="0" smtClean="0">
              <a:solidFill>
                <a:schemeClr val="bg1"/>
              </a:solidFill>
              <a:latin typeface="Arial" panose="020B0604020202020204" pitchFamily="34" charset="0"/>
            </a:endParaRPr>
          </a:p>
        </p:txBody>
      </p:sp>
      <p:pic>
        <p:nvPicPr>
          <p:cNvPr id="11"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9112" y="5104805"/>
            <a:ext cx="542925" cy="55245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1524000" y="5876925"/>
            <a:ext cx="6705600" cy="461665"/>
          </a:xfrm>
          <a:prstGeom prst="rect">
            <a:avLst/>
          </a:prstGeom>
          <a:noFill/>
        </p:spPr>
        <p:txBody>
          <a:bodyPr wrap="square" rtlCol="0">
            <a:spAutoFit/>
          </a:bodyPr>
          <a:lstStyle/>
          <a:p>
            <a:pPr marL="171450" lvl="2" indent="-171450">
              <a:buFont typeface="Arial" panose="020B0604020202020204" pitchFamily="34" charset="0"/>
              <a:buChar char="•"/>
              <a:defRPr/>
            </a:pPr>
            <a:r>
              <a:rPr lang="en-US" sz="1200" dirty="0" smtClean="0">
                <a:solidFill>
                  <a:srgbClr val="006699"/>
                </a:solidFill>
                <a:latin typeface="Arial"/>
                <a:cs typeface="Arial"/>
              </a:rPr>
              <a:t>The “</a:t>
            </a:r>
            <a:r>
              <a:rPr lang="en-US" sz="1200" b="1" dirty="0" smtClean="0">
                <a:solidFill>
                  <a:srgbClr val="006699"/>
                </a:solidFill>
                <a:latin typeface="Arial"/>
                <a:cs typeface="Arial"/>
              </a:rPr>
              <a:t>Released</a:t>
            </a:r>
            <a:r>
              <a:rPr lang="en-US" sz="1200" dirty="0" smtClean="0">
                <a:solidFill>
                  <a:srgbClr val="006699"/>
                </a:solidFill>
                <a:latin typeface="Arial"/>
                <a:cs typeface="Arial"/>
              </a:rPr>
              <a:t>” status enclosed, in a green box, indicates the catalog has been released to your customer for approval.</a:t>
            </a:r>
            <a:endParaRPr lang="en-US" sz="3000" dirty="0" smtClean="0">
              <a:solidFill>
                <a:schemeClr val="bg1"/>
              </a:solidFill>
              <a:latin typeface="Arial" panose="020B0604020202020204" pitchFamily="34" charset="0"/>
            </a:endParaRPr>
          </a:p>
        </p:txBody>
      </p:sp>
      <p:pic>
        <p:nvPicPr>
          <p:cNvPr id="15"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9112" y="5876925"/>
            <a:ext cx="1095375" cy="52387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1224444" y="3406202"/>
            <a:ext cx="6705600" cy="830997"/>
          </a:xfrm>
          <a:prstGeom prst="rect">
            <a:avLst/>
          </a:prstGeom>
          <a:noFill/>
        </p:spPr>
        <p:txBody>
          <a:bodyPr wrap="square" rtlCol="0">
            <a:spAutoFit/>
          </a:bodyPr>
          <a:lstStyle/>
          <a:p>
            <a:pPr lvl="1">
              <a:buClr>
                <a:srgbClr val="76B749"/>
              </a:buClr>
              <a:buNone/>
              <a:defRPr/>
            </a:pPr>
            <a:r>
              <a:rPr lang="en-US" sz="1200" dirty="0">
                <a:solidFill>
                  <a:srgbClr val="006699"/>
                </a:solidFill>
                <a:latin typeface="Arial"/>
                <a:cs typeface="Arial"/>
              </a:rPr>
              <a:t>The “</a:t>
            </a:r>
            <a:r>
              <a:rPr lang="en-US" sz="1200" b="1" dirty="0">
                <a:solidFill>
                  <a:srgbClr val="006699"/>
                </a:solidFill>
                <a:latin typeface="Arial"/>
                <a:cs typeface="Arial"/>
              </a:rPr>
              <a:t>On Error</a:t>
            </a:r>
            <a:r>
              <a:rPr lang="en-US" sz="1200" dirty="0">
                <a:solidFill>
                  <a:srgbClr val="006699"/>
                </a:solidFill>
                <a:latin typeface="Arial"/>
                <a:cs typeface="Arial"/>
              </a:rPr>
              <a:t>” status enclosed in a red box, means there are errors within the catalog template that must be corrected, in order for the upload to be </a:t>
            </a:r>
            <a:r>
              <a:rPr lang="en-US" sz="1200" dirty="0" smtClean="0">
                <a:solidFill>
                  <a:srgbClr val="006699"/>
                </a:solidFill>
                <a:latin typeface="Arial"/>
                <a:cs typeface="Arial"/>
              </a:rPr>
              <a:t>successful. The </a:t>
            </a:r>
            <a:r>
              <a:rPr lang="en-US" sz="1200" dirty="0">
                <a:solidFill>
                  <a:srgbClr val="006699"/>
                </a:solidFill>
                <a:latin typeface="Arial"/>
                <a:cs typeface="Arial"/>
              </a:rPr>
              <a:t>“</a:t>
            </a:r>
            <a:r>
              <a:rPr lang="en-US" sz="1200" b="1" dirty="0">
                <a:solidFill>
                  <a:srgbClr val="006699"/>
                </a:solidFill>
                <a:latin typeface="Arial"/>
                <a:cs typeface="Arial"/>
              </a:rPr>
              <a:t>Rejected</a:t>
            </a:r>
            <a:r>
              <a:rPr lang="en-US" sz="1200" dirty="0">
                <a:solidFill>
                  <a:srgbClr val="006699"/>
                </a:solidFill>
                <a:latin typeface="Arial"/>
                <a:cs typeface="Arial"/>
              </a:rPr>
              <a:t>” status enclosed in a red box, means that your customer has rejected the catalog on their </a:t>
            </a:r>
            <a:r>
              <a:rPr lang="en-US" sz="1200" dirty="0" smtClean="0">
                <a:solidFill>
                  <a:srgbClr val="006699"/>
                </a:solidFill>
                <a:latin typeface="Arial"/>
                <a:cs typeface="Arial"/>
              </a:rPr>
              <a:t>end.</a:t>
            </a:r>
            <a:endParaRPr lang="en-US" sz="1200" dirty="0">
              <a:solidFill>
                <a:srgbClr val="006699"/>
              </a:solidFill>
              <a:latin typeface="Arial"/>
              <a:cs typeface="Arial"/>
            </a:endParaRPr>
          </a:p>
        </p:txBody>
      </p:sp>
      <p:pic>
        <p:nvPicPr>
          <p:cNvPr id="20"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1753" y="2514600"/>
            <a:ext cx="4533193" cy="77542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83319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P spid="10" grpId="0"/>
      <p:bldP spid="14" grpId="0"/>
      <p:bldP spid="16" grpId="0"/>
    </p:bldLst>
  </p:timing>
</p:sld>
</file>

<file path=ppt/theme/_rels/theme9.xml.rels><?xml version="1.0" encoding="UTF-8" standalone="yes"?>
<Relationships xmlns="http://schemas.openxmlformats.org/package/2006/relationships"><Relationship Id="rId1" Type="http://schemas.openxmlformats.org/officeDocument/2006/relationships/image" Target="../media/image12.jpeg"/></Relationships>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GillSans"/>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odèle par défaut 13">
        <a:dk1>
          <a:srgbClr val="000000"/>
        </a:dk1>
        <a:lt1>
          <a:srgbClr val="FFFFFF"/>
        </a:lt1>
        <a:dk2>
          <a:srgbClr val="000000"/>
        </a:dk2>
        <a:lt2>
          <a:srgbClr val="808080"/>
        </a:lt2>
        <a:accent1>
          <a:srgbClr val="0095C8"/>
        </a:accent1>
        <a:accent2>
          <a:srgbClr val="333399"/>
        </a:accent2>
        <a:accent3>
          <a:srgbClr val="FFFFFF"/>
        </a:accent3>
        <a:accent4>
          <a:srgbClr val="000000"/>
        </a:accent4>
        <a:accent5>
          <a:srgbClr val="AAC8E0"/>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14">
        <a:dk1>
          <a:srgbClr val="000000"/>
        </a:dk1>
        <a:lt1>
          <a:srgbClr val="FFFFFF"/>
        </a:lt1>
        <a:dk2>
          <a:srgbClr val="000000"/>
        </a:dk2>
        <a:lt2>
          <a:srgbClr val="808080"/>
        </a:lt2>
        <a:accent1>
          <a:srgbClr val="001B4F"/>
        </a:accent1>
        <a:accent2>
          <a:srgbClr val="333399"/>
        </a:accent2>
        <a:accent3>
          <a:srgbClr val="FFFFFF"/>
        </a:accent3>
        <a:accent4>
          <a:srgbClr val="000000"/>
        </a:accent4>
        <a:accent5>
          <a:srgbClr val="AAABB2"/>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15">
        <a:dk1>
          <a:srgbClr val="000000"/>
        </a:dk1>
        <a:lt1>
          <a:srgbClr val="FFFFFF"/>
        </a:lt1>
        <a:dk2>
          <a:srgbClr val="001B4F"/>
        </a:dk2>
        <a:lt2>
          <a:srgbClr val="4D4D4D"/>
        </a:lt2>
        <a:accent1>
          <a:srgbClr val="00759E"/>
        </a:accent1>
        <a:accent2>
          <a:srgbClr val="333399"/>
        </a:accent2>
        <a:accent3>
          <a:srgbClr val="FFFFFF"/>
        </a:accent3>
        <a:accent4>
          <a:srgbClr val="000000"/>
        </a:accent4>
        <a:accent5>
          <a:srgbClr val="AABDCC"/>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16">
        <a:dk1>
          <a:srgbClr val="000000"/>
        </a:dk1>
        <a:lt1>
          <a:srgbClr val="FFFFFF"/>
        </a:lt1>
        <a:dk2>
          <a:srgbClr val="001B4F"/>
        </a:dk2>
        <a:lt2>
          <a:srgbClr val="4D4D4D"/>
        </a:lt2>
        <a:accent1>
          <a:srgbClr val="2269F6"/>
        </a:accent1>
        <a:accent2>
          <a:srgbClr val="333399"/>
        </a:accent2>
        <a:accent3>
          <a:srgbClr val="FFFFFF"/>
        </a:accent3>
        <a:accent4>
          <a:srgbClr val="000000"/>
        </a:accent4>
        <a:accent5>
          <a:srgbClr val="ABB9FA"/>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Hubwoo PP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buNone/>
          <a:defRPr sz="3000" dirty="0" smtClean="0">
            <a:solidFill>
              <a:schemeClr val="bg1"/>
            </a:solidFill>
            <a:latin typeface="Arial" panose="020B0604020202020204" pitchFamily="34" charset="0"/>
          </a:defRPr>
        </a:defPPr>
      </a:lstStyle>
    </a:txDef>
  </a:objectDefaults>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onception personnalisée">
      <a:majorFont>
        <a:latin typeface="Arial"/>
        <a:ea typeface=""/>
        <a:cs typeface="Arial"/>
      </a:majorFont>
      <a:minorFont>
        <a:latin typeface="Gill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onception personnalisée 13">
        <a:dk1>
          <a:srgbClr val="000000"/>
        </a:dk1>
        <a:lt1>
          <a:srgbClr val="FFFFFF"/>
        </a:lt1>
        <a:dk2>
          <a:srgbClr val="000000"/>
        </a:dk2>
        <a:lt2>
          <a:srgbClr val="808080"/>
        </a:lt2>
        <a:accent1>
          <a:srgbClr val="0095C8"/>
        </a:accent1>
        <a:accent2>
          <a:srgbClr val="333399"/>
        </a:accent2>
        <a:accent3>
          <a:srgbClr val="FFFFFF"/>
        </a:accent3>
        <a:accent4>
          <a:srgbClr val="000000"/>
        </a:accent4>
        <a:accent5>
          <a:srgbClr val="AAC8E0"/>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14">
        <a:dk1>
          <a:srgbClr val="000000"/>
        </a:dk1>
        <a:lt1>
          <a:srgbClr val="FFFFFF"/>
        </a:lt1>
        <a:dk2>
          <a:srgbClr val="000000"/>
        </a:dk2>
        <a:lt2>
          <a:srgbClr val="808080"/>
        </a:lt2>
        <a:accent1>
          <a:srgbClr val="001B4F"/>
        </a:accent1>
        <a:accent2>
          <a:srgbClr val="333399"/>
        </a:accent2>
        <a:accent3>
          <a:srgbClr val="FFFFFF"/>
        </a:accent3>
        <a:accent4>
          <a:srgbClr val="000000"/>
        </a:accent4>
        <a:accent5>
          <a:srgbClr val="AAABB2"/>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15">
        <a:dk1>
          <a:srgbClr val="000000"/>
        </a:dk1>
        <a:lt1>
          <a:srgbClr val="FFFFFF"/>
        </a:lt1>
        <a:dk2>
          <a:srgbClr val="001B4F"/>
        </a:dk2>
        <a:lt2>
          <a:srgbClr val="4D4D4D"/>
        </a:lt2>
        <a:accent1>
          <a:srgbClr val="00759E"/>
        </a:accent1>
        <a:accent2>
          <a:srgbClr val="333399"/>
        </a:accent2>
        <a:accent3>
          <a:srgbClr val="FFFFFF"/>
        </a:accent3>
        <a:accent4>
          <a:srgbClr val="000000"/>
        </a:accent4>
        <a:accent5>
          <a:srgbClr val="AABDCC"/>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16">
        <a:dk1>
          <a:srgbClr val="000000"/>
        </a:dk1>
        <a:lt1>
          <a:srgbClr val="FFFFFF"/>
        </a:lt1>
        <a:dk2>
          <a:srgbClr val="001B4F"/>
        </a:dk2>
        <a:lt2>
          <a:srgbClr val="4D4D4D"/>
        </a:lt2>
        <a:accent1>
          <a:srgbClr val="2269F6"/>
        </a:accent1>
        <a:accent2>
          <a:srgbClr val="333399"/>
        </a:accent2>
        <a:accent3>
          <a:srgbClr val="FFFFFF"/>
        </a:accent3>
        <a:accent4>
          <a:srgbClr val="000000"/>
        </a:accent4>
        <a:accent5>
          <a:srgbClr val="ABB9FA"/>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onception personnalisée">
  <a:themeElements>
    <a:clrScheme name="1_Conception personnalisée 3">
      <a:dk1>
        <a:srgbClr val="000000"/>
      </a:dk1>
      <a:lt1>
        <a:srgbClr val="FFFFFF"/>
      </a:lt1>
      <a:dk2>
        <a:srgbClr val="1F497D"/>
      </a:dk2>
      <a:lt2>
        <a:srgbClr val="EEECE1"/>
      </a:lt2>
      <a:accent1>
        <a:srgbClr val="64BBF6"/>
      </a:accent1>
      <a:accent2>
        <a:srgbClr val="0099CC"/>
      </a:accent2>
      <a:accent3>
        <a:srgbClr val="FFFFFF"/>
      </a:accent3>
      <a:accent4>
        <a:srgbClr val="000000"/>
      </a:accent4>
      <a:accent5>
        <a:srgbClr val="B8DAFA"/>
      </a:accent5>
      <a:accent6>
        <a:srgbClr val="008AB9"/>
      </a:accent6>
      <a:hlink>
        <a:srgbClr val="4BA8E1"/>
      </a:hlink>
      <a:folHlink>
        <a:srgbClr val="99CC00"/>
      </a:folHlink>
    </a:clrScheme>
    <a:fontScheme name="1_Conception personnalisée">
      <a:majorFont>
        <a:latin typeface="GillSans"/>
        <a:ea typeface=""/>
        <a:cs typeface="Arial"/>
      </a:majorFont>
      <a:minorFont>
        <a:latin typeface="Gill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EEECE1"/>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1F497D"/>
        </a:dk2>
        <a:lt2>
          <a:srgbClr val="EEECE1"/>
        </a:lt2>
        <a:accent1>
          <a:srgbClr val="64BBF6"/>
        </a:accent1>
        <a:accent2>
          <a:srgbClr val="0099CC"/>
        </a:accent2>
        <a:accent3>
          <a:srgbClr val="FFFFFF"/>
        </a:accent3>
        <a:accent4>
          <a:srgbClr val="000000"/>
        </a:accent4>
        <a:accent5>
          <a:srgbClr val="B8DAFA"/>
        </a:accent5>
        <a:accent6>
          <a:srgbClr val="008AB9"/>
        </a:accent6>
        <a:hlink>
          <a:srgbClr val="4BA8E1"/>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4_Thème Office">
  <a:themeElements>
    <a:clrScheme name="14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4_Thème Office">
      <a:majorFont>
        <a:latin typeface="Gill Sans"/>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14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Conception personnalisée">
  <a:themeElements>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fontScheme name="1_Conception personnalisée">
      <a:majorFont>
        <a:latin typeface="Verdana"/>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onception personnalisée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B2B3B4"/>
        </a:folHlink>
      </a:clrScheme>
      <a:clrMap bg1="lt1" tx1="dk1" bg2="lt2" tx2="dk2" accent1="accent1" accent2="accent2" accent3="accent3" accent4="accent4" accent5="accent5" accent6="accent6" hlink="hlink" folHlink="folHlink"/>
    </a:extraClrScheme>
    <a:extraClrScheme>
      <a:clrScheme name="1_Conception personnalisée 14">
        <a:dk1>
          <a:srgbClr val="000000"/>
        </a:dk1>
        <a:lt1>
          <a:srgbClr val="FFFFFF"/>
        </a:lt1>
        <a:dk2>
          <a:srgbClr val="000000"/>
        </a:dk2>
        <a:lt2>
          <a:srgbClr val="00436E"/>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5">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Conception personnalisée">
  <a:themeElements>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fontScheme name="1_Conception personnalisée">
      <a:majorFont>
        <a:latin typeface="Verdana"/>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onception personnalisée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B2B3B4"/>
        </a:folHlink>
      </a:clrScheme>
      <a:clrMap bg1="lt1" tx1="dk1" bg2="lt2" tx2="dk2" accent1="accent1" accent2="accent2" accent3="accent3" accent4="accent4" accent5="accent5" accent6="accent6" hlink="hlink" folHlink="folHlink"/>
    </a:extraClrScheme>
    <a:extraClrScheme>
      <a:clrScheme name="1_Conception personnalisée 14">
        <a:dk1>
          <a:srgbClr val="000000"/>
        </a:dk1>
        <a:lt1>
          <a:srgbClr val="FFFFFF"/>
        </a:lt1>
        <a:dk2>
          <a:srgbClr val="000000"/>
        </a:dk2>
        <a:lt2>
          <a:srgbClr val="00436E"/>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5">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Conception personnalisée">
  <a:themeElements>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fontScheme name="1_Conception personnalisée">
      <a:majorFont>
        <a:latin typeface="Verdana"/>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onception personnalisée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B2B3B4"/>
        </a:folHlink>
      </a:clrScheme>
      <a:clrMap bg1="lt1" tx1="dk1" bg2="lt2" tx2="dk2" accent1="accent1" accent2="accent2" accent3="accent3" accent4="accent4" accent5="accent5" accent6="accent6" hlink="hlink" folHlink="folHlink"/>
    </a:extraClrScheme>
    <a:extraClrScheme>
      <a:clrScheme name="1_Conception personnalisée 14">
        <a:dk1>
          <a:srgbClr val="000000"/>
        </a:dk1>
        <a:lt1>
          <a:srgbClr val="FFFFFF"/>
        </a:lt1>
        <a:dk2>
          <a:srgbClr val="000000"/>
        </a:dk2>
        <a:lt2>
          <a:srgbClr val="00436E"/>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5">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2_Custom Design">
  <a:themeElements>
    <a:clrScheme name="Custom 1">
      <a:dk1>
        <a:srgbClr val="006699"/>
      </a:dk1>
      <a:lt1>
        <a:sysClr val="window" lastClr="FFFFFF"/>
      </a:lt1>
      <a:dk2>
        <a:srgbClr val="1F497D"/>
      </a:dk2>
      <a:lt2>
        <a:srgbClr val="EEECE1"/>
      </a:lt2>
      <a:accent1>
        <a:srgbClr val="0099CC"/>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Theme1">
  <a:themeElements>
    <a:clrScheme name="Custom 11">
      <a:dk1>
        <a:srgbClr val="000000"/>
      </a:dk1>
      <a:lt1>
        <a:srgbClr val="FFFFFF"/>
      </a:lt1>
      <a:dk2>
        <a:srgbClr val="76B749"/>
      </a:dk2>
      <a:lt2>
        <a:srgbClr val="333333"/>
      </a:lt2>
      <a:accent1>
        <a:srgbClr val="0070C0"/>
      </a:accent1>
      <a:accent2>
        <a:srgbClr val="0070C0"/>
      </a:accent2>
      <a:accent3>
        <a:srgbClr val="FFFFFF"/>
      </a:accent3>
      <a:accent4>
        <a:srgbClr val="000000"/>
      </a:accent4>
      <a:accent5>
        <a:srgbClr val="7F7F7F"/>
      </a:accent5>
      <a:accent6>
        <a:srgbClr val="6565FF"/>
      </a:accent6>
      <a:hlink>
        <a:srgbClr val="7F7F7F"/>
      </a:hlink>
      <a:folHlink>
        <a:srgbClr val="76B74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565E5576CD6E64AAD898CA0C0D8C7D6" ma:contentTypeVersion="0" ma:contentTypeDescription="Create a new document." ma:contentTypeScope="" ma:versionID="81bd618b030725a0cc6c8cd9ab94b8f7">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2C75FB1-C899-4A89-8871-3F7F4AF08E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4CFBAC6F-E65A-44B9-B1E1-BCE58FB7A084}">
  <ds:schemaRefs>
    <ds:schemaRef ds:uri="http://schemas.microsoft.com/sharepoint/v3/contenttype/forms"/>
  </ds:schemaRefs>
</ds:datastoreItem>
</file>

<file path=customXml/itemProps3.xml><?xml version="1.0" encoding="utf-8"?>
<ds:datastoreItem xmlns:ds="http://schemas.openxmlformats.org/officeDocument/2006/customXml" ds:itemID="{99C08EBB-C328-460E-AF3C-7EBDA77004FE}">
  <ds:schemaRefs>
    <ds:schemaRef ds:uri="http://purl.org/dc/elements/1.1/"/>
    <ds:schemaRef ds:uri="http://purl.org/dc/terms/"/>
    <ds:schemaRef ds:uri="http://schemas.microsoft.com/office/2006/documentManagement/types"/>
    <ds:schemaRef ds:uri="http://schemas.openxmlformats.org/package/2006/metadata/core-properties"/>
    <ds:schemaRef ds:uri="http://purl.org/dc/dcmitype/"/>
    <ds:schemaRef ds:uri="http://schemas.microsoft.com/office/2006/metadata/properties"/>
    <ds:schemaRef ds:uri="http://www.w3.org/XML/1998/namespac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Hubwoo_web2</Template>
  <TotalTime>10266</TotalTime>
  <Words>2507</Words>
  <Application>Microsoft Office PowerPoint</Application>
  <PresentationFormat>On-screen Show (4:3)</PresentationFormat>
  <Paragraphs>225</Paragraphs>
  <Slides>46</Slides>
  <Notes>27</Notes>
  <HiddenSlides>0</HiddenSlides>
  <MMClips>0</MMClips>
  <ScaleCrop>false</ScaleCrop>
  <HeadingPairs>
    <vt:vector size="4" baseType="variant">
      <vt:variant>
        <vt:lpstr>Theme</vt:lpstr>
      </vt:variant>
      <vt:variant>
        <vt:i4>10</vt:i4>
      </vt:variant>
      <vt:variant>
        <vt:lpstr>Slide Titles</vt:lpstr>
      </vt:variant>
      <vt:variant>
        <vt:i4>46</vt:i4>
      </vt:variant>
    </vt:vector>
  </HeadingPairs>
  <TitlesOfParts>
    <vt:vector size="56" baseType="lpstr">
      <vt:lpstr>Modèle par défaut</vt:lpstr>
      <vt:lpstr>Conception personnalisée</vt:lpstr>
      <vt:lpstr>1_Conception personnalisée</vt:lpstr>
      <vt:lpstr>14_Thème Office</vt:lpstr>
      <vt:lpstr>2_Conception personnalisée</vt:lpstr>
      <vt:lpstr>3_Conception personnalisée</vt:lpstr>
      <vt:lpstr>4_Conception personnalisée</vt:lpstr>
      <vt:lpstr>2_Custom Design</vt:lpstr>
      <vt:lpstr>Theme1</vt:lpstr>
      <vt:lpstr>Hubwoo PPT Template</vt:lpstr>
      <vt:lpstr>Catalog Manager Supplier</vt:lpstr>
      <vt:lpstr>Agenda</vt:lpstr>
      <vt:lpstr>Catalog Manager Overview</vt:lpstr>
      <vt:lpstr>Catalog Manager Process</vt:lpstr>
      <vt:lpstr>Catalog Manager Process</vt:lpstr>
      <vt:lpstr>Login Page</vt:lpstr>
      <vt:lpstr>Catalog Manager Homepage</vt:lpstr>
      <vt:lpstr>Catalog Manager Homepage</vt:lpstr>
      <vt:lpstr>Catalog Manager Homepage</vt:lpstr>
      <vt:lpstr>Catalog Manager Homepage</vt:lpstr>
      <vt:lpstr>Show Items within Catalogs</vt:lpstr>
      <vt:lpstr>Show Details of Items within Catalogs</vt:lpstr>
      <vt:lpstr>Extended Process Area</vt:lpstr>
      <vt:lpstr>Downloading a Catalog Template</vt:lpstr>
      <vt:lpstr>Catalog Manager Homepage</vt:lpstr>
      <vt:lpstr>Download Area</vt:lpstr>
      <vt:lpstr>PowerPoint Presentation</vt:lpstr>
      <vt:lpstr>SCF Template – Header Tab</vt:lpstr>
      <vt:lpstr>Data 1 Tab</vt:lpstr>
      <vt:lpstr>Instructions Sheet</vt:lpstr>
      <vt:lpstr>Unit of Measure Field</vt:lpstr>
      <vt:lpstr>Classification Codes Tab</vt:lpstr>
      <vt:lpstr>Filling in the Data 1 Tab</vt:lpstr>
      <vt:lpstr>Mandatory and Optional Fields </vt:lpstr>
      <vt:lpstr>Uploading Files </vt:lpstr>
      <vt:lpstr>Uploading your Catalog</vt:lpstr>
      <vt:lpstr>Uploading your Catalog</vt:lpstr>
      <vt:lpstr>Uploading your Catalog</vt:lpstr>
      <vt:lpstr>Uploading your Catalog</vt:lpstr>
      <vt:lpstr>Uploading your Catalog</vt:lpstr>
      <vt:lpstr>Monitoring your Catalog</vt:lpstr>
      <vt:lpstr>Error Correction</vt:lpstr>
      <vt:lpstr>Error Correction</vt:lpstr>
      <vt:lpstr>Error Correction</vt:lpstr>
      <vt:lpstr>Error Correction</vt:lpstr>
      <vt:lpstr>Error Correction</vt:lpstr>
      <vt:lpstr>PowerPoint Presentation</vt:lpstr>
      <vt:lpstr>Submit Catalog</vt:lpstr>
      <vt:lpstr>Submit Catalog</vt:lpstr>
      <vt:lpstr>Gear Wheel Menu: Advanced Functionalities</vt:lpstr>
      <vt:lpstr>PowerPoint Presentation</vt:lpstr>
      <vt:lpstr>Gear Wheel Menu: Advanced Functionalities</vt:lpstr>
      <vt:lpstr>PowerPoint Presentation</vt:lpstr>
      <vt:lpstr>Best Practices</vt:lpstr>
      <vt:lpstr>Best Practices</vt:lpstr>
      <vt:lpstr>PowerPoint Presentation</vt:lpstr>
    </vt:vector>
  </TitlesOfParts>
  <Company>cc-hubwoo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Sara Lee Catalog Training</dc:title>
  <dc:creator>Kathe Masterson</dc:creator>
  <cp:lastModifiedBy>Luis Banez</cp:lastModifiedBy>
  <cp:revision>493</cp:revision>
  <dcterms:created xsi:type="dcterms:W3CDTF">2009-04-07T19:29:59Z</dcterms:created>
  <dcterms:modified xsi:type="dcterms:W3CDTF">2015-06-18T06:37:10Z</dcterms:modified>
</cp:coreProperties>
</file>