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</p:sldMasterIdLst>
  <p:notesMasterIdLst>
    <p:notesMasterId r:id="rId61"/>
  </p:notesMasterIdLst>
  <p:sldIdLst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6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352" r:id="rId48"/>
    <p:sldId id="353" r:id="rId49"/>
    <p:sldId id="354" r:id="rId50"/>
    <p:sldId id="355" r:id="rId51"/>
    <p:sldId id="356" r:id="rId52"/>
    <p:sldId id="357" r:id="rId53"/>
    <p:sldId id="358" r:id="rId54"/>
    <p:sldId id="359" r:id="rId55"/>
    <p:sldId id="360" r:id="rId56"/>
    <p:sldId id="361" r:id="rId57"/>
    <p:sldId id="362" r:id="rId58"/>
    <p:sldId id="363" r:id="rId59"/>
    <p:sldId id="364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0000"/>
    <a:srgbClr val="009900"/>
    <a:srgbClr val="CC3300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79070" autoAdjust="0"/>
  </p:normalViewPr>
  <p:slideViewPr>
    <p:cSldViewPr>
      <p:cViewPr>
        <p:scale>
          <a:sx n="66" d="100"/>
          <a:sy n="66" d="100"/>
        </p:scale>
        <p:origin x="-154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8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07/16/96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##</a:t>
            </a: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648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00" y="6562725"/>
            <a:ext cx="8001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152400"/>
            <a:ext cx="6604000" cy="67495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4467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8" y="1600200"/>
            <a:ext cx="3816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600200"/>
            <a:ext cx="38179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925" y="404813"/>
            <a:ext cx="2124075" cy="5721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2938" y="404813"/>
            <a:ext cx="6224587" cy="5721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r>
              <a:rPr lang="en-US" smtClean="0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</a:t>
            </a:r>
            <a:br>
              <a:rPr lang="fr-FR" smtClean="0"/>
            </a:br>
            <a:r>
              <a:rPr lang="fr-FR" smtClean="0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73538" y="6327775"/>
            <a:ext cx="44481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9144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053"/>
            <a:ext cx="66040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70000"/>
            <a:ext cx="7759700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897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6489700"/>
            <a:ext cx="166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8" r:id="rId7"/>
    <p:sldLayoutId id="2147484559" r:id="rId8"/>
    <p:sldLayoutId id="214748459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411663" y="6327775"/>
            <a:ext cx="42116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0"/>
            <a:ext cx="745172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712913" y="0"/>
            <a:ext cx="74310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71438" y="979488"/>
            <a:ext cx="9001125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0" y="2390775"/>
            <a:ext cx="592931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404813"/>
            <a:ext cx="23876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278313" y="404813"/>
            <a:ext cx="48656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42938" y="1600200"/>
            <a:ext cx="77866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04163" y="6376988"/>
            <a:ext cx="1204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Arial" panose="020B0604020202020204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AE1A7D-85AD-4469-8718-DEAF068E8AE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B1D719-129B-4416-A701-955E890670FF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D534C3-EAD5-4F32-9E27-F61AC9FB4C7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24400"/>
            <a:ext cx="2774633" cy="1843088"/>
          </a:xfrm>
          <a:prstGeom prst="rect">
            <a:avLst/>
          </a:prstGeom>
          <a:noFill/>
          <a:ln>
            <a:noFill/>
          </a:ln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467600" cy="2136775"/>
          </a:xfrm>
        </p:spPr>
        <p:txBody>
          <a:bodyPr/>
          <a:lstStyle/>
          <a:p>
            <a:r>
              <a:rPr lang="en-US" altLang="en-US" sz="5400" b="1" dirty="0" smtClean="0">
                <a:latin typeface="Arial" pitchFamily="34" charset="0"/>
                <a:ea typeface="+mn-ea"/>
                <a:cs typeface="Arial" pitchFamily="34" charset="0"/>
              </a:rPr>
              <a:t>Catalog Manager Supplier</a:t>
            </a:r>
            <a:endParaRPr lang="en-US" altLang="en-US" sz="18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733800"/>
            <a:ext cx="6461760" cy="1066800"/>
          </a:xfrm>
        </p:spPr>
        <p:txBody>
          <a:bodyPr>
            <a:normAutofit/>
          </a:bodyPr>
          <a:lstStyle/>
          <a:p>
            <a:r>
              <a:rPr lang="en-US" alt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Training</a:t>
            </a:r>
            <a:endParaRPr lang="en-US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8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banez\Desktop\Catalog Manager Supplier (Standard) EN_New_UI_External Final_v02\Slide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lbanez\Desktop\Catalog Manager Supplier (Standard) EN_New_UI_External Final_v02\Slide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lbanez\Desktop\Catalog Manager Supplier (Standard) EN_New_UI_External Final_v02\Slide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lbanez\Desktop\Catalog Manager Supplier (Standard) EN_New_UI_External Final_v02\Slide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lbanez\Desktop\Catalog Manager Supplier (Standard) EN_New_UI_External Final_v02\Slide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lbanez\Desktop\Catalog Manager Supplier (Standard) EN_New_UI_External Final_v02\Slide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93" name="Picture 33" descr="C:\Users\lbanez\Desktop\Catalog Manager Supplier (Standard) EN_New_UI_External Final_v02\Slide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lbanez\Desktop\Catalog Manager Supplier (Standard) EN_New_UI_External Final_v02\Slide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lbanez\Desktop\Catalog Manager Supplier (Standard) EN_New_UI_External Final_v02\Slide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36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lbanez\Desktop\Catalog Manager Supplier (Standard) EN_New_UI_External Final_v02\Slide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banez\Desktop\Catalog Manager Supplier (Standard) EN_New_UI_External Final_v02\Slid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46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lbanez\Desktop\Catalog Manager Supplier (Standard) EN_New_UI_External Final_v02\Slide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lbanez\Desktop\Catalog Manager Supplier (Standard) EN_New_UI_External Final_v02\Slide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lbanez\Desktop\Catalog Manager Supplier (Standard) EN_New_UI_External Final_v02\Slide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lbanez\Desktop\Catalog Manager Supplier (Standard) EN_New_UI_External Final_v02\Slide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lbanez\Desktop\Catalog Manager Supplier (Standard) EN_New_UI_External Final_v02\Slide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:\Users\lbanez\Desktop\Catalog Manager Supplier (Standard) EN_New_UI_External Final_v02\Slide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lbanez\Desktop\Catalog Manager Supplier (Standard) EN_New_UI_External Final_v02\Slide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C:\Users\lbanez\Desktop\Catalog Manager Supplier (Standard) EN_New_UI_External Final_v02\Slide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Users\lbanez\Desktop\Catalog Manager Supplier (Standard) EN_New_UI_External Final_v02\Slide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C:\Users\lbanez\Desktop\Catalog Manager Supplier (Standard) EN_New_UI_External Final_v02\Slide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lbanez\Desktop\Catalog Manager Supplier (Standard) EN_New_UI_External Final_v02\Slide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Users\lbanez\Desktop\Catalog Manager Supplier (Standard) EN_New_UI_External Final_v02\Slide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lbanez\Desktop\Catalog Manager Supplier (Standard) EN_New_UI_External Final_v02\Slide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C:\Users\lbanez\Desktop\Catalog Manager Supplier (Standard) EN_New_UI_External Final_v02\Slide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C:\Users\lbanez\Desktop\Catalog Manager Supplier (Standard) EN_New_UI_External Final_v02\Slide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C:\Users\lbanez\Desktop\Catalog Manager Supplier (Standard) EN_New_UI_External Final_v02\Slide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C:\Users\lbanez\Desktop\Catalog Manager Supplier (Standard) EN_New_UI_External Final_v02\Slide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C:\Users\lbanez\Desktop\Catalog Manager Supplier (Standard) EN_New_UI_External Final_v02\Slide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C:\Users\lbanez\Desktop\Catalog Manager Supplier (Standard) EN_New_UI_External Final_v02\Slide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C:\Users\lbanez\Desktop\Catalog Manager Supplier (Standard) EN_New_UI_External Final_v02\Slide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C:\Users\lbanez\Desktop\Catalog Manager Supplier (Standard) EN_New_UI_External Final_v02\Slide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banez\Desktop\Catalog Manager Supplier (Standard) EN_New_UI_External Final_v02\Slid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5" descr="C:\Users\lbanez\Desktop\Catalog Manager Supplier (Standard) EN_New_UI_External Final_v02\Slide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6" descr="C:\Users\lbanez\Desktop\Catalog Manager Supplier (Standard) EN_New_UI_External Final_v02\Slide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7" descr="C:\Users\lbanez\Desktop\Catalog Manager Supplier (Standard) EN_New_UI_External Final_v02\Slide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 descr="C:\Users\lbanez\Desktop\Catalog Manager Supplier (Standard) EN_New_UI_External Final_v02\Slide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C:\Users\lbanez\Desktop\Catalog Manager Supplier (Standard) EN_New_UI_External Final_v02\Slide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C:\Users\lbanez\Desktop\Catalog Manager Supplier (Standard) EN_New_UI_External Final_v02\Slide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C:\Users\lbanez\Desktop\Catalog Manager Supplier (Standard) EN_New_UI_External Final_v02\Slide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 descr="C:\Users\lbanez\Desktop\Catalog Manager Supplier (Standard) EN_New_UI_External Final_v02\Slide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banez\Desktop\Catalog Manager Supplier (Standard) EN_New_UI_External Final_v02\Slide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banez\Desktop\Catalog Manager Supplier (Standard) EN_New_UI_External Final_v02\Slid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banez\Desktop\Catalog Manager Supplier (Standard) EN_New_UI_External Final_v02\Slide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banez\Desktop\Catalog Manager Supplier (Standard) EN_New_UI_External Final_v02\Slid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banez\Desktop\Catalog Manager Supplier (Standard) EN_New_UI_External Final_v02\Slide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84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3000" dirty="0" smtClean="0">
            <a:solidFill>
              <a:schemeClr val="bg1"/>
            </a:solidFill>
            <a:latin typeface="Arial" panose="020B0604020202020204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9C08EBB-C328-460E-AF3C-7EBDA77004FE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10314</TotalTime>
  <Words>55</Words>
  <Application>Microsoft Office PowerPoint</Application>
  <PresentationFormat>On-screen Show (4:3)</PresentationFormat>
  <Paragraphs>52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Catalog Manager Supplier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Banez</cp:lastModifiedBy>
  <cp:revision>506</cp:revision>
  <dcterms:created xsi:type="dcterms:W3CDTF">2009-04-07T19:29:59Z</dcterms:created>
  <dcterms:modified xsi:type="dcterms:W3CDTF">2015-06-18T07:36:12Z</dcterms:modified>
</cp:coreProperties>
</file>