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7" r:id="rId2"/>
    <p:sldId id="29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2D50"/>
    <a:srgbClr val="FDA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>
      <p:cViewPr>
        <p:scale>
          <a:sx n="125" d="100"/>
          <a:sy n="125" d="100"/>
        </p:scale>
        <p:origin x="-1050" y="-180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091365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8782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2850521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48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60597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1717" y="164591"/>
            <a:ext cx="10568567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2571440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35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85557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89194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3090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2994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00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5002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4730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43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1283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54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41" Type="http://schemas.openxmlformats.org/officeDocument/2006/relationships/image" Target="../media/image48.png"/><Relationship Id="rId54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56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pn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3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5.jpg"/><Relationship Id="rId4" Type="http://schemas.openxmlformats.org/officeDocument/2006/relationships/image" Target="../media/image1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hubwoo.com/" TargetMode="External"/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jpg"/><Relationship Id="rId4" Type="http://schemas.openxmlformats.org/officeDocument/2006/relationships/image" Target="../media/image6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3217649-E90D-477F-BE9C-860B4F1ABF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80" dirty="0"/>
              <a:t>Order</a:t>
            </a:r>
            <a:r>
              <a:rPr lang="en-PH" spc="-285" dirty="0"/>
              <a:t> </a:t>
            </a:r>
            <a:r>
              <a:rPr lang="en-PH" spc="-90" dirty="0"/>
              <a:t>Management</a:t>
            </a:r>
            <a:endParaRPr lang="en-PH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5E01EB-30B7-4B48-ADA1-BF31A63CB7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73195" y="2148114"/>
            <a:ext cx="9880605" cy="1280886"/>
          </a:xfrm>
        </p:spPr>
        <p:txBody>
          <a:bodyPr/>
          <a:lstStyle/>
          <a:p>
            <a:pPr marL="12700">
              <a:lnSpc>
                <a:spcPts val="3760"/>
              </a:lnSpc>
            </a:pPr>
            <a:r>
              <a:rPr lang="fr-FR" dirty="0">
                <a:cs typeface="Arial"/>
              </a:rPr>
              <a:t>Outil standard </a:t>
            </a:r>
            <a:r>
              <a:rPr lang="fr-FR" spc="-5" dirty="0">
                <a:cs typeface="Arial"/>
              </a:rPr>
              <a:t>de</a:t>
            </a:r>
            <a:r>
              <a:rPr lang="fr-FR" spc="-120" dirty="0">
                <a:cs typeface="Arial"/>
              </a:rPr>
              <a:t> </a:t>
            </a:r>
            <a:r>
              <a:rPr lang="fr-FR" dirty="0">
                <a:cs typeface="Arial"/>
              </a:rPr>
              <a:t>formation Fournisseur</a:t>
            </a:r>
          </a:p>
          <a:p>
            <a:endParaRPr lang="en-PH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11807" y="1809334"/>
            <a:ext cx="8866632" cy="4084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38593" y="1835497"/>
            <a:ext cx="8760079" cy="39782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59940" y="320928"/>
            <a:ext cx="606933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Boîte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Téléchargement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000" spc="-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Fichier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19400" y="5480016"/>
            <a:ext cx="6324600" cy="329565"/>
          </a:xfrm>
          <a:custGeom>
            <a:avLst/>
            <a:gdLst/>
            <a:ahLst/>
            <a:cxnLst/>
            <a:rect l="l" t="t" r="r" b="b"/>
            <a:pathLst>
              <a:path w="6324600" h="329564">
                <a:moveTo>
                  <a:pt x="0" y="54838"/>
                </a:moveTo>
                <a:lnTo>
                  <a:pt x="4304" y="33491"/>
                </a:lnTo>
                <a:lnTo>
                  <a:pt x="16049" y="16060"/>
                </a:lnTo>
                <a:lnTo>
                  <a:pt x="33486" y="4309"/>
                </a:lnTo>
                <a:lnTo>
                  <a:pt x="54863" y="0"/>
                </a:lnTo>
                <a:lnTo>
                  <a:pt x="6269735" y="0"/>
                </a:lnTo>
                <a:lnTo>
                  <a:pt x="6291113" y="4309"/>
                </a:lnTo>
                <a:lnTo>
                  <a:pt x="6308550" y="16060"/>
                </a:lnTo>
                <a:lnTo>
                  <a:pt x="6320295" y="33491"/>
                </a:lnTo>
                <a:lnTo>
                  <a:pt x="6324600" y="54838"/>
                </a:lnTo>
                <a:lnTo>
                  <a:pt x="6324600" y="274205"/>
                </a:lnTo>
                <a:lnTo>
                  <a:pt x="6320295" y="295559"/>
                </a:lnTo>
                <a:lnTo>
                  <a:pt x="6308550" y="312994"/>
                </a:lnTo>
                <a:lnTo>
                  <a:pt x="6291113" y="324747"/>
                </a:lnTo>
                <a:lnTo>
                  <a:pt x="6269735" y="329056"/>
                </a:lnTo>
                <a:lnTo>
                  <a:pt x="54863" y="329056"/>
                </a:lnTo>
                <a:lnTo>
                  <a:pt x="33486" y="324747"/>
                </a:lnTo>
                <a:lnTo>
                  <a:pt x="16049" y="312994"/>
                </a:lnTo>
                <a:lnTo>
                  <a:pt x="4304" y="295559"/>
                </a:lnTo>
                <a:lnTo>
                  <a:pt x="0" y="274205"/>
                </a:lnTo>
                <a:lnTo>
                  <a:pt x="0" y="54838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55728F5-F095-46FE-8BB9-DE3CB4AB44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>
                <a:cs typeface="Arial"/>
              </a:rPr>
              <a:t>Boîte </a:t>
            </a:r>
            <a:r>
              <a:rPr lang="fr-FR" spc="-5" dirty="0">
                <a:cs typeface="Arial"/>
              </a:rPr>
              <a:t>de </a:t>
            </a:r>
            <a:r>
              <a:rPr lang="fr-FR" dirty="0">
                <a:cs typeface="Arial"/>
              </a:rPr>
              <a:t>Téléchargement </a:t>
            </a:r>
            <a:r>
              <a:rPr lang="fr-FR" spc="-5" dirty="0">
                <a:cs typeface="Arial"/>
              </a:rPr>
              <a:t>de</a:t>
            </a:r>
            <a:r>
              <a:rPr lang="fr-FR" spc="-190" dirty="0">
                <a:cs typeface="Arial"/>
              </a:rPr>
              <a:t> </a:t>
            </a:r>
            <a:r>
              <a:rPr lang="fr-FR" dirty="0">
                <a:cs typeface="Arial"/>
              </a:rPr>
              <a:t>Fichier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0544A41-B1DD-4087-B273-278FB48DB5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13201"/>
            <a:ext cx="10551663" cy="508382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>
                <a:cs typeface="Arial"/>
              </a:rPr>
              <a:t>Vous </a:t>
            </a:r>
            <a:r>
              <a:rPr lang="fr-FR" spc="-5" dirty="0">
                <a:cs typeface="Arial"/>
              </a:rPr>
              <a:t>aurez ensuite la possibilité d’ouvrir ou de sauvegarder le document.</a:t>
            </a:r>
            <a:endParaRPr lang="fr-FR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69693" y="282828"/>
            <a:ext cx="3990340" cy="474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40" dirty="0">
                <a:solidFill>
                  <a:srgbClr val="FFFFFF"/>
                </a:solidFill>
                <a:latin typeface="Arial"/>
                <a:cs typeface="Arial"/>
              </a:rPr>
              <a:t>Vue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Bon de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commande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42998" y="2181576"/>
            <a:ext cx="7951495" cy="41913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69693" y="2207982"/>
            <a:ext cx="7798283" cy="39945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51543" y="506638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152400" h="152400">
                <a:moveTo>
                  <a:pt x="0" y="152400"/>
                </a:moveTo>
                <a:lnTo>
                  <a:pt x="152400" y="152400"/>
                </a:lnTo>
                <a:lnTo>
                  <a:pt x="152400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81E5887-BAD1-4225-8465-BC044D573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40" dirty="0">
                <a:cs typeface="Arial"/>
              </a:rPr>
              <a:t>Vue </a:t>
            </a:r>
            <a:r>
              <a:rPr lang="en-PH" spc="-5" dirty="0">
                <a:cs typeface="Arial"/>
              </a:rPr>
              <a:t>Bon de</a:t>
            </a:r>
            <a:r>
              <a:rPr lang="en-PH" spc="-15" dirty="0">
                <a:cs typeface="Arial"/>
              </a:rPr>
              <a:t> </a:t>
            </a:r>
            <a:r>
              <a:rPr lang="en-PH" spc="-5" dirty="0" err="1">
                <a:cs typeface="Arial"/>
              </a:rPr>
              <a:t>commande</a:t>
            </a:r>
            <a:endParaRPr lang="en-PH" dirty="0">
              <a:cs typeface="Arial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E02C080-D733-4097-9AE1-AF508AB36B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84487"/>
            <a:ext cx="10551663" cy="881508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>
                <a:cs typeface="Arial"/>
              </a:rPr>
              <a:t>Vous </a:t>
            </a:r>
            <a:r>
              <a:rPr lang="fr-FR" spc="-5" dirty="0">
                <a:cs typeface="Arial"/>
              </a:rPr>
              <a:t>pouvez aussi voir </a:t>
            </a:r>
            <a:r>
              <a:rPr lang="fr-FR" dirty="0">
                <a:cs typeface="Arial"/>
              </a:rPr>
              <a:t>et </a:t>
            </a:r>
            <a:r>
              <a:rPr lang="fr-FR" spc="-5" dirty="0">
                <a:cs typeface="Arial"/>
              </a:rPr>
              <a:t>traiter le bon de commande en cliquant  sur l'icône située sous la colonne</a:t>
            </a:r>
            <a:r>
              <a:rPr lang="fr-FR" spc="-30" dirty="0">
                <a:cs typeface="Arial"/>
              </a:rPr>
              <a:t> </a:t>
            </a:r>
            <a:r>
              <a:rPr lang="fr-FR" spc="-5" dirty="0">
                <a:cs typeface="Arial"/>
              </a:rPr>
              <a:t>Action.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9491" y="1954530"/>
            <a:ext cx="8746236" cy="43601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1981200"/>
            <a:ext cx="8640699" cy="42527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DF19A3-C5C9-493A-97FB-C22F3005F2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pc="-5" dirty="0"/>
              <a:t>Page de détail de</a:t>
            </a:r>
            <a:r>
              <a:rPr lang="fr-FR" spc="-40" dirty="0"/>
              <a:t> </a:t>
            </a:r>
            <a:r>
              <a:rPr lang="fr-FR" spc="-5" dirty="0"/>
              <a:t>commande</a:t>
            </a:r>
            <a:endParaRPr lang="en-PH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E7EBA1D-EEB6-4433-BCED-AF720EDCBB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78683"/>
            <a:ext cx="10551663" cy="1237591"/>
          </a:xfrm>
        </p:spPr>
        <p:txBody>
          <a:bodyPr/>
          <a:lstStyle/>
          <a:p>
            <a:pPr marL="0" indent="0">
              <a:buNone/>
            </a:pPr>
            <a:r>
              <a:rPr lang="fr-FR" sz="1800" spc="-5" dirty="0">
                <a:cs typeface="Arial"/>
              </a:rPr>
              <a:t>Ceci vous amènera sur la page Détail de la </a:t>
            </a:r>
            <a:r>
              <a:rPr lang="fr-FR" sz="1800" dirty="0">
                <a:cs typeface="Arial"/>
              </a:rPr>
              <a:t>commande. </a:t>
            </a:r>
            <a:r>
              <a:rPr lang="fr-FR" sz="1800" spc="-35" dirty="0">
                <a:cs typeface="Arial"/>
              </a:rPr>
              <a:t>Vous </a:t>
            </a:r>
            <a:r>
              <a:rPr lang="fr-FR" sz="1800" spc="-5" dirty="0">
                <a:cs typeface="Arial"/>
              </a:rPr>
              <a:t>y  trouverez en haut les détails de </a:t>
            </a:r>
            <a:r>
              <a:rPr lang="fr-FR" sz="1800" spc="-15" dirty="0">
                <a:cs typeface="Arial"/>
              </a:rPr>
              <a:t>l’acheteur, </a:t>
            </a:r>
            <a:r>
              <a:rPr lang="fr-FR" sz="1800" spc="-5" dirty="0">
                <a:cs typeface="Arial"/>
              </a:rPr>
              <a:t>ses coordonnées de  </a:t>
            </a:r>
            <a:r>
              <a:rPr lang="fr-FR" sz="1800" dirty="0">
                <a:cs typeface="Arial"/>
              </a:rPr>
              <a:t>contact </a:t>
            </a:r>
            <a:r>
              <a:rPr lang="fr-FR" sz="1800" spc="-5" dirty="0">
                <a:cs typeface="Arial"/>
              </a:rPr>
              <a:t>et en dessous les articles liées à la</a:t>
            </a:r>
            <a:r>
              <a:rPr lang="fr-FR" sz="1800" spc="9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commande.</a:t>
            </a:r>
            <a:endParaRPr lang="fr-FR" sz="1800" dirty="0">
              <a:cs typeface="Arial"/>
            </a:endParaRP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6" name="object 6"/>
          <p:cNvSpPr/>
          <p:nvPr/>
        </p:nvSpPr>
        <p:spPr>
          <a:xfrm>
            <a:off x="1353996" y="2703806"/>
            <a:ext cx="1313180" cy="219075"/>
          </a:xfrm>
          <a:custGeom>
            <a:avLst/>
            <a:gdLst/>
            <a:ahLst/>
            <a:cxnLst/>
            <a:rect l="l" t="t" r="r" b="b"/>
            <a:pathLst>
              <a:path w="1313180" h="219075">
                <a:moveTo>
                  <a:pt x="0" y="218846"/>
                </a:moveTo>
                <a:lnTo>
                  <a:pt x="1313053" y="218846"/>
                </a:lnTo>
                <a:lnTo>
                  <a:pt x="1313053" y="0"/>
                </a:lnTo>
                <a:lnTo>
                  <a:pt x="0" y="0"/>
                </a:lnTo>
                <a:lnTo>
                  <a:pt x="0" y="218846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53996" y="3715576"/>
            <a:ext cx="1389380" cy="232410"/>
          </a:xfrm>
          <a:custGeom>
            <a:avLst/>
            <a:gdLst/>
            <a:ahLst/>
            <a:cxnLst/>
            <a:rect l="l" t="t" r="r" b="b"/>
            <a:pathLst>
              <a:path w="1389380" h="232410">
                <a:moveTo>
                  <a:pt x="0" y="232346"/>
                </a:moveTo>
                <a:lnTo>
                  <a:pt x="1389252" y="232346"/>
                </a:lnTo>
                <a:lnTo>
                  <a:pt x="1389252" y="0"/>
                </a:lnTo>
                <a:lnTo>
                  <a:pt x="0" y="0"/>
                </a:lnTo>
                <a:lnTo>
                  <a:pt x="0" y="232346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04022" y="4506723"/>
            <a:ext cx="1225550" cy="260350"/>
          </a:xfrm>
          <a:custGeom>
            <a:avLst/>
            <a:gdLst/>
            <a:ahLst/>
            <a:cxnLst/>
            <a:rect l="l" t="t" r="r" b="b"/>
            <a:pathLst>
              <a:path w="1225550" h="260350">
                <a:moveTo>
                  <a:pt x="0" y="260350"/>
                </a:moveTo>
                <a:lnTo>
                  <a:pt x="1225105" y="260350"/>
                </a:lnTo>
                <a:lnTo>
                  <a:pt x="1225105" y="0"/>
                </a:lnTo>
                <a:lnTo>
                  <a:pt x="0" y="0"/>
                </a:lnTo>
                <a:lnTo>
                  <a:pt x="0" y="26035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86400" y="2811717"/>
            <a:ext cx="1456055" cy="222250"/>
          </a:xfrm>
          <a:custGeom>
            <a:avLst/>
            <a:gdLst/>
            <a:ahLst/>
            <a:cxnLst/>
            <a:rect l="l" t="t" r="r" b="b"/>
            <a:pathLst>
              <a:path w="1456054" h="222250">
                <a:moveTo>
                  <a:pt x="0" y="221805"/>
                </a:moveTo>
                <a:lnTo>
                  <a:pt x="1455547" y="221805"/>
                </a:lnTo>
                <a:lnTo>
                  <a:pt x="1455547" y="0"/>
                </a:lnTo>
                <a:lnTo>
                  <a:pt x="0" y="0"/>
                </a:lnTo>
                <a:lnTo>
                  <a:pt x="0" y="221805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27479" y="4112848"/>
            <a:ext cx="8622792" cy="1789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81200" y="4189600"/>
            <a:ext cx="8515350" cy="1682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8756F62-ADC5-4A53-9FB0-10A01EC37E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Lignes</a:t>
            </a:r>
            <a:r>
              <a:rPr lang="en-PH" spc="-5" dirty="0"/>
              <a:t> de</a:t>
            </a:r>
            <a:r>
              <a:rPr lang="en-PH" spc="-55" dirty="0"/>
              <a:t> </a:t>
            </a:r>
            <a:r>
              <a:rPr lang="en-PH" spc="-5" dirty="0" err="1"/>
              <a:t>Commande</a:t>
            </a:r>
            <a:endParaRPr lang="en-PH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B4ED6A2-E799-4764-8786-D5059FF474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38399"/>
            <a:ext cx="10551663" cy="1230002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>
                <a:cs typeface="Arial"/>
              </a:rPr>
              <a:t>Vous </a:t>
            </a:r>
            <a:r>
              <a:rPr lang="fr-FR" spc="-5" dirty="0">
                <a:cs typeface="Arial"/>
              </a:rPr>
              <a:t>pouvez modifier les dates de </a:t>
            </a:r>
            <a:r>
              <a:rPr lang="fr-FR" dirty="0">
                <a:cs typeface="Arial"/>
              </a:rPr>
              <a:t>livraison, </a:t>
            </a:r>
            <a:r>
              <a:rPr lang="fr-FR" spc="-5" dirty="0">
                <a:cs typeface="Arial"/>
              </a:rPr>
              <a:t>les quantités et les  prix. Ces changements peuvent </a:t>
            </a:r>
            <a:r>
              <a:rPr lang="fr-FR" dirty="0">
                <a:cs typeface="Arial"/>
              </a:rPr>
              <a:t>être </a:t>
            </a:r>
            <a:r>
              <a:rPr lang="fr-FR" spc="-10" dirty="0">
                <a:cs typeface="Arial"/>
              </a:rPr>
              <a:t>effectués </a:t>
            </a:r>
            <a:r>
              <a:rPr lang="fr-FR" spc="-5" dirty="0">
                <a:cs typeface="Arial"/>
              </a:rPr>
              <a:t>en cliquant sur la  boîte appropriée et en modifiant </a:t>
            </a:r>
            <a:r>
              <a:rPr lang="fr-FR" dirty="0">
                <a:cs typeface="Arial"/>
              </a:rPr>
              <a:t>les </a:t>
            </a:r>
            <a:r>
              <a:rPr lang="fr-FR" spc="-5" dirty="0">
                <a:cs typeface="Arial"/>
              </a:rPr>
              <a:t>données </a:t>
            </a:r>
            <a:r>
              <a:rPr lang="fr-FR" spc="5" dirty="0">
                <a:cs typeface="Arial"/>
              </a:rPr>
              <a:t>ou </a:t>
            </a:r>
            <a:r>
              <a:rPr lang="fr-FR" spc="-5" dirty="0">
                <a:cs typeface="Arial"/>
              </a:rPr>
              <a:t>en cliquant sur le  </a:t>
            </a:r>
            <a:r>
              <a:rPr lang="fr-FR" spc="-15" dirty="0">
                <a:cs typeface="Arial"/>
              </a:rPr>
              <a:t>calendrier.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6026189" y="4645149"/>
            <a:ext cx="2534920" cy="685800"/>
          </a:xfrm>
          <a:custGeom>
            <a:avLst/>
            <a:gdLst/>
            <a:ahLst/>
            <a:cxnLst/>
            <a:rect l="l" t="t" r="r" b="b"/>
            <a:pathLst>
              <a:path w="2534920" h="685800">
                <a:moveTo>
                  <a:pt x="0" y="685800"/>
                </a:moveTo>
                <a:lnTo>
                  <a:pt x="2534412" y="685800"/>
                </a:lnTo>
                <a:lnTo>
                  <a:pt x="2534412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26802" y="2933080"/>
            <a:ext cx="2415540" cy="1912728"/>
          </a:xfrm>
          <a:custGeom>
            <a:avLst/>
            <a:gdLst/>
            <a:ahLst/>
            <a:cxnLst/>
            <a:rect l="l" t="t" r="r" b="b"/>
            <a:pathLst>
              <a:path w="1805939" h="1430020">
                <a:moveTo>
                  <a:pt x="1504696" y="658876"/>
                </a:moveTo>
                <a:lnTo>
                  <a:pt x="1053338" y="658876"/>
                </a:lnTo>
                <a:lnTo>
                  <a:pt x="1616075" y="1429639"/>
                </a:lnTo>
                <a:lnTo>
                  <a:pt x="1504696" y="658876"/>
                </a:lnTo>
                <a:close/>
              </a:path>
              <a:path w="1805939" h="1430020">
                <a:moveTo>
                  <a:pt x="1695830" y="0"/>
                </a:moveTo>
                <a:lnTo>
                  <a:pt x="109854" y="0"/>
                </a:lnTo>
                <a:lnTo>
                  <a:pt x="67079" y="8628"/>
                </a:lnTo>
                <a:lnTo>
                  <a:pt x="32162" y="32162"/>
                </a:lnTo>
                <a:lnTo>
                  <a:pt x="8628" y="67079"/>
                </a:lnTo>
                <a:lnTo>
                  <a:pt x="0" y="109855"/>
                </a:lnTo>
                <a:lnTo>
                  <a:pt x="0" y="549021"/>
                </a:lnTo>
                <a:lnTo>
                  <a:pt x="8628" y="591796"/>
                </a:lnTo>
                <a:lnTo>
                  <a:pt x="32162" y="626713"/>
                </a:lnTo>
                <a:lnTo>
                  <a:pt x="67079" y="650247"/>
                </a:lnTo>
                <a:lnTo>
                  <a:pt x="109854" y="658876"/>
                </a:lnTo>
                <a:lnTo>
                  <a:pt x="1695830" y="658876"/>
                </a:lnTo>
                <a:lnTo>
                  <a:pt x="1738606" y="650247"/>
                </a:lnTo>
                <a:lnTo>
                  <a:pt x="1773523" y="626713"/>
                </a:lnTo>
                <a:lnTo>
                  <a:pt x="1797057" y="591796"/>
                </a:lnTo>
                <a:lnTo>
                  <a:pt x="1805686" y="549021"/>
                </a:lnTo>
                <a:lnTo>
                  <a:pt x="1805686" y="109855"/>
                </a:lnTo>
                <a:lnTo>
                  <a:pt x="1797057" y="67079"/>
                </a:lnTo>
                <a:lnTo>
                  <a:pt x="1773523" y="32162"/>
                </a:lnTo>
                <a:lnTo>
                  <a:pt x="1738606" y="8628"/>
                </a:lnTo>
                <a:lnTo>
                  <a:pt x="1695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6802" y="2933080"/>
            <a:ext cx="2415540" cy="1912728"/>
          </a:xfrm>
          <a:custGeom>
            <a:avLst/>
            <a:gdLst/>
            <a:ahLst/>
            <a:cxnLst/>
            <a:rect l="l" t="t" r="r" b="b"/>
            <a:pathLst>
              <a:path w="1805939" h="1430020">
                <a:moveTo>
                  <a:pt x="0" y="109855"/>
                </a:moveTo>
                <a:lnTo>
                  <a:pt x="8628" y="67079"/>
                </a:lnTo>
                <a:lnTo>
                  <a:pt x="32162" y="32162"/>
                </a:lnTo>
                <a:lnTo>
                  <a:pt x="67079" y="8628"/>
                </a:lnTo>
                <a:lnTo>
                  <a:pt x="109854" y="0"/>
                </a:lnTo>
                <a:lnTo>
                  <a:pt x="1053338" y="0"/>
                </a:lnTo>
                <a:lnTo>
                  <a:pt x="1504696" y="0"/>
                </a:lnTo>
                <a:lnTo>
                  <a:pt x="1695830" y="0"/>
                </a:lnTo>
                <a:lnTo>
                  <a:pt x="1738606" y="8628"/>
                </a:lnTo>
                <a:lnTo>
                  <a:pt x="1773523" y="32162"/>
                </a:lnTo>
                <a:lnTo>
                  <a:pt x="1797057" y="67079"/>
                </a:lnTo>
                <a:lnTo>
                  <a:pt x="1805686" y="109855"/>
                </a:lnTo>
                <a:lnTo>
                  <a:pt x="1805686" y="384301"/>
                </a:lnTo>
                <a:lnTo>
                  <a:pt x="1805686" y="549021"/>
                </a:lnTo>
                <a:lnTo>
                  <a:pt x="1797057" y="591796"/>
                </a:lnTo>
                <a:lnTo>
                  <a:pt x="1773523" y="626713"/>
                </a:lnTo>
                <a:lnTo>
                  <a:pt x="1738606" y="650247"/>
                </a:lnTo>
                <a:lnTo>
                  <a:pt x="1695830" y="658876"/>
                </a:lnTo>
                <a:lnTo>
                  <a:pt x="1504696" y="658876"/>
                </a:lnTo>
                <a:lnTo>
                  <a:pt x="1616075" y="1429639"/>
                </a:lnTo>
                <a:lnTo>
                  <a:pt x="1053338" y="658876"/>
                </a:lnTo>
                <a:lnTo>
                  <a:pt x="109854" y="658876"/>
                </a:lnTo>
                <a:lnTo>
                  <a:pt x="67079" y="650247"/>
                </a:lnTo>
                <a:lnTo>
                  <a:pt x="32162" y="626713"/>
                </a:lnTo>
                <a:lnTo>
                  <a:pt x="8628" y="591796"/>
                </a:lnTo>
                <a:lnTo>
                  <a:pt x="0" y="549021"/>
                </a:lnTo>
                <a:lnTo>
                  <a:pt x="0" y="384301"/>
                </a:lnTo>
                <a:lnTo>
                  <a:pt x="0" y="109855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042452" y="3212068"/>
            <a:ext cx="20528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Utilisez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calendrier  pour modifier la</a:t>
            </a:r>
            <a:r>
              <a:rPr sz="1200" b="1" spc="-10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date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de</a:t>
            </a:r>
            <a:r>
              <a:rPr sz="1200" b="1" spc="-5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livraison.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28701" y="3080510"/>
            <a:ext cx="2070100" cy="1612265"/>
          </a:xfrm>
          <a:custGeom>
            <a:avLst/>
            <a:gdLst/>
            <a:ahLst/>
            <a:cxnLst/>
            <a:rect l="l" t="t" r="r" b="b"/>
            <a:pathLst>
              <a:path w="2070100" h="1612264">
                <a:moveTo>
                  <a:pt x="862457" y="950087"/>
                </a:moveTo>
                <a:lnTo>
                  <a:pt x="344932" y="950087"/>
                </a:lnTo>
                <a:lnTo>
                  <a:pt x="651637" y="1612264"/>
                </a:lnTo>
                <a:lnTo>
                  <a:pt x="862457" y="950087"/>
                </a:lnTo>
                <a:close/>
              </a:path>
              <a:path w="2070100" h="1612264">
                <a:moveTo>
                  <a:pt x="1911730" y="0"/>
                </a:moveTo>
                <a:lnTo>
                  <a:pt x="158241" y="0"/>
                </a:lnTo>
                <a:lnTo>
                  <a:pt x="108232" y="8082"/>
                </a:lnTo>
                <a:lnTo>
                  <a:pt x="64794" y="30581"/>
                </a:lnTo>
                <a:lnTo>
                  <a:pt x="30536" y="64876"/>
                </a:lnTo>
                <a:lnTo>
                  <a:pt x="8069" y="108346"/>
                </a:lnTo>
                <a:lnTo>
                  <a:pt x="0" y="158368"/>
                </a:lnTo>
                <a:lnTo>
                  <a:pt x="0" y="791717"/>
                </a:lnTo>
                <a:lnTo>
                  <a:pt x="8069" y="841789"/>
                </a:lnTo>
                <a:lnTo>
                  <a:pt x="30536" y="885265"/>
                </a:lnTo>
                <a:lnTo>
                  <a:pt x="64794" y="919541"/>
                </a:lnTo>
                <a:lnTo>
                  <a:pt x="108232" y="942016"/>
                </a:lnTo>
                <a:lnTo>
                  <a:pt x="158241" y="950087"/>
                </a:lnTo>
                <a:lnTo>
                  <a:pt x="1911730" y="950087"/>
                </a:lnTo>
                <a:lnTo>
                  <a:pt x="1961802" y="942016"/>
                </a:lnTo>
                <a:lnTo>
                  <a:pt x="2005278" y="919541"/>
                </a:lnTo>
                <a:lnTo>
                  <a:pt x="2039554" y="885265"/>
                </a:lnTo>
                <a:lnTo>
                  <a:pt x="2062029" y="841789"/>
                </a:lnTo>
                <a:lnTo>
                  <a:pt x="2070100" y="791717"/>
                </a:lnTo>
                <a:lnTo>
                  <a:pt x="2070100" y="158368"/>
                </a:lnTo>
                <a:lnTo>
                  <a:pt x="2062029" y="108346"/>
                </a:lnTo>
                <a:lnTo>
                  <a:pt x="2039554" y="64876"/>
                </a:lnTo>
                <a:lnTo>
                  <a:pt x="2005278" y="30581"/>
                </a:lnTo>
                <a:lnTo>
                  <a:pt x="1961802" y="8082"/>
                </a:lnTo>
                <a:lnTo>
                  <a:pt x="19117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28701" y="3080510"/>
            <a:ext cx="2070100" cy="1612265"/>
          </a:xfrm>
          <a:custGeom>
            <a:avLst/>
            <a:gdLst/>
            <a:ahLst/>
            <a:cxnLst/>
            <a:rect l="l" t="t" r="r" b="b"/>
            <a:pathLst>
              <a:path w="2070100" h="1612264">
                <a:moveTo>
                  <a:pt x="0" y="158368"/>
                </a:moveTo>
                <a:lnTo>
                  <a:pt x="8069" y="108346"/>
                </a:lnTo>
                <a:lnTo>
                  <a:pt x="30536" y="64876"/>
                </a:lnTo>
                <a:lnTo>
                  <a:pt x="64794" y="30581"/>
                </a:lnTo>
                <a:lnTo>
                  <a:pt x="108232" y="8082"/>
                </a:lnTo>
                <a:lnTo>
                  <a:pt x="158241" y="0"/>
                </a:lnTo>
                <a:lnTo>
                  <a:pt x="344932" y="0"/>
                </a:lnTo>
                <a:lnTo>
                  <a:pt x="862457" y="0"/>
                </a:lnTo>
                <a:lnTo>
                  <a:pt x="1911730" y="0"/>
                </a:lnTo>
                <a:lnTo>
                  <a:pt x="1961802" y="8082"/>
                </a:lnTo>
                <a:lnTo>
                  <a:pt x="2005278" y="30581"/>
                </a:lnTo>
                <a:lnTo>
                  <a:pt x="2039554" y="64876"/>
                </a:lnTo>
                <a:lnTo>
                  <a:pt x="2062029" y="108346"/>
                </a:lnTo>
                <a:lnTo>
                  <a:pt x="2070100" y="158368"/>
                </a:lnTo>
                <a:lnTo>
                  <a:pt x="2070100" y="554227"/>
                </a:lnTo>
                <a:lnTo>
                  <a:pt x="2070100" y="791717"/>
                </a:lnTo>
                <a:lnTo>
                  <a:pt x="2062029" y="841789"/>
                </a:lnTo>
                <a:lnTo>
                  <a:pt x="2039554" y="885265"/>
                </a:lnTo>
                <a:lnTo>
                  <a:pt x="2005278" y="919541"/>
                </a:lnTo>
                <a:lnTo>
                  <a:pt x="1961802" y="942016"/>
                </a:lnTo>
                <a:lnTo>
                  <a:pt x="1911730" y="950087"/>
                </a:lnTo>
                <a:lnTo>
                  <a:pt x="862457" y="950087"/>
                </a:lnTo>
                <a:lnTo>
                  <a:pt x="651637" y="1612264"/>
                </a:lnTo>
                <a:lnTo>
                  <a:pt x="344932" y="950087"/>
                </a:lnTo>
                <a:lnTo>
                  <a:pt x="158241" y="950087"/>
                </a:lnTo>
                <a:lnTo>
                  <a:pt x="108232" y="942016"/>
                </a:lnTo>
                <a:lnTo>
                  <a:pt x="64794" y="919541"/>
                </a:lnTo>
                <a:lnTo>
                  <a:pt x="30536" y="885265"/>
                </a:lnTo>
                <a:lnTo>
                  <a:pt x="8069" y="841789"/>
                </a:lnTo>
                <a:lnTo>
                  <a:pt x="0" y="791717"/>
                </a:lnTo>
                <a:lnTo>
                  <a:pt x="0" y="554227"/>
                </a:lnTo>
                <a:lnTo>
                  <a:pt x="0" y="158368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454559" y="3168646"/>
            <a:ext cx="1779905" cy="74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Vous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pouvez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cliquer</a:t>
            </a:r>
            <a:r>
              <a:rPr sz="1200" b="1" spc="-1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 marL="12700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«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Quantité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»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ou</a:t>
            </a:r>
            <a:r>
              <a:rPr sz="1200" b="1" spc="-5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 marL="1270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« Prix » pour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modifier</a:t>
            </a:r>
            <a:r>
              <a:rPr sz="1200" b="1" spc="-7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 marL="12700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quantité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ou le</a:t>
            </a:r>
            <a:r>
              <a:rPr sz="1200" b="1" spc="-3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prix.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9740" y="3374136"/>
            <a:ext cx="8779764" cy="1938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55661" y="3401187"/>
            <a:ext cx="8674227" cy="1830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480D501-B0DB-449A-942C-0686E1BA57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Numéro</a:t>
            </a:r>
            <a:r>
              <a:rPr lang="en-PH" dirty="0"/>
              <a:t> de </a:t>
            </a:r>
            <a:r>
              <a:rPr lang="en-PH" spc="-5" dirty="0" err="1"/>
              <a:t>référence</a:t>
            </a:r>
            <a:r>
              <a:rPr lang="en-PH" spc="-100" dirty="0"/>
              <a:t> </a:t>
            </a:r>
            <a:r>
              <a:rPr lang="en-PH" dirty="0" err="1"/>
              <a:t>Fournisseur</a:t>
            </a:r>
            <a:endParaRPr lang="en-PH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5637733-F4B5-4A7A-A044-2AB01AFDC5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77637"/>
            <a:ext cx="10729463" cy="1396111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Une fo</a:t>
            </a:r>
            <a:r>
              <a:rPr lang="fr-FR" dirty="0">
                <a:cs typeface="Arial"/>
              </a:rPr>
              <a:t>i</a:t>
            </a:r>
            <a:r>
              <a:rPr lang="fr-FR" spc="-5" dirty="0">
                <a:cs typeface="Arial"/>
              </a:rPr>
              <a:t>s la c</a:t>
            </a:r>
            <a:r>
              <a:rPr lang="fr-FR" dirty="0">
                <a:cs typeface="Arial"/>
              </a:rPr>
              <a:t>o</a:t>
            </a:r>
            <a:r>
              <a:rPr lang="fr-FR" spc="-5" dirty="0">
                <a:cs typeface="Arial"/>
              </a:rPr>
              <a:t>mma</a:t>
            </a:r>
            <a:r>
              <a:rPr lang="fr-FR" spc="5" dirty="0">
                <a:cs typeface="Arial"/>
              </a:rPr>
              <a:t>n</a:t>
            </a:r>
            <a:r>
              <a:rPr lang="fr-FR" spc="-5" dirty="0">
                <a:cs typeface="Arial"/>
              </a:rPr>
              <a:t>de pa</a:t>
            </a:r>
            <a:r>
              <a:rPr lang="fr-FR" dirty="0">
                <a:cs typeface="Arial"/>
              </a:rPr>
              <a:t>s</a:t>
            </a:r>
            <a:r>
              <a:rPr lang="fr-FR" spc="-5" dirty="0">
                <a:cs typeface="Arial"/>
              </a:rPr>
              <a:t>sé </a:t>
            </a:r>
            <a:r>
              <a:rPr lang="en-PH" spc="-5" dirty="0" err="1">
                <a:cs typeface="Arial"/>
              </a:rPr>
              <a:t>en</a:t>
            </a:r>
            <a:r>
              <a:rPr lang="en-PH" spc="-5" dirty="0">
                <a:cs typeface="Arial"/>
              </a:rPr>
              <a:t> r</a:t>
            </a:r>
            <a:r>
              <a:rPr lang="en-PH" dirty="0">
                <a:cs typeface="Arial"/>
              </a:rPr>
              <a:t>e</a:t>
            </a:r>
            <a:r>
              <a:rPr lang="en-PH" spc="-5" dirty="0">
                <a:cs typeface="Arial"/>
              </a:rPr>
              <a:t>vue et </a:t>
            </a:r>
            <a:r>
              <a:rPr lang="en-PH" spc="-5" dirty="0" err="1">
                <a:cs typeface="Arial"/>
              </a:rPr>
              <a:t>modifiée</a:t>
            </a:r>
            <a:r>
              <a:rPr lang="en-PH" spc="-5" dirty="0">
                <a:cs typeface="Arial"/>
              </a:rPr>
              <a:t> </a:t>
            </a:r>
            <a:r>
              <a:rPr lang="en-PH" dirty="0" err="1">
                <a:cs typeface="Arial"/>
              </a:rPr>
              <a:t>si</a:t>
            </a:r>
            <a:r>
              <a:rPr lang="en-PH" dirty="0">
                <a:cs typeface="Arial"/>
              </a:rPr>
              <a:t> </a:t>
            </a:r>
            <a:r>
              <a:rPr lang="fr-FR" spc="-5" dirty="0">
                <a:cs typeface="Arial"/>
              </a:rPr>
              <a:t>Commencez par ajouter le numéro de </a:t>
            </a:r>
            <a:r>
              <a:rPr lang="fr-FR" dirty="0">
                <a:cs typeface="Arial"/>
              </a:rPr>
              <a:t>référence </a:t>
            </a:r>
            <a:r>
              <a:rPr lang="fr-FR" spc="-5" dirty="0">
                <a:cs typeface="Arial"/>
              </a:rPr>
              <a:t>du</a:t>
            </a:r>
            <a:r>
              <a:rPr lang="fr-FR" spc="190" dirty="0">
                <a:cs typeface="Arial"/>
              </a:rPr>
              <a:t> </a:t>
            </a:r>
            <a:r>
              <a:rPr lang="fr-FR" spc="-10" dirty="0">
                <a:cs typeface="Arial"/>
              </a:rPr>
              <a:t>fournisseur. </a:t>
            </a:r>
            <a:r>
              <a:rPr lang="fr-FR" spc="-5" dirty="0">
                <a:cs typeface="Arial"/>
              </a:rPr>
              <a:t>Ceci est </a:t>
            </a:r>
            <a:r>
              <a:rPr lang="fr-FR" spc="-20" dirty="0">
                <a:cs typeface="Arial"/>
              </a:rPr>
              <a:t>u</a:t>
            </a:r>
            <a:r>
              <a:rPr lang="fr-FR" spc="-5" dirty="0">
                <a:cs typeface="Arial"/>
              </a:rPr>
              <a:t>n ch</a:t>
            </a:r>
            <a:r>
              <a:rPr lang="fr-FR" dirty="0">
                <a:cs typeface="Arial"/>
              </a:rPr>
              <a:t>a</a:t>
            </a:r>
            <a:r>
              <a:rPr lang="fr-FR" spc="-15" dirty="0">
                <a:cs typeface="Arial"/>
              </a:rPr>
              <a:t>m</a:t>
            </a:r>
            <a:r>
              <a:rPr lang="fr-FR" spc="-5" dirty="0">
                <a:cs typeface="Arial"/>
              </a:rPr>
              <a:t>p obligatoir</a:t>
            </a:r>
            <a:r>
              <a:rPr lang="fr-FR" spc="5" dirty="0">
                <a:cs typeface="Arial"/>
              </a:rPr>
              <a:t>e</a:t>
            </a:r>
            <a:r>
              <a:rPr lang="fr-FR" dirty="0">
                <a:cs typeface="Arial"/>
              </a:rPr>
              <a:t>. </a:t>
            </a:r>
            <a:r>
              <a:rPr lang="fr-FR" spc="-5" dirty="0">
                <a:cs typeface="Arial"/>
              </a:rPr>
              <a:t>Choi</a:t>
            </a:r>
            <a:r>
              <a:rPr lang="fr-FR" dirty="0">
                <a:cs typeface="Arial"/>
              </a:rPr>
              <a:t>s</a:t>
            </a:r>
            <a:r>
              <a:rPr lang="fr-FR" spc="-5" dirty="0">
                <a:cs typeface="Arial"/>
              </a:rPr>
              <a:t>iss</a:t>
            </a:r>
            <a:r>
              <a:rPr lang="fr-FR" spc="-15" dirty="0">
                <a:cs typeface="Arial"/>
              </a:rPr>
              <a:t>e</a:t>
            </a:r>
            <a:r>
              <a:rPr lang="fr-FR" spc="-5" dirty="0">
                <a:cs typeface="Arial"/>
              </a:rPr>
              <a:t>z le </a:t>
            </a:r>
            <a:r>
              <a:rPr lang="en-PH" spc="-5" dirty="0" err="1">
                <a:cs typeface="Arial"/>
              </a:rPr>
              <a:t>numéro</a:t>
            </a:r>
            <a:r>
              <a:rPr lang="en-PH" spc="-5" dirty="0">
                <a:cs typeface="Arial"/>
              </a:rPr>
              <a:t> de </a:t>
            </a:r>
            <a:r>
              <a:rPr lang="fr-FR" spc="-5" dirty="0">
                <a:cs typeface="Arial"/>
              </a:rPr>
              <a:t>référence fournisseur que vous</a:t>
            </a:r>
            <a:r>
              <a:rPr lang="fr-FR" spc="70" dirty="0">
                <a:cs typeface="Arial"/>
              </a:rPr>
              <a:t> </a:t>
            </a:r>
            <a:r>
              <a:rPr lang="fr-FR" dirty="0">
                <a:cs typeface="Arial"/>
              </a:rPr>
              <a:t>souhaitez.</a:t>
            </a:r>
          </a:p>
          <a:p>
            <a:endParaRPr lang="en-PH" dirty="0">
              <a:cs typeface="Arial"/>
            </a:endParaRPr>
          </a:p>
          <a:p>
            <a:endParaRPr lang="fr-FR" dirty="0">
              <a:cs typeface="Arial"/>
            </a:endParaRPr>
          </a:p>
          <a:p>
            <a:endParaRPr lang="fr-FR" dirty="0">
              <a:cs typeface="Arial"/>
            </a:endParaRPr>
          </a:p>
          <a:p>
            <a:endParaRPr lang="en-PH" dirty="0">
              <a:cs typeface="Arial"/>
            </a:endParaRPr>
          </a:p>
          <a:p>
            <a:endParaRPr lang="en-PH" dirty="0">
              <a:cs typeface="Arial"/>
            </a:endParaRPr>
          </a:p>
          <a:p>
            <a:endParaRPr lang="fr-FR" dirty="0">
              <a:cs typeface="Arial"/>
            </a:endParaRPr>
          </a:p>
          <a:p>
            <a:endParaRPr lang="en-PH" dirty="0"/>
          </a:p>
        </p:txBody>
      </p:sp>
      <p:sp>
        <p:nvSpPr>
          <p:cNvPr id="15" name="object 15"/>
          <p:cNvSpPr/>
          <p:nvPr/>
        </p:nvSpPr>
        <p:spPr>
          <a:xfrm>
            <a:off x="4506723" y="3459226"/>
            <a:ext cx="2580005" cy="1399540"/>
          </a:xfrm>
          <a:custGeom>
            <a:avLst/>
            <a:gdLst/>
            <a:ahLst/>
            <a:cxnLst/>
            <a:rect l="l" t="t" r="r" b="b"/>
            <a:pathLst>
              <a:path w="2580004" h="1399539">
                <a:moveTo>
                  <a:pt x="1290827" y="731774"/>
                </a:moveTo>
                <a:lnTo>
                  <a:pt x="738377" y="731774"/>
                </a:lnTo>
                <a:lnTo>
                  <a:pt x="0" y="1399032"/>
                </a:lnTo>
                <a:lnTo>
                  <a:pt x="1290827" y="731774"/>
                </a:lnTo>
                <a:close/>
              </a:path>
              <a:path w="2580004" h="1399539">
                <a:moveTo>
                  <a:pt x="2457957" y="0"/>
                </a:moveTo>
                <a:lnTo>
                  <a:pt x="491998" y="0"/>
                </a:lnTo>
                <a:lnTo>
                  <a:pt x="444551" y="9584"/>
                </a:lnTo>
                <a:lnTo>
                  <a:pt x="405796" y="35718"/>
                </a:lnTo>
                <a:lnTo>
                  <a:pt x="379662" y="74473"/>
                </a:lnTo>
                <a:lnTo>
                  <a:pt x="370077" y="121920"/>
                </a:lnTo>
                <a:lnTo>
                  <a:pt x="370077" y="609854"/>
                </a:lnTo>
                <a:lnTo>
                  <a:pt x="379662" y="657300"/>
                </a:lnTo>
                <a:lnTo>
                  <a:pt x="405796" y="696055"/>
                </a:lnTo>
                <a:lnTo>
                  <a:pt x="444551" y="722189"/>
                </a:lnTo>
                <a:lnTo>
                  <a:pt x="491998" y="731774"/>
                </a:lnTo>
                <a:lnTo>
                  <a:pt x="2457957" y="731774"/>
                </a:lnTo>
                <a:lnTo>
                  <a:pt x="2505404" y="722189"/>
                </a:lnTo>
                <a:lnTo>
                  <a:pt x="2544159" y="696055"/>
                </a:lnTo>
                <a:lnTo>
                  <a:pt x="2570293" y="657300"/>
                </a:lnTo>
                <a:lnTo>
                  <a:pt x="2579878" y="609854"/>
                </a:lnTo>
                <a:lnTo>
                  <a:pt x="2579878" y="121920"/>
                </a:lnTo>
                <a:lnTo>
                  <a:pt x="2570293" y="74473"/>
                </a:lnTo>
                <a:lnTo>
                  <a:pt x="2544159" y="35718"/>
                </a:lnTo>
                <a:lnTo>
                  <a:pt x="2505404" y="9584"/>
                </a:lnTo>
                <a:lnTo>
                  <a:pt x="24579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06723" y="3459226"/>
            <a:ext cx="2580005" cy="1399540"/>
          </a:xfrm>
          <a:custGeom>
            <a:avLst/>
            <a:gdLst/>
            <a:ahLst/>
            <a:cxnLst/>
            <a:rect l="l" t="t" r="r" b="b"/>
            <a:pathLst>
              <a:path w="2580004" h="1399539">
                <a:moveTo>
                  <a:pt x="370077" y="121920"/>
                </a:moveTo>
                <a:lnTo>
                  <a:pt x="379662" y="74473"/>
                </a:lnTo>
                <a:lnTo>
                  <a:pt x="405796" y="35718"/>
                </a:lnTo>
                <a:lnTo>
                  <a:pt x="444551" y="9584"/>
                </a:lnTo>
                <a:lnTo>
                  <a:pt x="491998" y="0"/>
                </a:lnTo>
                <a:lnTo>
                  <a:pt x="738377" y="0"/>
                </a:lnTo>
                <a:lnTo>
                  <a:pt x="1290827" y="0"/>
                </a:lnTo>
                <a:lnTo>
                  <a:pt x="2457957" y="0"/>
                </a:lnTo>
                <a:lnTo>
                  <a:pt x="2505404" y="9584"/>
                </a:lnTo>
                <a:lnTo>
                  <a:pt x="2544159" y="35718"/>
                </a:lnTo>
                <a:lnTo>
                  <a:pt x="2570293" y="74473"/>
                </a:lnTo>
                <a:lnTo>
                  <a:pt x="2579878" y="121920"/>
                </a:lnTo>
                <a:lnTo>
                  <a:pt x="2579878" y="426847"/>
                </a:lnTo>
                <a:lnTo>
                  <a:pt x="2579878" y="609854"/>
                </a:lnTo>
                <a:lnTo>
                  <a:pt x="2570293" y="657300"/>
                </a:lnTo>
                <a:lnTo>
                  <a:pt x="2544159" y="696055"/>
                </a:lnTo>
                <a:lnTo>
                  <a:pt x="2505404" y="722189"/>
                </a:lnTo>
                <a:lnTo>
                  <a:pt x="2457957" y="731774"/>
                </a:lnTo>
                <a:lnTo>
                  <a:pt x="1290827" y="731774"/>
                </a:lnTo>
                <a:lnTo>
                  <a:pt x="0" y="1399032"/>
                </a:lnTo>
                <a:lnTo>
                  <a:pt x="738377" y="731774"/>
                </a:lnTo>
                <a:lnTo>
                  <a:pt x="491998" y="731774"/>
                </a:lnTo>
                <a:lnTo>
                  <a:pt x="444551" y="722189"/>
                </a:lnTo>
                <a:lnTo>
                  <a:pt x="405796" y="696055"/>
                </a:lnTo>
                <a:lnTo>
                  <a:pt x="379662" y="657300"/>
                </a:lnTo>
                <a:lnTo>
                  <a:pt x="370077" y="609854"/>
                </a:lnTo>
                <a:lnTo>
                  <a:pt x="370077" y="426847"/>
                </a:lnTo>
                <a:lnTo>
                  <a:pt x="370077" y="121920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085335" y="3536951"/>
            <a:ext cx="179387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Entrez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numéro de  référence </a:t>
            </a:r>
            <a:r>
              <a:rPr sz="1200" b="1" spc="-10" dirty="0">
                <a:solidFill>
                  <a:srgbClr val="072D50"/>
                </a:solidFill>
                <a:latin typeface="Arial"/>
                <a:cs typeface="Arial"/>
              </a:rPr>
              <a:t>fournisseur,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maximum 16</a:t>
            </a:r>
            <a:r>
              <a:rPr sz="1200" b="1" spc="-6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caractères.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9491" y="2112467"/>
            <a:ext cx="8641080" cy="4379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2138871"/>
            <a:ext cx="8534400" cy="427304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5B2990E-AFE1-4623-AF4C-1957104DCB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Enregistrer</a:t>
            </a:r>
            <a:r>
              <a:rPr lang="en-PH" spc="-5" dirty="0"/>
              <a:t> </a:t>
            </a:r>
            <a:r>
              <a:rPr lang="en-PH" dirty="0"/>
              <a:t>et</a:t>
            </a:r>
            <a:r>
              <a:rPr lang="en-PH" spc="-20" dirty="0"/>
              <a:t> </a:t>
            </a:r>
            <a:r>
              <a:rPr lang="en-PH" spc="-5" dirty="0" err="1"/>
              <a:t>Envoyer</a:t>
            </a:r>
            <a:endParaRPr lang="en-PH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7FD2DE8-5BFF-40AD-A7B6-1D9A795A25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39490"/>
            <a:ext cx="10551663" cy="692905"/>
          </a:xfrm>
        </p:spPr>
        <p:txBody>
          <a:bodyPr/>
          <a:lstStyle/>
          <a:p>
            <a:pPr marL="0" indent="0">
              <a:buNone/>
            </a:pPr>
            <a:r>
              <a:rPr lang="fr-FR" sz="1800" spc="-5" dirty="0">
                <a:cs typeface="Arial"/>
              </a:rPr>
              <a:t>Cliquez ensuite sur </a:t>
            </a:r>
            <a:r>
              <a:rPr lang="fr-FR" sz="1800" spc="-10" dirty="0">
                <a:cs typeface="Arial"/>
              </a:rPr>
              <a:t>le </a:t>
            </a:r>
            <a:r>
              <a:rPr lang="fr-FR" sz="1800" spc="-5" dirty="0">
                <a:cs typeface="Arial"/>
              </a:rPr>
              <a:t>bouton Enregistrer </a:t>
            </a:r>
            <a:r>
              <a:rPr lang="fr-FR" sz="1800" dirty="0">
                <a:cs typeface="Arial"/>
              </a:rPr>
              <a:t>et </a:t>
            </a:r>
            <a:r>
              <a:rPr lang="fr-FR" sz="1800" spc="-5" dirty="0">
                <a:cs typeface="Arial"/>
              </a:rPr>
              <a:t>envoyer </a:t>
            </a:r>
            <a:r>
              <a:rPr lang="fr-FR" sz="1800" dirty="0">
                <a:cs typeface="Arial"/>
              </a:rPr>
              <a:t>pour  envoyer </a:t>
            </a:r>
            <a:r>
              <a:rPr lang="fr-FR" sz="1800" spc="-5" dirty="0">
                <a:cs typeface="Arial"/>
              </a:rPr>
              <a:t>la réponse à votre </a:t>
            </a:r>
            <a:r>
              <a:rPr lang="fr-FR" sz="1800" dirty="0">
                <a:cs typeface="Arial"/>
              </a:rPr>
              <a:t>client. </a:t>
            </a:r>
            <a:br>
              <a:rPr lang="fr-FR" sz="1800" dirty="0">
                <a:cs typeface="Arial"/>
              </a:rPr>
            </a:br>
            <a:r>
              <a:rPr lang="fr-FR" sz="1800" dirty="0">
                <a:cs typeface="Arial"/>
              </a:rPr>
              <a:t>Le </a:t>
            </a:r>
            <a:r>
              <a:rPr lang="fr-FR" sz="1800" spc="-5" dirty="0">
                <a:cs typeface="Arial"/>
              </a:rPr>
              <a:t>statut </a:t>
            </a:r>
            <a:r>
              <a:rPr lang="fr-FR" sz="1800" dirty="0">
                <a:cs typeface="Arial"/>
              </a:rPr>
              <a:t>de </a:t>
            </a:r>
            <a:r>
              <a:rPr lang="fr-FR" sz="1800" spc="-5" dirty="0">
                <a:cs typeface="Arial"/>
              </a:rPr>
              <a:t>la </a:t>
            </a:r>
            <a:r>
              <a:rPr lang="fr-FR" sz="1800" dirty="0">
                <a:cs typeface="Arial"/>
              </a:rPr>
              <a:t>commande changera selon </a:t>
            </a:r>
            <a:r>
              <a:rPr lang="fr-FR" sz="1800" spc="-5" dirty="0">
                <a:cs typeface="Arial"/>
              </a:rPr>
              <a:t>les </a:t>
            </a:r>
            <a:r>
              <a:rPr lang="fr-FR" sz="1800" dirty="0">
                <a:cs typeface="Arial"/>
              </a:rPr>
              <a:t>modifications apportées </a:t>
            </a:r>
            <a:r>
              <a:rPr lang="fr-FR" sz="1800" spc="-5" dirty="0">
                <a:cs typeface="Arial"/>
              </a:rPr>
              <a:t>à la</a:t>
            </a:r>
            <a:r>
              <a:rPr lang="fr-FR" sz="1800" spc="-3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commande.</a:t>
            </a:r>
            <a:endParaRPr lang="fr-FR" sz="1800" dirty="0">
              <a:cs typeface="Arial"/>
            </a:endParaRP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6" name="object 6"/>
          <p:cNvSpPr/>
          <p:nvPr/>
        </p:nvSpPr>
        <p:spPr>
          <a:xfrm>
            <a:off x="1365250" y="2445715"/>
            <a:ext cx="996950" cy="236220"/>
          </a:xfrm>
          <a:custGeom>
            <a:avLst/>
            <a:gdLst/>
            <a:ahLst/>
            <a:cxnLst/>
            <a:rect l="l" t="t" r="r" b="b"/>
            <a:pathLst>
              <a:path w="996950" h="236219">
                <a:moveTo>
                  <a:pt x="0" y="235965"/>
                </a:moveTo>
                <a:lnTo>
                  <a:pt x="996950" y="235965"/>
                </a:lnTo>
                <a:lnTo>
                  <a:pt x="996950" y="0"/>
                </a:lnTo>
                <a:lnTo>
                  <a:pt x="0" y="0"/>
                </a:lnTo>
                <a:lnTo>
                  <a:pt x="0" y="235965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30527" y="2749810"/>
            <a:ext cx="2456815" cy="993140"/>
          </a:xfrm>
          <a:custGeom>
            <a:avLst/>
            <a:gdLst/>
            <a:ahLst/>
            <a:cxnLst/>
            <a:rect l="l" t="t" r="r" b="b"/>
            <a:pathLst>
              <a:path w="2456815" h="993139">
                <a:moveTo>
                  <a:pt x="2375687" y="509016"/>
                </a:moveTo>
                <a:lnTo>
                  <a:pt x="555777" y="509016"/>
                </a:lnTo>
                <a:lnTo>
                  <a:pt x="524370" y="515348"/>
                </a:lnTo>
                <a:lnTo>
                  <a:pt x="498738" y="532622"/>
                </a:lnTo>
                <a:lnTo>
                  <a:pt x="481464" y="558254"/>
                </a:lnTo>
                <a:lnTo>
                  <a:pt x="475132" y="589661"/>
                </a:lnTo>
                <a:lnTo>
                  <a:pt x="475132" y="912241"/>
                </a:lnTo>
                <a:lnTo>
                  <a:pt x="481464" y="943647"/>
                </a:lnTo>
                <a:lnTo>
                  <a:pt x="498738" y="969279"/>
                </a:lnTo>
                <a:lnTo>
                  <a:pt x="524370" y="986553"/>
                </a:lnTo>
                <a:lnTo>
                  <a:pt x="555777" y="992886"/>
                </a:lnTo>
                <a:lnTo>
                  <a:pt x="2375687" y="992886"/>
                </a:lnTo>
                <a:lnTo>
                  <a:pt x="2407094" y="986553"/>
                </a:lnTo>
                <a:lnTo>
                  <a:pt x="2432726" y="969279"/>
                </a:lnTo>
                <a:lnTo>
                  <a:pt x="2450000" y="943647"/>
                </a:lnTo>
                <a:lnTo>
                  <a:pt x="2456332" y="912241"/>
                </a:lnTo>
                <a:lnTo>
                  <a:pt x="2456332" y="589661"/>
                </a:lnTo>
                <a:lnTo>
                  <a:pt x="2450000" y="558254"/>
                </a:lnTo>
                <a:lnTo>
                  <a:pt x="2432726" y="532622"/>
                </a:lnTo>
                <a:lnTo>
                  <a:pt x="2407094" y="515348"/>
                </a:lnTo>
                <a:lnTo>
                  <a:pt x="2375687" y="509016"/>
                </a:lnTo>
                <a:close/>
              </a:path>
              <a:path w="2456815" h="993139">
                <a:moveTo>
                  <a:pt x="0" y="0"/>
                </a:moveTo>
                <a:lnTo>
                  <a:pt x="805332" y="509016"/>
                </a:lnTo>
                <a:lnTo>
                  <a:pt x="1300632" y="5090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30527" y="2749810"/>
            <a:ext cx="2456815" cy="993140"/>
          </a:xfrm>
          <a:custGeom>
            <a:avLst/>
            <a:gdLst/>
            <a:ahLst/>
            <a:cxnLst/>
            <a:rect l="l" t="t" r="r" b="b"/>
            <a:pathLst>
              <a:path w="2456815" h="993139">
                <a:moveTo>
                  <a:pt x="475132" y="589661"/>
                </a:moveTo>
                <a:lnTo>
                  <a:pt x="481464" y="558254"/>
                </a:lnTo>
                <a:lnTo>
                  <a:pt x="498738" y="532622"/>
                </a:lnTo>
                <a:lnTo>
                  <a:pt x="524370" y="515348"/>
                </a:lnTo>
                <a:lnTo>
                  <a:pt x="555777" y="509016"/>
                </a:lnTo>
                <a:lnTo>
                  <a:pt x="805332" y="509016"/>
                </a:lnTo>
                <a:lnTo>
                  <a:pt x="0" y="0"/>
                </a:lnTo>
                <a:lnTo>
                  <a:pt x="1300632" y="509016"/>
                </a:lnTo>
                <a:lnTo>
                  <a:pt x="2375687" y="509016"/>
                </a:lnTo>
                <a:lnTo>
                  <a:pt x="2407094" y="515348"/>
                </a:lnTo>
                <a:lnTo>
                  <a:pt x="2432726" y="532622"/>
                </a:lnTo>
                <a:lnTo>
                  <a:pt x="2450000" y="558254"/>
                </a:lnTo>
                <a:lnTo>
                  <a:pt x="2456332" y="589661"/>
                </a:lnTo>
                <a:lnTo>
                  <a:pt x="2456332" y="710692"/>
                </a:lnTo>
                <a:lnTo>
                  <a:pt x="2456332" y="912241"/>
                </a:lnTo>
                <a:lnTo>
                  <a:pt x="2450000" y="943647"/>
                </a:lnTo>
                <a:lnTo>
                  <a:pt x="2432726" y="969279"/>
                </a:lnTo>
                <a:lnTo>
                  <a:pt x="2407094" y="986553"/>
                </a:lnTo>
                <a:lnTo>
                  <a:pt x="2375687" y="992886"/>
                </a:lnTo>
                <a:lnTo>
                  <a:pt x="1300632" y="992886"/>
                </a:lnTo>
                <a:lnTo>
                  <a:pt x="805332" y="992886"/>
                </a:lnTo>
                <a:lnTo>
                  <a:pt x="555777" y="992886"/>
                </a:lnTo>
                <a:lnTo>
                  <a:pt x="524370" y="986553"/>
                </a:lnTo>
                <a:lnTo>
                  <a:pt x="498738" y="969279"/>
                </a:lnTo>
                <a:lnTo>
                  <a:pt x="481464" y="943647"/>
                </a:lnTo>
                <a:lnTo>
                  <a:pt x="475132" y="912241"/>
                </a:lnTo>
                <a:lnTo>
                  <a:pt x="475132" y="710692"/>
                </a:lnTo>
                <a:lnTo>
                  <a:pt x="475132" y="589661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743200" y="3324359"/>
            <a:ext cx="170561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4345" marR="5080" indent="-46228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Cliquez sur</a:t>
            </a:r>
            <a:r>
              <a:rPr sz="1200" b="1" spc="-8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Enregistrer  et</a:t>
            </a:r>
            <a:r>
              <a:rPr sz="1200" b="1" spc="-9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72D50"/>
                </a:solidFill>
                <a:latin typeface="Arial"/>
                <a:cs typeface="Arial"/>
              </a:rPr>
              <a:t>envoyer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16548" y="2223291"/>
            <a:ext cx="8124038" cy="4152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05000" y="2291189"/>
            <a:ext cx="7946648" cy="40143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89760" y="2966857"/>
            <a:ext cx="2647033" cy="214142"/>
          </a:xfrm>
          <a:custGeom>
            <a:avLst/>
            <a:gdLst/>
            <a:ahLst/>
            <a:cxnLst/>
            <a:rect l="l" t="t" r="r" b="b"/>
            <a:pathLst>
              <a:path w="2825750" h="228600">
                <a:moveTo>
                  <a:pt x="0" y="228600"/>
                </a:moveTo>
                <a:lnTo>
                  <a:pt x="2825750" y="228600"/>
                </a:lnTo>
                <a:lnTo>
                  <a:pt x="28257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123FEE-C36B-46DD-B4A6-CFD2A80019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Enregistrer</a:t>
            </a:r>
            <a:r>
              <a:rPr lang="en-PH" spc="-5" dirty="0"/>
              <a:t> </a:t>
            </a:r>
            <a:r>
              <a:rPr lang="en-PH" dirty="0"/>
              <a:t>et</a:t>
            </a:r>
            <a:r>
              <a:rPr lang="en-PH" spc="-20" dirty="0"/>
              <a:t> </a:t>
            </a:r>
            <a:r>
              <a:rPr lang="en-PH" spc="-5" dirty="0" err="1"/>
              <a:t>Envoyer</a:t>
            </a:r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AE7C99-F692-40AE-8B0B-9F56D0CF9F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1023" y="1284264"/>
            <a:ext cx="10551663" cy="9577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Si vous </a:t>
            </a:r>
            <a:r>
              <a:rPr lang="fr-FR" dirty="0">
                <a:cs typeface="Arial"/>
              </a:rPr>
              <a:t>n'avez </a:t>
            </a:r>
            <a:r>
              <a:rPr lang="fr-FR" spc="-5" dirty="0">
                <a:cs typeface="Arial"/>
              </a:rPr>
              <a:t>pas </a:t>
            </a:r>
            <a:r>
              <a:rPr lang="fr-FR" spc="-10" dirty="0">
                <a:cs typeface="Arial"/>
              </a:rPr>
              <a:t>effectué </a:t>
            </a:r>
            <a:r>
              <a:rPr lang="fr-FR" spc="-5" dirty="0">
                <a:cs typeface="Arial"/>
              </a:rPr>
              <a:t>de changements vous obtiendrez alors  la confirmation que la réponse a été </a:t>
            </a:r>
            <a:r>
              <a:rPr lang="fr-FR" dirty="0">
                <a:cs typeface="Arial"/>
              </a:rPr>
              <a:t>envoyée </a:t>
            </a:r>
            <a:r>
              <a:rPr lang="fr-FR" spc="-5" dirty="0">
                <a:cs typeface="Arial"/>
              </a:rPr>
              <a:t>avec le statut  </a:t>
            </a:r>
            <a:r>
              <a:rPr lang="fr-FR" dirty="0">
                <a:cs typeface="Arial"/>
              </a:rPr>
              <a:t>acceptée.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11936413" y="6532563"/>
            <a:ext cx="255587" cy="15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16</a:t>
            </a:fld>
            <a:endParaRPr spc="-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0492" y="3771580"/>
            <a:ext cx="8945880" cy="18211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76400" y="3797869"/>
            <a:ext cx="8839200" cy="1715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BFCC0CD-5C22-4D51-99F4-53CC5FB1D0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Rejet</a:t>
            </a:r>
            <a:r>
              <a:rPr lang="en-PH" dirty="0"/>
              <a:t> </a:t>
            </a:r>
            <a:r>
              <a:rPr lang="en-PH" spc="-5" dirty="0" err="1"/>
              <a:t>d’une</a:t>
            </a:r>
            <a:r>
              <a:rPr lang="en-PH" spc="-90" dirty="0"/>
              <a:t> </a:t>
            </a:r>
            <a:r>
              <a:rPr lang="en-PH" spc="-5" dirty="0" err="1"/>
              <a:t>Commande</a:t>
            </a:r>
            <a:endParaRPr lang="en-PH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9BD8D10-7877-40F2-B60C-CA2722A2CE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45123"/>
            <a:ext cx="10551663" cy="1163066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L'ac</a:t>
            </a:r>
            <a:r>
              <a:rPr lang="fr-FR" dirty="0">
                <a:cs typeface="Arial"/>
              </a:rPr>
              <a:t>h</a:t>
            </a:r>
            <a:r>
              <a:rPr lang="fr-FR" spc="-5" dirty="0">
                <a:cs typeface="Arial"/>
              </a:rPr>
              <a:t>eteur peut ref</a:t>
            </a:r>
            <a:r>
              <a:rPr lang="fr-FR" dirty="0">
                <a:cs typeface="Arial"/>
              </a:rPr>
              <a:t>u</a:t>
            </a:r>
            <a:r>
              <a:rPr lang="fr-FR" spc="-5" dirty="0">
                <a:cs typeface="Arial"/>
              </a:rPr>
              <a:t>s</a:t>
            </a:r>
            <a:r>
              <a:rPr lang="fr-FR" spc="5" dirty="0">
                <a:cs typeface="Arial"/>
              </a:rPr>
              <a:t>e</a:t>
            </a:r>
            <a:r>
              <a:rPr lang="fr-FR" spc="-5" dirty="0">
                <a:cs typeface="Arial"/>
              </a:rPr>
              <a:t>r une c</a:t>
            </a:r>
            <a:r>
              <a:rPr lang="fr-FR" spc="5" dirty="0">
                <a:cs typeface="Arial"/>
              </a:rPr>
              <a:t>o</a:t>
            </a:r>
            <a:r>
              <a:rPr lang="fr-FR" spc="-5" dirty="0">
                <a:cs typeface="Arial"/>
              </a:rPr>
              <a:t>mmande po</a:t>
            </a:r>
            <a:r>
              <a:rPr lang="fr-FR" spc="5" dirty="0">
                <a:cs typeface="Arial"/>
              </a:rPr>
              <a:t>u</a:t>
            </a:r>
            <a:r>
              <a:rPr lang="fr-FR" spc="-5" dirty="0">
                <a:cs typeface="Arial"/>
              </a:rPr>
              <a:t>r </a:t>
            </a:r>
            <a:r>
              <a:rPr lang="en-PH" spc="-5" dirty="0" err="1">
                <a:cs typeface="Arial"/>
              </a:rPr>
              <a:t>di</a:t>
            </a:r>
            <a:r>
              <a:rPr lang="en-PH" spc="-45" dirty="0" err="1">
                <a:cs typeface="Arial"/>
              </a:rPr>
              <a:t>f</a:t>
            </a:r>
            <a:r>
              <a:rPr lang="en-PH" spc="-5" dirty="0" err="1">
                <a:cs typeface="Arial"/>
              </a:rPr>
              <a:t>fér</a:t>
            </a:r>
            <a:r>
              <a:rPr lang="en-PH" dirty="0" err="1">
                <a:cs typeface="Arial"/>
              </a:rPr>
              <a:t>e</a:t>
            </a:r>
            <a:r>
              <a:rPr lang="en-PH" spc="-5" dirty="0" err="1">
                <a:cs typeface="Arial"/>
              </a:rPr>
              <a:t>nt</a:t>
            </a:r>
            <a:r>
              <a:rPr lang="en-PH" spc="5" dirty="0" err="1">
                <a:cs typeface="Arial"/>
              </a:rPr>
              <a:t>e</a:t>
            </a:r>
            <a:r>
              <a:rPr lang="en-PH" spc="-5" dirty="0" err="1">
                <a:cs typeface="Arial"/>
              </a:rPr>
              <a:t>s</a:t>
            </a:r>
            <a:r>
              <a:rPr lang="en-PH" spc="-5" dirty="0">
                <a:cs typeface="Arial"/>
              </a:rPr>
              <a:t> </a:t>
            </a:r>
            <a:r>
              <a:rPr lang="fr-FR" dirty="0">
                <a:cs typeface="Arial"/>
              </a:rPr>
              <a:t>raisons: </a:t>
            </a:r>
            <a:r>
              <a:rPr lang="fr-FR" spc="-5" dirty="0">
                <a:cs typeface="Arial"/>
              </a:rPr>
              <a:t>Il </a:t>
            </a:r>
            <a:r>
              <a:rPr lang="fr-FR" dirty="0">
                <a:cs typeface="Arial"/>
              </a:rPr>
              <a:t>se </a:t>
            </a:r>
            <a:r>
              <a:rPr lang="fr-FR" spc="-5" dirty="0">
                <a:cs typeface="Arial"/>
              </a:rPr>
              <a:t>peut </a:t>
            </a:r>
            <a:r>
              <a:rPr lang="fr-FR" dirty="0">
                <a:cs typeface="Arial"/>
              </a:rPr>
              <a:t>que </a:t>
            </a:r>
            <a:r>
              <a:rPr lang="fr-FR" spc="-5" dirty="0">
                <a:cs typeface="Arial"/>
              </a:rPr>
              <a:t>l’acheteur n’ai plus besoin de la commande ou bien vous ne </a:t>
            </a:r>
            <a:r>
              <a:rPr lang="fr-FR" dirty="0">
                <a:cs typeface="Arial"/>
              </a:rPr>
              <a:t>fournissiez </a:t>
            </a:r>
            <a:r>
              <a:rPr lang="fr-FR" spc="-5" dirty="0">
                <a:cs typeface="Arial"/>
              </a:rPr>
              <a:t>plus cet </a:t>
            </a:r>
            <a:r>
              <a:rPr lang="fr-FR" dirty="0">
                <a:cs typeface="Arial"/>
              </a:rPr>
              <a:t>article. </a:t>
            </a:r>
            <a:r>
              <a:rPr lang="fr-FR" spc="-5" dirty="0">
                <a:cs typeface="Arial"/>
              </a:rPr>
              <a:t>Commencez par ouvrir la</a:t>
            </a:r>
            <a:r>
              <a:rPr lang="fr-FR" spc="55" dirty="0">
                <a:cs typeface="Arial"/>
              </a:rPr>
              <a:t> </a:t>
            </a:r>
            <a:r>
              <a:rPr lang="fr-FR" spc="-5" dirty="0">
                <a:cs typeface="Arial"/>
              </a:rPr>
              <a:t>commande.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>
              <a:cs typeface="Arial"/>
            </a:endParaRPr>
          </a:p>
          <a:p>
            <a:pPr marL="0" indent="0">
              <a:buNone/>
            </a:pP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8" name="object 8"/>
          <p:cNvSpPr/>
          <p:nvPr/>
        </p:nvSpPr>
        <p:spPr>
          <a:xfrm>
            <a:off x="5135627" y="3889436"/>
            <a:ext cx="655955" cy="236220"/>
          </a:xfrm>
          <a:custGeom>
            <a:avLst/>
            <a:gdLst/>
            <a:ahLst/>
            <a:cxnLst/>
            <a:rect l="l" t="t" r="r" b="b"/>
            <a:pathLst>
              <a:path w="655954" h="236220">
                <a:moveTo>
                  <a:pt x="0" y="235965"/>
                </a:moveTo>
                <a:lnTo>
                  <a:pt x="655637" y="235965"/>
                </a:lnTo>
                <a:lnTo>
                  <a:pt x="655637" y="0"/>
                </a:lnTo>
                <a:lnTo>
                  <a:pt x="0" y="0"/>
                </a:lnTo>
                <a:lnTo>
                  <a:pt x="0" y="235965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21399" y="3055905"/>
            <a:ext cx="2359025" cy="772160"/>
          </a:xfrm>
          <a:custGeom>
            <a:avLst/>
            <a:gdLst/>
            <a:ahLst/>
            <a:cxnLst/>
            <a:rect l="l" t="t" r="r" b="b"/>
            <a:pathLst>
              <a:path w="2359025" h="772160">
                <a:moveTo>
                  <a:pt x="1023238" y="479679"/>
                </a:moveTo>
                <a:lnTo>
                  <a:pt x="450850" y="479679"/>
                </a:lnTo>
                <a:lnTo>
                  <a:pt x="0" y="771779"/>
                </a:lnTo>
                <a:lnTo>
                  <a:pt x="1023238" y="479679"/>
                </a:lnTo>
                <a:close/>
              </a:path>
              <a:path w="2359025" h="772160">
                <a:moveTo>
                  <a:pt x="2279015" y="0"/>
                </a:moveTo>
                <a:lnTo>
                  <a:pt x="149225" y="0"/>
                </a:lnTo>
                <a:lnTo>
                  <a:pt x="118078" y="6284"/>
                </a:lnTo>
                <a:lnTo>
                  <a:pt x="92646" y="23415"/>
                </a:lnTo>
                <a:lnTo>
                  <a:pt x="75501" y="48809"/>
                </a:lnTo>
                <a:lnTo>
                  <a:pt x="69214" y="79883"/>
                </a:lnTo>
                <a:lnTo>
                  <a:pt x="69214" y="399669"/>
                </a:lnTo>
                <a:lnTo>
                  <a:pt x="75501" y="430815"/>
                </a:lnTo>
                <a:lnTo>
                  <a:pt x="92646" y="456247"/>
                </a:lnTo>
                <a:lnTo>
                  <a:pt x="118078" y="473392"/>
                </a:lnTo>
                <a:lnTo>
                  <a:pt x="149225" y="479679"/>
                </a:lnTo>
                <a:lnTo>
                  <a:pt x="2279015" y="479679"/>
                </a:lnTo>
                <a:lnTo>
                  <a:pt x="2310161" y="473392"/>
                </a:lnTo>
                <a:lnTo>
                  <a:pt x="2335593" y="456247"/>
                </a:lnTo>
                <a:lnTo>
                  <a:pt x="2352738" y="430815"/>
                </a:lnTo>
                <a:lnTo>
                  <a:pt x="2359025" y="399669"/>
                </a:lnTo>
                <a:lnTo>
                  <a:pt x="2359025" y="79883"/>
                </a:lnTo>
                <a:lnTo>
                  <a:pt x="2352738" y="48809"/>
                </a:lnTo>
                <a:lnTo>
                  <a:pt x="2335593" y="23415"/>
                </a:lnTo>
                <a:lnTo>
                  <a:pt x="2310161" y="6284"/>
                </a:lnTo>
                <a:lnTo>
                  <a:pt x="22790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821399" y="3055905"/>
            <a:ext cx="2359025" cy="772160"/>
          </a:xfrm>
          <a:custGeom>
            <a:avLst/>
            <a:gdLst/>
            <a:ahLst/>
            <a:cxnLst/>
            <a:rect l="l" t="t" r="r" b="b"/>
            <a:pathLst>
              <a:path w="2359025" h="772160">
                <a:moveTo>
                  <a:pt x="69214" y="79883"/>
                </a:moveTo>
                <a:lnTo>
                  <a:pt x="75501" y="48809"/>
                </a:lnTo>
                <a:lnTo>
                  <a:pt x="92646" y="23415"/>
                </a:lnTo>
                <a:lnTo>
                  <a:pt x="118078" y="6284"/>
                </a:lnTo>
                <a:lnTo>
                  <a:pt x="149225" y="0"/>
                </a:lnTo>
                <a:lnTo>
                  <a:pt x="450850" y="0"/>
                </a:lnTo>
                <a:lnTo>
                  <a:pt x="1023238" y="0"/>
                </a:lnTo>
                <a:lnTo>
                  <a:pt x="2279015" y="0"/>
                </a:lnTo>
                <a:lnTo>
                  <a:pt x="2310161" y="6284"/>
                </a:lnTo>
                <a:lnTo>
                  <a:pt x="2335593" y="23415"/>
                </a:lnTo>
                <a:lnTo>
                  <a:pt x="2352738" y="48809"/>
                </a:lnTo>
                <a:lnTo>
                  <a:pt x="2359025" y="79883"/>
                </a:lnTo>
                <a:lnTo>
                  <a:pt x="2359025" y="279781"/>
                </a:lnTo>
                <a:lnTo>
                  <a:pt x="2359025" y="399669"/>
                </a:lnTo>
                <a:lnTo>
                  <a:pt x="2352738" y="430815"/>
                </a:lnTo>
                <a:lnTo>
                  <a:pt x="2335593" y="456247"/>
                </a:lnTo>
                <a:lnTo>
                  <a:pt x="2310161" y="473392"/>
                </a:lnTo>
                <a:lnTo>
                  <a:pt x="2279015" y="479679"/>
                </a:lnTo>
                <a:lnTo>
                  <a:pt x="1023238" y="479679"/>
                </a:lnTo>
                <a:lnTo>
                  <a:pt x="0" y="771779"/>
                </a:lnTo>
                <a:lnTo>
                  <a:pt x="450850" y="479679"/>
                </a:lnTo>
                <a:lnTo>
                  <a:pt x="149225" y="479679"/>
                </a:lnTo>
                <a:lnTo>
                  <a:pt x="118078" y="473392"/>
                </a:lnTo>
                <a:lnTo>
                  <a:pt x="92646" y="456247"/>
                </a:lnTo>
                <a:lnTo>
                  <a:pt x="75501" y="430815"/>
                </a:lnTo>
                <a:lnTo>
                  <a:pt x="69214" y="399669"/>
                </a:lnTo>
                <a:lnTo>
                  <a:pt x="69214" y="279781"/>
                </a:lnTo>
                <a:lnTo>
                  <a:pt x="69214" y="79883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006184" y="3121058"/>
            <a:ext cx="205867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 marR="5080" indent="-227329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Rejeter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PO entier</a:t>
            </a:r>
            <a:r>
              <a:rPr sz="1200" b="1" spc="-9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cliquant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bouton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Refuser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609249-A79D-408C-B2E2-0E635CE756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Rejet</a:t>
            </a:r>
            <a:r>
              <a:rPr lang="en-PH" dirty="0"/>
              <a:t> </a:t>
            </a:r>
            <a:r>
              <a:rPr lang="en-PH" spc="-5" dirty="0" err="1"/>
              <a:t>d’une</a:t>
            </a:r>
            <a:r>
              <a:rPr lang="en-PH" spc="-90" dirty="0"/>
              <a:t> </a:t>
            </a:r>
            <a:r>
              <a:rPr lang="en-PH" spc="-5" dirty="0" err="1"/>
              <a:t>Commande</a:t>
            </a:r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6EFE873-4CF7-434F-B2DF-DA7B49960C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85836"/>
            <a:ext cx="10551663" cy="14276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/>
              <a:t>Si vous refusez la commande en </a:t>
            </a:r>
            <a:r>
              <a:rPr lang="fr-FR" spc="-20" dirty="0"/>
              <a:t>entier, </a:t>
            </a:r>
            <a:r>
              <a:rPr lang="fr-FR" spc="-5" dirty="0"/>
              <a:t>vous recevez alors une  confirmation que la commande a été refusée avec succès . Le document ne sera envoyé qu’après avoir cliqué sur " Enregistrer et  envoyer". </a:t>
            </a:r>
            <a:r>
              <a:rPr lang="fr-FR" spc="-35" dirty="0"/>
              <a:t>Vous </a:t>
            </a:r>
            <a:r>
              <a:rPr lang="fr-FR" spc="-5" dirty="0"/>
              <a:t>recevrez alors </a:t>
            </a:r>
            <a:r>
              <a:rPr lang="fr-FR" dirty="0"/>
              <a:t>le </a:t>
            </a:r>
            <a:r>
              <a:rPr lang="fr-FR" spc="-5" dirty="0"/>
              <a:t>message "la commande a été  envoyée avec</a:t>
            </a:r>
            <a:r>
              <a:rPr lang="fr-FR" spc="-45" dirty="0"/>
              <a:t> </a:t>
            </a:r>
            <a:r>
              <a:rPr lang="fr-FR" dirty="0"/>
              <a:t>succès”.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878583" y="3021583"/>
            <a:ext cx="8772144" cy="2773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05000" y="3048000"/>
            <a:ext cx="8666099" cy="266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04999" y="3784600"/>
            <a:ext cx="4597400" cy="228600"/>
          </a:xfrm>
          <a:custGeom>
            <a:avLst/>
            <a:gdLst/>
            <a:ahLst/>
            <a:cxnLst/>
            <a:rect l="l" t="t" r="r" b="b"/>
            <a:pathLst>
              <a:path w="4597400" h="228600">
                <a:moveTo>
                  <a:pt x="0" y="228600"/>
                </a:moveTo>
                <a:lnTo>
                  <a:pt x="4597400" y="228600"/>
                </a:lnTo>
                <a:lnTo>
                  <a:pt x="4597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02422" y="2043644"/>
            <a:ext cx="8877300" cy="3857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8800" y="2069591"/>
            <a:ext cx="8771255" cy="37515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04343" y="3735792"/>
            <a:ext cx="381000" cy="228600"/>
          </a:xfrm>
          <a:custGeom>
            <a:avLst/>
            <a:gdLst/>
            <a:ahLst/>
            <a:cxnLst/>
            <a:rect l="l" t="t" r="r" b="b"/>
            <a:pathLst>
              <a:path w="381000" h="228600">
                <a:moveTo>
                  <a:pt x="0" y="228600"/>
                </a:moveTo>
                <a:lnTo>
                  <a:pt x="381000" y="228600"/>
                </a:lnTo>
                <a:lnTo>
                  <a:pt x="3810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EC87F36-29A1-4458-87D8-D9096DD53F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6086"/>
            <a:ext cx="11567664" cy="538647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>
                <a:cs typeface="Arial"/>
              </a:rPr>
              <a:t>Vous </a:t>
            </a:r>
            <a:r>
              <a:rPr lang="fr-FR" spc="-5" dirty="0">
                <a:cs typeface="Arial"/>
              </a:rPr>
              <a:t>avez la </a:t>
            </a:r>
            <a:r>
              <a:rPr lang="fr-FR" dirty="0">
                <a:cs typeface="Arial"/>
              </a:rPr>
              <a:t>possibilité </a:t>
            </a:r>
            <a:r>
              <a:rPr lang="fr-FR" spc="-5" dirty="0">
                <a:cs typeface="Arial"/>
              </a:rPr>
              <a:t>d'ajouter des notes expliquant le refus de</a:t>
            </a:r>
            <a:r>
              <a:rPr lang="fr-FR" spc="215" dirty="0">
                <a:cs typeface="Arial"/>
              </a:rPr>
              <a:t> </a:t>
            </a:r>
            <a:r>
              <a:rPr lang="fr-FR" dirty="0">
                <a:cs typeface="Arial"/>
              </a:rPr>
              <a:t>la </a:t>
            </a:r>
            <a:r>
              <a:rPr lang="fr-FR" spc="-5" dirty="0">
                <a:cs typeface="Arial"/>
              </a:rPr>
              <a:t>commande.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02070F39-3F42-49D4-A170-20EA972A7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en-PH" dirty="0" err="1"/>
              <a:t>Rejet</a:t>
            </a:r>
            <a:r>
              <a:rPr lang="en-PH" dirty="0"/>
              <a:t> </a:t>
            </a:r>
            <a:r>
              <a:rPr lang="en-PH" spc="-5" dirty="0" err="1"/>
              <a:t>d’une</a:t>
            </a:r>
            <a:r>
              <a:rPr lang="en-PH" spc="-90" dirty="0"/>
              <a:t> </a:t>
            </a:r>
            <a:r>
              <a:rPr lang="en-PH" spc="-5" dirty="0" err="1"/>
              <a:t>Commande</a:t>
            </a:r>
            <a:endParaRPr lang="en-P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EEBB7-8A74-4CA7-B015-4A044CF0DE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Ordre du</a:t>
            </a:r>
            <a:r>
              <a:rPr lang="en-PH" spc="-55" dirty="0"/>
              <a:t> </a:t>
            </a:r>
            <a:r>
              <a:rPr lang="en-PH" spc="-5" dirty="0"/>
              <a:t>jour</a:t>
            </a:r>
            <a:endParaRPr lang="en-P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24B49A-596D-4B79-9519-33489D4D7C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z="2200" spc="-5" dirty="0">
                <a:cs typeface="Arial"/>
              </a:rPr>
              <a:t>Bienvenue à la Formation </a:t>
            </a:r>
            <a:r>
              <a:rPr lang="fr-FR" sz="2200" spc="-5" dirty="0" err="1">
                <a:cs typeface="Arial"/>
              </a:rPr>
              <a:t>Order</a:t>
            </a:r>
            <a:r>
              <a:rPr lang="fr-FR" sz="2200" spc="-5" dirty="0">
                <a:cs typeface="Arial"/>
              </a:rPr>
              <a:t> Management</a:t>
            </a:r>
            <a:r>
              <a:rPr lang="fr-FR" sz="2200" spc="165" dirty="0">
                <a:cs typeface="Arial"/>
              </a:rPr>
              <a:t> </a:t>
            </a:r>
            <a:r>
              <a:rPr lang="fr-FR" sz="2200" spc="-5" dirty="0">
                <a:cs typeface="Arial"/>
              </a:rPr>
              <a:t>pour</a:t>
            </a:r>
            <a:r>
              <a:rPr lang="fr-FR" sz="2200" dirty="0">
                <a:cs typeface="Arial"/>
              </a:rPr>
              <a:t> </a:t>
            </a:r>
            <a:r>
              <a:rPr lang="fr-FR" sz="2200" spc="-5" dirty="0">
                <a:cs typeface="Arial"/>
              </a:rPr>
              <a:t>Fournisseurs</a:t>
            </a:r>
            <a:endParaRPr lang="fr-FR" sz="2200" dirty="0">
              <a:cs typeface="Arial"/>
            </a:endParaRPr>
          </a:p>
          <a:p>
            <a:r>
              <a:rPr lang="fr-FR" sz="2200" spc="-5" dirty="0">
                <a:cs typeface="Arial"/>
              </a:rPr>
              <a:t>Pendant cette présentation vous apprendrez</a:t>
            </a:r>
            <a:r>
              <a:rPr lang="fr-FR" sz="2200" spc="155" dirty="0">
                <a:cs typeface="Arial"/>
              </a:rPr>
              <a:t> </a:t>
            </a:r>
            <a:r>
              <a:rPr lang="fr-FR" sz="2200" spc="-5" dirty="0">
                <a:cs typeface="Arial"/>
              </a:rPr>
              <a:t>comment:</a:t>
            </a:r>
            <a:endParaRPr lang="fr-FR" sz="22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vous </a:t>
            </a:r>
            <a:r>
              <a:rPr lang="fr-FR" sz="1800" dirty="0">
                <a:cs typeface="Arial"/>
              </a:rPr>
              <a:t>connecter </a:t>
            </a:r>
            <a:r>
              <a:rPr lang="fr-FR" sz="1800" spc="-5" dirty="0">
                <a:cs typeface="Arial"/>
              </a:rPr>
              <a:t>au portail et vous aurez une</a:t>
            </a:r>
            <a:r>
              <a:rPr lang="fr-FR" sz="1800" spc="8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vue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d'ensemble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Récupérer et passer en revue les bons de</a:t>
            </a:r>
            <a:r>
              <a:rPr lang="fr-FR" sz="1800" spc="9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commande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Répondre au bon de commande (PO) </a:t>
            </a:r>
            <a:r>
              <a:rPr lang="fr-FR" sz="1800" dirty="0">
                <a:cs typeface="Arial"/>
              </a:rPr>
              <a:t>(POR)</a:t>
            </a:r>
            <a:r>
              <a:rPr lang="fr-FR" sz="1800" spc="9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–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Accepter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Rejeter une</a:t>
            </a:r>
            <a:r>
              <a:rPr lang="fr-FR" sz="1800" spc="-3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commande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Recevoir la commande</a:t>
            </a:r>
            <a:r>
              <a:rPr lang="fr-FR" sz="1800" spc="5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modificative</a:t>
            </a:r>
            <a:endParaRPr lang="fr-FR" sz="1800" dirty="0">
              <a:cs typeface="Arial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Créer une</a:t>
            </a:r>
            <a:r>
              <a:rPr lang="fr-FR" sz="1800" spc="-2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facture</a:t>
            </a:r>
            <a:endParaRPr lang="fr-FR" sz="1800" dirty="0">
              <a:cs typeface="Arial"/>
            </a:endParaRP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945995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5C073AF-D930-4283-8F23-8EA7527504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47800"/>
            <a:ext cx="10551663" cy="914401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/>
              <a:t>Cliquez ensuite sur le bouton Enregistrer et </a:t>
            </a:r>
            <a:r>
              <a:rPr lang="fr-FR" spc="-20" dirty="0"/>
              <a:t>envoyer. </a:t>
            </a:r>
            <a:r>
              <a:rPr lang="fr-FR" spc="-35" dirty="0"/>
              <a:t>Vous  </a:t>
            </a:r>
            <a:r>
              <a:rPr lang="fr-FR" spc="-5" dirty="0"/>
              <a:t>obtiendrez alors </a:t>
            </a:r>
            <a:r>
              <a:rPr lang="fr-FR" dirty="0"/>
              <a:t>la </a:t>
            </a:r>
            <a:r>
              <a:rPr lang="fr-FR" spc="-5" dirty="0"/>
              <a:t>confirmation que </a:t>
            </a:r>
            <a:r>
              <a:rPr lang="fr-FR" dirty="0"/>
              <a:t>la </a:t>
            </a:r>
            <a:r>
              <a:rPr lang="fr-FR" spc="-5" dirty="0"/>
              <a:t>commande a été envoyé  avec le statut Refusé.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573148" y="2692086"/>
            <a:ext cx="8869680" cy="2801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2717994"/>
            <a:ext cx="8763000" cy="26943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93851" y="3429193"/>
            <a:ext cx="2835275" cy="228600"/>
          </a:xfrm>
          <a:custGeom>
            <a:avLst/>
            <a:gdLst/>
            <a:ahLst/>
            <a:cxnLst/>
            <a:rect l="l" t="t" r="r" b="b"/>
            <a:pathLst>
              <a:path w="2835275" h="228600">
                <a:moveTo>
                  <a:pt x="0" y="228600"/>
                </a:moveTo>
                <a:lnTo>
                  <a:pt x="2835275" y="228600"/>
                </a:lnTo>
                <a:lnTo>
                  <a:pt x="2835275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618F0E26-9AE2-4CB7-BA1C-5AD02CAB00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en-PH" dirty="0" err="1"/>
              <a:t>Rejet</a:t>
            </a:r>
            <a:r>
              <a:rPr lang="en-PH" dirty="0"/>
              <a:t> </a:t>
            </a:r>
            <a:r>
              <a:rPr lang="en-PH" spc="-5" dirty="0" err="1"/>
              <a:t>d’une</a:t>
            </a:r>
            <a:r>
              <a:rPr lang="en-PH" spc="-90" dirty="0"/>
              <a:t> </a:t>
            </a:r>
            <a:r>
              <a:rPr lang="en-PH" spc="-5" dirty="0" err="1"/>
              <a:t>Commande</a:t>
            </a:r>
            <a:endParaRPr lang="en-PH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5202247-DEAA-4D01-98C3-AE30773B9B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Modifications des</a:t>
            </a:r>
            <a:r>
              <a:rPr lang="en-PH" spc="-10" dirty="0"/>
              <a:t> </a:t>
            </a:r>
            <a:r>
              <a:rPr lang="en-PH" spc="-5" dirty="0" err="1"/>
              <a:t>Commandes</a:t>
            </a:r>
            <a:endParaRPr lang="en-PH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6AC5896-8D49-4401-9657-E01B6E5CD1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20679"/>
            <a:ext cx="10551663" cy="8053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Pour chercher des commandes modifiées: Cliquez Sur &gt;  Modification des Commandes dans le menu</a:t>
            </a:r>
            <a:r>
              <a:rPr lang="fr-FR" spc="160" dirty="0">
                <a:cs typeface="Arial"/>
              </a:rPr>
              <a:t> </a:t>
            </a:r>
            <a:r>
              <a:rPr lang="fr-FR" spc="-5" dirty="0">
                <a:cs typeface="Arial"/>
              </a:rPr>
              <a:t>principal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1937768" y="2209800"/>
            <a:ext cx="7950708" cy="43352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13968" y="2277855"/>
            <a:ext cx="7772400" cy="41340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39441" y="2452897"/>
            <a:ext cx="1143000" cy="435083"/>
          </a:xfrm>
          <a:custGeom>
            <a:avLst/>
            <a:gdLst/>
            <a:ahLst/>
            <a:cxnLst/>
            <a:rect l="l" t="t" r="r" b="b"/>
            <a:pathLst>
              <a:path w="1184275" h="228600">
                <a:moveTo>
                  <a:pt x="0" y="228600"/>
                </a:moveTo>
                <a:lnTo>
                  <a:pt x="1184275" y="228600"/>
                </a:lnTo>
                <a:lnTo>
                  <a:pt x="1184275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32787" y="164591"/>
            <a:ext cx="523113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Modifications des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Commandes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07108" y="2332493"/>
            <a:ext cx="7653589" cy="40934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32787" y="2362200"/>
            <a:ext cx="7530313" cy="3983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E363608-75CC-4E4C-BE5F-92144B2A8B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56198"/>
            <a:ext cx="10551663" cy="896491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Pour </a:t>
            </a:r>
            <a:r>
              <a:rPr lang="fr-FR" dirty="0">
                <a:cs typeface="Arial"/>
              </a:rPr>
              <a:t>chercher </a:t>
            </a:r>
            <a:r>
              <a:rPr lang="fr-FR" spc="-5" dirty="0">
                <a:cs typeface="Arial"/>
              </a:rPr>
              <a:t>des commandes </a:t>
            </a:r>
            <a:r>
              <a:rPr lang="fr-FR" dirty="0">
                <a:cs typeface="Arial"/>
              </a:rPr>
              <a:t>modifiées: </a:t>
            </a:r>
            <a:r>
              <a:rPr lang="fr-FR" spc="-5" dirty="0">
                <a:cs typeface="Arial"/>
              </a:rPr>
              <a:t>cliquez sur l’onglet  Commandes modifiées dans la </a:t>
            </a:r>
            <a:r>
              <a:rPr lang="fr-FR" dirty="0">
                <a:cs typeface="Arial"/>
              </a:rPr>
              <a:t>section </a:t>
            </a:r>
            <a:r>
              <a:rPr lang="fr-FR" spc="-5" dirty="0">
                <a:cs typeface="Arial"/>
              </a:rPr>
              <a:t>« </a:t>
            </a:r>
            <a:r>
              <a:rPr lang="fr-FR" dirty="0">
                <a:cs typeface="Arial"/>
              </a:rPr>
              <a:t>aperçu </a:t>
            </a:r>
            <a:r>
              <a:rPr lang="fr-FR" spc="-5" dirty="0">
                <a:cs typeface="Arial"/>
              </a:rPr>
              <a:t>» de la page </a:t>
            </a:r>
            <a:r>
              <a:rPr lang="fr-FR" dirty="0">
                <a:cs typeface="Arial"/>
              </a:rPr>
              <a:t>d'accueil.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8550276-9213-46F4-B6BC-3E3849600A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en-PH" spc="-5" dirty="0"/>
              <a:t>Modifications des</a:t>
            </a:r>
            <a:r>
              <a:rPr lang="en-PH" spc="-10" dirty="0"/>
              <a:t> </a:t>
            </a:r>
            <a:r>
              <a:rPr lang="en-PH" spc="-5" dirty="0" err="1"/>
              <a:t>Commandes</a:t>
            </a:r>
            <a:endParaRPr lang="en-PH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3D5AC0B-3CCF-45BA-A444-FC04C922AF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Modifications des</a:t>
            </a:r>
            <a:r>
              <a:rPr lang="en-PH" spc="-15" dirty="0"/>
              <a:t> </a:t>
            </a:r>
            <a:r>
              <a:rPr lang="en-PH" spc="-5" dirty="0" err="1"/>
              <a:t>Commandes</a:t>
            </a:r>
            <a:endParaRPr lang="en-PH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250322-D42B-45E3-96A3-2486901CA1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1090"/>
            <a:ext cx="10551663" cy="1311355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Pour chercher des commandes modifiées</a:t>
            </a:r>
            <a:r>
              <a:rPr lang="fr-FR" spc="75" dirty="0">
                <a:cs typeface="Arial"/>
              </a:rPr>
              <a:t> </a:t>
            </a:r>
            <a:r>
              <a:rPr lang="fr-FR" spc="-5" dirty="0">
                <a:cs typeface="Arial"/>
              </a:rPr>
              <a:t>:</a:t>
            </a:r>
            <a:endParaRPr lang="fr-FR" dirty="0">
              <a:cs typeface="Arial"/>
            </a:endParaRPr>
          </a:p>
          <a:p>
            <a:pPr marL="0" indent="0">
              <a:lnSpc>
                <a:spcPts val="2370"/>
              </a:lnSpc>
              <a:spcBef>
                <a:spcPts val="1764"/>
              </a:spcBef>
              <a:buNone/>
            </a:pPr>
            <a:r>
              <a:rPr lang="fr-FR" spc="-5" dirty="0">
                <a:cs typeface="Arial"/>
              </a:rPr>
              <a:t>Utilisez la recherche avancée de l’onglet «</a:t>
            </a:r>
            <a:r>
              <a:rPr lang="fr-FR" spc="150" dirty="0">
                <a:cs typeface="Arial"/>
              </a:rPr>
              <a:t> </a:t>
            </a:r>
            <a:r>
              <a:rPr lang="fr-FR" spc="-5" dirty="0">
                <a:cs typeface="Arial"/>
              </a:rPr>
              <a:t>Commandes modifiées » </a:t>
            </a:r>
            <a:br>
              <a:rPr lang="fr-FR" spc="-5" dirty="0">
                <a:cs typeface="Arial"/>
              </a:rPr>
            </a:br>
            <a:r>
              <a:rPr lang="fr-FR" spc="-5" dirty="0">
                <a:cs typeface="Arial"/>
              </a:rPr>
              <a:t>dans le Menu</a:t>
            </a:r>
            <a:r>
              <a:rPr lang="fr-FR" spc="50" dirty="0">
                <a:cs typeface="Arial"/>
              </a:rPr>
              <a:t> </a:t>
            </a:r>
            <a:r>
              <a:rPr lang="fr-FR" spc="-5" dirty="0">
                <a:cs typeface="Arial"/>
              </a:rPr>
              <a:t>Principal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1878393" y="2865437"/>
            <a:ext cx="8778240" cy="30358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05000" y="2892475"/>
            <a:ext cx="8670798" cy="29284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89149" y="4166208"/>
            <a:ext cx="5840730" cy="1130300"/>
          </a:xfrm>
          <a:custGeom>
            <a:avLst/>
            <a:gdLst/>
            <a:ahLst/>
            <a:cxnLst/>
            <a:rect l="l" t="t" r="r" b="b"/>
            <a:pathLst>
              <a:path w="5840730" h="1130300">
                <a:moveTo>
                  <a:pt x="0" y="1130007"/>
                </a:moveTo>
                <a:lnTo>
                  <a:pt x="5840349" y="1130007"/>
                </a:lnTo>
                <a:lnTo>
                  <a:pt x="5840349" y="0"/>
                </a:lnTo>
                <a:lnTo>
                  <a:pt x="0" y="0"/>
                </a:lnTo>
                <a:lnTo>
                  <a:pt x="0" y="113000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65C5B02-C7CF-4B21-A61C-8AF994535D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pc="-5" dirty="0"/>
              <a:t>Liste de Résultats de</a:t>
            </a:r>
            <a:r>
              <a:rPr lang="fr-FR" spc="-10" dirty="0"/>
              <a:t> </a:t>
            </a:r>
            <a:r>
              <a:rPr lang="fr-FR" spc="-5" dirty="0"/>
              <a:t>Recherche</a:t>
            </a: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2209800" y="3593970"/>
            <a:ext cx="8275333" cy="24408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88584" y="2052830"/>
            <a:ext cx="1888236" cy="582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14874" y="2078993"/>
            <a:ext cx="1781175" cy="4762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23564" y="1599314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10" h="708660">
                <a:moveTo>
                  <a:pt x="1908175" y="479678"/>
                </a:moveTo>
                <a:lnTo>
                  <a:pt x="1335658" y="479678"/>
                </a:lnTo>
                <a:lnTo>
                  <a:pt x="2165985" y="708406"/>
                </a:lnTo>
                <a:lnTo>
                  <a:pt x="1908175" y="479678"/>
                </a:lnTo>
                <a:close/>
              </a:path>
              <a:path w="2289810" h="708660">
                <a:moveTo>
                  <a:pt x="2209800" y="0"/>
                </a:moveTo>
                <a:lnTo>
                  <a:pt x="80009" y="0"/>
                </a:lnTo>
                <a:lnTo>
                  <a:pt x="48863" y="6286"/>
                </a:lnTo>
                <a:lnTo>
                  <a:pt x="23431" y="23431"/>
                </a:lnTo>
                <a:lnTo>
                  <a:pt x="6286" y="48863"/>
                </a:lnTo>
                <a:lnTo>
                  <a:pt x="0" y="80010"/>
                </a:lnTo>
                <a:lnTo>
                  <a:pt x="0" y="399796"/>
                </a:lnTo>
                <a:lnTo>
                  <a:pt x="6286" y="430922"/>
                </a:lnTo>
                <a:lnTo>
                  <a:pt x="23431" y="456310"/>
                </a:lnTo>
                <a:lnTo>
                  <a:pt x="48863" y="473412"/>
                </a:lnTo>
                <a:lnTo>
                  <a:pt x="80009" y="479678"/>
                </a:lnTo>
                <a:lnTo>
                  <a:pt x="2209800" y="479678"/>
                </a:lnTo>
                <a:lnTo>
                  <a:pt x="2240946" y="473412"/>
                </a:lnTo>
                <a:lnTo>
                  <a:pt x="2266378" y="456310"/>
                </a:lnTo>
                <a:lnTo>
                  <a:pt x="2283523" y="430922"/>
                </a:lnTo>
                <a:lnTo>
                  <a:pt x="2289810" y="399796"/>
                </a:lnTo>
                <a:lnTo>
                  <a:pt x="2289810" y="80010"/>
                </a:lnTo>
                <a:lnTo>
                  <a:pt x="2283523" y="48863"/>
                </a:lnTo>
                <a:lnTo>
                  <a:pt x="2266378" y="23431"/>
                </a:lnTo>
                <a:lnTo>
                  <a:pt x="2240946" y="6286"/>
                </a:lnTo>
                <a:lnTo>
                  <a:pt x="2209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23564" y="1599314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10" h="708660">
                <a:moveTo>
                  <a:pt x="0" y="80010"/>
                </a:moveTo>
                <a:lnTo>
                  <a:pt x="6286" y="48863"/>
                </a:lnTo>
                <a:lnTo>
                  <a:pt x="23431" y="23431"/>
                </a:lnTo>
                <a:lnTo>
                  <a:pt x="48863" y="6286"/>
                </a:lnTo>
                <a:lnTo>
                  <a:pt x="80009" y="0"/>
                </a:lnTo>
                <a:lnTo>
                  <a:pt x="1335658" y="0"/>
                </a:lnTo>
                <a:lnTo>
                  <a:pt x="1908175" y="0"/>
                </a:lnTo>
                <a:lnTo>
                  <a:pt x="2209800" y="0"/>
                </a:lnTo>
                <a:lnTo>
                  <a:pt x="2240946" y="6286"/>
                </a:lnTo>
                <a:lnTo>
                  <a:pt x="2266378" y="23431"/>
                </a:lnTo>
                <a:lnTo>
                  <a:pt x="2283523" y="48863"/>
                </a:lnTo>
                <a:lnTo>
                  <a:pt x="2289810" y="80010"/>
                </a:lnTo>
                <a:lnTo>
                  <a:pt x="2289810" y="279908"/>
                </a:lnTo>
                <a:lnTo>
                  <a:pt x="2289810" y="399796"/>
                </a:lnTo>
                <a:lnTo>
                  <a:pt x="2283523" y="430922"/>
                </a:lnTo>
                <a:lnTo>
                  <a:pt x="2266378" y="456310"/>
                </a:lnTo>
                <a:lnTo>
                  <a:pt x="2240946" y="473412"/>
                </a:lnTo>
                <a:lnTo>
                  <a:pt x="2209800" y="479678"/>
                </a:lnTo>
                <a:lnTo>
                  <a:pt x="1908175" y="479678"/>
                </a:lnTo>
                <a:lnTo>
                  <a:pt x="2165985" y="708406"/>
                </a:lnTo>
                <a:lnTo>
                  <a:pt x="1335658" y="479678"/>
                </a:lnTo>
                <a:lnTo>
                  <a:pt x="80009" y="479678"/>
                </a:lnTo>
                <a:lnTo>
                  <a:pt x="48863" y="473412"/>
                </a:lnTo>
                <a:lnTo>
                  <a:pt x="23431" y="456310"/>
                </a:lnTo>
                <a:lnTo>
                  <a:pt x="6286" y="430922"/>
                </a:lnTo>
                <a:lnTo>
                  <a:pt x="0" y="399796"/>
                </a:lnTo>
                <a:lnTo>
                  <a:pt x="0" y="279908"/>
                </a:lnTo>
                <a:lnTo>
                  <a:pt x="0" y="80010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38164" y="1364237"/>
            <a:ext cx="2289810" cy="784860"/>
          </a:xfrm>
          <a:custGeom>
            <a:avLst/>
            <a:gdLst/>
            <a:ahLst/>
            <a:cxnLst/>
            <a:rect l="l" t="t" r="r" b="b"/>
            <a:pathLst>
              <a:path w="2289810" h="784860">
                <a:moveTo>
                  <a:pt x="954024" y="479805"/>
                </a:moveTo>
                <a:lnTo>
                  <a:pt x="381635" y="479805"/>
                </a:lnTo>
                <a:lnTo>
                  <a:pt x="286385" y="784605"/>
                </a:lnTo>
                <a:lnTo>
                  <a:pt x="954024" y="479805"/>
                </a:lnTo>
                <a:close/>
              </a:path>
              <a:path w="2289810" h="784860">
                <a:moveTo>
                  <a:pt x="2209800" y="0"/>
                </a:moveTo>
                <a:lnTo>
                  <a:pt x="80010" y="0"/>
                </a:lnTo>
                <a:lnTo>
                  <a:pt x="48863" y="6286"/>
                </a:lnTo>
                <a:lnTo>
                  <a:pt x="23431" y="23431"/>
                </a:lnTo>
                <a:lnTo>
                  <a:pt x="6286" y="48863"/>
                </a:lnTo>
                <a:lnTo>
                  <a:pt x="0" y="80010"/>
                </a:lnTo>
                <a:lnTo>
                  <a:pt x="0" y="399796"/>
                </a:lnTo>
                <a:lnTo>
                  <a:pt x="6286" y="430942"/>
                </a:lnTo>
                <a:lnTo>
                  <a:pt x="23431" y="456374"/>
                </a:lnTo>
                <a:lnTo>
                  <a:pt x="48863" y="473519"/>
                </a:lnTo>
                <a:lnTo>
                  <a:pt x="80010" y="479805"/>
                </a:lnTo>
                <a:lnTo>
                  <a:pt x="2209800" y="479805"/>
                </a:lnTo>
                <a:lnTo>
                  <a:pt x="2240946" y="473519"/>
                </a:lnTo>
                <a:lnTo>
                  <a:pt x="2266378" y="456374"/>
                </a:lnTo>
                <a:lnTo>
                  <a:pt x="2283523" y="430942"/>
                </a:lnTo>
                <a:lnTo>
                  <a:pt x="2289810" y="399796"/>
                </a:lnTo>
                <a:lnTo>
                  <a:pt x="2289810" y="80010"/>
                </a:lnTo>
                <a:lnTo>
                  <a:pt x="2283523" y="48863"/>
                </a:lnTo>
                <a:lnTo>
                  <a:pt x="2266378" y="23431"/>
                </a:lnTo>
                <a:lnTo>
                  <a:pt x="2240946" y="6286"/>
                </a:lnTo>
                <a:lnTo>
                  <a:pt x="2209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38163" y="1364237"/>
            <a:ext cx="2622169" cy="784860"/>
          </a:xfrm>
          <a:custGeom>
            <a:avLst/>
            <a:gdLst/>
            <a:ahLst/>
            <a:cxnLst/>
            <a:rect l="l" t="t" r="r" b="b"/>
            <a:pathLst>
              <a:path w="2289810" h="784860">
                <a:moveTo>
                  <a:pt x="0" y="80010"/>
                </a:moveTo>
                <a:lnTo>
                  <a:pt x="6286" y="48863"/>
                </a:lnTo>
                <a:lnTo>
                  <a:pt x="23431" y="23431"/>
                </a:lnTo>
                <a:lnTo>
                  <a:pt x="48863" y="6286"/>
                </a:lnTo>
                <a:lnTo>
                  <a:pt x="80010" y="0"/>
                </a:lnTo>
                <a:lnTo>
                  <a:pt x="381635" y="0"/>
                </a:lnTo>
                <a:lnTo>
                  <a:pt x="954024" y="0"/>
                </a:lnTo>
                <a:lnTo>
                  <a:pt x="2209800" y="0"/>
                </a:lnTo>
                <a:lnTo>
                  <a:pt x="2240946" y="6286"/>
                </a:lnTo>
                <a:lnTo>
                  <a:pt x="2266378" y="23431"/>
                </a:lnTo>
                <a:lnTo>
                  <a:pt x="2283523" y="48863"/>
                </a:lnTo>
                <a:lnTo>
                  <a:pt x="2289810" y="80010"/>
                </a:lnTo>
                <a:lnTo>
                  <a:pt x="2289810" y="279908"/>
                </a:lnTo>
                <a:lnTo>
                  <a:pt x="2289810" y="399796"/>
                </a:lnTo>
                <a:lnTo>
                  <a:pt x="2283523" y="430942"/>
                </a:lnTo>
                <a:lnTo>
                  <a:pt x="2266378" y="456374"/>
                </a:lnTo>
                <a:lnTo>
                  <a:pt x="2240946" y="473519"/>
                </a:lnTo>
                <a:lnTo>
                  <a:pt x="2209800" y="479805"/>
                </a:lnTo>
                <a:lnTo>
                  <a:pt x="954024" y="479805"/>
                </a:lnTo>
                <a:lnTo>
                  <a:pt x="286385" y="784605"/>
                </a:lnTo>
                <a:lnTo>
                  <a:pt x="381635" y="479805"/>
                </a:lnTo>
                <a:lnTo>
                  <a:pt x="80010" y="479805"/>
                </a:lnTo>
                <a:lnTo>
                  <a:pt x="48863" y="473519"/>
                </a:lnTo>
                <a:lnTo>
                  <a:pt x="23431" y="456374"/>
                </a:lnTo>
                <a:lnTo>
                  <a:pt x="6286" y="430942"/>
                </a:lnTo>
                <a:lnTo>
                  <a:pt x="0" y="399796"/>
                </a:lnTo>
                <a:lnTo>
                  <a:pt x="0" y="279908"/>
                </a:lnTo>
                <a:lnTo>
                  <a:pt x="0" y="80010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886200" y="2451230"/>
            <a:ext cx="2331085" cy="812800"/>
          </a:xfrm>
          <a:custGeom>
            <a:avLst/>
            <a:gdLst/>
            <a:ahLst/>
            <a:cxnLst/>
            <a:rect l="l" t="t" r="r" b="b"/>
            <a:pathLst>
              <a:path w="2331085" h="812800">
                <a:moveTo>
                  <a:pt x="2209800" y="333121"/>
                </a:moveTo>
                <a:lnTo>
                  <a:pt x="80009" y="333121"/>
                </a:lnTo>
                <a:lnTo>
                  <a:pt x="48863" y="339407"/>
                </a:lnTo>
                <a:lnTo>
                  <a:pt x="23431" y="356552"/>
                </a:lnTo>
                <a:lnTo>
                  <a:pt x="6286" y="381984"/>
                </a:lnTo>
                <a:lnTo>
                  <a:pt x="0" y="413131"/>
                </a:lnTo>
                <a:lnTo>
                  <a:pt x="0" y="732917"/>
                </a:lnTo>
                <a:lnTo>
                  <a:pt x="6286" y="763990"/>
                </a:lnTo>
                <a:lnTo>
                  <a:pt x="23431" y="789384"/>
                </a:lnTo>
                <a:lnTo>
                  <a:pt x="48863" y="806515"/>
                </a:lnTo>
                <a:lnTo>
                  <a:pt x="80009" y="812800"/>
                </a:lnTo>
                <a:lnTo>
                  <a:pt x="2209800" y="812800"/>
                </a:lnTo>
                <a:lnTo>
                  <a:pt x="2240946" y="806515"/>
                </a:lnTo>
                <a:lnTo>
                  <a:pt x="2266378" y="789384"/>
                </a:lnTo>
                <a:lnTo>
                  <a:pt x="2283523" y="763990"/>
                </a:lnTo>
                <a:lnTo>
                  <a:pt x="2289810" y="732917"/>
                </a:lnTo>
                <a:lnTo>
                  <a:pt x="2289810" y="413131"/>
                </a:lnTo>
                <a:lnTo>
                  <a:pt x="2283523" y="381984"/>
                </a:lnTo>
                <a:lnTo>
                  <a:pt x="2266378" y="356552"/>
                </a:lnTo>
                <a:lnTo>
                  <a:pt x="2240946" y="339407"/>
                </a:lnTo>
                <a:lnTo>
                  <a:pt x="2209800" y="333121"/>
                </a:lnTo>
                <a:close/>
              </a:path>
              <a:path w="2331085" h="812800">
                <a:moveTo>
                  <a:pt x="2331085" y="0"/>
                </a:moveTo>
                <a:lnTo>
                  <a:pt x="1335659" y="333121"/>
                </a:lnTo>
                <a:lnTo>
                  <a:pt x="1908175" y="333121"/>
                </a:lnTo>
                <a:lnTo>
                  <a:pt x="23310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86200" y="2451230"/>
            <a:ext cx="2331085" cy="812800"/>
          </a:xfrm>
          <a:custGeom>
            <a:avLst/>
            <a:gdLst/>
            <a:ahLst/>
            <a:cxnLst/>
            <a:rect l="l" t="t" r="r" b="b"/>
            <a:pathLst>
              <a:path w="2331085" h="812800">
                <a:moveTo>
                  <a:pt x="0" y="413131"/>
                </a:moveTo>
                <a:lnTo>
                  <a:pt x="6286" y="381984"/>
                </a:lnTo>
                <a:lnTo>
                  <a:pt x="23431" y="356552"/>
                </a:lnTo>
                <a:lnTo>
                  <a:pt x="48863" y="339407"/>
                </a:lnTo>
                <a:lnTo>
                  <a:pt x="80009" y="333121"/>
                </a:lnTo>
                <a:lnTo>
                  <a:pt x="1335659" y="333121"/>
                </a:lnTo>
                <a:lnTo>
                  <a:pt x="2331085" y="0"/>
                </a:lnTo>
                <a:lnTo>
                  <a:pt x="1908175" y="333121"/>
                </a:lnTo>
                <a:lnTo>
                  <a:pt x="2209800" y="333121"/>
                </a:lnTo>
                <a:lnTo>
                  <a:pt x="2240946" y="339407"/>
                </a:lnTo>
                <a:lnTo>
                  <a:pt x="2266378" y="356552"/>
                </a:lnTo>
                <a:lnTo>
                  <a:pt x="2283523" y="381984"/>
                </a:lnTo>
                <a:lnTo>
                  <a:pt x="2289810" y="413131"/>
                </a:lnTo>
                <a:lnTo>
                  <a:pt x="2289810" y="533019"/>
                </a:lnTo>
                <a:lnTo>
                  <a:pt x="2289810" y="732917"/>
                </a:lnTo>
                <a:lnTo>
                  <a:pt x="2283523" y="763990"/>
                </a:lnTo>
                <a:lnTo>
                  <a:pt x="2266378" y="789384"/>
                </a:lnTo>
                <a:lnTo>
                  <a:pt x="2240946" y="806515"/>
                </a:lnTo>
                <a:lnTo>
                  <a:pt x="2209800" y="812800"/>
                </a:lnTo>
                <a:lnTo>
                  <a:pt x="1908175" y="812800"/>
                </a:lnTo>
                <a:lnTo>
                  <a:pt x="1335659" y="812800"/>
                </a:lnTo>
                <a:lnTo>
                  <a:pt x="80009" y="812800"/>
                </a:lnTo>
                <a:lnTo>
                  <a:pt x="48863" y="806515"/>
                </a:lnTo>
                <a:lnTo>
                  <a:pt x="23431" y="789384"/>
                </a:lnTo>
                <a:lnTo>
                  <a:pt x="6286" y="763990"/>
                </a:lnTo>
                <a:lnTo>
                  <a:pt x="0" y="732917"/>
                </a:lnTo>
                <a:lnTo>
                  <a:pt x="0" y="533019"/>
                </a:lnTo>
                <a:lnTo>
                  <a:pt x="0" y="413131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52952" y="2919857"/>
            <a:ext cx="173545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5" dirty="0">
                <a:solidFill>
                  <a:srgbClr val="205868"/>
                </a:solidFill>
                <a:latin typeface="Arial"/>
                <a:cs typeface="Arial"/>
              </a:rPr>
              <a:t>Exporter </a:t>
            </a:r>
            <a:r>
              <a:rPr sz="1200" b="1" dirty="0">
                <a:solidFill>
                  <a:srgbClr val="205868"/>
                </a:solidFill>
                <a:latin typeface="Arial"/>
                <a:cs typeface="Arial"/>
              </a:rPr>
              <a:t>en format</a:t>
            </a:r>
            <a:r>
              <a:rPr sz="1200" b="1" spc="-85" dirty="0">
                <a:solidFill>
                  <a:srgbClr val="205868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205868"/>
                </a:solidFill>
                <a:latin typeface="Arial"/>
                <a:cs typeface="Arial"/>
              </a:rPr>
              <a:t>PDF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902448" y="2078993"/>
            <a:ext cx="2325370" cy="476250"/>
          </a:xfrm>
          <a:custGeom>
            <a:avLst/>
            <a:gdLst/>
            <a:ahLst/>
            <a:cxnLst/>
            <a:rect l="l" t="t" r="r" b="b"/>
            <a:pathLst>
              <a:path w="2325370" h="476250">
                <a:moveTo>
                  <a:pt x="2324862" y="198500"/>
                </a:moveTo>
                <a:lnTo>
                  <a:pt x="335914" y="198500"/>
                </a:lnTo>
                <a:lnTo>
                  <a:pt x="335914" y="396875"/>
                </a:lnTo>
                <a:lnTo>
                  <a:pt x="342155" y="427815"/>
                </a:lnTo>
                <a:lnTo>
                  <a:pt x="359171" y="453040"/>
                </a:lnTo>
                <a:lnTo>
                  <a:pt x="384403" y="470026"/>
                </a:lnTo>
                <a:lnTo>
                  <a:pt x="415289" y="476250"/>
                </a:lnTo>
                <a:lnTo>
                  <a:pt x="2245487" y="476250"/>
                </a:lnTo>
                <a:lnTo>
                  <a:pt x="2276373" y="470026"/>
                </a:lnTo>
                <a:lnTo>
                  <a:pt x="2301605" y="453040"/>
                </a:lnTo>
                <a:lnTo>
                  <a:pt x="2318621" y="427815"/>
                </a:lnTo>
                <a:lnTo>
                  <a:pt x="2324862" y="396875"/>
                </a:lnTo>
                <a:lnTo>
                  <a:pt x="2324862" y="198500"/>
                </a:lnTo>
                <a:close/>
              </a:path>
              <a:path w="2325370" h="476250">
                <a:moveTo>
                  <a:pt x="2245487" y="0"/>
                </a:moveTo>
                <a:lnTo>
                  <a:pt x="415289" y="0"/>
                </a:lnTo>
                <a:lnTo>
                  <a:pt x="384403" y="6240"/>
                </a:lnTo>
                <a:lnTo>
                  <a:pt x="359171" y="23256"/>
                </a:lnTo>
                <a:lnTo>
                  <a:pt x="342155" y="48488"/>
                </a:lnTo>
                <a:lnTo>
                  <a:pt x="335914" y="79375"/>
                </a:lnTo>
                <a:lnTo>
                  <a:pt x="0" y="224155"/>
                </a:lnTo>
                <a:lnTo>
                  <a:pt x="335914" y="198500"/>
                </a:lnTo>
                <a:lnTo>
                  <a:pt x="2324862" y="198500"/>
                </a:lnTo>
                <a:lnTo>
                  <a:pt x="2324862" y="79375"/>
                </a:lnTo>
                <a:lnTo>
                  <a:pt x="2318621" y="48488"/>
                </a:lnTo>
                <a:lnTo>
                  <a:pt x="2301605" y="23256"/>
                </a:lnTo>
                <a:lnTo>
                  <a:pt x="2276373" y="6240"/>
                </a:lnTo>
                <a:lnTo>
                  <a:pt x="22454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60305" y="2078993"/>
            <a:ext cx="2325370" cy="476250"/>
          </a:xfrm>
          <a:custGeom>
            <a:avLst/>
            <a:gdLst/>
            <a:ahLst/>
            <a:cxnLst/>
            <a:rect l="l" t="t" r="r" b="b"/>
            <a:pathLst>
              <a:path w="2325370" h="476250">
                <a:moveTo>
                  <a:pt x="335914" y="79375"/>
                </a:moveTo>
                <a:lnTo>
                  <a:pt x="342155" y="48488"/>
                </a:lnTo>
                <a:lnTo>
                  <a:pt x="359171" y="23256"/>
                </a:lnTo>
                <a:lnTo>
                  <a:pt x="384403" y="6240"/>
                </a:lnTo>
                <a:lnTo>
                  <a:pt x="415289" y="0"/>
                </a:lnTo>
                <a:lnTo>
                  <a:pt x="667385" y="0"/>
                </a:lnTo>
                <a:lnTo>
                  <a:pt x="1164589" y="0"/>
                </a:lnTo>
                <a:lnTo>
                  <a:pt x="2245487" y="0"/>
                </a:lnTo>
                <a:lnTo>
                  <a:pt x="2276373" y="6240"/>
                </a:lnTo>
                <a:lnTo>
                  <a:pt x="2301605" y="23256"/>
                </a:lnTo>
                <a:lnTo>
                  <a:pt x="2318621" y="48488"/>
                </a:lnTo>
                <a:lnTo>
                  <a:pt x="2324862" y="79375"/>
                </a:lnTo>
                <a:lnTo>
                  <a:pt x="2324862" y="198500"/>
                </a:lnTo>
                <a:lnTo>
                  <a:pt x="2324862" y="396875"/>
                </a:lnTo>
                <a:lnTo>
                  <a:pt x="2318621" y="427815"/>
                </a:lnTo>
                <a:lnTo>
                  <a:pt x="2301605" y="453040"/>
                </a:lnTo>
                <a:lnTo>
                  <a:pt x="2276373" y="470026"/>
                </a:lnTo>
                <a:lnTo>
                  <a:pt x="2245487" y="476250"/>
                </a:lnTo>
                <a:lnTo>
                  <a:pt x="1164589" y="476250"/>
                </a:lnTo>
                <a:lnTo>
                  <a:pt x="667385" y="476250"/>
                </a:lnTo>
                <a:lnTo>
                  <a:pt x="415289" y="476250"/>
                </a:lnTo>
                <a:lnTo>
                  <a:pt x="384403" y="470026"/>
                </a:lnTo>
                <a:lnTo>
                  <a:pt x="359171" y="453040"/>
                </a:lnTo>
                <a:lnTo>
                  <a:pt x="342155" y="427815"/>
                </a:lnTo>
                <a:lnTo>
                  <a:pt x="335914" y="396875"/>
                </a:lnTo>
                <a:lnTo>
                  <a:pt x="335914" y="198500"/>
                </a:lnTo>
                <a:lnTo>
                  <a:pt x="0" y="224155"/>
                </a:lnTo>
                <a:lnTo>
                  <a:pt x="335914" y="79375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9E1347-DC28-474E-8DDE-445A38431A86}"/>
              </a:ext>
            </a:extLst>
          </p:cNvPr>
          <p:cNvSpPr txBox="1"/>
          <p:nvPr/>
        </p:nvSpPr>
        <p:spPr>
          <a:xfrm>
            <a:off x="3422015" y="1680017"/>
            <a:ext cx="1760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b="1" spc="-5" dirty="0" err="1">
                <a:solidFill>
                  <a:srgbClr val="205868"/>
                </a:solidFill>
                <a:cs typeface="Arial"/>
              </a:rPr>
              <a:t>Ouvrir</a:t>
            </a:r>
            <a:r>
              <a:rPr lang="en-PH" sz="1200" b="1" spc="-5" dirty="0">
                <a:solidFill>
                  <a:srgbClr val="205868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205868"/>
                </a:solidFill>
                <a:cs typeface="Arial"/>
              </a:rPr>
              <a:t>la</a:t>
            </a:r>
            <a:r>
              <a:rPr lang="en-PH" sz="1200" b="1" spc="-50" dirty="0">
                <a:solidFill>
                  <a:srgbClr val="205868"/>
                </a:solidFill>
                <a:cs typeface="Arial"/>
              </a:rPr>
              <a:t> </a:t>
            </a:r>
            <a:r>
              <a:rPr lang="en-PH" sz="1200" b="1" dirty="0" err="1">
                <a:solidFill>
                  <a:srgbClr val="205868"/>
                </a:solidFill>
                <a:cs typeface="Arial"/>
              </a:rPr>
              <a:t>commande</a:t>
            </a:r>
            <a:endParaRPr lang="en-PH" sz="1200" dirty="0"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4D995F-5751-4D81-B401-83E00D23C59C}"/>
              </a:ext>
            </a:extLst>
          </p:cNvPr>
          <p:cNvSpPr txBox="1"/>
          <p:nvPr/>
        </p:nvSpPr>
        <p:spPr>
          <a:xfrm>
            <a:off x="5867848" y="1435317"/>
            <a:ext cx="2392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b="1" spc="-10" dirty="0" err="1">
                <a:solidFill>
                  <a:srgbClr val="205868"/>
                </a:solidFill>
                <a:cs typeface="Arial"/>
              </a:rPr>
              <a:t>Afficher</a:t>
            </a:r>
            <a:r>
              <a:rPr lang="en-PH" sz="1200" b="1" spc="-10" dirty="0">
                <a:solidFill>
                  <a:srgbClr val="205868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205868"/>
                </a:solidFill>
                <a:cs typeface="Arial"/>
              </a:rPr>
              <a:t>des </a:t>
            </a:r>
            <a:r>
              <a:rPr lang="en-PH" sz="1200" b="1" dirty="0">
                <a:solidFill>
                  <a:srgbClr val="205868"/>
                </a:solidFill>
                <a:cs typeface="Arial"/>
              </a:rPr>
              <a:t>documents</a:t>
            </a:r>
            <a:r>
              <a:rPr lang="en-PH" sz="1200" b="1" spc="-10" dirty="0">
                <a:solidFill>
                  <a:srgbClr val="205868"/>
                </a:solidFill>
                <a:cs typeface="Arial"/>
              </a:rPr>
              <a:t> </a:t>
            </a:r>
            <a:r>
              <a:rPr lang="en-PH" sz="1200" b="1" dirty="0" err="1">
                <a:solidFill>
                  <a:srgbClr val="205868"/>
                </a:solidFill>
                <a:cs typeface="Arial"/>
              </a:rPr>
              <a:t>liés</a:t>
            </a:r>
            <a:endParaRPr lang="en-PH" sz="1200" dirty="0">
              <a:cs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742FEC-E753-40CC-946E-7F857E334E6D}"/>
              </a:ext>
            </a:extLst>
          </p:cNvPr>
          <p:cNvSpPr txBox="1"/>
          <p:nvPr/>
        </p:nvSpPr>
        <p:spPr>
          <a:xfrm>
            <a:off x="7378000" y="2191203"/>
            <a:ext cx="1926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b="1" spc="-5" dirty="0">
                <a:solidFill>
                  <a:srgbClr val="205868"/>
                </a:solidFill>
                <a:cs typeface="Arial"/>
              </a:rPr>
              <a:t>Exporter </a:t>
            </a:r>
            <a:r>
              <a:rPr lang="en-PH" sz="1200" b="1" dirty="0" err="1">
                <a:solidFill>
                  <a:srgbClr val="205868"/>
                </a:solidFill>
                <a:cs typeface="Arial"/>
              </a:rPr>
              <a:t>en</a:t>
            </a:r>
            <a:r>
              <a:rPr lang="en-PH" sz="1200" b="1" dirty="0">
                <a:solidFill>
                  <a:srgbClr val="205868"/>
                </a:solidFill>
                <a:cs typeface="Arial"/>
              </a:rPr>
              <a:t> format</a:t>
            </a:r>
            <a:r>
              <a:rPr lang="en-PH" sz="1200" b="1" spc="-85" dirty="0">
                <a:solidFill>
                  <a:srgbClr val="205868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205868"/>
                </a:solidFill>
                <a:cs typeface="Arial"/>
              </a:rPr>
              <a:t>XML</a:t>
            </a:r>
            <a:endParaRPr lang="en-PH" sz="1200" dirty="0"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49B0A58-680B-4F8C-A6DC-24C932C94D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Détails</a:t>
            </a:r>
            <a:r>
              <a:rPr lang="en-PH" dirty="0"/>
              <a:t> </a:t>
            </a:r>
            <a:r>
              <a:rPr lang="en-PH" spc="-5" dirty="0"/>
              <a:t>de </a:t>
            </a:r>
            <a:r>
              <a:rPr lang="en-PH" spc="-5" dirty="0" err="1"/>
              <a:t>commande</a:t>
            </a:r>
            <a:r>
              <a:rPr lang="en-PH" spc="-70" dirty="0"/>
              <a:t> </a:t>
            </a:r>
            <a:r>
              <a:rPr lang="en-PH" spc="-5" dirty="0" err="1"/>
              <a:t>modifiée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954785" y="2183383"/>
            <a:ext cx="8869680" cy="2868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81200" y="2209800"/>
            <a:ext cx="8763000" cy="27607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783196" y="3590163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09" h="708660">
                <a:moveTo>
                  <a:pt x="1908175" y="479679"/>
                </a:moveTo>
                <a:lnTo>
                  <a:pt x="1335658" y="479679"/>
                </a:lnTo>
                <a:lnTo>
                  <a:pt x="2165985" y="708406"/>
                </a:lnTo>
                <a:lnTo>
                  <a:pt x="1908175" y="479679"/>
                </a:lnTo>
                <a:close/>
              </a:path>
              <a:path w="2289809" h="708660">
                <a:moveTo>
                  <a:pt x="2209800" y="0"/>
                </a:moveTo>
                <a:lnTo>
                  <a:pt x="80010" y="0"/>
                </a:lnTo>
                <a:lnTo>
                  <a:pt x="48863" y="6286"/>
                </a:lnTo>
                <a:lnTo>
                  <a:pt x="23431" y="23431"/>
                </a:lnTo>
                <a:lnTo>
                  <a:pt x="6286" y="48863"/>
                </a:lnTo>
                <a:lnTo>
                  <a:pt x="0" y="80010"/>
                </a:lnTo>
                <a:lnTo>
                  <a:pt x="0" y="399795"/>
                </a:lnTo>
                <a:lnTo>
                  <a:pt x="6286" y="430869"/>
                </a:lnTo>
                <a:lnTo>
                  <a:pt x="23431" y="456263"/>
                </a:lnTo>
                <a:lnTo>
                  <a:pt x="48863" y="473394"/>
                </a:lnTo>
                <a:lnTo>
                  <a:pt x="80010" y="479679"/>
                </a:lnTo>
                <a:lnTo>
                  <a:pt x="2209800" y="479679"/>
                </a:lnTo>
                <a:lnTo>
                  <a:pt x="2240946" y="473394"/>
                </a:lnTo>
                <a:lnTo>
                  <a:pt x="2266378" y="456263"/>
                </a:lnTo>
                <a:lnTo>
                  <a:pt x="2283523" y="430869"/>
                </a:lnTo>
                <a:lnTo>
                  <a:pt x="2289810" y="399795"/>
                </a:lnTo>
                <a:lnTo>
                  <a:pt x="2289810" y="80010"/>
                </a:lnTo>
                <a:lnTo>
                  <a:pt x="2283523" y="48863"/>
                </a:lnTo>
                <a:lnTo>
                  <a:pt x="2266378" y="23431"/>
                </a:lnTo>
                <a:lnTo>
                  <a:pt x="2240946" y="6286"/>
                </a:lnTo>
                <a:lnTo>
                  <a:pt x="2209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83196" y="3590163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09" h="708660">
                <a:moveTo>
                  <a:pt x="0" y="80010"/>
                </a:moveTo>
                <a:lnTo>
                  <a:pt x="6286" y="48863"/>
                </a:lnTo>
                <a:lnTo>
                  <a:pt x="23431" y="23431"/>
                </a:lnTo>
                <a:lnTo>
                  <a:pt x="48863" y="6286"/>
                </a:lnTo>
                <a:lnTo>
                  <a:pt x="80010" y="0"/>
                </a:lnTo>
                <a:lnTo>
                  <a:pt x="1335658" y="0"/>
                </a:lnTo>
                <a:lnTo>
                  <a:pt x="1908175" y="0"/>
                </a:lnTo>
                <a:lnTo>
                  <a:pt x="2209800" y="0"/>
                </a:lnTo>
                <a:lnTo>
                  <a:pt x="2240946" y="6286"/>
                </a:lnTo>
                <a:lnTo>
                  <a:pt x="2266378" y="23431"/>
                </a:lnTo>
                <a:lnTo>
                  <a:pt x="2283523" y="48863"/>
                </a:lnTo>
                <a:lnTo>
                  <a:pt x="2289810" y="80010"/>
                </a:lnTo>
                <a:lnTo>
                  <a:pt x="2289810" y="279781"/>
                </a:lnTo>
                <a:lnTo>
                  <a:pt x="2289810" y="399795"/>
                </a:lnTo>
                <a:lnTo>
                  <a:pt x="2283523" y="430869"/>
                </a:lnTo>
                <a:lnTo>
                  <a:pt x="2266378" y="456263"/>
                </a:lnTo>
                <a:lnTo>
                  <a:pt x="2240946" y="473394"/>
                </a:lnTo>
                <a:lnTo>
                  <a:pt x="2209800" y="479679"/>
                </a:lnTo>
                <a:lnTo>
                  <a:pt x="1908175" y="479679"/>
                </a:lnTo>
                <a:lnTo>
                  <a:pt x="2165985" y="708406"/>
                </a:lnTo>
                <a:lnTo>
                  <a:pt x="1335658" y="479679"/>
                </a:lnTo>
                <a:lnTo>
                  <a:pt x="80010" y="479679"/>
                </a:lnTo>
                <a:lnTo>
                  <a:pt x="48863" y="473394"/>
                </a:lnTo>
                <a:lnTo>
                  <a:pt x="23431" y="456263"/>
                </a:lnTo>
                <a:lnTo>
                  <a:pt x="6286" y="430869"/>
                </a:lnTo>
                <a:lnTo>
                  <a:pt x="0" y="399795"/>
                </a:lnTo>
                <a:lnTo>
                  <a:pt x="0" y="279781"/>
                </a:lnTo>
                <a:lnTo>
                  <a:pt x="0" y="80010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32320" y="3655568"/>
            <a:ext cx="159321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1965" marR="5080" indent="-469900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Détails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</a:t>
            </a:r>
            <a:r>
              <a:rPr sz="1200" b="1" spc="-3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commande  modifiée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AB33AE4-4E10-4C63-9598-CD3392342B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pc="-5" dirty="0"/>
              <a:t>Page des détails de commande</a:t>
            </a:r>
            <a:r>
              <a:rPr lang="fr-FR" spc="-10" dirty="0"/>
              <a:t> </a:t>
            </a:r>
            <a:r>
              <a:rPr lang="fr-FR" spc="-5" dirty="0"/>
              <a:t>modifiée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629893" y="1649729"/>
            <a:ext cx="8985504" cy="4072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56842" y="1676400"/>
            <a:ext cx="8878316" cy="39651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93633" y="2913126"/>
            <a:ext cx="1905000" cy="656590"/>
          </a:xfrm>
          <a:custGeom>
            <a:avLst/>
            <a:gdLst/>
            <a:ahLst/>
            <a:cxnLst/>
            <a:rect l="l" t="t" r="r" b="b"/>
            <a:pathLst>
              <a:path w="1905000" h="656589">
                <a:moveTo>
                  <a:pt x="793750" y="468502"/>
                </a:moveTo>
                <a:lnTo>
                  <a:pt x="317500" y="468502"/>
                </a:lnTo>
                <a:lnTo>
                  <a:pt x="286766" y="656463"/>
                </a:lnTo>
                <a:lnTo>
                  <a:pt x="793750" y="468502"/>
                </a:lnTo>
                <a:close/>
              </a:path>
              <a:path w="1905000" h="656589">
                <a:moveTo>
                  <a:pt x="1826895" y="0"/>
                </a:moveTo>
                <a:lnTo>
                  <a:pt x="78104" y="0"/>
                </a:lnTo>
                <a:lnTo>
                  <a:pt x="47684" y="6131"/>
                </a:lnTo>
                <a:lnTo>
                  <a:pt x="22860" y="22860"/>
                </a:lnTo>
                <a:lnTo>
                  <a:pt x="6131" y="47684"/>
                </a:lnTo>
                <a:lnTo>
                  <a:pt x="0" y="78104"/>
                </a:lnTo>
                <a:lnTo>
                  <a:pt x="0" y="390398"/>
                </a:lnTo>
                <a:lnTo>
                  <a:pt x="6131" y="420764"/>
                </a:lnTo>
                <a:lnTo>
                  <a:pt x="22860" y="445595"/>
                </a:lnTo>
                <a:lnTo>
                  <a:pt x="47684" y="462353"/>
                </a:lnTo>
                <a:lnTo>
                  <a:pt x="78104" y="468502"/>
                </a:lnTo>
                <a:lnTo>
                  <a:pt x="1826895" y="468502"/>
                </a:lnTo>
                <a:lnTo>
                  <a:pt x="1857315" y="462353"/>
                </a:lnTo>
                <a:lnTo>
                  <a:pt x="1882139" y="445595"/>
                </a:lnTo>
                <a:lnTo>
                  <a:pt x="1898868" y="420764"/>
                </a:lnTo>
                <a:lnTo>
                  <a:pt x="1905000" y="390398"/>
                </a:lnTo>
                <a:lnTo>
                  <a:pt x="1905000" y="78104"/>
                </a:lnTo>
                <a:lnTo>
                  <a:pt x="1898868" y="47684"/>
                </a:lnTo>
                <a:lnTo>
                  <a:pt x="1882139" y="22860"/>
                </a:lnTo>
                <a:lnTo>
                  <a:pt x="1857315" y="6131"/>
                </a:lnTo>
                <a:lnTo>
                  <a:pt x="18268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93633" y="2913126"/>
            <a:ext cx="1905000" cy="656590"/>
          </a:xfrm>
          <a:custGeom>
            <a:avLst/>
            <a:gdLst/>
            <a:ahLst/>
            <a:cxnLst/>
            <a:rect l="l" t="t" r="r" b="b"/>
            <a:pathLst>
              <a:path w="1905000" h="656589">
                <a:moveTo>
                  <a:pt x="0" y="78104"/>
                </a:moveTo>
                <a:lnTo>
                  <a:pt x="6131" y="47684"/>
                </a:lnTo>
                <a:lnTo>
                  <a:pt x="22860" y="22860"/>
                </a:lnTo>
                <a:lnTo>
                  <a:pt x="47684" y="6131"/>
                </a:lnTo>
                <a:lnTo>
                  <a:pt x="78104" y="0"/>
                </a:lnTo>
                <a:lnTo>
                  <a:pt x="317500" y="0"/>
                </a:lnTo>
                <a:lnTo>
                  <a:pt x="793750" y="0"/>
                </a:lnTo>
                <a:lnTo>
                  <a:pt x="1826895" y="0"/>
                </a:lnTo>
                <a:lnTo>
                  <a:pt x="1857315" y="6131"/>
                </a:lnTo>
                <a:lnTo>
                  <a:pt x="1882139" y="22860"/>
                </a:lnTo>
                <a:lnTo>
                  <a:pt x="1898868" y="47684"/>
                </a:lnTo>
                <a:lnTo>
                  <a:pt x="1905000" y="78104"/>
                </a:lnTo>
                <a:lnTo>
                  <a:pt x="1905000" y="273303"/>
                </a:lnTo>
                <a:lnTo>
                  <a:pt x="1905000" y="390398"/>
                </a:lnTo>
                <a:lnTo>
                  <a:pt x="1898868" y="420764"/>
                </a:lnTo>
                <a:lnTo>
                  <a:pt x="1882139" y="445595"/>
                </a:lnTo>
                <a:lnTo>
                  <a:pt x="1857315" y="462353"/>
                </a:lnTo>
                <a:lnTo>
                  <a:pt x="1826895" y="468502"/>
                </a:lnTo>
                <a:lnTo>
                  <a:pt x="793750" y="468502"/>
                </a:lnTo>
                <a:lnTo>
                  <a:pt x="286766" y="656463"/>
                </a:lnTo>
                <a:lnTo>
                  <a:pt x="317500" y="468502"/>
                </a:lnTo>
                <a:lnTo>
                  <a:pt x="78104" y="468502"/>
                </a:lnTo>
                <a:lnTo>
                  <a:pt x="47684" y="462353"/>
                </a:lnTo>
                <a:lnTo>
                  <a:pt x="22860" y="445595"/>
                </a:lnTo>
                <a:lnTo>
                  <a:pt x="6131" y="420764"/>
                </a:lnTo>
                <a:lnTo>
                  <a:pt x="0" y="390398"/>
                </a:lnTo>
                <a:lnTo>
                  <a:pt x="0" y="273303"/>
                </a:lnTo>
                <a:lnTo>
                  <a:pt x="0" y="78104"/>
                </a:lnTo>
                <a:close/>
              </a:path>
            </a:pathLst>
          </a:custGeom>
          <a:ln w="25399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19872" y="2977769"/>
            <a:ext cx="1653539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4780"/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Modifier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 date de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livraison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si</a:t>
            </a:r>
            <a:r>
              <a:rPr sz="1200" b="1" spc="-3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nécessaire</a:t>
            </a:r>
            <a:endParaRPr sz="120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625052" y="4078985"/>
            <a:ext cx="1694180" cy="708660"/>
          </a:xfrm>
          <a:custGeom>
            <a:avLst/>
            <a:gdLst/>
            <a:ahLst/>
            <a:cxnLst/>
            <a:rect l="l" t="t" r="r" b="b"/>
            <a:pathLst>
              <a:path w="1694179" h="708660">
                <a:moveTo>
                  <a:pt x="1411477" y="479678"/>
                </a:moveTo>
                <a:lnTo>
                  <a:pt x="988059" y="479678"/>
                </a:lnTo>
                <a:lnTo>
                  <a:pt x="1602104" y="708278"/>
                </a:lnTo>
                <a:lnTo>
                  <a:pt x="1411477" y="479678"/>
                </a:lnTo>
                <a:close/>
              </a:path>
              <a:path w="1694179" h="708660">
                <a:moveTo>
                  <a:pt x="1613788" y="0"/>
                </a:moveTo>
                <a:lnTo>
                  <a:pt x="80009" y="0"/>
                </a:lnTo>
                <a:lnTo>
                  <a:pt x="48863" y="6286"/>
                </a:lnTo>
                <a:lnTo>
                  <a:pt x="23431" y="23431"/>
                </a:lnTo>
                <a:lnTo>
                  <a:pt x="6286" y="48863"/>
                </a:lnTo>
                <a:lnTo>
                  <a:pt x="0" y="80009"/>
                </a:lnTo>
                <a:lnTo>
                  <a:pt x="0" y="399795"/>
                </a:lnTo>
                <a:lnTo>
                  <a:pt x="6286" y="430869"/>
                </a:lnTo>
                <a:lnTo>
                  <a:pt x="23431" y="456263"/>
                </a:lnTo>
                <a:lnTo>
                  <a:pt x="48863" y="473394"/>
                </a:lnTo>
                <a:lnTo>
                  <a:pt x="80009" y="479678"/>
                </a:lnTo>
                <a:lnTo>
                  <a:pt x="1613788" y="479678"/>
                </a:lnTo>
                <a:lnTo>
                  <a:pt x="1644862" y="473394"/>
                </a:lnTo>
                <a:lnTo>
                  <a:pt x="1670256" y="456263"/>
                </a:lnTo>
                <a:lnTo>
                  <a:pt x="1687387" y="430869"/>
                </a:lnTo>
                <a:lnTo>
                  <a:pt x="1693672" y="399795"/>
                </a:lnTo>
                <a:lnTo>
                  <a:pt x="1693672" y="80009"/>
                </a:lnTo>
                <a:lnTo>
                  <a:pt x="1687387" y="48863"/>
                </a:lnTo>
                <a:lnTo>
                  <a:pt x="1670256" y="23431"/>
                </a:lnTo>
                <a:lnTo>
                  <a:pt x="1644862" y="6286"/>
                </a:lnTo>
                <a:lnTo>
                  <a:pt x="16137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25052" y="4078985"/>
            <a:ext cx="1694180" cy="708660"/>
          </a:xfrm>
          <a:custGeom>
            <a:avLst/>
            <a:gdLst/>
            <a:ahLst/>
            <a:cxnLst/>
            <a:rect l="l" t="t" r="r" b="b"/>
            <a:pathLst>
              <a:path w="1694179" h="708660">
                <a:moveTo>
                  <a:pt x="0" y="80009"/>
                </a:moveTo>
                <a:lnTo>
                  <a:pt x="6286" y="48863"/>
                </a:lnTo>
                <a:lnTo>
                  <a:pt x="23431" y="23431"/>
                </a:lnTo>
                <a:lnTo>
                  <a:pt x="48863" y="6286"/>
                </a:lnTo>
                <a:lnTo>
                  <a:pt x="80009" y="0"/>
                </a:lnTo>
                <a:lnTo>
                  <a:pt x="988059" y="0"/>
                </a:lnTo>
                <a:lnTo>
                  <a:pt x="1411477" y="0"/>
                </a:lnTo>
                <a:lnTo>
                  <a:pt x="1613788" y="0"/>
                </a:lnTo>
                <a:lnTo>
                  <a:pt x="1644862" y="6286"/>
                </a:lnTo>
                <a:lnTo>
                  <a:pt x="1670256" y="23431"/>
                </a:lnTo>
                <a:lnTo>
                  <a:pt x="1687387" y="48863"/>
                </a:lnTo>
                <a:lnTo>
                  <a:pt x="1693672" y="80009"/>
                </a:lnTo>
                <a:lnTo>
                  <a:pt x="1693672" y="279781"/>
                </a:lnTo>
                <a:lnTo>
                  <a:pt x="1693672" y="399795"/>
                </a:lnTo>
                <a:lnTo>
                  <a:pt x="1687387" y="430869"/>
                </a:lnTo>
                <a:lnTo>
                  <a:pt x="1670256" y="456263"/>
                </a:lnTo>
                <a:lnTo>
                  <a:pt x="1644862" y="473394"/>
                </a:lnTo>
                <a:lnTo>
                  <a:pt x="1613788" y="479678"/>
                </a:lnTo>
                <a:lnTo>
                  <a:pt x="1411477" y="479678"/>
                </a:lnTo>
                <a:lnTo>
                  <a:pt x="1602104" y="708278"/>
                </a:lnTo>
                <a:lnTo>
                  <a:pt x="988059" y="479678"/>
                </a:lnTo>
                <a:lnTo>
                  <a:pt x="80009" y="479678"/>
                </a:lnTo>
                <a:lnTo>
                  <a:pt x="48863" y="473394"/>
                </a:lnTo>
                <a:lnTo>
                  <a:pt x="23431" y="456263"/>
                </a:lnTo>
                <a:lnTo>
                  <a:pt x="6286" y="430869"/>
                </a:lnTo>
                <a:lnTo>
                  <a:pt x="0" y="399795"/>
                </a:lnTo>
                <a:lnTo>
                  <a:pt x="0" y="279781"/>
                </a:lnTo>
                <a:lnTo>
                  <a:pt x="0" y="80009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93023" y="4144519"/>
            <a:ext cx="115951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4775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Cliquez pour  Refuser la</a:t>
            </a:r>
            <a:r>
              <a:rPr sz="1200" b="1" spc="-12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ligne</a:t>
            </a:r>
            <a:endParaRPr sz="120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065494" y="4329684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09" h="708660">
                <a:moveTo>
                  <a:pt x="1908175" y="479679"/>
                </a:moveTo>
                <a:lnTo>
                  <a:pt x="1335786" y="479679"/>
                </a:lnTo>
                <a:lnTo>
                  <a:pt x="2165985" y="708279"/>
                </a:lnTo>
                <a:lnTo>
                  <a:pt x="1908175" y="479679"/>
                </a:lnTo>
                <a:close/>
              </a:path>
              <a:path w="2289809" h="708660">
                <a:moveTo>
                  <a:pt x="2209927" y="0"/>
                </a:moveTo>
                <a:lnTo>
                  <a:pt x="80010" y="0"/>
                </a:lnTo>
                <a:lnTo>
                  <a:pt x="48863" y="6266"/>
                </a:lnTo>
                <a:lnTo>
                  <a:pt x="23431" y="23368"/>
                </a:lnTo>
                <a:lnTo>
                  <a:pt x="6286" y="48756"/>
                </a:lnTo>
                <a:lnTo>
                  <a:pt x="0" y="79883"/>
                </a:lnTo>
                <a:lnTo>
                  <a:pt x="0" y="399669"/>
                </a:lnTo>
                <a:lnTo>
                  <a:pt x="6286" y="430815"/>
                </a:lnTo>
                <a:lnTo>
                  <a:pt x="23431" y="456247"/>
                </a:lnTo>
                <a:lnTo>
                  <a:pt x="48863" y="473392"/>
                </a:lnTo>
                <a:lnTo>
                  <a:pt x="80010" y="479679"/>
                </a:lnTo>
                <a:lnTo>
                  <a:pt x="2209927" y="479679"/>
                </a:lnTo>
                <a:lnTo>
                  <a:pt x="2241000" y="473392"/>
                </a:lnTo>
                <a:lnTo>
                  <a:pt x="2266394" y="456247"/>
                </a:lnTo>
                <a:lnTo>
                  <a:pt x="2283525" y="430815"/>
                </a:lnTo>
                <a:lnTo>
                  <a:pt x="2289810" y="399669"/>
                </a:lnTo>
                <a:lnTo>
                  <a:pt x="2289810" y="79883"/>
                </a:lnTo>
                <a:lnTo>
                  <a:pt x="2283525" y="48756"/>
                </a:lnTo>
                <a:lnTo>
                  <a:pt x="2266394" y="23368"/>
                </a:lnTo>
                <a:lnTo>
                  <a:pt x="2241000" y="6266"/>
                </a:lnTo>
                <a:lnTo>
                  <a:pt x="22099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65494" y="4329684"/>
            <a:ext cx="2289810" cy="708660"/>
          </a:xfrm>
          <a:custGeom>
            <a:avLst/>
            <a:gdLst/>
            <a:ahLst/>
            <a:cxnLst/>
            <a:rect l="l" t="t" r="r" b="b"/>
            <a:pathLst>
              <a:path w="2289809" h="708660">
                <a:moveTo>
                  <a:pt x="0" y="79883"/>
                </a:moveTo>
                <a:lnTo>
                  <a:pt x="6286" y="48756"/>
                </a:lnTo>
                <a:lnTo>
                  <a:pt x="23431" y="23368"/>
                </a:lnTo>
                <a:lnTo>
                  <a:pt x="48863" y="6266"/>
                </a:lnTo>
                <a:lnTo>
                  <a:pt x="80010" y="0"/>
                </a:lnTo>
                <a:lnTo>
                  <a:pt x="1335786" y="0"/>
                </a:lnTo>
                <a:lnTo>
                  <a:pt x="1908175" y="0"/>
                </a:lnTo>
                <a:lnTo>
                  <a:pt x="2209927" y="0"/>
                </a:lnTo>
                <a:lnTo>
                  <a:pt x="2241000" y="6266"/>
                </a:lnTo>
                <a:lnTo>
                  <a:pt x="2266394" y="23368"/>
                </a:lnTo>
                <a:lnTo>
                  <a:pt x="2283525" y="48756"/>
                </a:lnTo>
                <a:lnTo>
                  <a:pt x="2289810" y="79883"/>
                </a:lnTo>
                <a:lnTo>
                  <a:pt x="2289810" y="279781"/>
                </a:lnTo>
                <a:lnTo>
                  <a:pt x="2289810" y="399669"/>
                </a:lnTo>
                <a:lnTo>
                  <a:pt x="2283525" y="430815"/>
                </a:lnTo>
                <a:lnTo>
                  <a:pt x="2266394" y="456247"/>
                </a:lnTo>
                <a:lnTo>
                  <a:pt x="2241000" y="473392"/>
                </a:lnTo>
                <a:lnTo>
                  <a:pt x="2209927" y="479679"/>
                </a:lnTo>
                <a:lnTo>
                  <a:pt x="1908175" y="479679"/>
                </a:lnTo>
                <a:lnTo>
                  <a:pt x="2165985" y="708279"/>
                </a:lnTo>
                <a:lnTo>
                  <a:pt x="1335786" y="479679"/>
                </a:lnTo>
                <a:lnTo>
                  <a:pt x="80010" y="479679"/>
                </a:lnTo>
                <a:lnTo>
                  <a:pt x="48863" y="473392"/>
                </a:lnTo>
                <a:lnTo>
                  <a:pt x="23431" y="456247"/>
                </a:lnTo>
                <a:lnTo>
                  <a:pt x="6286" y="430815"/>
                </a:lnTo>
                <a:lnTo>
                  <a:pt x="0" y="399669"/>
                </a:lnTo>
                <a:lnTo>
                  <a:pt x="0" y="279781"/>
                </a:lnTo>
                <a:lnTo>
                  <a:pt x="0" y="79883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19622" y="4395089"/>
            <a:ext cx="178181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9220"/>
            <a:r>
              <a:rPr sz="1200" b="1" spc="-10" dirty="0">
                <a:solidFill>
                  <a:srgbClr val="072D50"/>
                </a:solidFill>
                <a:latin typeface="Arial"/>
                <a:cs typeface="Arial"/>
              </a:rPr>
              <a:t>Afficher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 ligne de la  modification</a:t>
            </a:r>
            <a:r>
              <a:rPr sz="1200" b="1" spc="-5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commande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1BFB76-5328-408E-9DE6-54A5ABBCE5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Modifier dans</a:t>
            </a:r>
            <a:r>
              <a:rPr lang="en-PH" spc="-20" dirty="0"/>
              <a:t> </a:t>
            </a:r>
            <a:r>
              <a:rPr lang="en-PH" spc="-10" dirty="0"/>
              <a:t>MC</a:t>
            </a:r>
            <a:endParaRPr lang="en-PH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EA1A502-93EE-415B-BA54-0E1F8FCA52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Choisissez une ligne de commande et modifiez les valeurs  suivantes : Date de </a:t>
            </a:r>
            <a:r>
              <a:rPr lang="fr-FR" dirty="0">
                <a:cs typeface="Arial"/>
              </a:rPr>
              <a:t>livraison, </a:t>
            </a:r>
            <a:r>
              <a:rPr lang="fr-FR" spc="-5" dirty="0">
                <a:cs typeface="Arial"/>
              </a:rPr>
              <a:t>Quantité et Prix</a:t>
            </a:r>
            <a:r>
              <a:rPr lang="fr-FR" spc="120" dirty="0">
                <a:cs typeface="Arial"/>
              </a:rPr>
              <a:t> </a:t>
            </a:r>
            <a:r>
              <a:rPr lang="fr-FR" spc="-5" dirty="0">
                <a:cs typeface="Arial"/>
              </a:rPr>
              <a:t>Unitaire</a:t>
            </a:r>
            <a:endParaRPr lang="fr-FR" dirty="0">
              <a:cs typeface="Arial"/>
            </a:endParaRPr>
          </a:p>
          <a:p>
            <a:endParaRPr lang="en-PH" dirty="0"/>
          </a:p>
        </p:txBody>
      </p:sp>
      <p:sp>
        <p:nvSpPr>
          <p:cNvPr id="4" name="object 4"/>
          <p:cNvSpPr txBox="1"/>
          <p:nvPr/>
        </p:nvSpPr>
        <p:spPr>
          <a:xfrm>
            <a:off x="838200" y="4633165"/>
            <a:ext cx="5192087" cy="1081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35"/>
              </a:lnSpc>
            </a:pPr>
            <a:r>
              <a:rPr sz="2200" spc="-5" dirty="0">
                <a:latin typeface="Arial"/>
                <a:cs typeface="Arial"/>
              </a:rPr>
              <a:t>Les détails de la </a:t>
            </a:r>
            <a:r>
              <a:rPr sz="2200" dirty="0">
                <a:latin typeface="Arial"/>
                <a:cs typeface="Arial"/>
              </a:rPr>
              <a:t>ligne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de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79500"/>
              </a:lnSpc>
              <a:spcBef>
                <a:spcPts val="270"/>
              </a:spcBef>
            </a:pPr>
            <a:r>
              <a:rPr sz="2200" spc="-5" dirty="0">
                <a:latin typeface="Arial"/>
                <a:cs typeface="Arial"/>
              </a:rPr>
              <a:t>Commande modifiée ont  un code de couleurs  pour identifier les modifications comparées  à la commande originale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38162" y="4497324"/>
            <a:ext cx="4982465" cy="12176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95194" y="2564304"/>
            <a:ext cx="8924544" cy="16398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94470" y="2577467"/>
            <a:ext cx="8818626" cy="15339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44277" y="3482513"/>
            <a:ext cx="638810" cy="194310"/>
          </a:xfrm>
          <a:custGeom>
            <a:avLst/>
            <a:gdLst/>
            <a:ahLst/>
            <a:cxnLst/>
            <a:rect l="l" t="t" r="r" b="b"/>
            <a:pathLst>
              <a:path w="638809" h="194310">
                <a:moveTo>
                  <a:pt x="0" y="193928"/>
                </a:moveTo>
                <a:lnTo>
                  <a:pt x="638517" y="193928"/>
                </a:lnTo>
                <a:lnTo>
                  <a:pt x="638517" y="0"/>
                </a:lnTo>
                <a:lnTo>
                  <a:pt x="0" y="0"/>
                </a:lnTo>
                <a:lnTo>
                  <a:pt x="0" y="193928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89719" y="3482513"/>
            <a:ext cx="638810" cy="194310"/>
          </a:xfrm>
          <a:custGeom>
            <a:avLst/>
            <a:gdLst/>
            <a:ahLst/>
            <a:cxnLst/>
            <a:rect l="l" t="t" r="r" b="b"/>
            <a:pathLst>
              <a:path w="638809" h="194310">
                <a:moveTo>
                  <a:pt x="0" y="193928"/>
                </a:moveTo>
                <a:lnTo>
                  <a:pt x="638517" y="193928"/>
                </a:lnTo>
                <a:lnTo>
                  <a:pt x="638517" y="0"/>
                </a:lnTo>
                <a:lnTo>
                  <a:pt x="0" y="0"/>
                </a:lnTo>
                <a:lnTo>
                  <a:pt x="0" y="193928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62876" y="3478703"/>
            <a:ext cx="1231265" cy="194310"/>
          </a:xfrm>
          <a:custGeom>
            <a:avLst/>
            <a:gdLst/>
            <a:ahLst/>
            <a:cxnLst/>
            <a:rect l="l" t="t" r="r" b="b"/>
            <a:pathLst>
              <a:path w="1231264" h="194310">
                <a:moveTo>
                  <a:pt x="0" y="193928"/>
                </a:moveTo>
                <a:lnTo>
                  <a:pt x="1231125" y="193928"/>
                </a:lnTo>
                <a:lnTo>
                  <a:pt x="1231125" y="0"/>
                </a:lnTo>
                <a:lnTo>
                  <a:pt x="0" y="0"/>
                </a:lnTo>
                <a:lnTo>
                  <a:pt x="0" y="193928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6">
            <a:extLst>
              <a:ext uri="{FF2B5EF4-FFF2-40B4-BE49-F238E27FC236}">
                <a16:creationId xmlns:a16="http://schemas.microsoft.com/office/drawing/2014/main" id="{6BDBC0F7-39C4-4F06-BDDC-2D0B30851142}"/>
              </a:ext>
            </a:extLst>
          </p:cNvPr>
          <p:cNvSpPr/>
          <p:nvPr/>
        </p:nvSpPr>
        <p:spPr>
          <a:xfrm>
            <a:off x="838200" y="1371813"/>
            <a:ext cx="10744200" cy="4571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/>
          <p:nvPr/>
        </p:nvSpPr>
        <p:spPr>
          <a:xfrm>
            <a:off x="914400" y="1524000"/>
            <a:ext cx="10551663" cy="41542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823873C-F59D-4A3F-8262-9CB59E3DDD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Modifier La Ligne </a:t>
            </a:r>
            <a:r>
              <a:rPr lang="fr-FR" spc="-5" dirty="0"/>
              <a:t>de</a:t>
            </a:r>
            <a:r>
              <a:rPr lang="fr-FR" spc="-120" dirty="0"/>
              <a:t> </a:t>
            </a:r>
            <a:r>
              <a:rPr lang="fr-FR" spc="-5" dirty="0"/>
              <a:t>Commande</a:t>
            </a: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4267200" y="2783249"/>
            <a:ext cx="2314575" cy="894080"/>
          </a:xfrm>
          <a:custGeom>
            <a:avLst/>
            <a:gdLst/>
            <a:ahLst/>
            <a:cxnLst/>
            <a:rect l="l" t="t" r="r" b="b"/>
            <a:pathLst>
              <a:path w="2314575" h="894079">
                <a:moveTo>
                  <a:pt x="964311" y="637921"/>
                </a:moveTo>
                <a:lnTo>
                  <a:pt x="385699" y="637921"/>
                </a:lnTo>
                <a:lnTo>
                  <a:pt x="348361" y="893952"/>
                </a:lnTo>
                <a:lnTo>
                  <a:pt x="964311" y="637921"/>
                </a:lnTo>
                <a:close/>
              </a:path>
              <a:path w="2314575" h="894079">
                <a:moveTo>
                  <a:pt x="2207895" y="0"/>
                </a:moveTo>
                <a:lnTo>
                  <a:pt x="106299" y="0"/>
                </a:lnTo>
                <a:lnTo>
                  <a:pt x="64936" y="8358"/>
                </a:lnTo>
                <a:lnTo>
                  <a:pt x="31146" y="31146"/>
                </a:lnTo>
                <a:lnTo>
                  <a:pt x="8358" y="64936"/>
                </a:lnTo>
                <a:lnTo>
                  <a:pt x="0" y="106299"/>
                </a:lnTo>
                <a:lnTo>
                  <a:pt x="0" y="531622"/>
                </a:lnTo>
                <a:lnTo>
                  <a:pt x="8358" y="572984"/>
                </a:lnTo>
                <a:lnTo>
                  <a:pt x="31146" y="606774"/>
                </a:lnTo>
                <a:lnTo>
                  <a:pt x="64936" y="629562"/>
                </a:lnTo>
                <a:lnTo>
                  <a:pt x="106299" y="637921"/>
                </a:lnTo>
                <a:lnTo>
                  <a:pt x="2207895" y="637921"/>
                </a:lnTo>
                <a:lnTo>
                  <a:pt x="2249257" y="629562"/>
                </a:lnTo>
                <a:lnTo>
                  <a:pt x="2283047" y="606774"/>
                </a:lnTo>
                <a:lnTo>
                  <a:pt x="2305835" y="572984"/>
                </a:lnTo>
                <a:lnTo>
                  <a:pt x="2314194" y="531622"/>
                </a:lnTo>
                <a:lnTo>
                  <a:pt x="2314194" y="106299"/>
                </a:lnTo>
                <a:lnTo>
                  <a:pt x="2305835" y="64936"/>
                </a:lnTo>
                <a:lnTo>
                  <a:pt x="2283047" y="31146"/>
                </a:lnTo>
                <a:lnTo>
                  <a:pt x="2249257" y="8358"/>
                </a:lnTo>
                <a:lnTo>
                  <a:pt x="22078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67200" y="2783249"/>
            <a:ext cx="2314575" cy="894080"/>
          </a:xfrm>
          <a:custGeom>
            <a:avLst/>
            <a:gdLst/>
            <a:ahLst/>
            <a:cxnLst/>
            <a:rect l="l" t="t" r="r" b="b"/>
            <a:pathLst>
              <a:path w="2314575" h="894079">
                <a:moveTo>
                  <a:pt x="0" y="106299"/>
                </a:moveTo>
                <a:lnTo>
                  <a:pt x="8358" y="64936"/>
                </a:lnTo>
                <a:lnTo>
                  <a:pt x="31146" y="31146"/>
                </a:lnTo>
                <a:lnTo>
                  <a:pt x="64936" y="8358"/>
                </a:lnTo>
                <a:lnTo>
                  <a:pt x="106299" y="0"/>
                </a:lnTo>
                <a:lnTo>
                  <a:pt x="385699" y="0"/>
                </a:lnTo>
                <a:lnTo>
                  <a:pt x="964311" y="0"/>
                </a:lnTo>
                <a:lnTo>
                  <a:pt x="2207895" y="0"/>
                </a:lnTo>
                <a:lnTo>
                  <a:pt x="2249257" y="8358"/>
                </a:lnTo>
                <a:lnTo>
                  <a:pt x="2283047" y="31146"/>
                </a:lnTo>
                <a:lnTo>
                  <a:pt x="2305835" y="64936"/>
                </a:lnTo>
                <a:lnTo>
                  <a:pt x="2314194" y="106299"/>
                </a:lnTo>
                <a:lnTo>
                  <a:pt x="2314194" y="372110"/>
                </a:lnTo>
                <a:lnTo>
                  <a:pt x="2314194" y="531622"/>
                </a:lnTo>
                <a:lnTo>
                  <a:pt x="2305835" y="572984"/>
                </a:lnTo>
                <a:lnTo>
                  <a:pt x="2283047" y="606774"/>
                </a:lnTo>
                <a:lnTo>
                  <a:pt x="2249257" y="629562"/>
                </a:lnTo>
                <a:lnTo>
                  <a:pt x="2207895" y="637921"/>
                </a:lnTo>
                <a:lnTo>
                  <a:pt x="964311" y="637921"/>
                </a:lnTo>
                <a:lnTo>
                  <a:pt x="348361" y="893952"/>
                </a:lnTo>
                <a:lnTo>
                  <a:pt x="385699" y="637921"/>
                </a:lnTo>
                <a:lnTo>
                  <a:pt x="106299" y="637921"/>
                </a:lnTo>
                <a:lnTo>
                  <a:pt x="64936" y="629562"/>
                </a:lnTo>
                <a:lnTo>
                  <a:pt x="31146" y="606774"/>
                </a:lnTo>
                <a:lnTo>
                  <a:pt x="8358" y="572984"/>
                </a:lnTo>
                <a:lnTo>
                  <a:pt x="0" y="531622"/>
                </a:lnTo>
                <a:lnTo>
                  <a:pt x="0" y="372110"/>
                </a:lnTo>
                <a:lnTo>
                  <a:pt x="0" y="106299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32554" y="2889675"/>
            <a:ext cx="1965325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Entrez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prix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et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</a:t>
            </a:r>
            <a:r>
              <a:rPr sz="1200" b="1" spc="-4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quantité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 marL="635" algn="ctr">
              <a:spcBef>
                <a:spcPts val="455"/>
              </a:spcBef>
            </a:pP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proportionnellement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1C56D5-8FC7-4E36-88A6-79371E209F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en-PH" spc="-15" dirty="0"/>
              <a:t>Modifications des </a:t>
            </a:r>
            <a:r>
              <a:rPr lang="en-PH" spc="-15" dirty="0" err="1"/>
              <a:t>Commandes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2755391" y="2667000"/>
            <a:ext cx="7117080" cy="32235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19400" y="2766307"/>
            <a:ext cx="6934200" cy="297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00350" y="2083063"/>
            <a:ext cx="6972300" cy="3784337"/>
          </a:xfrm>
          <a:custGeom>
            <a:avLst/>
            <a:gdLst/>
            <a:ahLst/>
            <a:cxnLst/>
            <a:rect l="l" t="t" r="r" b="b"/>
            <a:pathLst>
              <a:path w="6972300" h="4029075">
                <a:moveTo>
                  <a:pt x="0" y="4029075"/>
                </a:moveTo>
                <a:lnTo>
                  <a:pt x="6972300" y="4029075"/>
                </a:lnTo>
                <a:lnTo>
                  <a:pt x="6972300" y="0"/>
                </a:lnTo>
                <a:lnTo>
                  <a:pt x="0" y="0"/>
                </a:lnTo>
                <a:lnTo>
                  <a:pt x="0" y="4029075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90975" y="1747330"/>
            <a:ext cx="4495800" cy="7132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43426" y="1776285"/>
            <a:ext cx="4391025" cy="609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38600" y="1771460"/>
            <a:ext cx="4400550" cy="619125"/>
          </a:xfrm>
          <a:custGeom>
            <a:avLst/>
            <a:gdLst/>
            <a:ahLst/>
            <a:cxnLst/>
            <a:rect l="l" t="t" r="r" b="b"/>
            <a:pathLst>
              <a:path w="4400550" h="619125">
                <a:moveTo>
                  <a:pt x="0" y="619125"/>
                </a:moveTo>
                <a:lnTo>
                  <a:pt x="4400550" y="619125"/>
                </a:lnTo>
                <a:lnTo>
                  <a:pt x="4400550" y="0"/>
                </a:lnTo>
                <a:lnTo>
                  <a:pt x="0" y="0"/>
                </a:lnTo>
                <a:lnTo>
                  <a:pt x="0" y="619125"/>
                </a:lnTo>
                <a:close/>
              </a:path>
            </a:pathLst>
          </a:custGeom>
          <a:ln w="9525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26856" y="1339746"/>
            <a:ext cx="2223516" cy="4770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3400" y="1366164"/>
            <a:ext cx="2116201" cy="4664075"/>
          </a:xfrm>
          <a:prstGeom prst="rect">
            <a:avLst/>
          </a:pr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78812" y="1432710"/>
            <a:ext cx="2199132" cy="4678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04936" y="1459825"/>
            <a:ext cx="2092325" cy="45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08568" y="1330603"/>
            <a:ext cx="2226563" cy="3733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73515" y="1307743"/>
            <a:ext cx="2371344" cy="4831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190610" y="1362608"/>
            <a:ext cx="204343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5" dirty="0">
                <a:solidFill>
                  <a:srgbClr val="5681AD"/>
                </a:solidFill>
                <a:latin typeface="Arial Black"/>
                <a:cs typeface="Arial Black"/>
              </a:rPr>
              <a:t>FOURNISSEURS</a:t>
            </a:r>
            <a:endParaRPr dirty="0">
              <a:latin typeface="Arial Black"/>
              <a:cs typeface="Arial Blac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56179" y="1408327"/>
            <a:ext cx="1607820" cy="3733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18080" y="1385466"/>
            <a:ext cx="1758695" cy="4831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68915" y="3714139"/>
            <a:ext cx="655320" cy="6248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45548" y="3690263"/>
            <a:ext cx="652462" cy="6223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792587" y="4338978"/>
            <a:ext cx="234696" cy="2865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769475" y="4315739"/>
            <a:ext cx="230187" cy="28257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480168" y="4360316"/>
            <a:ext cx="368807" cy="37033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505950" y="4387112"/>
            <a:ext cx="263525" cy="26352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18407" y="3424578"/>
            <a:ext cx="726948" cy="54711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94023" y="3401339"/>
            <a:ext cx="723900" cy="54292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225928" y="3354475"/>
            <a:ext cx="672084" cy="71018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201824" y="3329837"/>
            <a:ext cx="669925" cy="70802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866264" y="4361839"/>
            <a:ext cx="726948" cy="54559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843048" y="4337964"/>
            <a:ext cx="723900" cy="54292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937893" y="4976010"/>
            <a:ext cx="940307" cy="31394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17724" y="4969915"/>
            <a:ext cx="632460" cy="37642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66264" y="1836571"/>
            <a:ext cx="1804416" cy="147980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873883" y="1835046"/>
            <a:ext cx="1510284" cy="151180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929460" y="1440332"/>
            <a:ext cx="1527175" cy="1823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9855"/>
            <a:r>
              <a:rPr b="1" spc="-10" dirty="0">
                <a:solidFill>
                  <a:srgbClr val="5681AD"/>
                </a:solidFill>
                <a:latin typeface="Arial Black"/>
                <a:cs typeface="Arial Black"/>
              </a:rPr>
              <a:t>ACHETEUR</a:t>
            </a:r>
            <a:endParaRPr dirty="0">
              <a:latin typeface="Arial Black"/>
              <a:cs typeface="Arial Black"/>
            </a:endParaRPr>
          </a:p>
          <a:p>
            <a:pPr marL="127000" marR="611505" indent="-114300">
              <a:spcBef>
                <a:spcPts val="127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5" dirty="0">
                <a:latin typeface="Arial"/>
                <a:cs typeface="Arial"/>
              </a:rPr>
              <a:t>Re</a:t>
            </a:r>
            <a:r>
              <a:rPr sz="1200" b="1" dirty="0">
                <a:latin typeface="Arial"/>
                <a:cs typeface="Arial"/>
              </a:rPr>
              <a:t>c</a:t>
            </a:r>
            <a:r>
              <a:rPr sz="1200" b="1" spc="-5" dirty="0">
                <a:latin typeface="Arial"/>
                <a:cs typeface="Arial"/>
              </a:rPr>
              <a:t>herc</a:t>
            </a:r>
            <a:r>
              <a:rPr sz="1200" b="1" dirty="0">
                <a:latin typeface="Arial"/>
                <a:cs typeface="Arial"/>
              </a:rPr>
              <a:t>he  Catalogue</a:t>
            </a:r>
            <a:endParaRPr sz="1200" dirty="0">
              <a:latin typeface="Arial"/>
              <a:cs typeface="Arial"/>
            </a:endParaRPr>
          </a:p>
          <a:p>
            <a:pPr marL="127000" marR="217804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10" dirty="0">
                <a:latin typeface="Arial"/>
                <a:cs typeface="Arial"/>
              </a:rPr>
              <a:t>Transfert vers</a:t>
            </a:r>
            <a:r>
              <a:rPr sz="1200" b="1" spc="-7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le  Panier</a:t>
            </a:r>
            <a:r>
              <a:rPr sz="1200" b="1" spc="-95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d’Achat</a:t>
            </a:r>
            <a:endParaRPr sz="1200" dirty="0">
              <a:latin typeface="Arial"/>
              <a:cs typeface="Arial"/>
            </a:endParaRPr>
          </a:p>
          <a:p>
            <a:pPr marL="127000" indent="-114300">
              <a:spcBef>
                <a:spcPts val="715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5" dirty="0">
                <a:latin typeface="Arial"/>
                <a:cs typeface="Arial"/>
              </a:rPr>
              <a:t>Approbation</a:t>
            </a:r>
            <a:endParaRPr sz="1200" dirty="0">
              <a:latin typeface="Arial"/>
              <a:cs typeface="Arial"/>
            </a:endParaRPr>
          </a:p>
          <a:p>
            <a:pPr marL="127000" indent="-114300">
              <a:spcBef>
                <a:spcPts val="720"/>
              </a:spcBef>
              <a:buClr>
                <a:srgbClr val="009999"/>
              </a:buClr>
              <a:buFont typeface="Wingdings"/>
              <a:buChar char=""/>
              <a:tabLst>
                <a:tab pos="127000" algn="l"/>
              </a:tabLst>
            </a:pPr>
            <a:r>
              <a:rPr sz="1200" b="1" spc="-5" dirty="0">
                <a:latin typeface="Arial"/>
                <a:cs typeface="Arial"/>
              </a:rPr>
              <a:t>Création</a:t>
            </a:r>
            <a:r>
              <a:rPr sz="1200" b="1" spc="-8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PO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723009" y="3282847"/>
            <a:ext cx="655319" cy="62483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98585" y="3258463"/>
            <a:ext cx="652462" cy="6223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75153" y="3637939"/>
            <a:ext cx="440435" cy="15544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868547" y="3652163"/>
            <a:ext cx="342900" cy="76200"/>
          </a:xfrm>
          <a:custGeom>
            <a:avLst/>
            <a:gdLst/>
            <a:ahLst/>
            <a:cxnLst/>
            <a:rect l="l" t="t" r="r" b="b"/>
            <a:pathLst>
              <a:path w="342900" h="76200">
                <a:moveTo>
                  <a:pt x="266700" y="0"/>
                </a:moveTo>
                <a:lnTo>
                  <a:pt x="266700" y="76200"/>
                </a:lnTo>
                <a:lnTo>
                  <a:pt x="317500" y="50800"/>
                </a:lnTo>
                <a:lnTo>
                  <a:pt x="279400" y="50800"/>
                </a:lnTo>
                <a:lnTo>
                  <a:pt x="279400" y="25400"/>
                </a:lnTo>
                <a:lnTo>
                  <a:pt x="317500" y="25400"/>
                </a:lnTo>
                <a:lnTo>
                  <a:pt x="266700" y="0"/>
                </a:lnTo>
                <a:close/>
              </a:path>
              <a:path w="342900" h="76200">
                <a:moveTo>
                  <a:pt x="266700" y="25400"/>
                </a:moveTo>
                <a:lnTo>
                  <a:pt x="254000" y="25400"/>
                </a:lnTo>
                <a:lnTo>
                  <a:pt x="254000" y="50800"/>
                </a:lnTo>
                <a:lnTo>
                  <a:pt x="266700" y="50800"/>
                </a:lnTo>
                <a:lnTo>
                  <a:pt x="266700" y="25400"/>
                </a:lnTo>
                <a:close/>
              </a:path>
              <a:path w="342900" h="76200">
                <a:moveTo>
                  <a:pt x="317500" y="25400"/>
                </a:moveTo>
                <a:lnTo>
                  <a:pt x="279400" y="25400"/>
                </a:lnTo>
                <a:lnTo>
                  <a:pt x="279400" y="50800"/>
                </a:lnTo>
                <a:lnTo>
                  <a:pt x="317500" y="50800"/>
                </a:lnTo>
                <a:lnTo>
                  <a:pt x="342900" y="38100"/>
                </a:lnTo>
                <a:lnTo>
                  <a:pt x="317500" y="25400"/>
                </a:lnTo>
                <a:close/>
              </a:path>
              <a:path w="342900" h="76200">
                <a:moveTo>
                  <a:pt x="228600" y="25400"/>
                </a:moveTo>
                <a:lnTo>
                  <a:pt x="203200" y="25400"/>
                </a:lnTo>
                <a:lnTo>
                  <a:pt x="203200" y="50800"/>
                </a:lnTo>
                <a:lnTo>
                  <a:pt x="228600" y="50800"/>
                </a:lnTo>
                <a:lnTo>
                  <a:pt x="228600" y="25400"/>
                </a:lnTo>
                <a:close/>
              </a:path>
              <a:path w="342900" h="76200">
                <a:moveTo>
                  <a:pt x="177800" y="25400"/>
                </a:moveTo>
                <a:lnTo>
                  <a:pt x="152400" y="25400"/>
                </a:lnTo>
                <a:lnTo>
                  <a:pt x="152400" y="50800"/>
                </a:lnTo>
                <a:lnTo>
                  <a:pt x="177800" y="50800"/>
                </a:lnTo>
                <a:lnTo>
                  <a:pt x="177800" y="25400"/>
                </a:lnTo>
                <a:close/>
              </a:path>
              <a:path w="342900" h="76200">
                <a:moveTo>
                  <a:pt x="127000" y="25400"/>
                </a:moveTo>
                <a:lnTo>
                  <a:pt x="101600" y="25400"/>
                </a:lnTo>
                <a:lnTo>
                  <a:pt x="101600" y="50800"/>
                </a:lnTo>
                <a:lnTo>
                  <a:pt x="127000" y="50800"/>
                </a:lnTo>
                <a:lnTo>
                  <a:pt x="127000" y="25400"/>
                </a:lnTo>
                <a:close/>
              </a:path>
              <a:path w="342900" h="76200">
                <a:moveTo>
                  <a:pt x="76200" y="25400"/>
                </a:moveTo>
                <a:lnTo>
                  <a:pt x="50800" y="25400"/>
                </a:lnTo>
                <a:lnTo>
                  <a:pt x="50800" y="50800"/>
                </a:lnTo>
                <a:lnTo>
                  <a:pt x="76200" y="50800"/>
                </a:lnTo>
                <a:lnTo>
                  <a:pt x="76200" y="25400"/>
                </a:lnTo>
                <a:close/>
              </a:path>
              <a:path w="342900" h="76200">
                <a:moveTo>
                  <a:pt x="25400" y="25400"/>
                </a:moveTo>
                <a:lnTo>
                  <a:pt x="0" y="25400"/>
                </a:lnTo>
                <a:lnTo>
                  <a:pt x="0" y="50800"/>
                </a:lnTo>
                <a:lnTo>
                  <a:pt x="25400" y="50800"/>
                </a:lnTo>
                <a:lnTo>
                  <a:pt x="25400" y="2540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18407" y="4002175"/>
            <a:ext cx="938784" cy="31241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179952" y="3994554"/>
            <a:ext cx="664463" cy="37642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603881" y="3898542"/>
            <a:ext cx="757427" cy="643128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656584" y="3950867"/>
            <a:ext cx="601980" cy="487045"/>
          </a:xfrm>
          <a:custGeom>
            <a:avLst/>
            <a:gdLst/>
            <a:ahLst/>
            <a:cxnLst/>
            <a:rect l="l" t="t" r="r" b="b"/>
            <a:pathLst>
              <a:path w="601980" h="487045">
                <a:moveTo>
                  <a:pt x="35306" y="409321"/>
                </a:moveTo>
                <a:lnTo>
                  <a:pt x="0" y="486791"/>
                </a:lnTo>
                <a:lnTo>
                  <a:pt x="83184" y="468503"/>
                </a:lnTo>
                <a:lnTo>
                  <a:pt x="73732" y="456819"/>
                </a:lnTo>
                <a:lnTo>
                  <a:pt x="57404" y="456819"/>
                </a:lnTo>
                <a:lnTo>
                  <a:pt x="41402" y="437007"/>
                </a:lnTo>
                <a:lnTo>
                  <a:pt x="51255" y="429036"/>
                </a:lnTo>
                <a:lnTo>
                  <a:pt x="35306" y="409321"/>
                </a:lnTo>
                <a:close/>
              </a:path>
              <a:path w="601980" h="487045">
                <a:moveTo>
                  <a:pt x="51255" y="429036"/>
                </a:moveTo>
                <a:lnTo>
                  <a:pt x="41402" y="437007"/>
                </a:lnTo>
                <a:lnTo>
                  <a:pt x="57404" y="456819"/>
                </a:lnTo>
                <a:lnTo>
                  <a:pt x="67272" y="448833"/>
                </a:lnTo>
                <a:lnTo>
                  <a:pt x="51255" y="429036"/>
                </a:lnTo>
                <a:close/>
              </a:path>
              <a:path w="601980" h="487045">
                <a:moveTo>
                  <a:pt x="67272" y="448833"/>
                </a:moveTo>
                <a:lnTo>
                  <a:pt x="57404" y="456819"/>
                </a:lnTo>
                <a:lnTo>
                  <a:pt x="73732" y="456819"/>
                </a:lnTo>
                <a:lnTo>
                  <a:pt x="67272" y="448833"/>
                </a:lnTo>
                <a:close/>
              </a:path>
              <a:path w="601980" h="487045">
                <a:moveTo>
                  <a:pt x="534569" y="38090"/>
                </a:moveTo>
                <a:lnTo>
                  <a:pt x="51255" y="429036"/>
                </a:lnTo>
                <a:lnTo>
                  <a:pt x="67272" y="448833"/>
                </a:lnTo>
                <a:lnTo>
                  <a:pt x="550531" y="57810"/>
                </a:lnTo>
                <a:lnTo>
                  <a:pt x="534569" y="38090"/>
                </a:lnTo>
                <a:close/>
              </a:path>
              <a:path w="601980" h="487045">
                <a:moveTo>
                  <a:pt x="588080" y="30099"/>
                </a:moveTo>
                <a:lnTo>
                  <a:pt x="544448" y="30099"/>
                </a:lnTo>
                <a:lnTo>
                  <a:pt x="560451" y="49784"/>
                </a:lnTo>
                <a:lnTo>
                  <a:pt x="550531" y="57810"/>
                </a:lnTo>
                <a:lnTo>
                  <a:pt x="566547" y="77597"/>
                </a:lnTo>
                <a:lnTo>
                  <a:pt x="588080" y="30099"/>
                </a:lnTo>
                <a:close/>
              </a:path>
              <a:path w="601980" h="487045">
                <a:moveTo>
                  <a:pt x="544448" y="30099"/>
                </a:moveTo>
                <a:lnTo>
                  <a:pt x="534569" y="38090"/>
                </a:lnTo>
                <a:lnTo>
                  <a:pt x="550531" y="57810"/>
                </a:lnTo>
                <a:lnTo>
                  <a:pt x="560451" y="49784"/>
                </a:lnTo>
                <a:lnTo>
                  <a:pt x="544448" y="30099"/>
                </a:lnTo>
                <a:close/>
              </a:path>
              <a:path w="601980" h="487045">
                <a:moveTo>
                  <a:pt x="601726" y="0"/>
                </a:moveTo>
                <a:lnTo>
                  <a:pt x="518541" y="18288"/>
                </a:lnTo>
                <a:lnTo>
                  <a:pt x="534569" y="38090"/>
                </a:lnTo>
                <a:lnTo>
                  <a:pt x="544448" y="30099"/>
                </a:lnTo>
                <a:lnTo>
                  <a:pt x="588080" y="30099"/>
                </a:lnTo>
                <a:lnTo>
                  <a:pt x="601726" y="0"/>
                </a:lnTo>
                <a:close/>
              </a:path>
            </a:pathLst>
          </a:custGeom>
          <a:solidFill>
            <a:srgbClr val="002F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335387" y="1803043"/>
            <a:ext cx="656844" cy="62483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12274" y="1778913"/>
            <a:ext cx="652462" cy="6223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132196" y="1121815"/>
            <a:ext cx="1203960" cy="37033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89524" y="1098954"/>
            <a:ext cx="1365503" cy="483108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048633" y="1359560"/>
            <a:ext cx="4067555" cy="754379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20945" y="1476908"/>
            <a:ext cx="1688591" cy="586739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075049" y="1385213"/>
            <a:ext cx="3961129" cy="647700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657" y="0"/>
                </a:moveTo>
                <a:lnTo>
                  <a:pt x="2970657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657" y="485775"/>
                </a:lnTo>
                <a:lnTo>
                  <a:pt x="2970657" y="647700"/>
                </a:lnTo>
                <a:lnTo>
                  <a:pt x="3960876" y="323850"/>
                </a:lnTo>
                <a:lnTo>
                  <a:pt x="2970657" y="0"/>
                </a:lnTo>
                <a:close/>
              </a:path>
            </a:pathLst>
          </a:cu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173091" y="1130070"/>
            <a:ext cx="1269365" cy="726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09"/>
            <a:r>
              <a:rPr b="1" spc="-5" dirty="0">
                <a:solidFill>
                  <a:srgbClr val="5681AD"/>
                </a:solidFill>
                <a:latin typeface="Arial Black"/>
                <a:cs typeface="Arial Black"/>
              </a:rPr>
              <a:t>Hubwoo</a:t>
            </a:r>
            <a:endParaRPr dirty="0">
              <a:latin typeface="Arial Black"/>
              <a:cs typeface="Arial Black"/>
            </a:endParaRPr>
          </a:p>
          <a:p>
            <a:pPr marL="12700">
              <a:spcBef>
                <a:spcPts val="1270"/>
              </a:spcBef>
            </a:pP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Com</a:t>
            </a:r>
            <a:r>
              <a:rPr b="1" spc="-15" dirty="0">
                <a:solidFill>
                  <a:schemeClr val="bg1"/>
                </a:solidFill>
                <a:latin typeface="Arial"/>
                <a:cs typeface="Arial"/>
              </a:rPr>
              <a:t>m</a:t>
            </a: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ande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903852" y="2078887"/>
            <a:ext cx="4067555" cy="754379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65267" y="2174899"/>
            <a:ext cx="3285744" cy="640079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930649" y="2105938"/>
            <a:ext cx="3961129" cy="647700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4732654" y="2270785"/>
            <a:ext cx="272351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b="1" dirty="0">
                <a:solidFill>
                  <a:schemeClr val="bg1"/>
                </a:solidFill>
                <a:latin typeface="Arial"/>
                <a:cs typeface="Arial"/>
              </a:rPr>
              <a:t>R</a:t>
            </a:r>
            <a:r>
              <a:rPr b="1" dirty="0">
                <a:solidFill>
                  <a:schemeClr val="bg1"/>
                </a:solidFill>
                <a:latin typeface="Arial"/>
                <a:cs typeface="Arial"/>
              </a:rPr>
              <a:t>éponse </a:t>
            </a: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à la</a:t>
            </a:r>
            <a:r>
              <a:rPr b="1" spc="-65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commande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969384" y="2615336"/>
            <a:ext cx="4067555" cy="754379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946524" y="2734208"/>
            <a:ext cx="3681983" cy="586739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996436" y="2642132"/>
            <a:ext cx="3961129" cy="647700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2970530" y="0"/>
                </a:moveTo>
                <a:lnTo>
                  <a:pt x="2970530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2970530" y="485775"/>
                </a:lnTo>
                <a:lnTo>
                  <a:pt x="2970530" y="647700"/>
                </a:lnTo>
                <a:lnTo>
                  <a:pt x="3960749" y="323850"/>
                </a:lnTo>
                <a:lnTo>
                  <a:pt x="297053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903852" y="5032399"/>
            <a:ext cx="4067555" cy="754379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581777" y="5149748"/>
            <a:ext cx="1269491" cy="586739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930649" y="5058688"/>
            <a:ext cx="3961129" cy="647700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749" y="485775"/>
                </a:lnTo>
                <a:lnTo>
                  <a:pt x="3960749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27068" y="2429407"/>
            <a:ext cx="512063" cy="842772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754245" y="2456205"/>
            <a:ext cx="328930" cy="659765"/>
          </a:xfrm>
          <a:custGeom>
            <a:avLst/>
            <a:gdLst/>
            <a:ahLst/>
            <a:cxnLst/>
            <a:rect l="l" t="t" r="r" b="b"/>
            <a:pathLst>
              <a:path w="328930" h="659764">
                <a:moveTo>
                  <a:pt x="260264" y="625043"/>
                </a:moveTo>
                <a:lnTo>
                  <a:pt x="243459" y="652907"/>
                </a:lnTo>
                <a:lnTo>
                  <a:pt x="328422" y="659638"/>
                </a:lnTo>
                <a:lnTo>
                  <a:pt x="310972" y="632079"/>
                </a:lnTo>
                <a:lnTo>
                  <a:pt x="270383" y="632079"/>
                </a:lnTo>
                <a:lnTo>
                  <a:pt x="260264" y="625043"/>
                </a:lnTo>
                <a:close/>
              </a:path>
              <a:path w="328930" h="659764">
                <a:moveTo>
                  <a:pt x="266853" y="614118"/>
                </a:moveTo>
                <a:lnTo>
                  <a:pt x="260264" y="625043"/>
                </a:lnTo>
                <a:lnTo>
                  <a:pt x="270383" y="632079"/>
                </a:lnTo>
                <a:lnTo>
                  <a:pt x="277622" y="621664"/>
                </a:lnTo>
                <a:lnTo>
                  <a:pt x="266853" y="614118"/>
                </a:lnTo>
                <a:close/>
              </a:path>
              <a:path w="328930" h="659764">
                <a:moveTo>
                  <a:pt x="282829" y="587629"/>
                </a:moveTo>
                <a:lnTo>
                  <a:pt x="266853" y="614118"/>
                </a:lnTo>
                <a:lnTo>
                  <a:pt x="277622" y="621664"/>
                </a:lnTo>
                <a:lnTo>
                  <a:pt x="270383" y="632079"/>
                </a:lnTo>
                <a:lnTo>
                  <a:pt x="310972" y="632079"/>
                </a:lnTo>
                <a:lnTo>
                  <a:pt x="282829" y="587629"/>
                </a:lnTo>
                <a:close/>
              </a:path>
              <a:path w="328930" h="659764">
                <a:moveTo>
                  <a:pt x="263144" y="0"/>
                </a:moveTo>
                <a:lnTo>
                  <a:pt x="216154" y="20574"/>
                </a:lnTo>
                <a:lnTo>
                  <a:pt x="170561" y="41656"/>
                </a:lnTo>
                <a:lnTo>
                  <a:pt x="127635" y="63754"/>
                </a:lnTo>
                <a:lnTo>
                  <a:pt x="88900" y="87249"/>
                </a:lnTo>
                <a:lnTo>
                  <a:pt x="55372" y="112775"/>
                </a:lnTo>
                <a:lnTo>
                  <a:pt x="28575" y="140716"/>
                </a:lnTo>
                <a:lnTo>
                  <a:pt x="6350" y="180212"/>
                </a:lnTo>
                <a:lnTo>
                  <a:pt x="0" y="215773"/>
                </a:lnTo>
                <a:lnTo>
                  <a:pt x="508" y="225679"/>
                </a:lnTo>
                <a:lnTo>
                  <a:pt x="10795" y="268605"/>
                </a:lnTo>
                <a:lnTo>
                  <a:pt x="31623" y="315341"/>
                </a:lnTo>
                <a:lnTo>
                  <a:pt x="59817" y="364489"/>
                </a:lnTo>
                <a:lnTo>
                  <a:pt x="92456" y="413766"/>
                </a:lnTo>
                <a:lnTo>
                  <a:pt x="126618" y="461137"/>
                </a:lnTo>
                <a:lnTo>
                  <a:pt x="193040" y="548894"/>
                </a:lnTo>
                <a:lnTo>
                  <a:pt x="198374" y="556260"/>
                </a:lnTo>
                <a:lnTo>
                  <a:pt x="227457" y="593217"/>
                </a:lnTo>
                <a:lnTo>
                  <a:pt x="254127" y="620776"/>
                </a:lnTo>
                <a:lnTo>
                  <a:pt x="260264" y="625043"/>
                </a:lnTo>
                <a:lnTo>
                  <a:pt x="266853" y="614118"/>
                </a:lnTo>
                <a:lnTo>
                  <a:pt x="262399" y="610997"/>
                </a:lnTo>
                <a:lnTo>
                  <a:pt x="262255" y="610997"/>
                </a:lnTo>
                <a:lnTo>
                  <a:pt x="261493" y="610362"/>
                </a:lnTo>
                <a:lnTo>
                  <a:pt x="254132" y="603250"/>
                </a:lnTo>
                <a:lnTo>
                  <a:pt x="245999" y="594741"/>
                </a:lnTo>
                <a:lnTo>
                  <a:pt x="218694" y="562229"/>
                </a:lnTo>
                <a:lnTo>
                  <a:pt x="203200" y="541274"/>
                </a:lnTo>
                <a:lnTo>
                  <a:pt x="184023" y="515874"/>
                </a:lnTo>
                <a:lnTo>
                  <a:pt x="153416" y="475742"/>
                </a:lnTo>
                <a:lnTo>
                  <a:pt x="119887" y="430530"/>
                </a:lnTo>
                <a:lnTo>
                  <a:pt x="86487" y="382397"/>
                </a:lnTo>
                <a:lnTo>
                  <a:pt x="56134" y="333756"/>
                </a:lnTo>
                <a:lnTo>
                  <a:pt x="31750" y="286638"/>
                </a:lnTo>
                <a:lnTo>
                  <a:pt x="16510" y="243839"/>
                </a:lnTo>
                <a:lnTo>
                  <a:pt x="12700" y="216408"/>
                </a:lnTo>
                <a:lnTo>
                  <a:pt x="12954" y="208153"/>
                </a:lnTo>
                <a:lnTo>
                  <a:pt x="24511" y="169925"/>
                </a:lnTo>
                <a:lnTo>
                  <a:pt x="49784" y="135636"/>
                </a:lnTo>
                <a:lnTo>
                  <a:pt x="78740" y="110109"/>
                </a:lnTo>
                <a:lnTo>
                  <a:pt x="114046" y="86360"/>
                </a:lnTo>
                <a:lnTo>
                  <a:pt x="154305" y="64008"/>
                </a:lnTo>
                <a:lnTo>
                  <a:pt x="221234" y="32131"/>
                </a:lnTo>
                <a:lnTo>
                  <a:pt x="268224" y="11684"/>
                </a:lnTo>
                <a:lnTo>
                  <a:pt x="263144" y="0"/>
                </a:lnTo>
                <a:close/>
              </a:path>
              <a:path w="328930" h="659764">
                <a:moveTo>
                  <a:pt x="261493" y="610362"/>
                </a:moveTo>
                <a:lnTo>
                  <a:pt x="262255" y="610997"/>
                </a:lnTo>
                <a:lnTo>
                  <a:pt x="261853" y="610614"/>
                </a:lnTo>
                <a:lnTo>
                  <a:pt x="261493" y="610362"/>
                </a:lnTo>
                <a:close/>
              </a:path>
              <a:path w="328930" h="659764">
                <a:moveTo>
                  <a:pt x="261853" y="610614"/>
                </a:moveTo>
                <a:lnTo>
                  <a:pt x="262255" y="610997"/>
                </a:lnTo>
                <a:lnTo>
                  <a:pt x="262399" y="610997"/>
                </a:lnTo>
                <a:lnTo>
                  <a:pt x="261853" y="610614"/>
                </a:lnTo>
                <a:close/>
              </a:path>
              <a:path w="328930" h="659764">
                <a:moveTo>
                  <a:pt x="261588" y="610362"/>
                </a:moveTo>
                <a:lnTo>
                  <a:pt x="261853" y="610614"/>
                </a:lnTo>
                <a:lnTo>
                  <a:pt x="261588" y="6103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811388" y="2299868"/>
            <a:ext cx="559308" cy="832103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914512" y="2400577"/>
            <a:ext cx="375920" cy="651510"/>
          </a:xfrm>
          <a:custGeom>
            <a:avLst/>
            <a:gdLst/>
            <a:ahLst/>
            <a:cxnLst/>
            <a:rect l="l" t="t" r="r" b="b"/>
            <a:pathLst>
              <a:path w="375920" h="651510">
                <a:moveTo>
                  <a:pt x="91687" y="43814"/>
                </a:moveTo>
                <a:lnTo>
                  <a:pt x="71120" y="43814"/>
                </a:lnTo>
                <a:lnTo>
                  <a:pt x="72009" y="44450"/>
                </a:lnTo>
                <a:lnTo>
                  <a:pt x="109093" y="76581"/>
                </a:lnTo>
                <a:lnTo>
                  <a:pt x="137541" y="106552"/>
                </a:lnTo>
                <a:lnTo>
                  <a:pt x="144272" y="113919"/>
                </a:lnTo>
                <a:lnTo>
                  <a:pt x="176149" y="147320"/>
                </a:lnTo>
                <a:lnTo>
                  <a:pt x="213105" y="186436"/>
                </a:lnTo>
                <a:lnTo>
                  <a:pt x="251968" y="229488"/>
                </a:lnTo>
                <a:lnTo>
                  <a:pt x="289305" y="274193"/>
                </a:lnTo>
                <a:lnTo>
                  <a:pt x="322199" y="319024"/>
                </a:lnTo>
                <a:lnTo>
                  <a:pt x="347218" y="361823"/>
                </a:lnTo>
                <a:lnTo>
                  <a:pt x="361061" y="400050"/>
                </a:lnTo>
                <a:lnTo>
                  <a:pt x="363093" y="416813"/>
                </a:lnTo>
                <a:lnTo>
                  <a:pt x="362839" y="424942"/>
                </a:lnTo>
                <a:lnTo>
                  <a:pt x="352678" y="463423"/>
                </a:lnTo>
                <a:lnTo>
                  <a:pt x="322452" y="507364"/>
                </a:lnTo>
                <a:lnTo>
                  <a:pt x="292989" y="535432"/>
                </a:lnTo>
                <a:lnTo>
                  <a:pt x="257810" y="562483"/>
                </a:lnTo>
                <a:lnTo>
                  <a:pt x="218313" y="588772"/>
                </a:lnTo>
                <a:lnTo>
                  <a:pt x="175514" y="614680"/>
                </a:lnTo>
                <a:lnTo>
                  <a:pt x="130937" y="640207"/>
                </a:lnTo>
                <a:lnTo>
                  <a:pt x="137287" y="651129"/>
                </a:lnTo>
                <a:lnTo>
                  <a:pt x="181737" y="625601"/>
                </a:lnTo>
                <a:lnTo>
                  <a:pt x="224917" y="599694"/>
                </a:lnTo>
                <a:lnTo>
                  <a:pt x="265049" y="572897"/>
                </a:lnTo>
                <a:lnTo>
                  <a:pt x="300990" y="545211"/>
                </a:lnTo>
                <a:lnTo>
                  <a:pt x="331470" y="516255"/>
                </a:lnTo>
                <a:lnTo>
                  <a:pt x="355092" y="485521"/>
                </a:lnTo>
                <a:lnTo>
                  <a:pt x="372745" y="443992"/>
                </a:lnTo>
                <a:lnTo>
                  <a:pt x="375793" y="417322"/>
                </a:lnTo>
                <a:lnTo>
                  <a:pt x="375158" y="407797"/>
                </a:lnTo>
                <a:lnTo>
                  <a:pt x="363600" y="367157"/>
                </a:lnTo>
                <a:lnTo>
                  <a:pt x="340105" y="323469"/>
                </a:lnTo>
                <a:lnTo>
                  <a:pt x="316865" y="289433"/>
                </a:lnTo>
                <a:lnTo>
                  <a:pt x="280797" y="243712"/>
                </a:lnTo>
                <a:lnTo>
                  <a:pt x="241935" y="199136"/>
                </a:lnTo>
                <a:lnTo>
                  <a:pt x="203453" y="157607"/>
                </a:lnTo>
                <a:lnTo>
                  <a:pt x="168528" y="121031"/>
                </a:lnTo>
                <a:lnTo>
                  <a:pt x="153543" y="105156"/>
                </a:lnTo>
                <a:lnTo>
                  <a:pt x="118110" y="67690"/>
                </a:lnTo>
                <a:lnTo>
                  <a:pt x="97663" y="48768"/>
                </a:lnTo>
                <a:lnTo>
                  <a:pt x="91687" y="43814"/>
                </a:lnTo>
                <a:close/>
              </a:path>
              <a:path w="375920" h="651510">
                <a:moveTo>
                  <a:pt x="85090" y="0"/>
                </a:moveTo>
                <a:lnTo>
                  <a:pt x="0" y="2667"/>
                </a:lnTo>
                <a:lnTo>
                  <a:pt x="53213" y="69214"/>
                </a:lnTo>
                <a:lnTo>
                  <a:pt x="66106" y="41218"/>
                </a:lnTo>
                <a:lnTo>
                  <a:pt x="54610" y="34925"/>
                </a:lnTo>
                <a:lnTo>
                  <a:pt x="60578" y="23749"/>
                </a:lnTo>
                <a:lnTo>
                  <a:pt x="74152" y="23749"/>
                </a:lnTo>
                <a:lnTo>
                  <a:pt x="85090" y="0"/>
                </a:lnTo>
                <a:close/>
              </a:path>
              <a:path w="375920" h="651510">
                <a:moveTo>
                  <a:pt x="71792" y="44331"/>
                </a:moveTo>
                <a:lnTo>
                  <a:pt x="71946" y="44450"/>
                </a:lnTo>
                <a:lnTo>
                  <a:pt x="71792" y="44331"/>
                </a:lnTo>
                <a:close/>
              </a:path>
              <a:path w="375920" h="651510">
                <a:moveTo>
                  <a:pt x="71120" y="43814"/>
                </a:moveTo>
                <a:lnTo>
                  <a:pt x="71792" y="44331"/>
                </a:lnTo>
                <a:lnTo>
                  <a:pt x="72009" y="44450"/>
                </a:lnTo>
                <a:lnTo>
                  <a:pt x="71120" y="43814"/>
                </a:lnTo>
                <a:close/>
              </a:path>
              <a:path w="375920" h="651510">
                <a:moveTo>
                  <a:pt x="71419" y="29683"/>
                </a:moveTo>
                <a:lnTo>
                  <a:pt x="66106" y="41218"/>
                </a:lnTo>
                <a:lnTo>
                  <a:pt x="71792" y="44331"/>
                </a:lnTo>
                <a:lnTo>
                  <a:pt x="71120" y="43814"/>
                </a:lnTo>
                <a:lnTo>
                  <a:pt x="91687" y="43814"/>
                </a:lnTo>
                <a:lnTo>
                  <a:pt x="88011" y="40767"/>
                </a:lnTo>
                <a:lnTo>
                  <a:pt x="78867" y="33782"/>
                </a:lnTo>
                <a:lnTo>
                  <a:pt x="78613" y="33527"/>
                </a:lnTo>
                <a:lnTo>
                  <a:pt x="77977" y="33274"/>
                </a:lnTo>
                <a:lnTo>
                  <a:pt x="71419" y="29683"/>
                </a:lnTo>
                <a:close/>
              </a:path>
              <a:path w="375920" h="651510">
                <a:moveTo>
                  <a:pt x="60578" y="23749"/>
                </a:moveTo>
                <a:lnTo>
                  <a:pt x="54610" y="34925"/>
                </a:lnTo>
                <a:lnTo>
                  <a:pt x="66106" y="41218"/>
                </a:lnTo>
                <a:lnTo>
                  <a:pt x="71419" y="29683"/>
                </a:lnTo>
                <a:lnTo>
                  <a:pt x="60578" y="23749"/>
                </a:lnTo>
                <a:close/>
              </a:path>
              <a:path w="375920" h="651510">
                <a:moveTo>
                  <a:pt x="74152" y="23749"/>
                </a:moveTo>
                <a:lnTo>
                  <a:pt x="60578" y="23749"/>
                </a:lnTo>
                <a:lnTo>
                  <a:pt x="71419" y="29683"/>
                </a:lnTo>
                <a:lnTo>
                  <a:pt x="74152" y="23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759072" y="4082948"/>
            <a:ext cx="4428744" cy="132587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786124" y="4122063"/>
            <a:ext cx="4321175" cy="0"/>
          </a:xfrm>
          <a:custGeom>
            <a:avLst/>
            <a:gdLst/>
            <a:ahLst/>
            <a:cxnLst/>
            <a:rect l="l" t="t" r="r" b="b"/>
            <a:pathLst>
              <a:path w="4321175">
                <a:moveTo>
                  <a:pt x="0" y="0"/>
                </a:moveTo>
                <a:lnTo>
                  <a:pt x="4321175" y="0"/>
                </a:lnTo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781933" y="4157622"/>
            <a:ext cx="4067555" cy="75438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399151" y="4276496"/>
            <a:ext cx="3389376" cy="586739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08476" y="4184801"/>
            <a:ext cx="3961129" cy="647700"/>
          </a:xfrm>
          <a:custGeom>
            <a:avLst/>
            <a:gdLst/>
            <a:ahLst/>
            <a:cxnLst/>
            <a:rect l="l" t="t" r="r" b="b"/>
            <a:pathLst>
              <a:path w="3961129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3960876" y="485775"/>
                </a:lnTo>
                <a:lnTo>
                  <a:pt x="3960876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2187624" y="4019702"/>
            <a:ext cx="5332730" cy="15337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5055"/>
            <a:r>
              <a:rPr sz="1400" b="1" spc="-5" dirty="0">
                <a:latin typeface="Arial"/>
                <a:cs typeface="Arial"/>
              </a:rPr>
              <a:t>SRM</a:t>
            </a:r>
            <a:endParaRPr sz="1400" dirty="0">
              <a:latin typeface="Arial"/>
              <a:cs typeface="Arial"/>
            </a:endParaRPr>
          </a:p>
          <a:p>
            <a:pPr marL="2375535">
              <a:spcBef>
                <a:spcPts val="1050"/>
              </a:spcBef>
            </a:pPr>
            <a:r>
              <a:rPr b="1" spc="-35" dirty="0">
                <a:solidFill>
                  <a:schemeClr val="bg1"/>
                </a:solidFill>
                <a:latin typeface="Arial"/>
                <a:cs typeface="Arial"/>
              </a:rPr>
              <a:t>Avis </a:t>
            </a: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préalable</a:t>
            </a:r>
            <a:r>
              <a:rPr b="1" spc="4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chemeClr val="bg1"/>
                </a:solidFill>
                <a:latin typeface="Arial"/>
                <a:cs typeface="Arial"/>
              </a:rPr>
              <a:t>d'expédition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spcBef>
                <a:spcPts val="2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/>
            <a:r>
              <a:rPr sz="1400" b="1" spc="-5" dirty="0">
                <a:latin typeface="Arial"/>
                <a:cs typeface="Arial"/>
              </a:rPr>
              <a:t>ERP</a:t>
            </a:r>
            <a:endParaRPr sz="1400" dirty="0">
              <a:latin typeface="Arial"/>
              <a:cs typeface="Arial"/>
            </a:endParaRPr>
          </a:p>
          <a:p>
            <a:pPr marR="940435" algn="r">
              <a:spcBef>
                <a:spcPts val="250"/>
              </a:spcBef>
            </a:pP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Fa</a:t>
            </a:r>
            <a:r>
              <a:rPr b="1" spc="-15" dirty="0">
                <a:solidFill>
                  <a:schemeClr val="bg1"/>
                </a:solidFill>
                <a:latin typeface="Arial"/>
                <a:cs typeface="Arial"/>
              </a:rPr>
              <a:t>c</a:t>
            </a:r>
            <a:r>
              <a:rPr b="1" spc="-5" dirty="0">
                <a:solidFill>
                  <a:schemeClr val="bg1"/>
                </a:solidFill>
                <a:latin typeface="Arial"/>
                <a:cs typeface="Arial"/>
              </a:rPr>
              <a:t>ture</a:t>
            </a:r>
            <a:endParaRPr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8000364" y="1670455"/>
            <a:ext cx="1391411" cy="1037843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26400" y="1696299"/>
            <a:ext cx="1285875" cy="931862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613012" y="1729891"/>
            <a:ext cx="571500" cy="204215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626809" y="1744578"/>
            <a:ext cx="582086" cy="215437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76564" y="3692803"/>
            <a:ext cx="1391411" cy="103784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02600" y="3718774"/>
            <a:ext cx="1285875" cy="931862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689212" y="3752239"/>
            <a:ext cx="571500" cy="204216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703009" y="3767052"/>
            <a:ext cx="582086" cy="215310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080636" y="3304184"/>
            <a:ext cx="2090927" cy="75437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839588" y="3421530"/>
            <a:ext cx="1129284" cy="586740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106799" y="3329836"/>
            <a:ext cx="1984375" cy="647700"/>
          </a:xfrm>
          <a:custGeom>
            <a:avLst/>
            <a:gdLst/>
            <a:ahLst/>
            <a:cxnLst/>
            <a:rect l="l" t="t" r="r" b="b"/>
            <a:pathLst>
              <a:path w="1984375" h="647700">
                <a:moveTo>
                  <a:pt x="990219" y="0"/>
                </a:moveTo>
                <a:lnTo>
                  <a:pt x="0" y="323850"/>
                </a:lnTo>
                <a:lnTo>
                  <a:pt x="990219" y="647700"/>
                </a:lnTo>
                <a:lnTo>
                  <a:pt x="990219" y="485775"/>
                </a:lnTo>
                <a:lnTo>
                  <a:pt x="1984374" y="485775"/>
                </a:lnTo>
                <a:lnTo>
                  <a:pt x="1984374" y="161925"/>
                </a:lnTo>
                <a:lnTo>
                  <a:pt x="990219" y="161925"/>
                </a:lnTo>
                <a:lnTo>
                  <a:pt x="990219" y="0"/>
                </a:lnTo>
                <a:close/>
              </a:path>
            </a:pathLst>
          </a:custGeom>
          <a:solidFill>
            <a:srgbClr val="072D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991733" y="3304184"/>
            <a:ext cx="2007107" cy="754379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171565" y="3421530"/>
            <a:ext cx="1214627" cy="586740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018148" y="3329836"/>
            <a:ext cx="1900555" cy="647700"/>
          </a:xfrm>
          <a:custGeom>
            <a:avLst/>
            <a:gdLst/>
            <a:ahLst/>
            <a:cxnLst/>
            <a:rect l="l" t="t" r="r" b="b"/>
            <a:pathLst>
              <a:path w="1900554" h="647700">
                <a:moveTo>
                  <a:pt x="909701" y="0"/>
                </a:moveTo>
                <a:lnTo>
                  <a:pt x="909701" y="161925"/>
                </a:lnTo>
                <a:lnTo>
                  <a:pt x="0" y="161925"/>
                </a:lnTo>
                <a:lnTo>
                  <a:pt x="0" y="485775"/>
                </a:lnTo>
                <a:lnTo>
                  <a:pt x="909701" y="485775"/>
                </a:lnTo>
                <a:lnTo>
                  <a:pt x="909701" y="647700"/>
                </a:lnTo>
                <a:lnTo>
                  <a:pt x="1900301" y="323850"/>
                </a:lnTo>
                <a:lnTo>
                  <a:pt x="909701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4097527" y="2823235"/>
            <a:ext cx="3263265" cy="978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dirty="0">
                <a:latin typeface="Arial"/>
                <a:cs typeface="Arial"/>
              </a:rPr>
              <a:t>Modification </a:t>
            </a:r>
            <a:r>
              <a:rPr b="1" spc="-5" dirty="0">
                <a:latin typeface="Arial"/>
                <a:cs typeface="Arial"/>
              </a:rPr>
              <a:t>de </a:t>
            </a:r>
            <a:r>
              <a:rPr b="1" dirty="0">
                <a:latin typeface="Arial"/>
                <a:cs typeface="Arial"/>
              </a:rPr>
              <a:t>la</a:t>
            </a:r>
            <a:r>
              <a:rPr b="1" spc="-75" dirty="0">
                <a:latin typeface="Arial"/>
                <a:cs typeface="Arial"/>
              </a:rPr>
              <a:t> </a:t>
            </a:r>
            <a:r>
              <a:rPr b="1" spc="-5" dirty="0">
                <a:latin typeface="Arial"/>
                <a:cs typeface="Arial"/>
              </a:rPr>
              <a:t>Commande</a:t>
            </a:r>
            <a:endParaRPr dirty="0">
              <a:latin typeface="Arial"/>
              <a:cs typeface="Arial"/>
            </a:endParaRPr>
          </a:p>
          <a:p>
            <a:pPr>
              <a:spcBef>
                <a:spcPts val="35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906144">
              <a:spcBef>
                <a:spcPts val="5"/>
              </a:spcBef>
              <a:tabLst>
                <a:tab pos="2238375" algn="l"/>
              </a:tabLst>
            </a:pPr>
            <a:r>
              <a:rPr b="1" spc="-5" dirty="0">
                <a:solidFill>
                  <a:srgbClr val="FDA83E"/>
                </a:solidFill>
                <a:latin typeface="Arial"/>
                <a:cs typeface="Arial"/>
              </a:rPr>
              <a:t>Rejeté	</a:t>
            </a:r>
            <a:r>
              <a:rPr b="1" spc="-10" dirty="0">
                <a:solidFill>
                  <a:srgbClr val="072D50"/>
                </a:solidFill>
                <a:latin typeface="Arial"/>
                <a:cs typeface="Arial"/>
              </a:rPr>
              <a:t>Annulé</a:t>
            </a:r>
            <a:endParaRPr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FBE6760F-9BC4-43A3-813F-279EA19722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Aperçu</a:t>
            </a:r>
            <a:r>
              <a:rPr lang="en-PH" spc="-5" dirty="0"/>
              <a:t> </a:t>
            </a:r>
            <a:r>
              <a:rPr lang="en-PH" spc="-5" dirty="0" err="1"/>
              <a:t>d’Order</a:t>
            </a:r>
            <a:r>
              <a:rPr lang="en-PH" spc="-10" dirty="0"/>
              <a:t> </a:t>
            </a:r>
            <a:r>
              <a:rPr lang="en-PH" spc="-5" dirty="0"/>
              <a:t>Management</a:t>
            </a:r>
            <a:endParaRPr lang="en-PH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5982" y="2282843"/>
            <a:ext cx="8287513" cy="3806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28800" y="2266722"/>
            <a:ext cx="8185303" cy="37054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D4209C6-26AD-4E4F-A787-56F616F655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Facturation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8395829-8EE2-49C5-98D8-CAB1894AA0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09014"/>
            <a:ext cx="10551663" cy="9577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Pour</a:t>
            </a:r>
            <a:r>
              <a:rPr lang="fr-FR" spc="30" dirty="0">
                <a:cs typeface="Arial"/>
              </a:rPr>
              <a:t> </a:t>
            </a:r>
            <a:r>
              <a:rPr lang="fr-FR" spc="-10" dirty="0">
                <a:cs typeface="Arial"/>
              </a:rPr>
              <a:t>effectuer </a:t>
            </a:r>
            <a:r>
              <a:rPr lang="fr-FR" dirty="0">
                <a:cs typeface="Arial"/>
              </a:rPr>
              <a:t>la </a:t>
            </a:r>
            <a:r>
              <a:rPr lang="fr-FR" spc="-5" dirty="0">
                <a:cs typeface="Arial"/>
              </a:rPr>
              <a:t>facturation du POR, les</a:t>
            </a:r>
            <a:r>
              <a:rPr lang="fr-FR" spc="65" dirty="0">
                <a:cs typeface="Arial"/>
              </a:rPr>
              <a:t> </a:t>
            </a:r>
            <a:r>
              <a:rPr lang="fr-FR" spc="-5" dirty="0">
                <a:cs typeface="Arial"/>
              </a:rPr>
              <a:t>fournisseurs</a:t>
            </a:r>
            <a:r>
              <a:rPr lang="fr-FR" dirty="0">
                <a:cs typeface="Arial"/>
              </a:rPr>
              <a:t> </a:t>
            </a:r>
            <a:r>
              <a:rPr lang="fr-FR" spc="-5" dirty="0">
                <a:cs typeface="Arial"/>
              </a:rPr>
              <a:t>devront  aller sur </a:t>
            </a:r>
            <a:r>
              <a:rPr lang="fr-FR" dirty="0">
                <a:cs typeface="Arial"/>
              </a:rPr>
              <a:t>la </a:t>
            </a:r>
            <a:r>
              <a:rPr lang="fr-FR" spc="-5" dirty="0">
                <a:cs typeface="Arial"/>
              </a:rPr>
              <a:t>page d'accueil d’</a:t>
            </a:r>
            <a:r>
              <a:rPr lang="fr-FR" spc="-5" dirty="0" err="1">
                <a:cs typeface="Arial"/>
              </a:rPr>
              <a:t>Order</a:t>
            </a:r>
            <a:r>
              <a:rPr lang="fr-FR" spc="-5" dirty="0">
                <a:cs typeface="Arial"/>
              </a:rPr>
              <a:t> Management et </a:t>
            </a:r>
            <a:r>
              <a:rPr lang="fr-FR" dirty="0">
                <a:cs typeface="Arial"/>
              </a:rPr>
              <a:t>cliquer </a:t>
            </a:r>
            <a:r>
              <a:rPr lang="fr-FR" spc="-5" dirty="0">
                <a:cs typeface="Arial"/>
              </a:rPr>
              <a:t>sur le  </a:t>
            </a:r>
            <a:r>
              <a:rPr lang="fr-FR" dirty="0">
                <a:cs typeface="Arial"/>
              </a:rPr>
              <a:t>dossier</a:t>
            </a:r>
            <a:r>
              <a:rPr lang="fr-FR" spc="-90" dirty="0">
                <a:cs typeface="Arial"/>
              </a:rPr>
              <a:t> </a:t>
            </a:r>
            <a:r>
              <a:rPr lang="fr-FR" dirty="0">
                <a:cs typeface="Arial"/>
              </a:rPr>
              <a:t>"Accepté".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4953000" y="4119447"/>
            <a:ext cx="2743200" cy="316230"/>
          </a:xfrm>
          <a:custGeom>
            <a:avLst/>
            <a:gdLst/>
            <a:ahLst/>
            <a:cxnLst/>
            <a:rect l="l" t="t" r="r" b="b"/>
            <a:pathLst>
              <a:path w="2014220" h="316229">
                <a:moveTo>
                  <a:pt x="1961260" y="0"/>
                </a:moveTo>
                <a:lnTo>
                  <a:pt x="542544" y="0"/>
                </a:lnTo>
                <a:lnTo>
                  <a:pt x="522059" y="4125"/>
                </a:lnTo>
                <a:lnTo>
                  <a:pt x="505348" y="15382"/>
                </a:lnTo>
                <a:lnTo>
                  <a:pt x="494091" y="32093"/>
                </a:lnTo>
                <a:lnTo>
                  <a:pt x="489966" y="52577"/>
                </a:lnTo>
                <a:lnTo>
                  <a:pt x="0" y="56895"/>
                </a:lnTo>
                <a:lnTo>
                  <a:pt x="489966" y="131571"/>
                </a:lnTo>
                <a:lnTo>
                  <a:pt x="489966" y="263270"/>
                </a:lnTo>
                <a:lnTo>
                  <a:pt x="494091" y="283775"/>
                </a:lnTo>
                <a:lnTo>
                  <a:pt x="505348" y="300529"/>
                </a:lnTo>
                <a:lnTo>
                  <a:pt x="522059" y="311830"/>
                </a:lnTo>
                <a:lnTo>
                  <a:pt x="542544" y="315975"/>
                </a:lnTo>
                <a:lnTo>
                  <a:pt x="1961260" y="315975"/>
                </a:lnTo>
                <a:lnTo>
                  <a:pt x="1981765" y="311830"/>
                </a:lnTo>
                <a:lnTo>
                  <a:pt x="1998519" y="300529"/>
                </a:lnTo>
                <a:lnTo>
                  <a:pt x="2009820" y="283775"/>
                </a:lnTo>
                <a:lnTo>
                  <a:pt x="2013966" y="263270"/>
                </a:lnTo>
                <a:lnTo>
                  <a:pt x="2013966" y="52577"/>
                </a:lnTo>
                <a:lnTo>
                  <a:pt x="2009820" y="32093"/>
                </a:lnTo>
                <a:lnTo>
                  <a:pt x="1998519" y="15382"/>
                </a:lnTo>
                <a:lnTo>
                  <a:pt x="1981765" y="4125"/>
                </a:lnTo>
                <a:lnTo>
                  <a:pt x="19612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53000" y="4119447"/>
            <a:ext cx="2743200" cy="316230"/>
          </a:xfrm>
          <a:custGeom>
            <a:avLst/>
            <a:gdLst/>
            <a:ahLst/>
            <a:cxnLst/>
            <a:rect l="l" t="t" r="r" b="b"/>
            <a:pathLst>
              <a:path w="2014220" h="316229">
                <a:moveTo>
                  <a:pt x="489966" y="52577"/>
                </a:moveTo>
                <a:lnTo>
                  <a:pt x="494091" y="32093"/>
                </a:lnTo>
                <a:lnTo>
                  <a:pt x="505348" y="15382"/>
                </a:lnTo>
                <a:lnTo>
                  <a:pt x="522059" y="4125"/>
                </a:lnTo>
                <a:lnTo>
                  <a:pt x="542544" y="0"/>
                </a:lnTo>
                <a:lnTo>
                  <a:pt x="743966" y="0"/>
                </a:lnTo>
                <a:lnTo>
                  <a:pt x="1124966" y="0"/>
                </a:lnTo>
                <a:lnTo>
                  <a:pt x="1961260" y="0"/>
                </a:lnTo>
                <a:lnTo>
                  <a:pt x="1981765" y="4125"/>
                </a:lnTo>
                <a:lnTo>
                  <a:pt x="1998519" y="15382"/>
                </a:lnTo>
                <a:lnTo>
                  <a:pt x="2009820" y="32093"/>
                </a:lnTo>
                <a:lnTo>
                  <a:pt x="2013966" y="52577"/>
                </a:lnTo>
                <a:lnTo>
                  <a:pt x="2013966" y="131571"/>
                </a:lnTo>
                <a:lnTo>
                  <a:pt x="2013966" y="263270"/>
                </a:lnTo>
                <a:lnTo>
                  <a:pt x="2009820" y="283775"/>
                </a:lnTo>
                <a:lnTo>
                  <a:pt x="1998519" y="300529"/>
                </a:lnTo>
                <a:lnTo>
                  <a:pt x="1981765" y="311830"/>
                </a:lnTo>
                <a:lnTo>
                  <a:pt x="1961260" y="315975"/>
                </a:lnTo>
                <a:lnTo>
                  <a:pt x="1124966" y="315975"/>
                </a:lnTo>
                <a:lnTo>
                  <a:pt x="743966" y="315975"/>
                </a:lnTo>
                <a:lnTo>
                  <a:pt x="542544" y="315975"/>
                </a:lnTo>
                <a:lnTo>
                  <a:pt x="522059" y="311830"/>
                </a:lnTo>
                <a:lnTo>
                  <a:pt x="505348" y="300529"/>
                </a:lnTo>
                <a:lnTo>
                  <a:pt x="494091" y="283775"/>
                </a:lnTo>
                <a:lnTo>
                  <a:pt x="489966" y="263270"/>
                </a:lnTo>
                <a:lnTo>
                  <a:pt x="489966" y="131571"/>
                </a:lnTo>
                <a:lnTo>
                  <a:pt x="0" y="56895"/>
                </a:lnTo>
                <a:lnTo>
                  <a:pt x="489966" y="52577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72D5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67400" y="4185229"/>
            <a:ext cx="175990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5" dirty="0">
                <a:solidFill>
                  <a:srgbClr val="072D50"/>
                </a:solidFill>
                <a:latin typeface="+mj-lt"/>
                <a:cs typeface="Calibri"/>
              </a:rPr>
              <a:t>Cliquez </a:t>
            </a:r>
            <a:r>
              <a:rPr sz="1200" b="1" dirty="0">
                <a:solidFill>
                  <a:srgbClr val="072D50"/>
                </a:solidFill>
                <a:latin typeface="+mj-lt"/>
                <a:cs typeface="Calibri"/>
              </a:rPr>
              <a:t>sur</a:t>
            </a:r>
            <a:r>
              <a:rPr sz="1200" b="1" spc="220" dirty="0">
                <a:solidFill>
                  <a:srgbClr val="072D50"/>
                </a:solidFill>
                <a:latin typeface="+mj-lt"/>
                <a:cs typeface="Calibri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Calibri"/>
              </a:rPr>
              <a:t>Accepté</a:t>
            </a:r>
            <a:endParaRPr sz="1200" dirty="0">
              <a:solidFill>
                <a:srgbClr val="072D50"/>
              </a:solidFill>
              <a:latin typeface="+mj-lt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2339" y="3097528"/>
            <a:ext cx="8921496" cy="2901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88782" y="3124200"/>
            <a:ext cx="8814435" cy="27946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4DDAC6-F80E-4432-B149-3C0EFA74BB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95400"/>
            <a:ext cx="10348463" cy="159004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fr-FR" spc="-5" dirty="0"/>
              <a:t>Il y a 2 façons de créer une </a:t>
            </a:r>
            <a:r>
              <a:rPr lang="fr-FR" dirty="0"/>
              <a:t>facture. </a:t>
            </a:r>
            <a:r>
              <a:rPr lang="fr-FR" spc="-5" dirty="0"/>
              <a:t>La </a:t>
            </a:r>
            <a:r>
              <a:rPr lang="fr-FR" dirty="0"/>
              <a:t>première </a:t>
            </a:r>
            <a:r>
              <a:rPr lang="fr-FR" spc="-5" dirty="0"/>
              <a:t>est de </a:t>
            </a:r>
            <a:r>
              <a:rPr lang="fr-FR" spc="585" dirty="0"/>
              <a:t> </a:t>
            </a:r>
            <a:r>
              <a:rPr lang="fr-FR" spc="-5" dirty="0"/>
              <a:t>trouver la com</a:t>
            </a:r>
            <a:r>
              <a:rPr lang="fr-FR" spc="-15" dirty="0"/>
              <a:t>m</a:t>
            </a:r>
            <a:r>
              <a:rPr lang="fr-FR" spc="-5" dirty="0"/>
              <a:t>a</a:t>
            </a:r>
            <a:r>
              <a:rPr lang="fr-FR" dirty="0"/>
              <a:t>n</a:t>
            </a:r>
            <a:r>
              <a:rPr lang="fr-FR" spc="-5" dirty="0"/>
              <a:t>de que </a:t>
            </a:r>
            <a:r>
              <a:rPr lang="fr-FR" spc="-15" dirty="0"/>
              <a:t>v</a:t>
            </a:r>
            <a:r>
              <a:rPr lang="fr-FR" spc="-5" dirty="0"/>
              <a:t>ous </a:t>
            </a:r>
            <a:r>
              <a:rPr lang="fr-FR" spc="-15" dirty="0"/>
              <a:t>v</a:t>
            </a:r>
            <a:r>
              <a:rPr lang="fr-FR" spc="-5" dirty="0"/>
              <a:t>oulez f</a:t>
            </a:r>
            <a:r>
              <a:rPr lang="fr-FR" spc="-15" dirty="0"/>
              <a:t>a</a:t>
            </a:r>
            <a:r>
              <a:rPr lang="fr-FR" spc="-5" dirty="0"/>
              <a:t>cture</a:t>
            </a:r>
            <a:r>
              <a:rPr lang="fr-FR" spc="-125" dirty="0"/>
              <a:t>r</a:t>
            </a:r>
            <a:r>
              <a:rPr lang="fr-FR" dirty="0"/>
              <a:t>. </a:t>
            </a:r>
            <a:r>
              <a:rPr lang="fr-FR" spc="-5" dirty="0"/>
              <a:t>Cliq</a:t>
            </a:r>
            <a:r>
              <a:rPr lang="fr-FR" dirty="0"/>
              <a:t>u</a:t>
            </a:r>
            <a:r>
              <a:rPr lang="fr-FR" spc="-5" dirty="0"/>
              <a:t>ez alors sur</a:t>
            </a:r>
            <a:r>
              <a:rPr lang="fr-FR" dirty="0"/>
              <a:t>	 </a:t>
            </a:r>
            <a:r>
              <a:rPr lang="fr-FR" spc="-5" dirty="0"/>
              <a:t>la </a:t>
            </a:r>
            <a:r>
              <a:rPr lang="fr-FR" spc="-5" dirty="0">
                <a:cs typeface="Arial"/>
              </a:rPr>
              <a:t>c</a:t>
            </a:r>
            <a:r>
              <a:rPr lang="fr-FR" dirty="0">
                <a:cs typeface="Arial"/>
              </a:rPr>
              <a:t>a</a:t>
            </a:r>
            <a:r>
              <a:rPr lang="fr-FR" spc="-5" dirty="0">
                <a:cs typeface="Arial"/>
              </a:rPr>
              <a:t>se</a:t>
            </a:r>
            <a:r>
              <a:rPr lang="fr-FR" spc="225" dirty="0">
                <a:cs typeface="Arial"/>
              </a:rPr>
              <a:t> </a:t>
            </a:r>
            <a:r>
              <a:rPr lang="fr-FR" spc="-5" dirty="0">
                <a:cs typeface="Arial"/>
              </a:rPr>
              <a:t>à</a:t>
            </a:r>
            <a:r>
              <a:rPr lang="fr-FR" spc="220" dirty="0">
                <a:cs typeface="Arial"/>
              </a:rPr>
              <a:t> </a:t>
            </a:r>
            <a:r>
              <a:rPr lang="fr-FR" spc="-5" dirty="0">
                <a:cs typeface="Arial"/>
              </a:rPr>
              <a:t>ga</a:t>
            </a:r>
            <a:r>
              <a:rPr lang="fr-FR" dirty="0">
                <a:cs typeface="Arial"/>
              </a:rPr>
              <a:t>u</a:t>
            </a:r>
            <a:r>
              <a:rPr lang="fr-FR" spc="-5" dirty="0">
                <a:cs typeface="Arial"/>
              </a:rPr>
              <a:t>c</a:t>
            </a:r>
            <a:r>
              <a:rPr lang="fr-FR" dirty="0">
                <a:cs typeface="Arial"/>
              </a:rPr>
              <a:t>h</a:t>
            </a:r>
            <a:r>
              <a:rPr lang="fr-FR" spc="-5" dirty="0">
                <a:cs typeface="Arial"/>
              </a:rPr>
              <a:t>e</a:t>
            </a:r>
            <a:r>
              <a:rPr lang="fr-FR" spc="225" dirty="0">
                <a:cs typeface="Arial"/>
              </a:rPr>
              <a:t> </a:t>
            </a:r>
            <a:r>
              <a:rPr lang="fr-FR" spc="-5" dirty="0">
                <a:cs typeface="Arial"/>
              </a:rPr>
              <a:t>du</a:t>
            </a:r>
            <a:r>
              <a:rPr lang="fr-FR" spc="215" dirty="0">
                <a:cs typeface="Arial"/>
              </a:rPr>
              <a:t> </a:t>
            </a:r>
            <a:r>
              <a:rPr lang="fr-FR" spc="-5" dirty="0">
                <a:cs typeface="Arial"/>
              </a:rPr>
              <a:t>nu</a:t>
            </a:r>
            <a:r>
              <a:rPr lang="fr-FR" dirty="0">
                <a:cs typeface="Arial"/>
              </a:rPr>
              <a:t>m</a:t>
            </a:r>
            <a:r>
              <a:rPr lang="fr-FR" spc="-5" dirty="0">
                <a:cs typeface="Arial"/>
              </a:rPr>
              <a:t>éro</a:t>
            </a:r>
            <a:r>
              <a:rPr lang="fr-FR" spc="225" dirty="0">
                <a:cs typeface="Arial"/>
              </a:rPr>
              <a:t> </a:t>
            </a:r>
            <a:r>
              <a:rPr lang="fr-FR" spc="-5" dirty="0">
                <a:cs typeface="Arial"/>
              </a:rPr>
              <a:t>pour</a:t>
            </a:r>
            <a:r>
              <a:rPr lang="fr-FR" spc="215" dirty="0">
                <a:cs typeface="Arial"/>
              </a:rPr>
              <a:t> </a:t>
            </a:r>
            <a:r>
              <a:rPr lang="fr-FR" spc="-5" dirty="0">
                <a:cs typeface="Arial"/>
              </a:rPr>
              <a:t>s</a:t>
            </a:r>
            <a:r>
              <a:rPr lang="fr-FR" dirty="0">
                <a:cs typeface="Arial"/>
              </a:rPr>
              <a:t>é</a:t>
            </a:r>
            <a:r>
              <a:rPr lang="fr-FR" spc="5" dirty="0">
                <a:cs typeface="Arial"/>
              </a:rPr>
              <a:t>l</a:t>
            </a:r>
            <a:r>
              <a:rPr lang="fr-FR" spc="-5" dirty="0">
                <a:cs typeface="Arial"/>
              </a:rPr>
              <a:t>e</a:t>
            </a:r>
            <a:r>
              <a:rPr lang="fr-FR" dirty="0">
                <a:cs typeface="Arial"/>
              </a:rPr>
              <a:t>c</a:t>
            </a:r>
            <a:r>
              <a:rPr lang="fr-FR" spc="-5" dirty="0">
                <a:cs typeface="Arial"/>
              </a:rPr>
              <a:t>ti</a:t>
            </a:r>
            <a:r>
              <a:rPr lang="fr-FR" dirty="0">
                <a:cs typeface="Arial"/>
              </a:rPr>
              <a:t>o</a:t>
            </a:r>
            <a:r>
              <a:rPr lang="fr-FR" spc="-5" dirty="0">
                <a:cs typeface="Arial"/>
              </a:rPr>
              <a:t>nn</a:t>
            </a:r>
            <a:r>
              <a:rPr lang="fr-FR" dirty="0">
                <a:cs typeface="Arial"/>
              </a:rPr>
              <a:t>e</a:t>
            </a:r>
            <a:r>
              <a:rPr lang="fr-FR" spc="-5" dirty="0">
                <a:cs typeface="Arial"/>
              </a:rPr>
              <a:t>r</a:t>
            </a:r>
            <a:r>
              <a:rPr lang="fr-FR" spc="229" dirty="0">
                <a:cs typeface="Arial"/>
              </a:rPr>
              <a:t> </a:t>
            </a:r>
            <a:r>
              <a:rPr lang="fr-FR" spc="-5" dirty="0">
                <a:cs typeface="Arial"/>
              </a:rPr>
              <a:t>la</a:t>
            </a:r>
            <a:r>
              <a:rPr lang="fr-FR" spc="215" dirty="0">
                <a:cs typeface="Arial"/>
              </a:rPr>
              <a:t> </a:t>
            </a:r>
            <a:r>
              <a:rPr lang="fr-FR" spc="-5" dirty="0">
                <a:cs typeface="Arial"/>
              </a:rPr>
              <a:t>c</a:t>
            </a:r>
            <a:r>
              <a:rPr lang="fr-FR" dirty="0">
                <a:cs typeface="Arial"/>
              </a:rPr>
              <a:t>o</a:t>
            </a:r>
            <a:r>
              <a:rPr lang="fr-FR" spc="-5" dirty="0">
                <a:cs typeface="Arial"/>
              </a:rPr>
              <a:t>mmande et  cliquez sur le lien Créer une facture comme indiqué</a:t>
            </a:r>
            <a:r>
              <a:rPr lang="fr-FR" spc="170" dirty="0">
                <a:cs typeface="Arial"/>
              </a:rPr>
              <a:t> </a:t>
            </a:r>
            <a:r>
              <a:rPr lang="fr-FR" dirty="0">
                <a:cs typeface="Arial"/>
              </a:rPr>
              <a:t>ci-dessous.</a:t>
            </a:r>
          </a:p>
          <a:p>
            <a:pPr marL="0" indent="0">
              <a:lnSpc>
                <a:spcPct val="100000"/>
              </a:lnSpc>
              <a:buNone/>
              <a:tabLst>
                <a:tab pos="370205" algn="l"/>
                <a:tab pos="1892935" algn="l"/>
                <a:tab pos="2499995" algn="l"/>
                <a:tab pos="3229610" algn="l"/>
                <a:tab pos="4178300" algn="l"/>
                <a:tab pos="5327650" algn="l"/>
                <a:tab pos="6400165" algn="l"/>
                <a:tab pos="7146925" algn="l"/>
                <a:tab pos="7674609" algn="l"/>
              </a:tabLst>
            </a:pPr>
            <a:endParaRPr lang="en-PH" dirty="0"/>
          </a:p>
        </p:txBody>
      </p:sp>
      <p:sp>
        <p:nvSpPr>
          <p:cNvPr id="6" name="object 6"/>
          <p:cNvSpPr/>
          <p:nvPr/>
        </p:nvSpPr>
        <p:spPr>
          <a:xfrm>
            <a:off x="1888604" y="3929760"/>
            <a:ext cx="2806065" cy="938530"/>
          </a:xfrm>
          <a:custGeom>
            <a:avLst/>
            <a:gdLst/>
            <a:ahLst/>
            <a:cxnLst/>
            <a:rect l="l" t="t" r="r" b="b"/>
            <a:pathLst>
              <a:path w="2806065" h="938529">
                <a:moveTo>
                  <a:pt x="0" y="0"/>
                </a:moveTo>
                <a:lnTo>
                  <a:pt x="516102" y="396113"/>
                </a:lnTo>
                <a:lnTo>
                  <a:pt x="516102" y="783209"/>
                </a:lnTo>
                <a:lnTo>
                  <a:pt x="523995" y="832130"/>
                </a:lnTo>
                <a:lnTo>
                  <a:pt x="545974" y="874626"/>
                </a:lnTo>
                <a:lnTo>
                  <a:pt x="579489" y="908143"/>
                </a:lnTo>
                <a:lnTo>
                  <a:pt x="621990" y="930126"/>
                </a:lnTo>
                <a:lnTo>
                  <a:pt x="670928" y="938022"/>
                </a:lnTo>
                <a:lnTo>
                  <a:pt x="2650921" y="938022"/>
                </a:lnTo>
                <a:lnTo>
                  <a:pt x="2699891" y="930126"/>
                </a:lnTo>
                <a:lnTo>
                  <a:pt x="2742394" y="908143"/>
                </a:lnTo>
                <a:lnTo>
                  <a:pt x="2775892" y="874626"/>
                </a:lnTo>
                <a:lnTo>
                  <a:pt x="2797851" y="832130"/>
                </a:lnTo>
                <a:lnTo>
                  <a:pt x="2805734" y="783209"/>
                </a:lnTo>
                <a:lnTo>
                  <a:pt x="2805734" y="163830"/>
                </a:lnTo>
                <a:lnTo>
                  <a:pt x="516102" y="163830"/>
                </a:lnTo>
                <a:lnTo>
                  <a:pt x="0" y="0"/>
                </a:lnTo>
                <a:close/>
              </a:path>
              <a:path w="2806065" h="938529">
                <a:moveTo>
                  <a:pt x="2650921" y="9017"/>
                </a:moveTo>
                <a:lnTo>
                  <a:pt x="670928" y="9017"/>
                </a:lnTo>
                <a:lnTo>
                  <a:pt x="621990" y="16912"/>
                </a:lnTo>
                <a:lnTo>
                  <a:pt x="579489" y="38895"/>
                </a:lnTo>
                <a:lnTo>
                  <a:pt x="545974" y="72412"/>
                </a:lnTo>
                <a:lnTo>
                  <a:pt x="523995" y="114908"/>
                </a:lnTo>
                <a:lnTo>
                  <a:pt x="516102" y="163830"/>
                </a:lnTo>
                <a:lnTo>
                  <a:pt x="2805734" y="163830"/>
                </a:lnTo>
                <a:lnTo>
                  <a:pt x="2797851" y="114908"/>
                </a:lnTo>
                <a:lnTo>
                  <a:pt x="2775892" y="72412"/>
                </a:lnTo>
                <a:lnTo>
                  <a:pt x="2742394" y="38895"/>
                </a:lnTo>
                <a:lnTo>
                  <a:pt x="2699891" y="16912"/>
                </a:lnTo>
                <a:lnTo>
                  <a:pt x="2650921" y="9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88604" y="3929760"/>
            <a:ext cx="2806065" cy="938530"/>
          </a:xfrm>
          <a:custGeom>
            <a:avLst/>
            <a:gdLst/>
            <a:ahLst/>
            <a:cxnLst/>
            <a:rect l="l" t="t" r="r" b="b"/>
            <a:pathLst>
              <a:path w="2806065" h="938529">
                <a:moveTo>
                  <a:pt x="516102" y="163830"/>
                </a:moveTo>
                <a:lnTo>
                  <a:pt x="523995" y="114908"/>
                </a:lnTo>
                <a:lnTo>
                  <a:pt x="545974" y="72412"/>
                </a:lnTo>
                <a:lnTo>
                  <a:pt x="579489" y="38895"/>
                </a:lnTo>
                <a:lnTo>
                  <a:pt x="621990" y="16912"/>
                </a:lnTo>
                <a:lnTo>
                  <a:pt x="670928" y="9017"/>
                </a:lnTo>
                <a:lnTo>
                  <a:pt x="897712" y="9017"/>
                </a:lnTo>
                <a:lnTo>
                  <a:pt x="1470075" y="9017"/>
                </a:lnTo>
                <a:lnTo>
                  <a:pt x="2650921" y="9017"/>
                </a:lnTo>
                <a:lnTo>
                  <a:pt x="2699891" y="16912"/>
                </a:lnTo>
                <a:lnTo>
                  <a:pt x="2742394" y="38895"/>
                </a:lnTo>
                <a:lnTo>
                  <a:pt x="2775892" y="72412"/>
                </a:lnTo>
                <a:lnTo>
                  <a:pt x="2797851" y="114908"/>
                </a:lnTo>
                <a:lnTo>
                  <a:pt x="2805734" y="163830"/>
                </a:lnTo>
                <a:lnTo>
                  <a:pt x="2805734" y="396113"/>
                </a:lnTo>
                <a:lnTo>
                  <a:pt x="2805734" y="783209"/>
                </a:lnTo>
                <a:lnTo>
                  <a:pt x="2797851" y="832130"/>
                </a:lnTo>
                <a:lnTo>
                  <a:pt x="2775892" y="874626"/>
                </a:lnTo>
                <a:lnTo>
                  <a:pt x="2742394" y="908143"/>
                </a:lnTo>
                <a:lnTo>
                  <a:pt x="2699891" y="930126"/>
                </a:lnTo>
                <a:lnTo>
                  <a:pt x="2650921" y="938022"/>
                </a:lnTo>
                <a:lnTo>
                  <a:pt x="1470075" y="938022"/>
                </a:lnTo>
                <a:lnTo>
                  <a:pt x="897712" y="938022"/>
                </a:lnTo>
                <a:lnTo>
                  <a:pt x="670928" y="938022"/>
                </a:lnTo>
                <a:lnTo>
                  <a:pt x="621990" y="930126"/>
                </a:lnTo>
                <a:lnTo>
                  <a:pt x="579489" y="908143"/>
                </a:lnTo>
                <a:lnTo>
                  <a:pt x="545974" y="874626"/>
                </a:lnTo>
                <a:lnTo>
                  <a:pt x="523995" y="832130"/>
                </a:lnTo>
                <a:lnTo>
                  <a:pt x="516102" y="783209"/>
                </a:lnTo>
                <a:lnTo>
                  <a:pt x="516102" y="396113"/>
                </a:lnTo>
                <a:lnTo>
                  <a:pt x="0" y="0"/>
                </a:lnTo>
                <a:lnTo>
                  <a:pt x="516102" y="163830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94484" y="3107054"/>
            <a:ext cx="2452370" cy="694055"/>
          </a:xfrm>
          <a:custGeom>
            <a:avLst/>
            <a:gdLst/>
            <a:ahLst/>
            <a:cxnLst/>
            <a:rect l="l" t="t" r="r" b="b"/>
            <a:pathLst>
              <a:path w="2452370" h="694054">
                <a:moveTo>
                  <a:pt x="2336800" y="0"/>
                </a:moveTo>
                <a:lnTo>
                  <a:pt x="886587" y="0"/>
                </a:lnTo>
                <a:lnTo>
                  <a:pt x="841579" y="9092"/>
                </a:lnTo>
                <a:lnTo>
                  <a:pt x="804846" y="33877"/>
                </a:lnTo>
                <a:lnTo>
                  <a:pt x="780091" y="70615"/>
                </a:lnTo>
                <a:lnTo>
                  <a:pt x="771016" y="115570"/>
                </a:lnTo>
                <a:lnTo>
                  <a:pt x="771016" y="404495"/>
                </a:lnTo>
                <a:lnTo>
                  <a:pt x="0" y="455295"/>
                </a:lnTo>
                <a:lnTo>
                  <a:pt x="771016" y="577977"/>
                </a:lnTo>
                <a:lnTo>
                  <a:pt x="780091" y="622931"/>
                </a:lnTo>
                <a:lnTo>
                  <a:pt x="804846" y="659669"/>
                </a:lnTo>
                <a:lnTo>
                  <a:pt x="841579" y="684454"/>
                </a:lnTo>
                <a:lnTo>
                  <a:pt x="886587" y="693547"/>
                </a:lnTo>
                <a:lnTo>
                  <a:pt x="2336800" y="693547"/>
                </a:lnTo>
                <a:lnTo>
                  <a:pt x="2381807" y="684454"/>
                </a:lnTo>
                <a:lnTo>
                  <a:pt x="2418540" y="659669"/>
                </a:lnTo>
                <a:lnTo>
                  <a:pt x="2443295" y="622931"/>
                </a:lnTo>
                <a:lnTo>
                  <a:pt x="2452369" y="577977"/>
                </a:lnTo>
                <a:lnTo>
                  <a:pt x="2452369" y="115570"/>
                </a:lnTo>
                <a:lnTo>
                  <a:pt x="2443295" y="70615"/>
                </a:lnTo>
                <a:lnTo>
                  <a:pt x="2418540" y="33877"/>
                </a:lnTo>
                <a:lnTo>
                  <a:pt x="2381807" y="9092"/>
                </a:lnTo>
                <a:lnTo>
                  <a:pt x="2336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94484" y="3107054"/>
            <a:ext cx="2452370" cy="694055"/>
          </a:xfrm>
          <a:custGeom>
            <a:avLst/>
            <a:gdLst/>
            <a:ahLst/>
            <a:cxnLst/>
            <a:rect l="l" t="t" r="r" b="b"/>
            <a:pathLst>
              <a:path w="2452370" h="694054">
                <a:moveTo>
                  <a:pt x="771016" y="115570"/>
                </a:moveTo>
                <a:lnTo>
                  <a:pt x="780091" y="70615"/>
                </a:lnTo>
                <a:lnTo>
                  <a:pt x="804846" y="33877"/>
                </a:lnTo>
                <a:lnTo>
                  <a:pt x="841579" y="9092"/>
                </a:lnTo>
                <a:lnTo>
                  <a:pt x="886587" y="0"/>
                </a:lnTo>
                <a:lnTo>
                  <a:pt x="1051179" y="0"/>
                </a:lnTo>
                <a:lnTo>
                  <a:pt x="1471549" y="0"/>
                </a:lnTo>
                <a:lnTo>
                  <a:pt x="2336800" y="0"/>
                </a:lnTo>
                <a:lnTo>
                  <a:pt x="2381807" y="9092"/>
                </a:lnTo>
                <a:lnTo>
                  <a:pt x="2418540" y="33877"/>
                </a:lnTo>
                <a:lnTo>
                  <a:pt x="2443295" y="70615"/>
                </a:lnTo>
                <a:lnTo>
                  <a:pt x="2452369" y="115570"/>
                </a:lnTo>
                <a:lnTo>
                  <a:pt x="2452369" y="404495"/>
                </a:lnTo>
                <a:lnTo>
                  <a:pt x="2452369" y="577977"/>
                </a:lnTo>
                <a:lnTo>
                  <a:pt x="2443295" y="622931"/>
                </a:lnTo>
                <a:lnTo>
                  <a:pt x="2418540" y="659669"/>
                </a:lnTo>
                <a:lnTo>
                  <a:pt x="2381807" y="684454"/>
                </a:lnTo>
                <a:lnTo>
                  <a:pt x="2336800" y="693547"/>
                </a:lnTo>
                <a:lnTo>
                  <a:pt x="1471549" y="693547"/>
                </a:lnTo>
                <a:lnTo>
                  <a:pt x="1051179" y="693547"/>
                </a:lnTo>
                <a:lnTo>
                  <a:pt x="886587" y="693547"/>
                </a:lnTo>
                <a:lnTo>
                  <a:pt x="841579" y="684454"/>
                </a:lnTo>
                <a:lnTo>
                  <a:pt x="804846" y="659669"/>
                </a:lnTo>
                <a:lnTo>
                  <a:pt x="780091" y="622931"/>
                </a:lnTo>
                <a:lnTo>
                  <a:pt x="771016" y="577977"/>
                </a:lnTo>
                <a:lnTo>
                  <a:pt x="0" y="455295"/>
                </a:lnTo>
                <a:lnTo>
                  <a:pt x="771016" y="404495"/>
                </a:lnTo>
                <a:lnTo>
                  <a:pt x="771016" y="115570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544837" y="3182873"/>
            <a:ext cx="7056120" cy="159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54395" marR="5080" indent="-73660"/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2. Cliquez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sur</a:t>
            </a:r>
            <a:r>
              <a:rPr sz="1200" b="1" spc="-90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le  lien Créer</a:t>
            </a:r>
            <a:r>
              <a:rPr sz="1200" b="1" spc="-125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une</a:t>
            </a:r>
            <a:endParaRPr sz="1200" dirty="0">
              <a:solidFill>
                <a:srgbClr val="072D50"/>
              </a:solidFill>
              <a:latin typeface="+mj-lt"/>
              <a:cs typeface="Arial"/>
            </a:endParaRPr>
          </a:p>
          <a:p>
            <a:pPr marR="333375" algn="r"/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fac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t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ure</a:t>
            </a:r>
            <a:endParaRPr sz="1200" dirty="0">
              <a:solidFill>
                <a:srgbClr val="072D50"/>
              </a:solidFill>
              <a:latin typeface="+mj-lt"/>
              <a:cs typeface="Arial"/>
            </a:endParaRPr>
          </a:p>
          <a:p>
            <a:pPr>
              <a:lnSpc>
                <a:spcPct val="100000"/>
              </a:lnSpc>
            </a:pPr>
            <a:endParaRPr sz="1200" dirty="0">
              <a:solidFill>
                <a:srgbClr val="072D50"/>
              </a:solidFill>
              <a:latin typeface="+mj-lt"/>
              <a:cs typeface="Times New Roman"/>
            </a:endParaRPr>
          </a:p>
          <a:p>
            <a:pPr marL="45720" marR="5087620" indent="137160">
              <a:spcBef>
                <a:spcPts val="825"/>
              </a:spcBef>
            </a:pP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1. Cochez la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case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pour  sélectionner la</a:t>
            </a:r>
            <a:r>
              <a:rPr sz="1200" b="1" spc="-95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commande</a:t>
            </a:r>
            <a:endParaRPr sz="1200" dirty="0">
              <a:solidFill>
                <a:srgbClr val="072D50"/>
              </a:solidFill>
              <a:latin typeface="+mj-lt"/>
              <a:cs typeface="Arial"/>
            </a:endParaRPr>
          </a:p>
          <a:p>
            <a:pPr marL="12700" marR="5053330" indent="318135"/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pour laquelle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vous 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souhaitez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créer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une</a:t>
            </a:r>
            <a:r>
              <a:rPr sz="1200" b="1" spc="-65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facture</a:t>
            </a:r>
            <a:endParaRPr sz="1200" dirty="0">
              <a:solidFill>
                <a:srgbClr val="072D50"/>
              </a:solidFill>
              <a:latin typeface="+mj-lt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02129" y="2411730"/>
            <a:ext cx="8852916" cy="3078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28800" y="2438400"/>
            <a:ext cx="8745220" cy="297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6673C6-7097-4EE6-8AD4-D2FDE5F23D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51125"/>
            <a:ext cx="10551663" cy="8053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Une </a:t>
            </a:r>
            <a:r>
              <a:rPr lang="fr-FR" dirty="0">
                <a:cs typeface="Arial"/>
              </a:rPr>
              <a:t>facture </a:t>
            </a:r>
            <a:r>
              <a:rPr lang="fr-FR" spc="-5" dirty="0">
                <a:cs typeface="Arial"/>
              </a:rPr>
              <a:t>sera </a:t>
            </a:r>
            <a:r>
              <a:rPr lang="fr-FR" dirty="0">
                <a:cs typeface="Arial"/>
              </a:rPr>
              <a:t>alors crée </a:t>
            </a:r>
            <a:r>
              <a:rPr lang="fr-FR" spc="-5" dirty="0">
                <a:cs typeface="Arial"/>
              </a:rPr>
              <a:t>à partir du bon de commande et</a:t>
            </a:r>
            <a:r>
              <a:rPr lang="fr-FR" spc="160" dirty="0">
                <a:cs typeface="Arial"/>
              </a:rPr>
              <a:t> </a:t>
            </a:r>
            <a:r>
              <a:rPr lang="fr-FR" spc="-5" dirty="0">
                <a:cs typeface="Arial"/>
              </a:rPr>
              <a:t>l'écran</a:t>
            </a:r>
            <a:br>
              <a:rPr lang="fr-FR" dirty="0">
                <a:cs typeface="Arial"/>
              </a:rPr>
            </a:br>
            <a:r>
              <a:rPr lang="fr-FR" spc="-5" dirty="0">
                <a:cs typeface="Arial"/>
              </a:rPr>
              <a:t>de facture</a:t>
            </a:r>
            <a:r>
              <a:rPr lang="fr-FR" spc="-10" dirty="0">
                <a:cs typeface="Arial"/>
              </a:rPr>
              <a:t> </a:t>
            </a:r>
            <a:r>
              <a:rPr lang="fr-FR" spc="-5" dirty="0">
                <a:cs typeface="Arial"/>
              </a:rPr>
              <a:t>apparaîtra.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4294967295"/>
          </p:nvPr>
        </p:nvSpPr>
        <p:spPr>
          <a:xfrm>
            <a:off x="11936413" y="6532563"/>
            <a:ext cx="255587" cy="15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32</a:t>
            </a:fld>
            <a:endParaRPr spc="-5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7311" y="4109149"/>
            <a:ext cx="8702040" cy="2302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4337" y="4134943"/>
            <a:ext cx="8594852" cy="21969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95908" y="1273292"/>
            <a:ext cx="5742940" cy="351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200" spc="-5" dirty="0">
                <a:latin typeface="Arial"/>
                <a:cs typeface="Arial"/>
              </a:rPr>
              <a:t>La deuxième option est d’ouvrir la</a:t>
            </a:r>
            <a:r>
              <a:rPr sz="2200" spc="9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commande.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67915" y="4842447"/>
            <a:ext cx="2046605" cy="542925"/>
          </a:xfrm>
          <a:custGeom>
            <a:avLst/>
            <a:gdLst/>
            <a:ahLst/>
            <a:cxnLst/>
            <a:rect l="l" t="t" r="r" b="b"/>
            <a:pathLst>
              <a:path w="2046604" h="542925">
                <a:moveTo>
                  <a:pt x="1957704" y="0"/>
                </a:moveTo>
                <a:lnTo>
                  <a:pt x="553212" y="0"/>
                </a:lnTo>
                <a:lnTo>
                  <a:pt x="518586" y="6996"/>
                </a:lnTo>
                <a:lnTo>
                  <a:pt x="490331" y="26066"/>
                </a:lnTo>
                <a:lnTo>
                  <a:pt x="471291" y="54328"/>
                </a:lnTo>
                <a:lnTo>
                  <a:pt x="464312" y="88899"/>
                </a:lnTo>
                <a:lnTo>
                  <a:pt x="464312" y="311149"/>
                </a:lnTo>
                <a:lnTo>
                  <a:pt x="0" y="542543"/>
                </a:lnTo>
                <a:lnTo>
                  <a:pt x="464312" y="444499"/>
                </a:lnTo>
                <a:lnTo>
                  <a:pt x="2046604" y="444499"/>
                </a:lnTo>
                <a:lnTo>
                  <a:pt x="2046604" y="88899"/>
                </a:lnTo>
                <a:lnTo>
                  <a:pt x="2039608" y="54328"/>
                </a:lnTo>
                <a:lnTo>
                  <a:pt x="2020538" y="26066"/>
                </a:lnTo>
                <a:lnTo>
                  <a:pt x="1992276" y="6996"/>
                </a:lnTo>
                <a:lnTo>
                  <a:pt x="1957704" y="0"/>
                </a:lnTo>
                <a:close/>
              </a:path>
              <a:path w="2046604" h="542925">
                <a:moveTo>
                  <a:pt x="2046604" y="444499"/>
                </a:moveTo>
                <a:lnTo>
                  <a:pt x="464312" y="444499"/>
                </a:lnTo>
                <a:lnTo>
                  <a:pt x="471291" y="479125"/>
                </a:lnTo>
                <a:lnTo>
                  <a:pt x="490331" y="507380"/>
                </a:lnTo>
                <a:lnTo>
                  <a:pt x="518586" y="526420"/>
                </a:lnTo>
                <a:lnTo>
                  <a:pt x="553212" y="533399"/>
                </a:lnTo>
                <a:lnTo>
                  <a:pt x="1957704" y="533399"/>
                </a:lnTo>
                <a:lnTo>
                  <a:pt x="1992276" y="526420"/>
                </a:lnTo>
                <a:lnTo>
                  <a:pt x="2020538" y="507380"/>
                </a:lnTo>
                <a:lnTo>
                  <a:pt x="2039608" y="479125"/>
                </a:lnTo>
                <a:lnTo>
                  <a:pt x="2046604" y="4444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67915" y="4842447"/>
            <a:ext cx="2046605" cy="542925"/>
          </a:xfrm>
          <a:custGeom>
            <a:avLst/>
            <a:gdLst/>
            <a:ahLst/>
            <a:cxnLst/>
            <a:rect l="l" t="t" r="r" b="b"/>
            <a:pathLst>
              <a:path w="2046604" h="542925">
                <a:moveTo>
                  <a:pt x="464312" y="88899"/>
                </a:moveTo>
                <a:lnTo>
                  <a:pt x="471291" y="54328"/>
                </a:lnTo>
                <a:lnTo>
                  <a:pt x="490331" y="26066"/>
                </a:lnTo>
                <a:lnTo>
                  <a:pt x="518586" y="6996"/>
                </a:lnTo>
                <a:lnTo>
                  <a:pt x="553212" y="0"/>
                </a:lnTo>
                <a:lnTo>
                  <a:pt x="727963" y="0"/>
                </a:lnTo>
                <a:lnTo>
                  <a:pt x="1123569" y="0"/>
                </a:lnTo>
                <a:lnTo>
                  <a:pt x="1957704" y="0"/>
                </a:lnTo>
                <a:lnTo>
                  <a:pt x="1992276" y="6996"/>
                </a:lnTo>
                <a:lnTo>
                  <a:pt x="2020538" y="26066"/>
                </a:lnTo>
                <a:lnTo>
                  <a:pt x="2039608" y="54328"/>
                </a:lnTo>
                <a:lnTo>
                  <a:pt x="2046604" y="88899"/>
                </a:lnTo>
                <a:lnTo>
                  <a:pt x="2046604" y="311149"/>
                </a:lnTo>
                <a:lnTo>
                  <a:pt x="2046604" y="444499"/>
                </a:lnTo>
                <a:lnTo>
                  <a:pt x="2039608" y="479125"/>
                </a:lnTo>
                <a:lnTo>
                  <a:pt x="2020538" y="507380"/>
                </a:lnTo>
                <a:lnTo>
                  <a:pt x="1992276" y="526420"/>
                </a:lnTo>
                <a:lnTo>
                  <a:pt x="1957704" y="533399"/>
                </a:lnTo>
                <a:lnTo>
                  <a:pt x="1123569" y="533399"/>
                </a:lnTo>
                <a:lnTo>
                  <a:pt x="727963" y="533399"/>
                </a:lnTo>
                <a:lnTo>
                  <a:pt x="553212" y="533399"/>
                </a:lnTo>
                <a:lnTo>
                  <a:pt x="518586" y="526420"/>
                </a:lnTo>
                <a:lnTo>
                  <a:pt x="490331" y="507380"/>
                </a:lnTo>
                <a:lnTo>
                  <a:pt x="471291" y="479125"/>
                </a:lnTo>
                <a:lnTo>
                  <a:pt x="464312" y="444499"/>
                </a:lnTo>
                <a:lnTo>
                  <a:pt x="0" y="542543"/>
                </a:lnTo>
                <a:lnTo>
                  <a:pt x="464312" y="311149"/>
                </a:lnTo>
                <a:lnTo>
                  <a:pt x="464312" y="88899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261258" y="4910773"/>
            <a:ext cx="132397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" marR="5080" indent="-18415"/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Cliquez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sur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le</a:t>
            </a:r>
            <a:r>
              <a:rPr sz="1200" b="1" spc="-85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lien  Créer une</a:t>
            </a:r>
            <a:r>
              <a:rPr sz="1200" b="1" spc="-90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facture</a:t>
            </a:r>
            <a:endParaRPr sz="1200">
              <a:solidFill>
                <a:srgbClr val="072D50"/>
              </a:solidFill>
              <a:latin typeface="+mj-lt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2815" y="3705299"/>
            <a:ext cx="11239272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2200" spc="-5" dirty="0">
                <a:latin typeface="Arial"/>
                <a:cs typeface="Arial"/>
              </a:rPr>
              <a:t>Sélectionner </a:t>
            </a:r>
            <a:r>
              <a:rPr sz="2200" dirty="0">
                <a:latin typeface="Arial"/>
                <a:cs typeface="Arial"/>
              </a:rPr>
              <a:t>ensuite </a:t>
            </a:r>
            <a:r>
              <a:rPr sz="2200" spc="-5" dirty="0">
                <a:latin typeface="Arial"/>
                <a:cs typeface="Arial"/>
              </a:rPr>
              <a:t>la ou les lignes à facturer et </a:t>
            </a:r>
            <a:r>
              <a:rPr sz="2200" dirty="0">
                <a:latin typeface="Arial"/>
                <a:cs typeface="Arial"/>
              </a:rPr>
              <a:t>cliquez </a:t>
            </a:r>
            <a:r>
              <a:rPr sz="2200" spc="-5" dirty="0">
                <a:latin typeface="Arial"/>
                <a:cs typeface="Arial"/>
              </a:rPr>
              <a:t>sur le lien</a:t>
            </a:r>
            <a:r>
              <a:rPr lang="en-PH" sz="2200" spc="-5" dirty="0">
                <a:latin typeface="Arial"/>
                <a:cs typeface="Arial"/>
              </a:rPr>
              <a:t>.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5" dirty="0" err="1">
                <a:latin typeface="Arial"/>
                <a:cs typeface="Arial"/>
              </a:rPr>
              <a:t>Créer</a:t>
            </a:r>
            <a:r>
              <a:rPr sz="2200" spc="-5" dirty="0">
                <a:latin typeface="Arial"/>
                <a:cs typeface="Arial"/>
              </a:rPr>
              <a:t> une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facture.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1312" y="5172394"/>
            <a:ext cx="2844800" cy="556895"/>
          </a:xfrm>
          <a:custGeom>
            <a:avLst/>
            <a:gdLst/>
            <a:ahLst/>
            <a:cxnLst/>
            <a:rect l="l" t="t" r="r" b="b"/>
            <a:pathLst>
              <a:path w="2844800" h="556895">
                <a:moveTo>
                  <a:pt x="2760941" y="0"/>
                </a:moveTo>
                <a:lnTo>
                  <a:pt x="415721" y="0"/>
                </a:lnTo>
                <a:lnTo>
                  <a:pt x="383058" y="6598"/>
                </a:lnTo>
                <a:lnTo>
                  <a:pt x="356382" y="24590"/>
                </a:lnTo>
                <a:lnTo>
                  <a:pt x="338396" y="51274"/>
                </a:lnTo>
                <a:lnTo>
                  <a:pt x="331800" y="83947"/>
                </a:lnTo>
                <a:lnTo>
                  <a:pt x="331800" y="293750"/>
                </a:lnTo>
                <a:lnTo>
                  <a:pt x="0" y="556514"/>
                </a:lnTo>
                <a:lnTo>
                  <a:pt x="331800" y="419658"/>
                </a:lnTo>
                <a:lnTo>
                  <a:pt x="2844761" y="419658"/>
                </a:lnTo>
                <a:lnTo>
                  <a:pt x="2844761" y="83947"/>
                </a:lnTo>
                <a:lnTo>
                  <a:pt x="2838183" y="51274"/>
                </a:lnTo>
                <a:lnTo>
                  <a:pt x="2820235" y="24590"/>
                </a:lnTo>
                <a:lnTo>
                  <a:pt x="2793594" y="6598"/>
                </a:lnTo>
                <a:lnTo>
                  <a:pt x="2760941" y="0"/>
                </a:lnTo>
                <a:close/>
              </a:path>
              <a:path w="2844800" h="556895">
                <a:moveTo>
                  <a:pt x="2844761" y="419658"/>
                </a:moveTo>
                <a:lnTo>
                  <a:pt x="331800" y="419658"/>
                </a:lnTo>
                <a:lnTo>
                  <a:pt x="338396" y="452322"/>
                </a:lnTo>
                <a:lnTo>
                  <a:pt x="356382" y="478997"/>
                </a:lnTo>
                <a:lnTo>
                  <a:pt x="383058" y="496984"/>
                </a:lnTo>
                <a:lnTo>
                  <a:pt x="415721" y="503580"/>
                </a:lnTo>
                <a:lnTo>
                  <a:pt x="2760941" y="503580"/>
                </a:lnTo>
                <a:lnTo>
                  <a:pt x="2793594" y="496984"/>
                </a:lnTo>
                <a:lnTo>
                  <a:pt x="2820235" y="478997"/>
                </a:lnTo>
                <a:lnTo>
                  <a:pt x="2838183" y="452322"/>
                </a:lnTo>
                <a:lnTo>
                  <a:pt x="2844761" y="4196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1312" y="5172394"/>
            <a:ext cx="2844800" cy="556895"/>
          </a:xfrm>
          <a:custGeom>
            <a:avLst/>
            <a:gdLst/>
            <a:ahLst/>
            <a:cxnLst/>
            <a:rect l="l" t="t" r="r" b="b"/>
            <a:pathLst>
              <a:path w="2844800" h="556895">
                <a:moveTo>
                  <a:pt x="331800" y="83947"/>
                </a:moveTo>
                <a:lnTo>
                  <a:pt x="338396" y="51274"/>
                </a:lnTo>
                <a:lnTo>
                  <a:pt x="356382" y="24590"/>
                </a:lnTo>
                <a:lnTo>
                  <a:pt x="383058" y="6598"/>
                </a:lnTo>
                <a:lnTo>
                  <a:pt x="415721" y="0"/>
                </a:lnTo>
                <a:lnTo>
                  <a:pt x="750633" y="0"/>
                </a:lnTo>
                <a:lnTo>
                  <a:pt x="1378927" y="0"/>
                </a:lnTo>
                <a:lnTo>
                  <a:pt x="2760941" y="0"/>
                </a:lnTo>
                <a:lnTo>
                  <a:pt x="2793594" y="6598"/>
                </a:lnTo>
                <a:lnTo>
                  <a:pt x="2820235" y="24590"/>
                </a:lnTo>
                <a:lnTo>
                  <a:pt x="2838183" y="51274"/>
                </a:lnTo>
                <a:lnTo>
                  <a:pt x="2844761" y="83947"/>
                </a:lnTo>
                <a:lnTo>
                  <a:pt x="2844761" y="293750"/>
                </a:lnTo>
                <a:lnTo>
                  <a:pt x="2844761" y="419658"/>
                </a:lnTo>
                <a:lnTo>
                  <a:pt x="2838183" y="452322"/>
                </a:lnTo>
                <a:lnTo>
                  <a:pt x="2820235" y="478997"/>
                </a:lnTo>
                <a:lnTo>
                  <a:pt x="2793594" y="496984"/>
                </a:lnTo>
                <a:lnTo>
                  <a:pt x="2760941" y="503580"/>
                </a:lnTo>
                <a:lnTo>
                  <a:pt x="1378927" y="503580"/>
                </a:lnTo>
                <a:lnTo>
                  <a:pt x="750633" y="503580"/>
                </a:lnTo>
                <a:lnTo>
                  <a:pt x="415721" y="503580"/>
                </a:lnTo>
                <a:lnTo>
                  <a:pt x="383058" y="496984"/>
                </a:lnTo>
                <a:lnTo>
                  <a:pt x="356382" y="478997"/>
                </a:lnTo>
                <a:lnTo>
                  <a:pt x="338396" y="452322"/>
                </a:lnTo>
                <a:lnTo>
                  <a:pt x="331800" y="419658"/>
                </a:lnTo>
                <a:lnTo>
                  <a:pt x="0" y="556514"/>
                </a:lnTo>
                <a:lnTo>
                  <a:pt x="331800" y="293750"/>
                </a:lnTo>
                <a:lnTo>
                  <a:pt x="331800" y="83947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57000" y="5239322"/>
            <a:ext cx="22656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83540"/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Cochez la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case </a:t>
            </a:r>
            <a:r>
              <a:rPr sz="1200" b="1" dirty="0">
                <a:solidFill>
                  <a:srgbClr val="072D50"/>
                </a:solidFill>
                <a:latin typeface="+mj-lt"/>
                <a:cs typeface="Arial"/>
              </a:rPr>
              <a:t>pour  sélectionner la ligne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Arial"/>
              </a:rPr>
              <a:t>à</a:t>
            </a:r>
            <a:r>
              <a:rPr sz="1200" b="1" spc="-85" dirty="0">
                <a:solidFill>
                  <a:srgbClr val="072D50"/>
                </a:solidFill>
                <a:latin typeface="+mj-lt"/>
                <a:cs typeface="Arial"/>
              </a:rPr>
              <a:t> </a:t>
            </a:r>
            <a:r>
              <a:rPr sz="1200" b="1" spc="-10" dirty="0">
                <a:solidFill>
                  <a:srgbClr val="072D50"/>
                </a:solidFill>
                <a:latin typeface="+mj-lt"/>
                <a:cs typeface="Arial"/>
              </a:rPr>
              <a:t>facturer.</a:t>
            </a:r>
            <a:endParaRPr sz="1200" dirty="0">
              <a:solidFill>
                <a:srgbClr val="072D50"/>
              </a:solidFill>
              <a:latin typeface="+mj-lt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83595" y="1654590"/>
            <a:ext cx="8717280" cy="18760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0011" y="1680371"/>
            <a:ext cx="8610854" cy="1769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69721" y="1505706"/>
            <a:ext cx="3628344" cy="881007"/>
          </a:xfrm>
          <a:custGeom>
            <a:avLst/>
            <a:gdLst>
              <a:gd name="connsiteX0" fmla="*/ 1429130 w 1715007"/>
              <a:gd name="connsiteY0" fmla="*/ 540131 h 958128"/>
              <a:gd name="connsiteX1" fmla="*/ 1000378 w 1715007"/>
              <a:gd name="connsiteY1" fmla="*/ 540131 h 958128"/>
              <a:gd name="connsiteX2" fmla="*/ 817180 w 1715007"/>
              <a:gd name="connsiteY2" fmla="*/ 958128 h 958128"/>
              <a:gd name="connsiteX3" fmla="*/ 1429130 w 1715007"/>
              <a:gd name="connsiteY3" fmla="*/ 540131 h 958128"/>
              <a:gd name="connsiteX0" fmla="*/ 1624965 w 1715007"/>
              <a:gd name="connsiteY0" fmla="*/ 0 h 958128"/>
              <a:gd name="connsiteX1" fmla="*/ 90043 w 1715007"/>
              <a:gd name="connsiteY1" fmla="*/ 0 h 958128"/>
              <a:gd name="connsiteX2" fmla="*/ 54971 w 1715007"/>
              <a:gd name="connsiteY2" fmla="*/ 7068 h 958128"/>
              <a:gd name="connsiteX3" fmla="*/ 26352 w 1715007"/>
              <a:gd name="connsiteY3" fmla="*/ 26352 h 958128"/>
              <a:gd name="connsiteX4" fmla="*/ 7068 w 1715007"/>
              <a:gd name="connsiteY4" fmla="*/ 54971 h 958128"/>
              <a:gd name="connsiteX5" fmla="*/ 0 w 1715007"/>
              <a:gd name="connsiteY5" fmla="*/ 90043 h 958128"/>
              <a:gd name="connsiteX6" fmla="*/ 0 w 1715007"/>
              <a:gd name="connsiteY6" fmla="*/ 450088 h 958128"/>
              <a:gd name="connsiteX7" fmla="*/ 7068 w 1715007"/>
              <a:gd name="connsiteY7" fmla="*/ 485106 h 958128"/>
              <a:gd name="connsiteX8" fmla="*/ 26352 w 1715007"/>
              <a:gd name="connsiteY8" fmla="*/ 513730 h 958128"/>
              <a:gd name="connsiteX9" fmla="*/ 54971 w 1715007"/>
              <a:gd name="connsiteY9" fmla="*/ 533044 h 958128"/>
              <a:gd name="connsiteX10" fmla="*/ 90043 w 1715007"/>
              <a:gd name="connsiteY10" fmla="*/ 540131 h 958128"/>
              <a:gd name="connsiteX11" fmla="*/ 1624965 w 1715007"/>
              <a:gd name="connsiteY11" fmla="*/ 540131 h 958128"/>
              <a:gd name="connsiteX12" fmla="*/ 1659983 w 1715007"/>
              <a:gd name="connsiteY12" fmla="*/ 533044 h 958128"/>
              <a:gd name="connsiteX13" fmla="*/ 1688607 w 1715007"/>
              <a:gd name="connsiteY13" fmla="*/ 513730 h 958128"/>
              <a:gd name="connsiteX14" fmla="*/ 1707921 w 1715007"/>
              <a:gd name="connsiteY14" fmla="*/ 485106 h 958128"/>
              <a:gd name="connsiteX15" fmla="*/ 1715007 w 1715007"/>
              <a:gd name="connsiteY15" fmla="*/ 450088 h 958128"/>
              <a:gd name="connsiteX16" fmla="*/ 1715007 w 1715007"/>
              <a:gd name="connsiteY16" fmla="*/ 90043 h 958128"/>
              <a:gd name="connsiteX17" fmla="*/ 1707921 w 1715007"/>
              <a:gd name="connsiteY17" fmla="*/ 54971 h 958128"/>
              <a:gd name="connsiteX18" fmla="*/ 1688607 w 1715007"/>
              <a:gd name="connsiteY18" fmla="*/ 26352 h 958128"/>
              <a:gd name="connsiteX19" fmla="*/ 1659983 w 1715007"/>
              <a:gd name="connsiteY19" fmla="*/ 7068 h 958128"/>
              <a:gd name="connsiteX20" fmla="*/ 1624965 w 1715007"/>
              <a:gd name="connsiteY20" fmla="*/ 0 h 958128"/>
              <a:gd name="connsiteX0" fmla="*/ 1429130 w 1715007"/>
              <a:gd name="connsiteY0" fmla="*/ 540131 h 1080825"/>
              <a:gd name="connsiteX1" fmla="*/ 1000378 w 1715007"/>
              <a:gd name="connsiteY1" fmla="*/ 540131 h 1080825"/>
              <a:gd name="connsiteX2" fmla="*/ 776660 w 1715007"/>
              <a:gd name="connsiteY2" fmla="*/ 1080825 h 1080825"/>
              <a:gd name="connsiteX3" fmla="*/ 1429130 w 1715007"/>
              <a:gd name="connsiteY3" fmla="*/ 540131 h 1080825"/>
              <a:gd name="connsiteX0" fmla="*/ 1624965 w 1715007"/>
              <a:gd name="connsiteY0" fmla="*/ 0 h 1080825"/>
              <a:gd name="connsiteX1" fmla="*/ 90043 w 1715007"/>
              <a:gd name="connsiteY1" fmla="*/ 0 h 1080825"/>
              <a:gd name="connsiteX2" fmla="*/ 54971 w 1715007"/>
              <a:gd name="connsiteY2" fmla="*/ 7068 h 1080825"/>
              <a:gd name="connsiteX3" fmla="*/ 26352 w 1715007"/>
              <a:gd name="connsiteY3" fmla="*/ 26352 h 1080825"/>
              <a:gd name="connsiteX4" fmla="*/ 7068 w 1715007"/>
              <a:gd name="connsiteY4" fmla="*/ 54971 h 1080825"/>
              <a:gd name="connsiteX5" fmla="*/ 0 w 1715007"/>
              <a:gd name="connsiteY5" fmla="*/ 90043 h 1080825"/>
              <a:gd name="connsiteX6" fmla="*/ 0 w 1715007"/>
              <a:gd name="connsiteY6" fmla="*/ 450088 h 1080825"/>
              <a:gd name="connsiteX7" fmla="*/ 7068 w 1715007"/>
              <a:gd name="connsiteY7" fmla="*/ 485106 h 1080825"/>
              <a:gd name="connsiteX8" fmla="*/ 26352 w 1715007"/>
              <a:gd name="connsiteY8" fmla="*/ 513730 h 1080825"/>
              <a:gd name="connsiteX9" fmla="*/ 54971 w 1715007"/>
              <a:gd name="connsiteY9" fmla="*/ 533044 h 1080825"/>
              <a:gd name="connsiteX10" fmla="*/ 90043 w 1715007"/>
              <a:gd name="connsiteY10" fmla="*/ 540131 h 1080825"/>
              <a:gd name="connsiteX11" fmla="*/ 1624965 w 1715007"/>
              <a:gd name="connsiteY11" fmla="*/ 540131 h 1080825"/>
              <a:gd name="connsiteX12" fmla="*/ 1659983 w 1715007"/>
              <a:gd name="connsiteY12" fmla="*/ 533044 h 1080825"/>
              <a:gd name="connsiteX13" fmla="*/ 1688607 w 1715007"/>
              <a:gd name="connsiteY13" fmla="*/ 513730 h 1080825"/>
              <a:gd name="connsiteX14" fmla="*/ 1707921 w 1715007"/>
              <a:gd name="connsiteY14" fmla="*/ 485106 h 1080825"/>
              <a:gd name="connsiteX15" fmla="*/ 1715007 w 1715007"/>
              <a:gd name="connsiteY15" fmla="*/ 450088 h 1080825"/>
              <a:gd name="connsiteX16" fmla="*/ 1715007 w 1715007"/>
              <a:gd name="connsiteY16" fmla="*/ 90043 h 1080825"/>
              <a:gd name="connsiteX17" fmla="*/ 1707921 w 1715007"/>
              <a:gd name="connsiteY17" fmla="*/ 54971 h 1080825"/>
              <a:gd name="connsiteX18" fmla="*/ 1688607 w 1715007"/>
              <a:gd name="connsiteY18" fmla="*/ 26352 h 1080825"/>
              <a:gd name="connsiteX19" fmla="*/ 1659983 w 1715007"/>
              <a:gd name="connsiteY19" fmla="*/ 7068 h 1080825"/>
              <a:gd name="connsiteX20" fmla="*/ 1624965 w 1715007"/>
              <a:gd name="connsiteY20" fmla="*/ 0 h 108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15007" h="1080825">
                <a:moveTo>
                  <a:pt x="1429130" y="540131"/>
                </a:moveTo>
                <a:lnTo>
                  <a:pt x="1000378" y="540131"/>
                </a:lnTo>
                <a:lnTo>
                  <a:pt x="776660" y="1080825"/>
                </a:lnTo>
                <a:lnTo>
                  <a:pt x="1429130" y="540131"/>
                </a:lnTo>
                <a:close/>
              </a:path>
              <a:path w="1715007" h="1080825">
                <a:moveTo>
                  <a:pt x="1624965" y="0"/>
                </a:moveTo>
                <a:lnTo>
                  <a:pt x="90043" y="0"/>
                </a:lnTo>
                <a:lnTo>
                  <a:pt x="54971" y="7068"/>
                </a:lnTo>
                <a:lnTo>
                  <a:pt x="26352" y="26352"/>
                </a:lnTo>
                <a:lnTo>
                  <a:pt x="7068" y="54971"/>
                </a:lnTo>
                <a:lnTo>
                  <a:pt x="0" y="90043"/>
                </a:lnTo>
                <a:lnTo>
                  <a:pt x="0" y="450088"/>
                </a:lnTo>
                <a:lnTo>
                  <a:pt x="7068" y="485106"/>
                </a:lnTo>
                <a:lnTo>
                  <a:pt x="26352" y="513730"/>
                </a:lnTo>
                <a:lnTo>
                  <a:pt x="54971" y="533044"/>
                </a:lnTo>
                <a:lnTo>
                  <a:pt x="90043" y="540131"/>
                </a:lnTo>
                <a:lnTo>
                  <a:pt x="1624965" y="540131"/>
                </a:lnTo>
                <a:lnTo>
                  <a:pt x="1659983" y="533044"/>
                </a:lnTo>
                <a:lnTo>
                  <a:pt x="1688607" y="513730"/>
                </a:lnTo>
                <a:lnTo>
                  <a:pt x="1707921" y="485106"/>
                </a:lnTo>
                <a:lnTo>
                  <a:pt x="1715007" y="450088"/>
                </a:lnTo>
                <a:lnTo>
                  <a:pt x="1715007" y="90043"/>
                </a:lnTo>
                <a:lnTo>
                  <a:pt x="1707921" y="54971"/>
                </a:lnTo>
                <a:lnTo>
                  <a:pt x="1688607" y="26352"/>
                </a:lnTo>
                <a:lnTo>
                  <a:pt x="1659983" y="7068"/>
                </a:lnTo>
                <a:lnTo>
                  <a:pt x="16249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69721" y="1505706"/>
            <a:ext cx="3628344" cy="857194"/>
          </a:xfrm>
          <a:custGeom>
            <a:avLst/>
            <a:gdLst>
              <a:gd name="connsiteX0" fmla="*/ 0 w 1715007"/>
              <a:gd name="connsiteY0" fmla="*/ 90043 h 1051611"/>
              <a:gd name="connsiteX1" fmla="*/ 7068 w 1715007"/>
              <a:gd name="connsiteY1" fmla="*/ 54971 h 1051611"/>
              <a:gd name="connsiteX2" fmla="*/ 26352 w 1715007"/>
              <a:gd name="connsiteY2" fmla="*/ 26352 h 1051611"/>
              <a:gd name="connsiteX3" fmla="*/ 54971 w 1715007"/>
              <a:gd name="connsiteY3" fmla="*/ 7068 h 1051611"/>
              <a:gd name="connsiteX4" fmla="*/ 90043 w 1715007"/>
              <a:gd name="connsiteY4" fmla="*/ 0 h 1051611"/>
              <a:gd name="connsiteX5" fmla="*/ 1000378 w 1715007"/>
              <a:gd name="connsiteY5" fmla="*/ 0 h 1051611"/>
              <a:gd name="connsiteX6" fmla="*/ 1429130 w 1715007"/>
              <a:gd name="connsiteY6" fmla="*/ 0 h 1051611"/>
              <a:gd name="connsiteX7" fmla="*/ 1624965 w 1715007"/>
              <a:gd name="connsiteY7" fmla="*/ 0 h 1051611"/>
              <a:gd name="connsiteX8" fmla="*/ 1659983 w 1715007"/>
              <a:gd name="connsiteY8" fmla="*/ 7068 h 1051611"/>
              <a:gd name="connsiteX9" fmla="*/ 1688607 w 1715007"/>
              <a:gd name="connsiteY9" fmla="*/ 26352 h 1051611"/>
              <a:gd name="connsiteX10" fmla="*/ 1707921 w 1715007"/>
              <a:gd name="connsiteY10" fmla="*/ 54971 h 1051611"/>
              <a:gd name="connsiteX11" fmla="*/ 1715007 w 1715007"/>
              <a:gd name="connsiteY11" fmla="*/ 90043 h 1051611"/>
              <a:gd name="connsiteX12" fmla="*/ 1715007 w 1715007"/>
              <a:gd name="connsiteY12" fmla="*/ 315087 h 1051611"/>
              <a:gd name="connsiteX13" fmla="*/ 1715007 w 1715007"/>
              <a:gd name="connsiteY13" fmla="*/ 450088 h 1051611"/>
              <a:gd name="connsiteX14" fmla="*/ 1707921 w 1715007"/>
              <a:gd name="connsiteY14" fmla="*/ 485106 h 1051611"/>
              <a:gd name="connsiteX15" fmla="*/ 1688607 w 1715007"/>
              <a:gd name="connsiteY15" fmla="*/ 513730 h 1051611"/>
              <a:gd name="connsiteX16" fmla="*/ 1659983 w 1715007"/>
              <a:gd name="connsiteY16" fmla="*/ 533044 h 1051611"/>
              <a:gd name="connsiteX17" fmla="*/ 1624965 w 1715007"/>
              <a:gd name="connsiteY17" fmla="*/ 540131 h 1051611"/>
              <a:gd name="connsiteX18" fmla="*/ 1429130 w 1715007"/>
              <a:gd name="connsiteY18" fmla="*/ 540131 h 1051611"/>
              <a:gd name="connsiteX19" fmla="*/ 787166 w 1715007"/>
              <a:gd name="connsiteY19" fmla="*/ 1051611 h 1051611"/>
              <a:gd name="connsiteX20" fmla="*/ 1000378 w 1715007"/>
              <a:gd name="connsiteY20" fmla="*/ 540131 h 1051611"/>
              <a:gd name="connsiteX21" fmla="*/ 90043 w 1715007"/>
              <a:gd name="connsiteY21" fmla="*/ 540131 h 1051611"/>
              <a:gd name="connsiteX22" fmla="*/ 54971 w 1715007"/>
              <a:gd name="connsiteY22" fmla="*/ 533044 h 1051611"/>
              <a:gd name="connsiteX23" fmla="*/ 26352 w 1715007"/>
              <a:gd name="connsiteY23" fmla="*/ 513730 h 1051611"/>
              <a:gd name="connsiteX24" fmla="*/ 7068 w 1715007"/>
              <a:gd name="connsiteY24" fmla="*/ 485106 h 1051611"/>
              <a:gd name="connsiteX25" fmla="*/ 0 w 1715007"/>
              <a:gd name="connsiteY25" fmla="*/ 450088 h 1051611"/>
              <a:gd name="connsiteX26" fmla="*/ 0 w 1715007"/>
              <a:gd name="connsiteY26" fmla="*/ 315087 h 1051611"/>
              <a:gd name="connsiteX27" fmla="*/ 0 w 1715007"/>
              <a:gd name="connsiteY27" fmla="*/ 90043 h 1051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15007" h="1051611">
                <a:moveTo>
                  <a:pt x="0" y="90043"/>
                </a:moveTo>
                <a:lnTo>
                  <a:pt x="7068" y="54971"/>
                </a:lnTo>
                <a:lnTo>
                  <a:pt x="26352" y="26352"/>
                </a:lnTo>
                <a:lnTo>
                  <a:pt x="54971" y="7068"/>
                </a:lnTo>
                <a:lnTo>
                  <a:pt x="90043" y="0"/>
                </a:lnTo>
                <a:lnTo>
                  <a:pt x="1000378" y="0"/>
                </a:lnTo>
                <a:lnTo>
                  <a:pt x="1429130" y="0"/>
                </a:lnTo>
                <a:lnTo>
                  <a:pt x="1624965" y="0"/>
                </a:lnTo>
                <a:lnTo>
                  <a:pt x="1659983" y="7068"/>
                </a:lnTo>
                <a:lnTo>
                  <a:pt x="1688607" y="26352"/>
                </a:lnTo>
                <a:lnTo>
                  <a:pt x="1707921" y="54971"/>
                </a:lnTo>
                <a:lnTo>
                  <a:pt x="1715007" y="90043"/>
                </a:lnTo>
                <a:lnTo>
                  <a:pt x="1715007" y="315087"/>
                </a:lnTo>
                <a:lnTo>
                  <a:pt x="1715007" y="450088"/>
                </a:lnTo>
                <a:lnTo>
                  <a:pt x="1707921" y="485106"/>
                </a:lnTo>
                <a:lnTo>
                  <a:pt x="1688607" y="513730"/>
                </a:lnTo>
                <a:lnTo>
                  <a:pt x="1659983" y="533044"/>
                </a:lnTo>
                <a:lnTo>
                  <a:pt x="1624965" y="540131"/>
                </a:lnTo>
                <a:lnTo>
                  <a:pt x="1429130" y="540131"/>
                </a:lnTo>
                <a:lnTo>
                  <a:pt x="787166" y="1051611"/>
                </a:lnTo>
                <a:lnTo>
                  <a:pt x="1000378" y="540131"/>
                </a:lnTo>
                <a:lnTo>
                  <a:pt x="90043" y="540131"/>
                </a:lnTo>
                <a:lnTo>
                  <a:pt x="54971" y="533044"/>
                </a:lnTo>
                <a:lnTo>
                  <a:pt x="26352" y="513730"/>
                </a:lnTo>
                <a:lnTo>
                  <a:pt x="7068" y="485106"/>
                </a:lnTo>
                <a:lnTo>
                  <a:pt x="0" y="450088"/>
                </a:lnTo>
                <a:lnTo>
                  <a:pt x="0" y="315087"/>
                </a:lnTo>
                <a:lnTo>
                  <a:pt x="0" y="90043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128027" y="1623664"/>
            <a:ext cx="4347792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5080" indent="-79375"/>
            <a:r>
              <a:rPr sz="1200" b="1" spc="-5" dirty="0">
                <a:solidFill>
                  <a:srgbClr val="072D50"/>
                </a:solidFill>
                <a:latin typeface="+mj-lt"/>
                <a:cs typeface="Calibri"/>
              </a:rPr>
              <a:t>Cliquez </a:t>
            </a:r>
            <a:r>
              <a:rPr sz="1200" b="1" dirty="0">
                <a:solidFill>
                  <a:srgbClr val="072D50"/>
                </a:solidFill>
                <a:latin typeface="+mj-lt"/>
                <a:cs typeface="Calibri"/>
              </a:rPr>
              <a:t>sur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Calibri"/>
              </a:rPr>
              <a:t>l'icône </a:t>
            </a:r>
            <a:r>
              <a:rPr sz="1200" b="1" dirty="0">
                <a:solidFill>
                  <a:srgbClr val="072D50"/>
                </a:solidFill>
                <a:latin typeface="+mj-lt"/>
                <a:cs typeface="Calibri"/>
              </a:rPr>
              <a:t>pour </a:t>
            </a:r>
            <a:r>
              <a:rPr sz="1200" b="1" dirty="0" err="1">
                <a:solidFill>
                  <a:srgbClr val="072D50"/>
                </a:solidFill>
                <a:latin typeface="+mj-lt"/>
                <a:cs typeface="Calibri"/>
              </a:rPr>
              <a:t>ouvrir</a:t>
            </a:r>
            <a:r>
              <a:rPr sz="1200" b="1" dirty="0">
                <a:solidFill>
                  <a:srgbClr val="072D50"/>
                </a:solidFill>
                <a:latin typeface="+mj-lt"/>
                <a:cs typeface="Calibri"/>
              </a:rPr>
              <a:t> la</a:t>
            </a:r>
            <a:r>
              <a:rPr sz="1200" b="1" spc="-80" dirty="0">
                <a:solidFill>
                  <a:srgbClr val="072D50"/>
                </a:solidFill>
                <a:latin typeface="+mj-lt"/>
                <a:cs typeface="Calibri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+mj-lt"/>
                <a:cs typeface="Calibri"/>
              </a:rPr>
              <a:t>commande.</a:t>
            </a:r>
            <a:endParaRPr sz="1200" dirty="0">
              <a:solidFill>
                <a:srgbClr val="072D50"/>
              </a:solidFill>
              <a:latin typeface="+mj-lt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2944" y="2945892"/>
            <a:ext cx="8801100" cy="30601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48726" y="2971800"/>
            <a:ext cx="8694547" cy="2954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CB62F16-4690-4F0E-9B3A-0999C385FC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85332"/>
            <a:ext cx="10551663" cy="1125712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/>
              <a:t>Commencez par changer le </a:t>
            </a:r>
            <a:r>
              <a:rPr lang="fr-FR" dirty="0"/>
              <a:t>numéro </a:t>
            </a:r>
            <a:r>
              <a:rPr lang="fr-FR" spc="-5" dirty="0"/>
              <a:t>de la facture et la </a:t>
            </a:r>
            <a:r>
              <a:rPr lang="fr-FR" dirty="0"/>
              <a:t>date. </a:t>
            </a:r>
            <a:r>
              <a:rPr lang="fr-FR" spc="-5" dirty="0"/>
              <a:t>Nous  vous conseillons de choisir une référence qui vous </a:t>
            </a:r>
            <a:r>
              <a:rPr lang="fr-FR" dirty="0"/>
              <a:t>permettra </a:t>
            </a:r>
            <a:r>
              <a:rPr lang="fr-FR" spc="10" dirty="0"/>
              <a:t>de </a:t>
            </a:r>
            <a:r>
              <a:rPr lang="fr-FR" spc="-5" dirty="0"/>
              <a:t>la retrouver facilement dans votre système de facturation</a:t>
            </a:r>
            <a:r>
              <a:rPr lang="fr-FR" spc="220" dirty="0"/>
              <a:t> </a:t>
            </a:r>
            <a:r>
              <a:rPr lang="fr-FR" dirty="0"/>
              <a:t>interne.</a:t>
            </a: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4575872" y="3657600"/>
            <a:ext cx="2891727" cy="756920"/>
          </a:xfrm>
          <a:custGeom>
            <a:avLst/>
            <a:gdLst/>
            <a:ahLst/>
            <a:cxnLst/>
            <a:rect l="l" t="t" r="r" b="b"/>
            <a:pathLst>
              <a:path w="1885950" h="756920">
                <a:moveTo>
                  <a:pt x="785749" y="533400"/>
                </a:moveTo>
                <a:lnTo>
                  <a:pt x="314325" y="533400"/>
                </a:lnTo>
                <a:lnTo>
                  <a:pt x="20955" y="756412"/>
                </a:lnTo>
                <a:lnTo>
                  <a:pt x="785749" y="533400"/>
                </a:lnTo>
                <a:close/>
              </a:path>
              <a:path w="1885950" h="756920">
                <a:moveTo>
                  <a:pt x="1796796" y="0"/>
                </a:moveTo>
                <a:lnTo>
                  <a:pt x="88900" y="0"/>
                </a:lnTo>
                <a:lnTo>
                  <a:pt x="54274" y="6979"/>
                </a:lnTo>
                <a:lnTo>
                  <a:pt x="26019" y="26019"/>
                </a:lnTo>
                <a:lnTo>
                  <a:pt x="6979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79" y="479125"/>
                </a:lnTo>
                <a:lnTo>
                  <a:pt x="26019" y="507380"/>
                </a:lnTo>
                <a:lnTo>
                  <a:pt x="54274" y="526420"/>
                </a:lnTo>
                <a:lnTo>
                  <a:pt x="88900" y="533400"/>
                </a:lnTo>
                <a:lnTo>
                  <a:pt x="1796796" y="533400"/>
                </a:lnTo>
                <a:lnTo>
                  <a:pt x="1831421" y="526420"/>
                </a:lnTo>
                <a:lnTo>
                  <a:pt x="1859676" y="507380"/>
                </a:lnTo>
                <a:lnTo>
                  <a:pt x="1878716" y="479125"/>
                </a:lnTo>
                <a:lnTo>
                  <a:pt x="1885696" y="444500"/>
                </a:lnTo>
                <a:lnTo>
                  <a:pt x="1885696" y="88900"/>
                </a:lnTo>
                <a:lnTo>
                  <a:pt x="1878716" y="54274"/>
                </a:lnTo>
                <a:lnTo>
                  <a:pt x="1859676" y="26019"/>
                </a:lnTo>
                <a:lnTo>
                  <a:pt x="1831421" y="6979"/>
                </a:lnTo>
                <a:lnTo>
                  <a:pt x="17967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5872" y="3657600"/>
            <a:ext cx="2727103" cy="756920"/>
          </a:xfrm>
          <a:custGeom>
            <a:avLst/>
            <a:gdLst/>
            <a:ahLst/>
            <a:cxnLst/>
            <a:rect l="l" t="t" r="r" b="b"/>
            <a:pathLst>
              <a:path w="1885950" h="756920">
                <a:moveTo>
                  <a:pt x="0" y="88900"/>
                </a:moveTo>
                <a:lnTo>
                  <a:pt x="6979" y="54274"/>
                </a:lnTo>
                <a:lnTo>
                  <a:pt x="26019" y="26019"/>
                </a:lnTo>
                <a:lnTo>
                  <a:pt x="54274" y="6979"/>
                </a:lnTo>
                <a:lnTo>
                  <a:pt x="88900" y="0"/>
                </a:lnTo>
                <a:lnTo>
                  <a:pt x="314325" y="0"/>
                </a:lnTo>
                <a:lnTo>
                  <a:pt x="785749" y="0"/>
                </a:lnTo>
                <a:lnTo>
                  <a:pt x="1796796" y="0"/>
                </a:lnTo>
                <a:lnTo>
                  <a:pt x="1831421" y="6979"/>
                </a:lnTo>
                <a:lnTo>
                  <a:pt x="1859676" y="26019"/>
                </a:lnTo>
                <a:lnTo>
                  <a:pt x="1878716" y="54274"/>
                </a:lnTo>
                <a:lnTo>
                  <a:pt x="1885696" y="88900"/>
                </a:lnTo>
                <a:lnTo>
                  <a:pt x="1885696" y="311150"/>
                </a:lnTo>
                <a:lnTo>
                  <a:pt x="1885696" y="444500"/>
                </a:lnTo>
                <a:lnTo>
                  <a:pt x="1878716" y="479125"/>
                </a:lnTo>
                <a:lnTo>
                  <a:pt x="1859676" y="507380"/>
                </a:lnTo>
                <a:lnTo>
                  <a:pt x="1831421" y="526420"/>
                </a:lnTo>
                <a:lnTo>
                  <a:pt x="1796796" y="533400"/>
                </a:lnTo>
                <a:lnTo>
                  <a:pt x="785749" y="533400"/>
                </a:lnTo>
                <a:lnTo>
                  <a:pt x="20955" y="756412"/>
                </a:lnTo>
                <a:lnTo>
                  <a:pt x="314325" y="533400"/>
                </a:lnTo>
                <a:lnTo>
                  <a:pt x="88900" y="533400"/>
                </a:lnTo>
                <a:lnTo>
                  <a:pt x="54274" y="526420"/>
                </a:lnTo>
                <a:lnTo>
                  <a:pt x="26019" y="507380"/>
                </a:lnTo>
                <a:lnTo>
                  <a:pt x="6979" y="479125"/>
                </a:lnTo>
                <a:lnTo>
                  <a:pt x="0" y="444500"/>
                </a:lnTo>
                <a:lnTo>
                  <a:pt x="0" y="3111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812822" y="3825994"/>
            <a:ext cx="249015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7975" marR="5080" indent="-29591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Changez le</a:t>
            </a:r>
            <a:r>
              <a:rPr sz="1200" b="1" spc="-11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 err="1">
                <a:solidFill>
                  <a:srgbClr val="072D50"/>
                </a:solidFill>
                <a:latin typeface="Arial"/>
                <a:cs typeface="Arial"/>
              </a:rPr>
              <a:t>numéro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 de</a:t>
            </a:r>
            <a:r>
              <a:rPr sz="1200" b="1" spc="-10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facture.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9199" y="2107070"/>
            <a:ext cx="8755380" cy="432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5400" y="2133600"/>
            <a:ext cx="8648700" cy="42139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0AC3360-BD49-4C4B-9FC3-792AD65264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0043" y="1209434"/>
            <a:ext cx="10714543" cy="1198922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/>
              <a:t>Ci-dessous, vous trouverez les lignes de facture, leurs détails et  la valeur totale de la facture. Le fret, le prix demandé et le rabais peuvent être</a:t>
            </a:r>
            <a:r>
              <a:rPr lang="fr-FR" spc="15" dirty="0"/>
              <a:t> </a:t>
            </a:r>
            <a:r>
              <a:rPr lang="fr-FR" spc="-5" dirty="0"/>
              <a:t>modifiés.</a:t>
            </a: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1125691" y="3821317"/>
            <a:ext cx="2209800" cy="799465"/>
          </a:xfrm>
          <a:custGeom>
            <a:avLst/>
            <a:gdLst/>
            <a:ahLst/>
            <a:cxnLst/>
            <a:rect l="l" t="t" r="r" b="b"/>
            <a:pathLst>
              <a:path w="2209800" h="799464">
                <a:moveTo>
                  <a:pt x="920748" y="451612"/>
                </a:moveTo>
                <a:lnTo>
                  <a:pt x="368298" y="451612"/>
                </a:lnTo>
                <a:lnTo>
                  <a:pt x="1046224" y="799465"/>
                </a:lnTo>
                <a:lnTo>
                  <a:pt x="920748" y="451612"/>
                </a:lnTo>
                <a:close/>
              </a:path>
              <a:path w="2209800" h="799464">
                <a:moveTo>
                  <a:pt x="2134487" y="0"/>
                </a:moveTo>
                <a:lnTo>
                  <a:pt x="75271" y="0"/>
                </a:lnTo>
                <a:lnTo>
                  <a:pt x="45973" y="5909"/>
                </a:lnTo>
                <a:lnTo>
                  <a:pt x="22047" y="22034"/>
                </a:lnTo>
                <a:lnTo>
                  <a:pt x="5915" y="45970"/>
                </a:lnTo>
                <a:lnTo>
                  <a:pt x="0" y="75311"/>
                </a:lnTo>
                <a:lnTo>
                  <a:pt x="0" y="376428"/>
                </a:lnTo>
                <a:lnTo>
                  <a:pt x="5915" y="405695"/>
                </a:lnTo>
                <a:lnTo>
                  <a:pt x="22047" y="429593"/>
                </a:lnTo>
                <a:lnTo>
                  <a:pt x="45973" y="445704"/>
                </a:lnTo>
                <a:lnTo>
                  <a:pt x="75271" y="451612"/>
                </a:lnTo>
                <a:lnTo>
                  <a:pt x="2134487" y="451612"/>
                </a:lnTo>
                <a:lnTo>
                  <a:pt x="2163828" y="445704"/>
                </a:lnTo>
                <a:lnTo>
                  <a:pt x="2187764" y="429593"/>
                </a:lnTo>
                <a:lnTo>
                  <a:pt x="2203889" y="405695"/>
                </a:lnTo>
                <a:lnTo>
                  <a:pt x="2209798" y="376428"/>
                </a:lnTo>
                <a:lnTo>
                  <a:pt x="2209798" y="75311"/>
                </a:lnTo>
                <a:lnTo>
                  <a:pt x="2203889" y="45970"/>
                </a:lnTo>
                <a:lnTo>
                  <a:pt x="2187764" y="22034"/>
                </a:lnTo>
                <a:lnTo>
                  <a:pt x="2163828" y="5909"/>
                </a:lnTo>
                <a:lnTo>
                  <a:pt x="21344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5691" y="3821317"/>
            <a:ext cx="2209800" cy="799465"/>
          </a:xfrm>
          <a:custGeom>
            <a:avLst/>
            <a:gdLst/>
            <a:ahLst/>
            <a:cxnLst/>
            <a:rect l="l" t="t" r="r" b="b"/>
            <a:pathLst>
              <a:path w="2209800" h="799464">
                <a:moveTo>
                  <a:pt x="0" y="75311"/>
                </a:moveTo>
                <a:lnTo>
                  <a:pt x="5915" y="45970"/>
                </a:lnTo>
                <a:lnTo>
                  <a:pt x="22047" y="22034"/>
                </a:lnTo>
                <a:lnTo>
                  <a:pt x="45973" y="5909"/>
                </a:lnTo>
                <a:lnTo>
                  <a:pt x="75271" y="0"/>
                </a:lnTo>
                <a:lnTo>
                  <a:pt x="368298" y="0"/>
                </a:lnTo>
                <a:lnTo>
                  <a:pt x="920748" y="0"/>
                </a:lnTo>
                <a:lnTo>
                  <a:pt x="2134487" y="0"/>
                </a:lnTo>
                <a:lnTo>
                  <a:pt x="2163828" y="5909"/>
                </a:lnTo>
                <a:lnTo>
                  <a:pt x="2187764" y="22034"/>
                </a:lnTo>
                <a:lnTo>
                  <a:pt x="2203889" y="45970"/>
                </a:lnTo>
                <a:lnTo>
                  <a:pt x="2209798" y="75311"/>
                </a:lnTo>
                <a:lnTo>
                  <a:pt x="2209798" y="263398"/>
                </a:lnTo>
                <a:lnTo>
                  <a:pt x="2209798" y="376428"/>
                </a:lnTo>
                <a:lnTo>
                  <a:pt x="2203889" y="405695"/>
                </a:lnTo>
                <a:lnTo>
                  <a:pt x="2187764" y="429593"/>
                </a:lnTo>
                <a:lnTo>
                  <a:pt x="2163828" y="445704"/>
                </a:lnTo>
                <a:lnTo>
                  <a:pt x="2134487" y="451612"/>
                </a:lnTo>
                <a:lnTo>
                  <a:pt x="920748" y="451612"/>
                </a:lnTo>
                <a:lnTo>
                  <a:pt x="1046224" y="799465"/>
                </a:lnTo>
                <a:lnTo>
                  <a:pt x="368298" y="451612"/>
                </a:lnTo>
                <a:lnTo>
                  <a:pt x="75271" y="451612"/>
                </a:lnTo>
                <a:lnTo>
                  <a:pt x="45973" y="445704"/>
                </a:lnTo>
                <a:lnTo>
                  <a:pt x="22047" y="429593"/>
                </a:lnTo>
                <a:lnTo>
                  <a:pt x="5915" y="405695"/>
                </a:lnTo>
                <a:lnTo>
                  <a:pt x="0" y="376428"/>
                </a:lnTo>
                <a:lnTo>
                  <a:pt x="0" y="263398"/>
                </a:lnTo>
                <a:lnTo>
                  <a:pt x="0" y="75311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21417" y="4670438"/>
            <a:ext cx="1851025" cy="647700"/>
          </a:xfrm>
          <a:custGeom>
            <a:avLst/>
            <a:gdLst/>
            <a:ahLst/>
            <a:cxnLst/>
            <a:rect l="l" t="t" r="r" b="b"/>
            <a:pathLst>
              <a:path w="1851025" h="647700">
                <a:moveTo>
                  <a:pt x="1851025" y="539750"/>
                </a:moveTo>
                <a:lnTo>
                  <a:pt x="496824" y="539750"/>
                </a:lnTo>
                <a:lnTo>
                  <a:pt x="505315" y="581745"/>
                </a:lnTo>
                <a:lnTo>
                  <a:pt x="528462" y="616061"/>
                </a:lnTo>
                <a:lnTo>
                  <a:pt x="562778" y="639208"/>
                </a:lnTo>
                <a:lnTo>
                  <a:pt x="604774" y="647700"/>
                </a:lnTo>
                <a:lnTo>
                  <a:pt x="1743075" y="647700"/>
                </a:lnTo>
                <a:lnTo>
                  <a:pt x="1785123" y="639208"/>
                </a:lnTo>
                <a:lnTo>
                  <a:pt x="1819433" y="616061"/>
                </a:lnTo>
                <a:lnTo>
                  <a:pt x="1842551" y="581745"/>
                </a:lnTo>
                <a:lnTo>
                  <a:pt x="1851025" y="539750"/>
                </a:lnTo>
                <a:close/>
              </a:path>
              <a:path w="1851025" h="647700">
                <a:moveTo>
                  <a:pt x="1743075" y="0"/>
                </a:moveTo>
                <a:lnTo>
                  <a:pt x="604774" y="0"/>
                </a:lnTo>
                <a:lnTo>
                  <a:pt x="562778" y="8491"/>
                </a:lnTo>
                <a:lnTo>
                  <a:pt x="528462" y="31638"/>
                </a:lnTo>
                <a:lnTo>
                  <a:pt x="505315" y="65954"/>
                </a:lnTo>
                <a:lnTo>
                  <a:pt x="496824" y="107950"/>
                </a:lnTo>
                <a:lnTo>
                  <a:pt x="496824" y="377825"/>
                </a:lnTo>
                <a:lnTo>
                  <a:pt x="0" y="609854"/>
                </a:lnTo>
                <a:lnTo>
                  <a:pt x="496824" y="539750"/>
                </a:lnTo>
                <a:lnTo>
                  <a:pt x="1851025" y="539750"/>
                </a:lnTo>
                <a:lnTo>
                  <a:pt x="1851025" y="107950"/>
                </a:lnTo>
                <a:lnTo>
                  <a:pt x="1842551" y="65954"/>
                </a:lnTo>
                <a:lnTo>
                  <a:pt x="1819433" y="31638"/>
                </a:lnTo>
                <a:lnTo>
                  <a:pt x="1785123" y="8491"/>
                </a:lnTo>
                <a:lnTo>
                  <a:pt x="17430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21417" y="4670438"/>
            <a:ext cx="2260383" cy="647700"/>
          </a:xfrm>
          <a:custGeom>
            <a:avLst/>
            <a:gdLst/>
            <a:ahLst/>
            <a:cxnLst/>
            <a:rect l="l" t="t" r="r" b="b"/>
            <a:pathLst>
              <a:path w="1851025" h="647700">
                <a:moveTo>
                  <a:pt x="496824" y="107950"/>
                </a:moveTo>
                <a:lnTo>
                  <a:pt x="505315" y="65954"/>
                </a:lnTo>
                <a:lnTo>
                  <a:pt x="528462" y="31638"/>
                </a:lnTo>
                <a:lnTo>
                  <a:pt x="562778" y="8491"/>
                </a:lnTo>
                <a:lnTo>
                  <a:pt x="604774" y="0"/>
                </a:lnTo>
                <a:lnTo>
                  <a:pt x="722502" y="0"/>
                </a:lnTo>
                <a:lnTo>
                  <a:pt x="1061085" y="0"/>
                </a:lnTo>
                <a:lnTo>
                  <a:pt x="1743075" y="0"/>
                </a:lnTo>
                <a:lnTo>
                  <a:pt x="1785123" y="8491"/>
                </a:lnTo>
                <a:lnTo>
                  <a:pt x="1819433" y="31638"/>
                </a:lnTo>
                <a:lnTo>
                  <a:pt x="1842551" y="65954"/>
                </a:lnTo>
                <a:lnTo>
                  <a:pt x="1851025" y="107950"/>
                </a:lnTo>
                <a:lnTo>
                  <a:pt x="1851025" y="377825"/>
                </a:lnTo>
                <a:lnTo>
                  <a:pt x="1851025" y="539750"/>
                </a:lnTo>
                <a:lnTo>
                  <a:pt x="1842551" y="581745"/>
                </a:lnTo>
                <a:lnTo>
                  <a:pt x="1819433" y="616061"/>
                </a:lnTo>
                <a:lnTo>
                  <a:pt x="1785123" y="639208"/>
                </a:lnTo>
                <a:lnTo>
                  <a:pt x="1743075" y="647700"/>
                </a:lnTo>
                <a:lnTo>
                  <a:pt x="1061085" y="647700"/>
                </a:lnTo>
                <a:lnTo>
                  <a:pt x="722502" y="647700"/>
                </a:lnTo>
                <a:lnTo>
                  <a:pt x="604774" y="647700"/>
                </a:lnTo>
                <a:lnTo>
                  <a:pt x="562778" y="639208"/>
                </a:lnTo>
                <a:lnTo>
                  <a:pt x="528462" y="616061"/>
                </a:lnTo>
                <a:lnTo>
                  <a:pt x="505315" y="581745"/>
                </a:lnTo>
                <a:lnTo>
                  <a:pt x="496824" y="539750"/>
                </a:lnTo>
                <a:lnTo>
                  <a:pt x="0" y="609854"/>
                </a:lnTo>
                <a:lnTo>
                  <a:pt x="496824" y="377825"/>
                </a:lnTo>
                <a:lnTo>
                  <a:pt x="496824" y="107950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187151" y="4724400"/>
            <a:ext cx="14605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3340" algn="ctr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1. </a:t>
            </a:r>
            <a:r>
              <a:rPr sz="1200" b="1" spc="-10" dirty="0">
                <a:solidFill>
                  <a:srgbClr val="072D50"/>
                </a:solidFill>
                <a:latin typeface="Arial"/>
                <a:cs typeface="Arial"/>
              </a:rPr>
              <a:t>Ajoutez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 </a:t>
            </a:r>
            <a:r>
              <a:rPr sz="1200" b="1" spc="-25" dirty="0" err="1">
                <a:solidFill>
                  <a:srgbClr val="072D50"/>
                </a:solidFill>
                <a:latin typeface="Arial"/>
                <a:cs typeface="Arial"/>
              </a:rPr>
              <a:t>Taux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</a:t>
            </a:r>
            <a:r>
              <a:rPr lang="en-PH" sz="1200" b="1" dirty="0">
                <a:solidFill>
                  <a:srgbClr val="072D50"/>
                </a:solidFill>
                <a:latin typeface="Arial"/>
                <a:cs typeface="Arial"/>
              </a:rPr>
              <a:t> t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axe </a:t>
            </a:r>
            <a:r>
              <a:rPr sz="1200" b="1" dirty="0" err="1">
                <a:solidFill>
                  <a:srgbClr val="072D50"/>
                </a:solidFill>
                <a:latin typeface="Arial"/>
                <a:cs typeface="Arial"/>
              </a:rPr>
              <a:t>ou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 le</a:t>
            </a:r>
            <a:r>
              <a:rPr sz="1200" b="1" spc="-8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 err="1">
                <a:solidFill>
                  <a:srgbClr val="072D50"/>
                </a:solidFill>
                <a:latin typeface="Arial"/>
                <a:cs typeface="Arial"/>
              </a:rPr>
              <a:t>Montant</a:t>
            </a:r>
            <a:r>
              <a:rPr lang="en-PH" sz="1200" spc="-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 err="1">
                <a:solidFill>
                  <a:srgbClr val="072D50"/>
                </a:solidFill>
                <a:latin typeface="Arial"/>
                <a:cs typeface="Arial"/>
              </a:rPr>
              <a:t>taxe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74498" y="4553191"/>
            <a:ext cx="2869565" cy="583492"/>
          </a:xfrm>
          <a:prstGeom prst="rect">
            <a:avLst/>
          </a:prstGeom>
          <a:ln w="25399">
            <a:solidFill>
              <a:srgbClr val="FF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9375" marR="197485">
              <a:spcBef>
                <a:spcPts val="229"/>
              </a:spcBef>
            </a:pP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Notez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: Si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vous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souhaitez utiliser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"Montant </a:t>
            </a:r>
            <a:r>
              <a:rPr sz="1200" b="1" spc="-15" dirty="0">
                <a:solidFill>
                  <a:srgbClr val="072D50"/>
                </a:solidFill>
                <a:latin typeface="Arial"/>
                <a:cs typeface="Arial"/>
              </a:rPr>
              <a:t>Taxe",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supprimez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les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0.00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dans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champ </a:t>
            </a:r>
            <a:r>
              <a:rPr sz="1200" b="1" spc="-20" dirty="0">
                <a:solidFill>
                  <a:srgbClr val="072D50"/>
                </a:solidFill>
                <a:latin typeface="Arial"/>
                <a:cs typeface="Arial"/>
              </a:rPr>
              <a:t>"Taux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 </a:t>
            </a:r>
            <a:r>
              <a:rPr sz="1200" b="1" spc="-20" dirty="0">
                <a:solidFill>
                  <a:srgbClr val="072D50"/>
                </a:solidFill>
                <a:latin typeface="Arial"/>
                <a:cs typeface="Arial"/>
              </a:rPr>
              <a:t>Taxe"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865841" y="3209811"/>
            <a:ext cx="3244215" cy="572770"/>
          </a:xfrm>
          <a:custGeom>
            <a:avLst/>
            <a:gdLst/>
            <a:ahLst/>
            <a:cxnLst/>
            <a:rect l="l" t="t" r="r" b="b"/>
            <a:pathLst>
              <a:path w="3244215" h="572770">
                <a:moveTo>
                  <a:pt x="2610104" y="0"/>
                </a:moveTo>
                <a:lnTo>
                  <a:pt x="95503" y="0"/>
                </a:lnTo>
                <a:lnTo>
                  <a:pt x="58292" y="7491"/>
                </a:lnTo>
                <a:lnTo>
                  <a:pt x="27939" y="27924"/>
                </a:lnTo>
                <a:lnTo>
                  <a:pt x="7492" y="58239"/>
                </a:lnTo>
                <a:lnTo>
                  <a:pt x="0" y="95376"/>
                </a:lnTo>
                <a:lnTo>
                  <a:pt x="0" y="477138"/>
                </a:lnTo>
                <a:lnTo>
                  <a:pt x="7492" y="514296"/>
                </a:lnTo>
                <a:lnTo>
                  <a:pt x="27939" y="544655"/>
                </a:lnTo>
                <a:lnTo>
                  <a:pt x="58292" y="565132"/>
                </a:lnTo>
                <a:lnTo>
                  <a:pt x="95503" y="572643"/>
                </a:lnTo>
                <a:lnTo>
                  <a:pt x="2610104" y="572643"/>
                </a:lnTo>
                <a:lnTo>
                  <a:pt x="2647241" y="565132"/>
                </a:lnTo>
                <a:lnTo>
                  <a:pt x="2677556" y="544655"/>
                </a:lnTo>
                <a:lnTo>
                  <a:pt x="2697989" y="514296"/>
                </a:lnTo>
                <a:lnTo>
                  <a:pt x="2705480" y="477138"/>
                </a:lnTo>
                <a:lnTo>
                  <a:pt x="3244215" y="358266"/>
                </a:lnTo>
                <a:lnTo>
                  <a:pt x="2705480" y="334010"/>
                </a:lnTo>
                <a:lnTo>
                  <a:pt x="2705480" y="95376"/>
                </a:lnTo>
                <a:lnTo>
                  <a:pt x="2697989" y="58239"/>
                </a:lnTo>
                <a:lnTo>
                  <a:pt x="2677556" y="27924"/>
                </a:lnTo>
                <a:lnTo>
                  <a:pt x="2647241" y="7491"/>
                </a:lnTo>
                <a:lnTo>
                  <a:pt x="2610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65841" y="3209811"/>
            <a:ext cx="3244215" cy="572770"/>
          </a:xfrm>
          <a:custGeom>
            <a:avLst/>
            <a:gdLst/>
            <a:ahLst/>
            <a:cxnLst/>
            <a:rect l="l" t="t" r="r" b="b"/>
            <a:pathLst>
              <a:path w="3244215" h="572770">
                <a:moveTo>
                  <a:pt x="0" y="95376"/>
                </a:moveTo>
                <a:lnTo>
                  <a:pt x="7492" y="58239"/>
                </a:lnTo>
                <a:lnTo>
                  <a:pt x="27939" y="27924"/>
                </a:lnTo>
                <a:lnTo>
                  <a:pt x="58292" y="7491"/>
                </a:lnTo>
                <a:lnTo>
                  <a:pt x="95503" y="0"/>
                </a:lnTo>
                <a:lnTo>
                  <a:pt x="1578228" y="0"/>
                </a:lnTo>
                <a:lnTo>
                  <a:pt x="2254630" y="0"/>
                </a:lnTo>
                <a:lnTo>
                  <a:pt x="2610104" y="0"/>
                </a:lnTo>
                <a:lnTo>
                  <a:pt x="2647241" y="7491"/>
                </a:lnTo>
                <a:lnTo>
                  <a:pt x="2677556" y="27924"/>
                </a:lnTo>
                <a:lnTo>
                  <a:pt x="2697989" y="58239"/>
                </a:lnTo>
                <a:lnTo>
                  <a:pt x="2705480" y="95376"/>
                </a:lnTo>
                <a:lnTo>
                  <a:pt x="2705480" y="334010"/>
                </a:lnTo>
                <a:lnTo>
                  <a:pt x="3244215" y="358266"/>
                </a:lnTo>
                <a:lnTo>
                  <a:pt x="2705480" y="477138"/>
                </a:lnTo>
                <a:lnTo>
                  <a:pt x="2697989" y="514296"/>
                </a:lnTo>
                <a:lnTo>
                  <a:pt x="2677556" y="544655"/>
                </a:lnTo>
                <a:lnTo>
                  <a:pt x="2647241" y="565132"/>
                </a:lnTo>
                <a:lnTo>
                  <a:pt x="2610104" y="572643"/>
                </a:lnTo>
                <a:lnTo>
                  <a:pt x="2254630" y="572643"/>
                </a:lnTo>
                <a:lnTo>
                  <a:pt x="1578228" y="572643"/>
                </a:lnTo>
                <a:lnTo>
                  <a:pt x="95503" y="572643"/>
                </a:lnTo>
                <a:lnTo>
                  <a:pt x="58292" y="565132"/>
                </a:lnTo>
                <a:lnTo>
                  <a:pt x="27939" y="544655"/>
                </a:lnTo>
                <a:lnTo>
                  <a:pt x="7492" y="514296"/>
                </a:lnTo>
                <a:lnTo>
                  <a:pt x="0" y="477138"/>
                </a:lnTo>
                <a:lnTo>
                  <a:pt x="0" y="334010"/>
                </a:lnTo>
                <a:lnTo>
                  <a:pt x="0" y="95376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261376" y="3279660"/>
            <a:ext cx="6196330" cy="986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30625" marR="5080" indent="4064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Indiquez 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fret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, le prix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demandé 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ou le rabais si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cela est</a:t>
            </a:r>
            <a:r>
              <a:rPr sz="1200" b="1" spc="-8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applicable.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>
              <a:spcBef>
                <a:spcPts val="45"/>
              </a:spcBef>
            </a:pPr>
            <a:endParaRPr sz="1600" dirty="0">
              <a:solidFill>
                <a:srgbClr val="072D50"/>
              </a:solidFill>
              <a:latin typeface="Times New Roman"/>
              <a:cs typeface="Times New Roman"/>
            </a:endParaRPr>
          </a:p>
          <a:p>
            <a:pPr marL="160020" marR="4264660" indent="-147955">
              <a:spcBef>
                <a:spcPts val="5"/>
              </a:spcBef>
            </a:pP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2. Cliquez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 Appliquer</a:t>
            </a:r>
            <a:r>
              <a:rPr sz="1200" b="1" spc="-8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  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Taxe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à tous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les</a:t>
            </a:r>
            <a:r>
              <a:rPr sz="1200" b="1" spc="-6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postes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06890" y="5610238"/>
            <a:ext cx="6800850" cy="7688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 vert="horz" wrap="square" lIns="0" tIns="29845" rIns="0" bIns="0" rtlCol="0">
            <a:spAutoFit/>
          </a:bodyPr>
          <a:lstStyle/>
          <a:p>
            <a:pPr marL="78740" marR="88900">
              <a:spcBef>
                <a:spcPts val="235"/>
              </a:spcBef>
            </a:pP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Finalement,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ajoutez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les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taxes à </a:t>
            </a:r>
            <a:r>
              <a:rPr sz="1200" b="1" spc="-10" dirty="0">
                <a:solidFill>
                  <a:srgbClr val="072D50"/>
                </a:solidFill>
                <a:latin typeface="Arial"/>
                <a:cs typeface="Arial"/>
              </a:rPr>
              <a:t>collecter. 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Vous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pouvez ajouter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pourcentage ou le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montant.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Si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vous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utilisez 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montant,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il indiquera 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même montant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taxe à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chaque ligne.  Le taux de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taxe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doit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être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somme totale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toutes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les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taxes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applicables.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Une fois les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choix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effectués, veuillez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cliquer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bouton Appliquer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la 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Taxe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à tous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les</a:t>
            </a:r>
            <a:r>
              <a:rPr sz="1200" b="1" spc="114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postes.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121232" y="3482849"/>
            <a:ext cx="1854835" cy="564515"/>
          </a:xfrm>
          <a:custGeom>
            <a:avLst/>
            <a:gdLst/>
            <a:ahLst/>
            <a:cxnLst/>
            <a:rect l="l" t="t" r="r" b="b"/>
            <a:pathLst>
              <a:path w="1854834" h="564514">
                <a:moveTo>
                  <a:pt x="0" y="564273"/>
                </a:moveTo>
                <a:lnTo>
                  <a:pt x="1854835" y="564273"/>
                </a:lnTo>
                <a:lnTo>
                  <a:pt x="1854835" y="0"/>
                </a:lnTo>
                <a:lnTo>
                  <a:pt x="0" y="0"/>
                </a:lnTo>
                <a:lnTo>
                  <a:pt x="0" y="56427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68916" y="5046663"/>
            <a:ext cx="1460500" cy="396875"/>
          </a:xfrm>
          <a:custGeom>
            <a:avLst/>
            <a:gdLst/>
            <a:ahLst/>
            <a:cxnLst/>
            <a:rect l="l" t="t" r="r" b="b"/>
            <a:pathLst>
              <a:path w="1460500" h="396875">
                <a:moveTo>
                  <a:pt x="0" y="396443"/>
                </a:moveTo>
                <a:lnTo>
                  <a:pt x="1460246" y="396443"/>
                </a:lnTo>
                <a:lnTo>
                  <a:pt x="1460246" y="0"/>
                </a:lnTo>
                <a:lnTo>
                  <a:pt x="0" y="0"/>
                </a:lnTo>
                <a:lnTo>
                  <a:pt x="0" y="39644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75817" y="4594289"/>
            <a:ext cx="1566545" cy="282575"/>
          </a:xfrm>
          <a:custGeom>
            <a:avLst/>
            <a:gdLst/>
            <a:ahLst/>
            <a:cxnLst/>
            <a:rect l="l" t="t" r="r" b="b"/>
            <a:pathLst>
              <a:path w="1566545" h="282575">
                <a:moveTo>
                  <a:pt x="0" y="282143"/>
                </a:moveTo>
                <a:lnTo>
                  <a:pt x="1566037" y="282143"/>
                </a:lnTo>
                <a:lnTo>
                  <a:pt x="1566037" y="0"/>
                </a:lnTo>
                <a:lnTo>
                  <a:pt x="0" y="0"/>
                </a:lnTo>
                <a:lnTo>
                  <a:pt x="0" y="28214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6776" y="3707891"/>
            <a:ext cx="8883396" cy="2142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63700" y="3733800"/>
            <a:ext cx="8775700" cy="20358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6224C9B-5D42-4C72-ABF5-22E0CC8E9C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745" y="1276985"/>
            <a:ext cx="10551663" cy="1448184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/>
              <a:t>Pour exemption de</a:t>
            </a:r>
            <a:r>
              <a:rPr lang="en-PH" sz="1800" spc="10" dirty="0"/>
              <a:t> </a:t>
            </a:r>
            <a:r>
              <a:rPr lang="en-PH" sz="1800" spc="-5" dirty="0"/>
              <a:t>taxes:</a:t>
            </a:r>
          </a:p>
          <a:p>
            <a:pPr marL="323215" indent="-310515">
              <a:buAutoNum type="arabicPeriod"/>
              <a:tabLst>
                <a:tab pos="323850" algn="l"/>
              </a:tabLst>
            </a:pPr>
            <a:r>
              <a:rPr lang="fr-FR" sz="1800" spc="-5" dirty="0">
                <a:cs typeface="Arial"/>
              </a:rPr>
              <a:t>La catégorie </a:t>
            </a:r>
            <a:r>
              <a:rPr lang="fr-FR" sz="1800" spc="-65" dirty="0">
                <a:cs typeface="Arial"/>
              </a:rPr>
              <a:t>Taxe </a:t>
            </a:r>
            <a:r>
              <a:rPr lang="fr-FR" sz="1800" spc="-5" dirty="0">
                <a:cs typeface="Arial"/>
              </a:rPr>
              <a:t>doit être </a:t>
            </a:r>
            <a:r>
              <a:rPr lang="fr-FR" sz="1800" spc="-55" dirty="0">
                <a:cs typeface="Arial"/>
              </a:rPr>
              <a:t>”Taux</a:t>
            </a:r>
            <a:r>
              <a:rPr lang="fr-FR" sz="1800" spc="14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Standard”</a:t>
            </a:r>
            <a:endParaRPr lang="fr-FR" sz="1800" dirty="0">
              <a:cs typeface="Arial"/>
            </a:endParaRPr>
          </a:p>
          <a:p>
            <a:pPr marL="323215" indent="-310515">
              <a:spcBef>
                <a:spcPts val="525"/>
              </a:spcBef>
              <a:buAutoNum type="arabicPeriod"/>
              <a:tabLst>
                <a:tab pos="323850" algn="l"/>
              </a:tabLst>
            </a:pPr>
            <a:r>
              <a:rPr lang="fr-FR" sz="1800" spc="-5" dirty="0">
                <a:cs typeface="Arial"/>
              </a:rPr>
              <a:t>La raison de l’exemption doit être ”Non</a:t>
            </a:r>
            <a:r>
              <a:rPr lang="fr-FR" sz="1800" spc="14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Imposable”</a:t>
            </a:r>
            <a:endParaRPr lang="fr-FR" sz="1800" dirty="0">
              <a:cs typeface="Arial"/>
            </a:endParaRPr>
          </a:p>
          <a:p>
            <a:pPr marL="323215" indent="-310515">
              <a:spcBef>
                <a:spcPts val="525"/>
              </a:spcBef>
              <a:buAutoNum type="arabicPeriod"/>
              <a:tabLst>
                <a:tab pos="323850" algn="l"/>
              </a:tabLst>
            </a:pPr>
            <a:r>
              <a:rPr lang="fr-FR" sz="1800" spc="-5" dirty="0">
                <a:cs typeface="Arial"/>
              </a:rPr>
              <a:t>Quand vous avez </a:t>
            </a:r>
            <a:r>
              <a:rPr lang="fr-FR" sz="1800" dirty="0">
                <a:cs typeface="Arial"/>
              </a:rPr>
              <a:t>fait </a:t>
            </a:r>
            <a:r>
              <a:rPr lang="fr-FR" sz="1800" spc="-5" dirty="0">
                <a:cs typeface="Arial"/>
              </a:rPr>
              <a:t>le </a:t>
            </a:r>
            <a:r>
              <a:rPr lang="fr-FR" sz="1800" dirty="0">
                <a:cs typeface="Arial"/>
              </a:rPr>
              <a:t>choix </a:t>
            </a:r>
            <a:r>
              <a:rPr lang="fr-FR" sz="1800" spc="-5" dirty="0">
                <a:cs typeface="Arial"/>
              </a:rPr>
              <a:t>cliquer </a:t>
            </a:r>
            <a:r>
              <a:rPr lang="fr-FR" sz="1800" dirty="0">
                <a:cs typeface="Arial"/>
              </a:rPr>
              <a:t>sur </a:t>
            </a:r>
            <a:r>
              <a:rPr lang="fr-FR" sz="1800" spc="-5" dirty="0">
                <a:cs typeface="Arial"/>
              </a:rPr>
              <a:t>le bouton Appliquer</a:t>
            </a:r>
            <a:r>
              <a:rPr lang="fr-FR" sz="1800" spc="20" dirty="0">
                <a:cs typeface="Arial"/>
              </a:rPr>
              <a:t>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65" dirty="0">
                <a:cs typeface="Arial"/>
              </a:rPr>
              <a:t>Taxe </a:t>
            </a:r>
            <a:r>
              <a:rPr lang="fr-FR" sz="1800" spc="-5" dirty="0">
                <a:cs typeface="Arial"/>
              </a:rPr>
              <a:t>à tous les</a:t>
            </a:r>
            <a:r>
              <a:rPr lang="fr-FR" sz="1800" spc="50" dirty="0">
                <a:cs typeface="Arial"/>
              </a:rPr>
              <a:t> </a:t>
            </a:r>
            <a:r>
              <a:rPr lang="fr-FR" sz="1800" dirty="0">
                <a:cs typeface="Arial"/>
              </a:rPr>
              <a:t>postes.</a:t>
            </a: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6" name="object 6"/>
          <p:cNvSpPr/>
          <p:nvPr/>
        </p:nvSpPr>
        <p:spPr>
          <a:xfrm>
            <a:off x="2209800" y="3086101"/>
            <a:ext cx="1681480" cy="974725"/>
          </a:xfrm>
          <a:custGeom>
            <a:avLst/>
            <a:gdLst/>
            <a:ahLst/>
            <a:cxnLst/>
            <a:rect l="l" t="t" r="r" b="b"/>
            <a:pathLst>
              <a:path w="1681480" h="974725">
                <a:moveTo>
                  <a:pt x="1400937" y="647700"/>
                </a:moveTo>
                <a:lnTo>
                  <a:pt x="980694" y="647700"/>
                </a:lnTo>
                <a:lnTo>
                  <a:pt x="865759" y="974344"/>
                </a:lnTo>
                <a:lnTo>
                  <a:pt x="1400937" y="647700"/>
                </a:lnTo>
                <a:close/>
              </a:path>
              <a:path w="1681480" h="974725">
                <a:moveTo>
                  <a:pt x="1573149" y="0"/>
                </a:moveTo>
                <a:lnTo>
                  <a:pt x="107950" y="0"/>
                </a:lnTo>
                <a:lnTo>
                  <a:pt x="65933" y="8491"/>
                </a:lnTo>
                <a:lnTo>
                  <a:pt x="31619" y="31638"/>
                </a:lnTo>
                <a:lnTo>
                  <a:pt x="8483" y="65954"/>
                </a:lnTo>
                <a:lnTo>
                  <a:pt x="0" y="107950"/>
                </a:lnTo>
                <a:lnTo>
                  <a:pt x="0" y="539750"/>
                </a:lnTo>
                <a:lnTo>
                  <a:pt x="8483" y="581745"/>
                </a:lnTo>
                <a:lnTo>
                  <a:pt x="31619" y="616061"/>
                </a:lnTo>
                <a:lnTo>
                  <a:pt x="65933" y="639208"/>
                </a:lnTo>
                <a:lnTo>
                  <a:pt x="107950" y="647700"/>
                </a:lnTo>
                <a:lnTo>
                  <a:pt x="1573149" y="647700"/>
                </a:lnTo>
                <a:lnTo>
                  <a:pt x="1615197" y="639208"/>
                </a:lnTo>
                <a:lnTo>
                  <a:pt x="1649507" y="616061"/>
                </a:lnTo>
                <a:lnTo>
                  <a:pt x="1672625" y="581745"/>
                </a:lnTo>
                <a:lnTo>
                  <a:pt x="1681099" y="539750"/>
                </a:lnTo>
                <a:lnTo>
                  <a:pt x="1681099" y="107950"/>
                </a:lnTo>
                <a:lnTo>
                  <a:pt x="1672625" y="65954"/>
                </a:lnTo>
                <a:lnTo>
                  <a:pt x="1649507" y="31638"/>
                </a:lnTo>
                <a:lnTo>
                  <a:pt x="1615197" y="8491"/>
                </a:lnTo>
                <a:lnTo>
                  <a:pt x="15731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09800" y="3086101"/>
            <a:ext cx="1681480" cy="974725"/>
          </a:xfrm>
          <a:custGeom>
            <a:avLst/>
            <a:gdLst/>
            <a:ahLst/>
            <a:cxnLst/>
            <a:rect l="l" t="t" r="r" b="b"/>
            <a:pathLst>
              <a:path w="1681480" h="974725">
                <a:moveTo>
                  <a:pt x="0" y="107950"/>
                </a:moveTo>
                <a:lnTo>
                  <a:pt x="8483" y="65954"/>
                </a:lnTo>
                <a:lnTo>
                  <a:pt x="31619" y="31638"/>
                </a:lnTo>
                <a:lnTo>
                  <a:pt x="65933" y="8491"/>
                </a:lnTo>
                <a:lnTo>
                  <a:pt x="107950" y="0"/>
                </a:lnTo>
                <a:lnTo>
                  <a:pt x="980694" y="0"/>
                </a:lnTo>
                <a:lnTo>
                  <a:pt x="1400937" y="0"/>
                </a:lnTo>
                <a:lnTo>
                  <a:pt x="1573149" y="0"/>
                </a:lnTo>
                <a:lnTo>
                  <a:pt x="1615197" y="8491"/>
                </a:lnTo>
                <a:lnTo>
                  <a:pt x="1649507" y="31638"/>
                </a:lnTo>
                <a:lnTo>
                  <a:pt x="1672625" y="65954"/>
                </a:lnTo>
                <a:lnTo>
                  <a:pt x="1681099" y="107950"/>
                </a:lnTo>
                <a:lnTo>
                  <a:pt x="1681099" y="377825"/>
                </a:lnTo>
                <a:lnTo>
                  <a:pt x="1681099" y="539750"/>
                </a:lnTo>
                <a:lnTo>
                  <a:pt x="1672625" y="581745"/>
                </a:lnTo>
                <a:lnTo>
                  <a:pt x="1649507" y="616061"/>
                </a:lnTo>
                <a:lnTo>
                  <a:pt x="1615197" y="639208"/>
                </a:lnTo>
                <a:lnTo>
                  <a:pt x="1573149" y="647700"/>
                </a:lnTo>
                <a:lnTo>
                  <a:pt x="1400937" y="647700"/>
                </a:lnTo>
                <a:lnTo>
                  <a:pt x="865759" y="974344"/>
                </a:lnTo>
                <a:lnTo>
                  <a:pt x="980694" y="647700"/>
                </a:lnTo>
                <a:lnTo>
                  <a:pt x="107950" y="647700"/>
                </a:lnTo>
                <a:lnTo>
                  <a:pt x="65933" y="639208"/>
                </a:lnTo>
                <a:lnTo>
                  <a:pt x="31619" y="616061"/>
                </a:lnTo>
                <a:lnTo>
                  <a:pt x="8483" y="581745"/>
                </a:lnTo>
                <a:lnTo>
                  <a:pt x="0" y="539750"/>
                </a:lnTo>
                <a:lnTo>
                  <a:pt x="0" y="377825"/>
                </a:lnTo>
                <a:lnTo>
                  <a:pt x="0" y="107950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384856" y="3146806"/>
            <a:ext cx="133223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7640" marR="5080" indent="-155575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3. Cliquez ici</a:t>
            </a:r>
            <a:r>
              <a:rPr sz="1200" b="1" spc="-10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pour  appliquer des  détails</a:t>
            </a:r>
            <a:r>
              <a:rPr sz="1200" b="1" spc="-9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taxes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20920" y="3489326"/>
            <a:ext cx="1889760" cy="920115"/>
          </a:xfrm>
          <a:custGeom>
            <a:avLst/>
            <a:gdLst/>
            <a:ahLst/>
            <a:cxnLst/>
            <a:rect l="l" t="t" r="r" b="b"/>
            <a:pathLst>
              <a:path w="1889760" h="920114">
                <a:moveTo>
                  <a:pt x="908812" y="488950"/>
                </a:moveTo>
                <a:lnTo>
                  <a:pt x="488441" y="488950"/>
                </a:lnTo>
                <a:lnTo>
                  <a:pt x="0" y="919733"/>
                </a:lnTo>
                <a:lnTo>
                  <a:pt x="908812" y="488950"/>
                </a:lnTo>
                <a:close/>
              </a:path>
              <a:path w="1889760" h="920114">
                <a:moveTo>
                  <a:pt x="1807971" y="0"/>
                </a:moveTo>
                <a:lnTo>
                  <a:pt x="289813" y="0"/>
                </a:lnTo>
                <a:lnTo>
                  <a:pt x="258054" y="6399"/>
                </a:lnTo>
                <a:lnTo>
                  <a:pt x="232140" y="23860"/>
                </a:lnTo>
                <a:lnTo>
                  <a:pt x="214679" y="49774"/>
                </a:lnTo>
                <a:lnTo>
                  <a:pt x="208279" y="81534"/>
                </a:lnTo>
                <a:lnTo>
                  <a:pt x="208279" y="407416"/>
                </a:lnTo>
                <a:lnTo>
                  <a:pt x="214679" y="439175"/>
                </a:lnTo>
                <a:lnTo>
                  <a:pt x="232140" y="465089"/>
                </a:lnTo>
                <a:lnTo>
                  <a:pt x="258054" y="482550"/>
                </a:lnTo>
                <a:lnTo>
                  <a:pt x="289813" y="488950"/>
                </a:lnTo>
                <a:lnTo>
                  <a:pt x="1807971" y="488950"/>
                </a:lnTo>
                <a:lnTo>
                  <a:pt x="1839678" y="482550"/>
                </a:lnTo>
                <a:lnTo>
                  <a:pt x="1865598" y="465089"/>
                </a:lnTo>
                <a:lnTo>
                  <a:pt x="1883088" y="439175"/>
                </a:lnTo>
                <a:lnTo>
                  <a:pt x="1889505" y="407416"/>
                </a:lnTo>
                <a:lnTo>
                  <a:pt x="1889505" y="81534"/>
                </a:lnTo>
                <a:lnTo>
                  <a:pt x="1883088" y="49774"/>
                </a:lnTo>
                <a:lnTo>
                  <a:pt x="1865598" y="23860"/>
                </a:lnTo>
                <a:lnTo>
                  <a:pt x="1839678" y="6399"/>
                </a:lnTo>
                <a:lnTo>
                  <a:pt x="18079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0920" y="3489326"/>
            <a:ext cx="1889760" cy="920115"/>
          </a:xfrm>
          <a:custGeom>
            <a:avLst/>
            <a:gdLst/>
            <a:ahLst/>
            <a:cxnLst/>
            <a:rect l="l" t="t" r="r" b="b"/>
            <a:pathLst>
              <a:path w="1889760" h="920114">
                <a:moveTo>
                  <a:pt x="208279" y="81534"/>
                </a:moveTo>
                <a:lnTo>
                  <a:pt x="214679" y="49774"/>
                </a:lnTo>
                <a:lnTo>
                  <a:pt x="232140" y="23860"/>
                </a:lnTo>
                <a:lnTo>
                  <a:pt x="258054" y="6399"/>
                </a:lnTo>
                <a:lnTo>
                  <a:pt x="289813" y="0"/>
                </a:lnTo>
                <a:lnTo>
                  <a:pt x="488441" y="0"/>
                </a:lnTo>
                <a:lnTo>
                  <a:pt x="908812" y="0"/>
                </a:lnTo>
                <a:lnTo>
                  <a:pt x="1807971" y="0"/>
                </a:lnTo>
                <a:lnTo>
                  <a:pt x="1839678" y="6399"/>
                </a:lnTo>
                <a:lnTo>
                  <a:pt x="1865598" y="23860"/>
                </a:lnTo>
                <a:lnTo>
                  <a:pt x="1883088" y="49774"/>
                </a:lnTo>
                <a:lnTo>
                  <a:pt x="1889505" y="81534"/>
                </a:lnTo>
                <a:lnTo>
                  <a:pt x="1889505" y="285242"/>
                </a:lnTo>
                <a:lnTo>
                  <a:pt x="1889505" y="407416"/>
                </a:lnTo>
                <a:lnTo>
                  <a:pt x="1883088" y="439175"/>
                </a:lnTo>
                <a:lnTo>
                  <a:pt x="1865598" y="465089"/>
                </a:lnTo>
                <a:lnTo>
                  <a:pt x="1839678" y="482550"/>
                </a:lnTo>
                <a:lnTo>
                  <a:pt x="1807971" y="488950"/>
                </a:lnTo>
                <a:lnTo>
                  <a:pt x="908812" y="488950"/>
                </a:lnTo>
                <a:lnTo>
                  <a:pt x="0" y="919733"/>
                </a:lnTo>
                <a:lnTo>
                  <a:pt x="488441" y="488950"/>
                </a:lnTo>
                <a:lnTo>
                  <a:pt x="289813" y="488950"/>
                </a:lnTo>
                <a:lnTo>
                  <a:pt x="258054" y="482550"/>
                </a:lnTo>
                <a:lnTo>
                  <a:pt x="232140" y="465089"/>
                </a:lnTo>
                <a:lnTo>
                  <a:pt x="214679" y="439175"/>
                </a:lnTo>
                <a:lnTo>
                  <a:pt x="208279" y="407416"/>
                </a:lnTo>
                <a:lnTo>
                  <a:pt x="208279" y="285242"/>
                </a:lnTo>
                <a:lnTo>
                  <a:pt x="208279" y="81534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180204" y="3555239"/>
            <a:ext cx="137858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8140" marR="5080" indent="-346075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1. Choisissez</a:t>
            </a:r>
            <a:r>
              <a:rPr sz="1200" b="1" spc="-11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72D50"/>
                </a:solidFill>
                <a:latin typeface="Arial"/>
                <a:cs typeface="Arial"/>
              </a:rPr>
              <a:t>Taux 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Standard</a:t>
            </a:r>
            <a:endParaRPr sz="120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845812" y="4299584"/>
            <a:ext cx="1864995" cy="810260"/>
          </a:xfrm>
          <a:custGeom>
            <a:avLst/>
            <a:gdLst/>
            <a:ahLst/>
            <a:cxnLst/>
            <a:rect l="l" t="t" r="r" b="b"/>
            <a:pathLst>
              <a:path w="1864995" h="810260">
                <a:moveTo>
                  <a:pt x="907923" y="466725"/>
                </a:moveTo>
                <a:lnTo>
                  <a:pt x="497966" y="466725"/>
                </a:lnTo>
                <a:lnTo>
                  <a:pt x="0" y="809751"/>
                </a:lnTo>
                <a:lnTo>
                  <a:pt x="907923" y="466725"/>
                </a:lnTo>
                <a:close/>
              </a:path>
              <a:path w="1864995" h="810260">
                <a:moveTo>
                  <a:pt x="1786763" y="0"/>
                </a:moveTo>
                <a:lnTo>
                  <a:pt x="302513" y="0"/>
                </a:lnTo>
                <a:lnTo>
                  <a:pt x="272186" y="6107"/>
                </a:lnTo>
                <a:lnTo>
                  <a:pt x="247443" y="22764"/>
                </a:lnTo>
                <a:lnTo>
                  <a:pt x="230772" y="47470"/>
                </a:lnTo>
                <a:lnTo>
                  <a:pt x="224662" y="77723"/>
                </a:lnTo>
                <a:lnTo>
                  <a:pt x="224662" y="388873"/>
                </a:lnTo>
                <a:lnTo>
                  <a:pt x="230772" y="419201"/>
                </a:lnTo>
                <a:lnTo>
                  <a:pt x="247443" y="443944"/>
                </a:lnTo>
                <a:lnTo>
                  <a:pt x="272186" y="460615"/>
                </a:lnTo>
                <a:lnTo>
                  <a:pt x="302513" y="466725"/>
                </a:lnTo>
                <a:lnTo>
                  <a:pt x="1786763" y="466725"/>
                </a:lnTo>
                <a:lnTo>
                  <a:pt x="1817036" y="460615"/>
                </a:lnTo>
                <a:lnTo>
                  <a:pt x="1841785" y="443944"/>
                </a:lnTo>
                <a:lnTo>
                  <a:pt x="1858486" y="419201"/>
                </a:lnTo>
                <a:lnTo>
                  <a:pt x="1864614" y="388873"/>
                </a:lnTo>
                <a:lnTo>
                  <a:pt x="1864614" y="77723"/>
                </a:lnTo>
                <a:lnTo>
                  <a:pt x="1858486" y="47470"/>
                </a:lnTo>
                <a:lnTo>
                  <a:pt x="1841785" y="22764"/>
                </a:lnTo>
                <a:lnTo>
                  <a:pt x="1817036" y="6107"/>
                </a:lnTo>
                <a:lnTo>
                  <a:pt x="17867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845812" y="4299584"/>
            <a:ext cx="1864995" cy="810260"/>
          </a:xfrm>
          <a:custGeom>
            <a:avLst/>
            <a:gdLst/>
            <a:ahLst/>
            <a:cxnLst/>
            <a:rect l="l" t="t" r="r" b="b"/>
            <a:pathLst>
              <a:path w="1864995" h="810260">
                <a:moveTo>
                  <a:pt x="224662" y="77723"/>
                </a:moveTo>
                <a:lnTo>
                  <a:pt x="230772" y="47470"/>
                </a:lnTo>
                <a:lnTo>
                  <a:pt x="247443" y="22764"/>
                </a:lnTo>
                <a:lnTo>
                  <a:pt x="272186" y="6107"/>
                </a:lnTo>
                <a:lnTo>
                  <a:pt x="302513" y="0"/>
                </a:lnTo>
                <a:lnTo>
                  <a:pt x="497966" y="0"/>
                </a:lnTo>
                <a:lnTo>
                  <a:pt x="907923" y="0"/>
                </a:lnTo>
                <a:lnTo>
                  <a:pt x="1786763" y="0"/>
                </a:lnTo>
                <a:lnTo>
                  <a:pt x="1817036" y="6107"/>
                </a:lnTo>
                <a:lnTo>
                  <a:pt x="1841785" y="22764"/>
                </a:lnTo>
                <a:lnTo>
                  <a:pt x="1858486" y="47470"/>
                </a:lnTo>
                <a:lnTo>
                  <a:pt x="1864614" y="77723"/>
                </a:lnTo>
                <a:lnTo>
                  <a:pt x="1864614" y="272288"/>
                </a:lnTo>
                <a:lnTo>
                  <a:pt x="1864614" y="388873"/>
                </a:lnTo>
                <a:lnTo>
                  <a:pt x="1858486" y="419201"/>
                </a:lnTo>
                <a:lnTo>
                  <a:pt x="1841785" y="443944"/>
                </a:lnTo>
                <a:lnTo>
                  <a:pt x="1817036" y="460615"/>
                </a:lnTo>
                <a:lnTo>
                  <a:pt x="1786763" y="466725"/>
                </a:lnTo>
                <a:lnTo>
                  <a:pt x="907923" y="466725"/>
                </a:lnTo>
                <a:lnTo>
                  <a:pt x="0" y="809751"/>
                </a:lnTo>
                <a:lnTo>
                  <a:pt x="497966" y="466725"/>
                </a:lnTo>
                <a:lnTo>
                  <a:pt x="302513" y="466725"/>
                </a:lnTo>
                <a:lnTo>
                  <a:pt x="272186" y="460615"/>
                </a:lnTo>
                <a:lnTo>
                  <a:pt x="247443" y="443944"/>
                </a:lnTo>
                <a:lnTo>
                  <a:pt x="230772" y="419201"/>
                </a:lnTo>
                <a:lnTo>
                  <a:pt x="224662" y="388873"/>
                </a:lnTo>
                <a:lnTo>
                  <a:pt x="224662" y="272288"/>
                </a:lnTo>
                <a:lnTo>
                  <a:pt x="224662" y="77723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245735" y="4427982"/>
            <a:ext cx="12896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2. Non</a:t>
            </a:r>
            <a:r>
              <a:rPr sz="1200" b="1" spc="-105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Imposable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0428" y="2201800"/>
            <a:ext cx="8945880" cy="3595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76400" y="2227709"/>
            <a:ext cx="8839200" cy="34893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519CEB-C058-4C4E-B201-EA5C78BE73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" y="1231392"/>
            <a:ext cx="10551663" cy="957708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/>
              <a:t>Vous </a:t>
            </a:r>
            <a:r>
              <a:rPr lang="fr-FR" spc="-5" dirty="0"/>
              <a:t>recevrez alors la confirmation que la facture a été  sauvegardée avec un statut En</a:t>
            </a:r>
            <a:r>
              <a:rPr lang="fr-FR" spc="55" dirty="0"/>
              <a:t> </a:t>
            </a:r>
            <a:r>
              <a:rPr lang="fr-FR" dirty="0"/>
              <a:t>suspens.</a:t>
            </a:r>
            <a:endParaRPr lang="en-PH" dirty="0"/>
          </a:p>
        </p:txBody>
      </p:sp>
      <p:sp>
        <p:nvSpPr>
          <p:cNvPr id="5" name="object 5"/>
          <p:cNvSpPr/>
          <p:nvPr/>
        </p:nvSpPr>
        <p:spPr>
          <a:xfrm>
            <a:off x="1659086" y="2965858"/>
            <a:ext cx="5492750" cy="262255"/>
          </a:xfrm>
          <a:custGeom>
            <a:avLst/>
            <a:gdLst/>
            <a:ahLst/>
            <a:cxnLst/>
            <a:rect l="l" t="t" r="r" b="b"/>
            <a:pathLst>
              <a:path w="5492750" h="262255">
                <a:moveTo>
                  <a:pt x="0" y="261975"/>
                </a:moveTo>
                <a:lnTo>
                  <a:pt x="5492623" y="261975"/>
                </a:lnTo>
                <a:lnTo>
                  <a:pt x="5492623" y="0"/>
                </a:lnTo>
                <a:lnTo>
                  <a:pt x="0" y="0"/>
                </a:lnTo>
                <a:lnTo>
                  <a:pt x="0" y="261975"/>
                </a:lnTo>
                <a:close/>
              </a:path>
            </a:pathLst>
          </a:custGeom>
          <a:ln w="3809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EBC296E-A065-421A-BF59-DBF816DFC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800" y="1324999"/>
            <a:ext cx="10551663" cy="4227052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/>
              <a:t>Vous </a:t>
            </a:r>
            <a:r>
              <a:rPr lang="fr-FR" spc="-5" dirty="0"/>
              <a:t>trouverez pour chaque ligne les taxes supplémentaires et  les totaux qui ont été</a:t>
            </a:r>
            <a:r>
              <a:rPr lang="fr-FR" spc="10" dirty="0"/>
              <a:t> </a:t>
            </a:r>
            <a:r>
              <a:rPr lang="fr-FR" dirty="0"/>
              <a:t>recalculés.</a:t>
            </a:r>
            <a:endParaRPr lang="en-PH" dirty="0"/>
          </a:p>
        </p:txBody>
      </p:sp>
      <p:sp>
        <p:nvSpPr>
          <p:cNvPr id="3" name="object 3"/>
          <p:cNvSpPr/>
          <p:nvPr/>
        </p:nvSpPr>
        <p:spPr>
          <a:xfrm>
            <a:off x="1954911" y="2641091"/>
            <a:ext cx="8717280" cy="22905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81200" y="2667000"/>
            <a:ext cx="8610600" cy="21847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96175" y="3133724"/>
            <a:ext cx="2590800" cy="533400"/>
          </a:xfrm>
          <a:custGeom>
            <a:avLst/>
            <a:gdLst/>
            <a:ahLst/>
            <a:cxnLst/>
            <a:rect l="l" t="t" r="r" b="b"/>
            <a:pathLst>
              <a:path w="2590800" h="533400">
                <a:moveTo>
                  <a:pt x="0" y="533400"/>
                </a:moveTo>
                <a:lnTo>
                  <a:pt x="2590800" y="533400"/>
                </a:lnTo>
                <a:lnTo>
                  <a:pt x="25908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10601" y="3886200"/>
            <a:ext cx="2028825" cy="965835"/>
          </a:xfrm>
          <a:custGeom>
            <a:avLst/>
            <a:gdLst/>
            <a:ahLst/>
            <a:cxnLst/>
            <a:rect l="l" t="t" r="r" b="b"/>
            <a:pathLst>
              <a:path w="2028825" h="965835">
                <a:moveTo>
                  <a:pt x="0" y="965581"/>
                </a:moveTo>
                <a:lnTo>
                  <a:pt x="2028825" y="965581"/>
                </a:lnTo>
                <a:lnTo>
                  <a:pt x="2028825" y="0"/>
                </a:lnTo>
                <a:lnTo>
                  <a:pt x="0" y="0"/>
                </a:lnTo>
                <a:lnTo>
                  <a:pt x="0" y="96558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40916" y="3287178"/>
            <a:ext cx="8793480" cy="15895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66824" y="3312958"/>
            <a:ext cx="8686800" cy="14836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43682" y="3160522"/>
            <a:ext cx="2079625" cy="505459"/>
          </a:xfrm>
          <a:custGeom>
            <a:avLst/>
            <a:gdLst/>
            <a:ahLst/>
            <a:cxnLst/>
            <a:rect l="l" t="t" r="r" b="b"/>
            <a:pathLst>
              <a:path w="2079625" h="505460">
                <a:moveTo>
                  <a:pt x="2079244" y="421131"/>
                </a:moveTo>
                <a:lnTo>
                  <a:pt x="183134" y="421131"/>
                </a:lnTo>
                <a:lnTo>
                  <a:pt x="189753" y="453897"/>
                </a:lnTo>
                <a:lnTo>
                  <a:pt x="207803" y="480663"/>
                </a:lnTo>
                <a:lnTo>
                  <a:pt x="234569" y="498713"/>
                </a:lnTo>
                <a:lnTo>
                  <a:pt x="267334" y="505333"/>
                </a:lnTo>
                <a:lnTo>
                  <a:pt x="1995043" y="505333"/>
                </a:lnTo>
                <a:lnTo>
                  <a:pt x="2027809" y="498713"/>
                </a:lnTo>
                <a:lnTo>
                  <a:pt x="2054574" y="480663"/>
                </a:lnTo>
                <a:lnTo>
                  <a:pt x="2072624" y="453898"/>
                </a:lnTo>
                <a:lnTo>
                  <a:pt x="2079244" y="421131"/>
                </a:lnTo>
                <a:close/>
              </a:path>
              <a:path w="2079625" h="505460">
                <a:moveTo>
                  <a:pt x="1995043" y="0"/>
                </a:moveTo>
                <a:lnTo>
                  <a:pt x="267334" y="0"/>
                </a:lnTo>
                <a:lnTo>
                  <a:pt x="234568" y="6621"/>
                </a:lnTo>
                <a:lnTo>
                  <a:pt x="207803" y="24685"/>
                </a:lnTo>
                <a:lnTo>
                  <a:pt x="189753" y="51488"/>
                </a:lnTo>
                <a:lnTo>
                  <a:pt x="183134" y="84327"/>
                </a:lnTo>
                <a:lnTo>
                  <a:pt x="183134" y="294767"/>
                </a:lnTo>
                <a:lnTo>
                  <a:pt x="0" y="453898"/>
                </a:lnTo>
                <a:lnTo>
                  <a:pt x="183134" y="421131"/>
                </a:lnTo>
                <a:lnTo>
                  <a:pt x="2079244" y="421131"/>
                </a:lnTo>
                <a:lnTo>
                  <a:pt x="2079244" y="84327"/>
                </a:lnTo>
                <a:lnTo>
                  <a:pt x="2072624" y="51488"/>
                </a:lnTo>
                <a:lnTo>
                  <a:pt x="2054574" y="24685"/>
                </a:lnTo>
                <a:lnTo>
                  <a:pt x="2027809" y="6621"/>
                </a:lnTo>
                <a:lnTo>
                  <a:pt x="19950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43682" y="3160522"/>
            <a:ext cx="2079625" cy="505459"/>
          </a:xfrm>
          <a:custGeom>
            <a:avLst/>
            <a:gdLst/>
            <a:ahLst/>
            <a:cxnLst/>
            <a:rect l="l" t="t" r="r" b="b"/>
            <a:pathLst>
              <a:path w="2079625" h="505460">
                <a:moveTo>
                  <a:pt x="183134" y="84327"/>
                </a:moveTo>
                <a:lnTo>
                  <a:pt x="189753" y="51488"/>
                </a:lnTo>
                <a:lnTo>
                  <a:pt x="207803" y="24685"/>
                </a:lnTo>
                <a:lnTo>
                  <a:pt x="234568" y="6621"/>
                </a:lnTo>
                <a:lnTo>
                  <a:pt x="267334" y="0"/>
                </a:lnTo>
                <a:lnTo>
                  <a:pt x="499109" y="0"/>
                </a:lnTo>
                <a:lnTo>
                  <a:pt x="973201" y="0"/>
                </a:lnTo>
                <a:lnTo>
                  <a:pt x="1995043" y="0"/>
                </a:lnTo>
                <a:lnTo>
                  <a:pt x="2027809" y="6621"/>
                </a:lnTo>
                <a:lnTo>
                  <a:pt x="2054574" y="24685"/>
                </a:lnTo>
                <a:lnTo>
                  <a:pt x="2072624" y="51488"/>
                </a:lnTo>
                <a:lnTo>
                  <a:pt x="2079244" y="84327"/>
                </a:lnTo>
                <a:lnTo>
                  <a:pt x="2079244" y="294767"/>
                </a:lnTo>
                <a:lnTo>
                  <a:pt x="2079244" y="421131"/>
                </a:lnTo>
                <a:lnTo>
                  <a:pt x="2072624" y="453898"/>
                </a:lnTo>
                <a:lnTo>
                  <a:pt x="2054574" y="480663"/>
                </a:lnTo>
                <a:lnTo>
                  <a:pt x="2027809" y="498713"/>
                </a:lnTo>
                <a:lnTo>
                  <a:pt x="1995043" y="505333"/>
                </a:lnTo>
                <a:lnTo>
                  <a:pt x="973201" y="505333"/>
                </a:lnTo>
                <a:lnTo>
                  <a:pt x="499109" y="505333"/>
                </a:lnTo>
                <a:lnTo>
                  <a:pt x="267334" y="505333"/>
                </a:lnTo>
                <a:lnTo>
                  <a:pt x="234569" y="498713"/>
                </a:lnTo>
                <a:lnTo>
                  <a:pt x="207803" y="480663"/>
                </a:lnTo>
                <a:lnTo>
                  <a:pt x="189753" y="453897"/>
                </a:lnTo>
                <a:lnTo>
                  <a:pt x="183134" y="421131"/>
                </a:lnTo>
                <a:lnTo>
                  <a:pt x="0" y="453898"/>
                </a:lnTo>
                <a:lnTo>
                  <a:pt x="183134" y="294767"/>
                </a:lnTo>
                <a:lnTo>
                  <a:pt x="183134" y="84327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85874" y="3641863"/>
            <a:ext cx="1219200" cy="167640"/>
          </a:xfrm>
          <a:custGeom>
            <a:avLst/>
            <a:gdLst/>
            <a:ahLst/>
            <a:cxnLst/>
            <a:rect l="l" t="t" r="r" b="b"/>
            <a:pathLst>
              <a:path w="1219200" h="167639">
                <a:moveTo>
                  <a:pt x="0" y="167411"/>
                </a:moveTo>
                <a:lnTo>
                  <a:pt x="1219200" y="167411"/>
                </a:lnTo>
                <a:lnTo>
                  <a:pt x="1219200" y="0"/>
                </a:lnTo>
                <a:lnTo>
                  <a:pt x="0" y="0"/>
                </a:lnTo>
                <a:lnTo>
                  <a:pt x="0" y="16741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76350" y="4032388"/>
            <a:ext cx="1590675" cy="167640"/>
          </a:xfrm>
          <a:custGeom>
            <a:avLst/>
            <a:gdLst/>
            <a:ahLst/>
            <a:cxnLst/>
            <a:rect l="l" t="t" r="r" b="b"/>
            <a:pathLst>
              <a:path w="1590675" h="167639">
                <a:moveTo>
                  <a:pt x="0" y="167411"/>
                </a:moveTo>
                <a:lnTo>
                  <a:pt x="1590675" y="167411"/>
                </a:lnTo>
                <a:lnTo>
                  <a:pt x="1590675" y="0"/>
                </a:lnTo>
                <a:lnTo>
                  <a:pt x="0" y="0"/>
                </a:lnTo>
                <a:lnTo>
                  <a:pt x="0" y="16741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68348" y="4820322"/>
            <a:ext cx="8766048" cy="15727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5400" y="4846662"/>
            <a:ext cx="8658225" cy="14664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97175" y="4151790"/>
            <a:ext cx="1393825" cy="651510"/>
          </a:xfrm>
          <a:custGeom>
            <a:avLst/>
            <a:gdLst/>
            <a:ahLst/>
            <a:cxnLst/>
            <a:rect l="l" t="t" r="r" b="b"/>
            <a:pathLst>
              <a:path w="1393825" h="651510">
                <a:moveTo>
                  <a:pt x="1308862" y="141223"/>
                </a:moveTo>
                <a:lnTo>
                  <a:pt x="84962" y="141223"/>
                </a:lnTo>
                <a:lnTo>
                  <a:pt x="51917" y="147911"/>
                </a:lnTo>
                <a:lnTo>
                  <a:pt x="24907" y="166147"/>
                </a:lnTo>
                <a:lnTo>
                  <a:pt x="6685" y="193194"/>
                </a:lnTo>
                <a:lnTo>
                  <a:pt x="0" y="226313"/>
                </a:lnTo>
                <a:lnTo>
                  <a:pt x="0" y="566292"/>
                </a:lnTo>
                <a:lnTo>
                  <a:pt x="6685" y="599412"/>
                </a:lnTo>
                <a:lnTo>
                  <a:pt x="24907" y="626459"/>
                </a:lnTo>
                <a:lnTo>
                  <a:pt x="51917" y="644695"/>
                </a:lnTo>
                <a:lnTo>
                  <a:pt x="84962" y="651382"/>
                </a:lnTo>
                <a:lnTo>
                  <a:pt x="1308862" y="651382"/>
                </a:lnTo>
                <a:lnTo>
                  <a:pt x="1341907" y="644695"/>
                </a:lnTo>
                <a:lnTo>
                  <a:pt x="1368917" y="626459"/>
                </a:lnTo>
                <a:lnTo>
                  <a:pt x="1387139" y="599412"/>
                </a:lnTo>
                <a:lnTo>
                  <a:pt x="1393825" y="566292"/>
                </a:lnTo>
                <a:lnTo>
                  <a:pt x="1393825" y="226313"/>
                </a:lnTo>
                <a:lnTo>
                  <a:pt x="1387139" y="193194"/>
                </a:lnTo>
                <a:lnTo>
                  <a:pt x="1368917" y="166147"/>
                </a:lnTo>
                <a:lnTo>
                  <a:pt x="1341907" y="147911"/>
                </a:lnTo>
                <a:lnTo>
                  <a:pt x="1308862" y="141223"/>
                </a:lnTo>
                <a:close/>
              </a:path>
              <a:path w="1393825" h="651510">
                <a:moveTo>
                  <a:pt x="168656" y="0"/>
                </a:moveTo>
                <a:lnTo>
                  <a:pt x="232282" y="141223"/>
                </a:lnTo>
                <a:lnTo>
                  <a:pt x="580770" y="141223"/>
                </a:lnTo>
                <a:lnTo>
                  <a:pt x="1686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97175" y="4151790"/>
            <a:ext cx="1393825" cy="651510"/>
          </a:xfrm>
          <a:custGeom>
            <a:avLst/>
            <a:gdLst/>
            <a:ahLst/>
            <a:cxnLst/>
            <a:rect l="l" t="t" r="r" b="b"/>
            <a:pathLst>
              <a:path w="1393825" h="651510">
                <a:moveTo>
                  <a:pt x="0" y="226313"/>
                </a:moveTo>
                <a:lnTo>
                  <a:pt x="6685" y="193194"/>
                </a:lnTo>
                <a:lnTo>
                  <a:pt x="24907" y="166147"/>
                </a:lnTo>
                <a:lnTo>
                  <a:pt x="51917" y="147911"/>
                </a:lnTo>
                <a:lnTo>
                  <a:pt x="84962" y="141223"/>
                </a:lnTo>
                <a:lnTo>
                  <a:pt x="232282" y="141223"/>
                </a:lnTo>
                <a:lnTo>
                  <a:pt x="168656" y="0"/>
                </a:lnTo>
                <a:lnTo>
                  <a:pt x="580770" y="141223"/>
                </a:lnTo>
                <a:lnTo>
                  <a:pt x="1308862" y="141223"/>
                </a:lnTo>
                <a:lnTo>
                  <a:pt x="1341907" y="147911"/>
                </a:lnTo>
                <a:lnTo>
                  <a:pt x="1368917" y="166147"/>
                </a:lnTo>
                <a:lnTo>
                  <a:pt x="1387139" y="193194"/>
                </a:lnTo>
                <a:lnTo>
                  <a:pt x="1393825" y="226313"/>
                </a:lnTo>
                <a:lnTo>
                  <a:pt x="1393825" y="353821"/>
                </a:lnTo>
                <a:lnTo>
                  <a:pt x="1393825" y="566292"/>
                </a:lnTo>
                <a:lnTo>
                  <a:pt x="1387139" y="599412"/>
                </a:lnTo>
                <a:lnTo>
                  <a:pt x="1368917" y="626459"/>
                </a:lnTo>
                <a:lnTo>
                  <a:pt x="1341907" y="644695"/>
                </a:lnTo>
                <a:lnTo>
                  <a:pt x="1308862" y="651382"/>
                </a:lnTo>
                <a:lnTo>
                  <a:pt x="580770" y="651382"/>
                </a:lnTo>
                <a:lnTo>
                  <a:pt x="232282" y="651382"/>
                </a:lnTo>
                <a:lnTo>
                  <a:pt x="84962" y="651382"/>
                </a:lnTo>
                <a:lnTo>
                  <a:pt x="51917" y="644695"/>
                </a:lnTo>
                <a:lnTo>
                  <a:pt x="24907" y="626459"/>
                </a:lnTo>
                <a:lnTo>
                  <a:pt x="6685" y="599412"/>
                </a:lnTo>
                <a:lnTo>
                  <a:pt x="0" y="566292"/>
                </a:lnTo>
                <a:lnTo>
                  <a:pt x="0" y="353821"/>
                </a:lnTo>
                <a:lnTo>
                  <a:pt x="0" y="226313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965322" y="4360072"/>
            <a:ext cx="10566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720" marR="5080" indent="-33655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2.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Message</a:t>
            </a:r>
            <a:r>
              <a:rPr sz="1200" b="1" spc="-11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 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confirmation.</a:t>
            </a:r>
            <a:endParaRPr sz="120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41444" y="3923448"/>
            <a:ext cx="1770380" cy="505459"/>
          </a:xfrm>
          <a:custGeom>
            <a:avLst/>
            <a:gdLst/>
            <a:ahLst/>
            <a:cxnLst/>
            <a:rect l="l" t="t" r="r" b="b"/>
            <a:pathLst>
              <a:path w="1770379" h="505460">
                <a:moveTo>
                  <a:pt x="0" y="44195"/>
                </a:moveTo>
                <a:lnTo>
                  <a:pt x="144780" y="210565"/>
                </a:lnTo>
                <a:lnTo>
                  <a:pt x="144780" y="421005"/>
                </a:lnTo>
                <a:lnTo>
                  <a:pt x="151399" y="453844"/>
                </a:lnTo>
                <a:lnTo>
                  <a:pt x="169449" y="480647"/>
                </a:lnTo>
                <a:lnTo>
                  <a:pt x="196215" y="498711"/>
                </a:lnTo>
                <a:lnTo>
                  <a:pt x="228981" y="505332"/>
                </a:lnTo>
                <a:lnTo>
                  <a:pt x="1686052" y="505332"/>
                </a:lnTo>
                <a:lnTo>
                  <a:pt x="1718818" y="498711"/>
                </a:lnTo>
                <a:lnTo>
                  <a:pt x="1745583" y="480647"/>
                </a:lnTo>
                <a:lnTo>
                  <a:pt x="1763633" y="453844"/>
                </a:lnTo>
                <a:lnTo>
                  <a:pt x="1770253" y="421005"/>
                </a:lnTo>
                <a:lnTo>
                  <a:pt x="1770253" y="84200"/>
                </a:lnTo>
                <a:lnTo>
                  <a:pt x="144780" y="84200"/>
                </a:lnTo>
                <a:lnTo>
                  <a:pt x="0" y="44195"/>
                </a:lnTo>
                <a:close/>
              </a:path>
              <a:path w="1770379" h="505460">
                <a:moveTo>
                  <a:pt x="1686052" y="0"/>
                </a:moveTo>
                <a:lnTo>
                  <a:pt x="228981" y="0"/>
                </a:lnTo>
                <a:lnTo>
                  <a:pt x="196214" y="6619"/>
                </a:lnTo>
                <a:lnTo>
                  <a:pt x="169449" y="24669"/>
                </a:lnTo>
                <a:lnTo>
                  <a:pt x="151399" y="51435"/>
                </a:lnTo>
                <a:lnTo>
                  <a:pt x="144780" y="84200"/>
                </a:lnTo>
                <a:lnTo>
                  <a:pt x="1770253" y="84200"/>
                </a:lnTo>
                <a:lnTo>
                  <a:pt x="1763633" y="51434"/>
                </a:lnTo>
                <a:lnTo>
                  <a:pt x="1745583" y="24669"/>
                </a:lnTo>
                <a:lnTo>
                  <a:pt x="1718818" y="6619"/>
                </a:lnTo>
                <a:lnTo>
                  <a:pt x="16860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38351" y="3910330"/>
            <a:ext cx="1891111" cy="530195"/>
          </a:xfrm>
          <a:custGeom>
            <a:avLst/>
            <a:gdLst/>
            <a:ahLst/>
            <a:cxnLst/>
            <a:rect l="l" t="t" r="r" b="b"/>
            <a:pathLst>
              <a:path w="1770379" h="505460">
                <a:moveTo>
                  <a:pt x="144780" y="84200"/>
                </a:moveTo>
                <a:lnTo>
                  <a:pt x="151399" y="51435"/>
                </a:lnTo>
                <a:lnTo>
                  <a:pt x="169449" y="24669"/>
                </a:lnTo>
                <a:lnTo>
                  <a:pt x="196214" y="6619"/>
                </a:lnTo>
                <a:lnTo>
                  <a:pt x="228981" y="0"/>
                </a:lnTo>
                <a:lnTo>
                  <a:pt x="415670" y="0"/>
                </a:lnTo>
                <a:lnTo>
                  <a:pt x="822070" y="0"/>
                </a:lnTo>
                <a:lnTo>
                  <a:pt x="1686052" y="0"/>
                </a:lnTo>
                <a:lnTo>
                  <a:pt x="1718818" y="6619"/>
                </a:lnTo>
                <a:lnTo>
                  <a:pt x="1745583" y="24669"/>
                </a:lnTo>
                <a:lnTo>
                  <a:pt x="1763633" y="51434"/>
                </a:lnTo>
                <a:lnTo>
                  <a:pt x="1770253" y="84200"/>
                </a:lnTo>
                <a:lnTo>
                  <a:pt x="1770253" y="210565"/>
                </a:lnTo>
                <a:lnTo>
                  <a:pt x="1770253" y="421005"/>
                </a:lnTo>
                <a:lnTo>
                  <a:pt x="1763633" y="453844"/>
                </a:lnTo>
                <a:lnTo>
                  <a:pt x="1745583" y="480647"/>
                </a:lnTo>
                <a:lnTo>
                  <a:pt x="1718818" y="498711"/>
                </a:lnTo>
                <a:lnTo>
                  <a:pt x="1686052" y="505332"/>
                </a:lnTo>
                <a:lnTo>
                  <a:pt x="822070" y="505332"/>
                </a:lnTo>
                <a:lnTo>
                  <a:pt x="415670" y="505332"/>
                </a:lnTo>
                <a:lnTo>
                  <a:pt x="228981" y="505332"/>
                </a:lnTo>
                <a:lnTo>
                  <a:pt x="196215" y="498711"/>
                </a:lnTo>
                <a:lnTo>
                  <a:pt x="169449" y="480647"/>
                </a:lnTo>
                <a:lnTo>
                  <a:pt x="151399" y="453844"/>
                </a:lnTo>
                <a:lnTo>
                  <a:pt x="144780" y="421005"/>
                </a:lnTo>
                <a:lnTo>
                  <a:pt x="144780" y="210565"/>
                </a:lnTo>
                <a:lnTo>
                  <a:pt x="0" y="44195"/>
                </a:lnTo>
                <a:lnTo>
                  <a:pt x="144780" y="84200"/>
                </a:lnTo>
                <a:close/>
              </a:path>
            </a:pathLst>
          </a:custGeom>
          <a:ln w="25400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408638" y="3974018"/>
            <a:ext cx="133083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14300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3. Cliquez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sur  Suivi </a:t>
            </a:r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de</a:t>
            </a:r>
            <a:r>
              <a:rPr sz="1200" b="1" spc="-40" dirty="0">
                <a:solidFill>
                  <a:srgbClr val="072D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72D50"/>
                </a:solidFill>
                <a:latin typeface="Arial"/>
                <a:cs typeface="Arial"/>
              </a:rPr>
              <a:t>quantité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  <a:p>
            <a:pPr marL="1270" algn="ctr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”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17850" y="3839729"/>
            <a:ext cx="831215" cy="167640"/>
          </a:xfrm>
          <a:custGeom>
            <a:avLst/>
            <a:gdLst/>
            <a:ahLst/>
            <a:cxnLst/>
            <a:rect l="l" t="t" r="r" b="b"/>
            <a:pathLst>
              <a:path w="831214" h="167639">
                <a:moveTo>
                  <a:pt x="0" y="167411"/>
                </a:moveTo>
                <a:lnTo>
                  <a:pt x="831164" y="167411"/>
                </a:lnTo>
                <a:lnTo>
                  <a:pt x="831164" y="0"/>
                </a:lnTo>
                <a:lnTo>
                  <a:pt x="0" y="0"/>
                </a:lnTo>
                <a:lnTo>
                  <a:pt x="0" y="16741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EC100CE-3E2A-4BA5-A983-16D543BF2B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" y="1278103"/>
            <a:ext cx="10551663" cy="1293978"/>
          </a:xfrm>
        </p:spPr>
        <p:txBody>
          <a:bodyPr/>
          <a:lstStyle/>
          <a:p>
            <a:pPr marL="0" marR="5080" indent="0">
              <a:buNone/>
              <a:tabLst>
                <a:tab pos="866140" algn="l"/>
                <a:tab pos="1831339" algn="l"/>
                <a:tab pos="4630420" algn="l"/>
              </a:tabLst>
            </a:pPr>
            <a:r>
              <a:rPr lang="fr-FR" sz="1800" spc="-5" dirty="0">
                <a:cs typeface="Arial"/>
              </a:rPr>
              <a:t>Pour</a:t>
            </a:r>
            <a:r>
              <a:rPr lang="fr-FR" sz="1800" spc="4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envoyer la facture,</a:t>
            </a:r>
            <a:r>
              <a:rPr lang="fr-FR" sz="1800" spc="5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cliquez</a:t>
            </a:r>
            <a:r>
              <a:rPr lang="fr-FR" sz="1800" spc="1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sur </a:t>
            </a:r>
            <a:r>
              <a:rPr lang="fr-FR" sz="1800" b="1" spc="-5" dirty="0">
                <a:cs typeface="Arial"/>
              </a:rPr>
              <a:t>Enregistrer</a:t>
            </a:r>
            <a:r>
              <a:rPr lang="fr-FR" sz="1800" b="1" spc="-10" dirty="0">
                <a:cs typeface="Arial"/>
              </a:rPr>
              <a:t> </a:t>
            </a:r>
            <a:r>
              <a:rPr lang="fr-FR" sz="1800" b="1" spc="-5" dirty="0">
                <a:cs typeface="Arial"/>
              </a:rPr>
              <a:t>et</a:t>
            </a:r>
            <a:r>
              <a:rPr lang="fr-FR" sz="1800" b="1" spc="-10" dirty="0">
                <a:cs typeface="Arial"/>
              </a:rPr>
              <a:t> </a:t>
            </a:r>
            <a:r>
              <a:rPr lang="fr-FR" sz="1800" b="1" spc="-5" dirty="0">
                <a:cs typeface="Arial"/>
              </a:rPr>
              <a:t>envoyer</a:t>
            </a:r>
            <a:r>
              <a:rPr lang="fr-FR" sz="1800" spc="-5" dirty="0">
                <a:cs typeface="Arial"/>
              </a:rPr>
              <a:t>. Le système affichera un message confirmant que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5" dirty="0">
                <a:cs typeface="Arial"/>
              </a:rPr>
              <a:t>facture a  été envoyée avec </a:t>
            </a:r>
            <a:r>
              <a:rPr lang="fr-FR" sz="1800" dirty="0">
                <a:cs typeface="Arial"/>
              </a:rPr>
              <a:t>succès. </a:t>
            </a:r>
            <a:r>
              <a:rPr lang="fr-FR" sz="1800" spc="-5" dirty="0">
                <a:cs typeface="Arial"/>
              </a:rPr>
              <a:t>Pour suivre la quantité d'articles, veuillez ouvrir la facture liée et </a:t>
            </a:r>
            <a:r>
              <a:rPr lang="fr-FR" sz="1800" dirty="0">
                <a:cs typeface="Arial"/>
              </a:rPr>
              <a:t>cliquez </a:t>
            </a:r>
            <a:r>
              <a:rPr lang="fr-FR" sz="1800" spc="-5" dirty="0">
                <a:cs typeface="Arial"/>
              </a:rPr>
              <a:t>sur "Suivi de Quantité".  Cette fonction vous permet de 1) comparer les quantités de la commande avec les quantités de la </a:t>
            </a:r>
            <a:r>
              <a:rPr lang="fr-FR" sz="1800" dirty="0">
                <a:cs typeface="Arial"/>
              </a:rPr>
              <a:t>facture </a:t>
            </a:r>
            <a:r>
              <a:rPr lang="fr-FR" sz="1800" spc="-5" dirty="0">
                <a:cs typeface="Arial"/>
              </a:rPr>
              <a:t>que vous avez créée 2) voir les quantités restant à</a:t>
            </a:r>
            <a:r>
              <a:rPr lang="fr-FR" sz="1800" spc="40" dirty="0">
                <a:cs typeface="Arial"/>
              </a:rPr>
              <a:t> </a:t>
            </a:r>
            <a:r>
              <a:rPr lang="fr-FR" sz="1800" spc="-10" dirty="0">
                <a:cs typeface="Arial"/>
              </a:rPr>
              <a:t>facturer.</a:t>
            </a:r>
            <a:endParaRPr lang="fr-FR" sz="1800" dirty="0">
              <a:cs typeface="Arial"/>
            </a:endParaRP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4294967295"/>
          </p:nvPr>
        </p:nvSpPr>
        <p:spPr>
          <a:xfrm>
            <a:off x="11936413" y="6532563"/>
            <a:ext cx="255587" cy="15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spc="-5" dirty="0"/>
              <a:pPr marL="25400"/>
              <a:t>39</a:t>
            </a:fld>
            <a:endParaRPr spc="-5" dirty="0"/>
          </a:p>
        </p:txBody>
      </p:sp>
      <p:sp>
        <p:nvSpPr>
          <p:cNvPr id="22" name="object 16">
            <a:extLst>
              <a:ext uri="{FF2B5EF4-FFF2-40B4-BE49-F238E27FC236}">
                <a16:creationId xmlns:a16="http://schemas.microsoft.com/office/drawing/2014/main" id="{A982709E-3714-4DF3-ACA0-2F3BD2409D64}"/>
              </a:ext>
            </a:extLst>
          </p:cNvPr>
          <p:cNvSpPr txBox="1"/>
          <p:nvPr/>
        </p:nvSpPr>
        <p:spPr>
          <a:xfrm>
            <a:off x="2918840" y="3216948"/>
            <a:ext cx="170446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14300"/>
            <a:r>
              <a:rPr lang="fr-FR" sz="1200" b="1" dirty="0">
                <a:solidFill>
                  <a:srgbClr val="072D50"/>
                </a:solidFill>
                <a:cs typeface="Arial"/>
              </a:rPr>
              <a:t>1. Cliquez </a:t>
            </a:r>
            <a:r>
              <a:rPr lang="fr-FR" sz="1200" b="1" spc="-5" dirty="0">
                <a:solidFill>
                  <a:srgbClr val="072D50"/>
                </a:solidFill>
                <a:cs typeface="Arial"/>
              </a:rPr>
              <a:t>sur  </a:t>
            </a:r>
            <a:r>
              <a:rPr lang="fr-FR" sz="1200" b="1" dirty="0">
                <a:solidFill>
                  <a:srgbClr val="072D50"/>
                </a:solidFill>
                <a:cs typeface="Arial"/>
              </a:rPr>
              <a:t>Enregistrer </a:t>
            </a:r>
            <a:r>
              <a:rPr lang="fr-FR" sz="1200" b="1" spc="-5" dirty="0">
                <a:solidFill>
                  <a:srgbClr val="072D50"/>
                </a:solidFill>
                <a:cs typeface="Arial"/>
              </a:rPr>
              <a:t>et</a:t>
            </a:r>
            <a:r>
              <a:rPr lang="fr-FR" sz="1200" b="1" spc="-105" dirty="0">
                <a:solidFill>
                  <a:srgbClr val="072D50"/>
                </a:solidFill>
                <a:cs typeface="Arial"/>
              </a:rPr>
              <a:t> </a:t>
            </a:r>
            <a:r>
              <a:rPr lang="fr-FR" sz="1200" b="1" spc="-10" dirty="0">
                <a:solidFill>
                  <a:srgbClr val="072D50"/>
                </a:solidFill>
                <a:cs typeface="Arial"/>
              </a:rPr>
              <a:t>envoyer</a:t>
            </a:r>
            <a:endParaRPr lang="fr-FR" sz="1200" dirty="0">
              <a:solidFill>
                <a:srgbClr val="072D50"/>
              </a:solidFill>
              <a:cs typeface="Arial"/>
            </a:endParaRPr>
          </a:p>
          <a:p>
            <a:pPr marL="1270" algn="ctr"/>
            <a:r>
              <a:rPr sz="1200" b="1" dirty="0">
                <a:solidFill>
                  <a:srgbClr val="072D50"/>
                </a:solidFill>
                <a:latin typeface="Arial"/>
                <a:cs typeface="Arial"/>
              </a:rPr>
              <a:t>”</a:t>
            </a:r>
            <a:endParaRPr sz="1200" dirty="0">
              <a:solidFill>
                <a:srgbClr val="072D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80CE37E-0FF7-4761-8193-2C05000937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Page de</a:t>
            </a:r>
            <a:r>
              <a:rPr lang="en-PH" spc="-45" dirty="0"/>
              <a:t> </a:t>
            </a:r>
            <a:r>
              <a:rPr lang="en-PH" spc="-5" dirty="0" err="1"/>
              <a:t>Connexion</a:t>
            </a:r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752F33-CA10-45A6-A633-D4E7951479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95400"/>
            <a:ext cx="10551663" cy="1872108"/>
          </a:xfrm>
        </p:spPr>
        <p:txBody>
          <a:bodyPr/>
          <a:lstStyle/>
          <a:p>
            <a:pPr marL="0" indent="0">
              <a:buNone/>
            </a:pPr>
            <a:r>
              <a:rPr lang="fr-FR" spc="-35" dirty="0">
                <a:cs typeface="Arial"/>
              </a:rPr>
              <a:t>Vous </a:t>
            </a:r>
            <a:r>
              <a:rPr lang="fr-FR" spc="-5" dirty="0">
                <a:cs typeface="Arial"/>
              </a:rPr>
              <a:t>recevrez un email de </a:t>
            </a:r>
            <a:r>
              <a:rPr lang="fr-FR" u="heavy" spc="-5" dirty="0">
                <a:cs typeface="Arial"/>
                <a:hlinkClick r:id="rId2"/>
              </a:rPr>
              <a:t>customercare@hubwoo.com </a:t>
            </a:r>
            <a:r>
              <a:rPr lang="fr-FR" u="heavy" spc="-5" dirty="0">
                <a:cs typeface="Arial"/>
              </a:rPr>
              <a:t> </a:t>
            </a:r>
            <a:r>
              <a:rPr lang="fr-FR" spc="-5" dirty="0">
                <a:cs typeface="Arial"/>
              </a:rPr>
              <a:t>contenant vos identifiants de connexion. Assurez-vous d’être  connecté à internet puis cliquez sur le lien fourni dans l’email ou  accéder directement à notre site </a:t>
            </a:r>
            <a:r>
              <a:rPr lang="fr-FR" spc="-10" dirty="0">
                <a:cs typeface="Arial"/>
              </a:rPr>
              <a:t>via </a:t>
            </a:r>
            <a:r>
              <a:rPr lang="fr-FR" u="heavy" spc="-5" dirty="0">
                <a:cs typeface="Arial"/>
                <a:hlinkClick r:id="rId3"/>
              </a:rPr>
              <a:t>https://portal.hubwoo.com </a:t>
            </a:r>
            <a:r>
              <a:rPr lang="fr-FR" u="heavy" spc="-5" dirty="0">
                <a:cs typeface="Arial"/>
              </a:rPr>
              <a:t> </a:t>
            </a:r>
            <a:r>
              <a:rPr lang="fr-FR" spc="-5" dirty="0">
                <a:cs typeface="Arial"/>
              </a:rPr>
              <a:t>Entrez alors votre nom d‘utilisateur ainsi que mot de passe et  cliquez sur </a:t>
            </a:r>
            <a:r>
              <a:rPr lang="fr-FR" b="1" spc="-5" dirty="0">
                <a:cs typeface="Arial"/>
              </a:rPr>
              <a:t>Connexion</a:t>
            </a:r>
            <a:r>
              <a:rPr lang="fr-FR" spc="-5" dirty="0">
                <a:cs typeface="Arial"/>
              </a:rPr>
              <a:t>.</a:t>
            </a:r>
            <a:endParaRPr lang="fr-FR" dirty="0"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41952" y="3438958"/>
            <a:ext cx="4007656" cy="29028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2400" y="3429000"/>
            <a:ext cx="3886200" cy="27813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F4B706-C01A-429E-966D-B3883C89E5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3092" y="4310741"/>
            <a:ext cx="4014009" cy="326795"/>
          </a:xfrm>
        </p:spPr>
        <p:txBody>
          <a:bodyPr/>
          <a:lstStyle/>
          <a:p>
            <a:r>
              <a:rPr lang="en-PH" spc="-5" dirty="0" err="1"/>
              <a:t>Ressources</a:t>
            </a:r>
            <a:r>
              <a:rPr lang="en-PH" spc="-25" dirty="0"/>
              <a:t> </a:t>
            </a:r>
            <a:r>
              <a:rPr lang="en-PH" spc="-5" dirty="0" err="1"/>
              <a:t>Supplémentaires</a:t>
            </a:r>
            <a:endParaRPr lang="en-P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F455AD-2E6D-4D6B-ABC3-A8E9CA697B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2" y="4688336"/>
            <a:ext cx="4014009" cy="11155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+1 866 446 8203 - US </a:t>
            </a:r>
            <a:r>
              <a:rPr lang="en-PH" sz="1200" b="1" spc="-40" dirty="0">
                <a:cs typeface="Arial"/>
              </a:rPr>
              <a:t>Toll</a:t>
            </a:r>
            <a:r>
              <a:rPr lang="en-PH" sz="1200" b="1" spc="-155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Free</a:t>
            </a:r>
            <a:endParaRPr lang="en-PH" sz="120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+1 281 404 2095 - US</a:t>
            </a:r>
            <a:r>
              <a:rPr lang="en-PH" sz="1200" b="1" spc="-140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Local</a:t>
            </a:r>
            <a:endParaRPr lang="en-PH" sz="120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+33 1 77 62 56 20 -</a:t>
            </a:r>
            <a:r>
              <a:rPr lang="en-PH" sz="1200" b="1" spc="-150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France</a:t>
            </a:r>
            <a:endParaRPr lang="en-PH" sz="1200" dirty="0">
              <a:cs typeface="Arial"/>
            </a:endParaRPr>
          </a:p>
          <a:p>
            <a:pPr marL="5715"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+49 308 967 794 </a:t>
            </a:r>
            <a:r>
              <a:rPr lang="en-PH" sz="1200" b="1" spc="-55" dirty="0">
                <a:cs typeface="Arial"/>
              </a:rPr>
              <a:t>11 </a:t>
            </a:r>
            <a:r>
              <a:rPr lang="en-PH" sz="1200" b="1" dirty="0">
                <a:cs typeface="Arial"/>
              </a:rPr>
              <a:t>-</a:t>
            </a:r>
            <a:r>
              <a:rPr lang="en-PH" sz="1200" b="1" spc="-85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Germany</a:t>
            </a:r>
            <a:endParaRPr lang="en-PH" sz="1200" dirty="0">
              <a:cs typeface="Arial"/>
            </a:endParaRPr>
          </a:p>
          <a:p>
            <a:pPr marL="1270"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+34 </a:t>
            </a:r>
            <a:r>
              <a:rPr lang="en-PH" sz="1200" b="1" spc="-35" dirty="0">
                <a:cs typeface="Arial"/>
              </a:rPr>
              <a:t>911 </a:t>
            </a:r>
            <a:r>
              <a:rPr lang="en-PH" sz="1200" b="1" dirty="0">
                <a:cs typeface="Arial"/>
              </a:rPr>
              <a:t>88 00 64 -</a:t>
            </a:r>
            <a:r>
              <a:rPr lang="en-PH" sz="1200" b="1" spc="-120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Spain</a:t>
            </a:r>
            <a:endParaRPr lang="en-PH" sz="1200" dirty="0">
              <a:cs typeface="Arial"/>
            </a:endParaRPr>
          </a:p>
          <a:p>
            <a:pPr marL="635">
              <a:lnSpc>
                <a:spcPct val="100000"/>
              </a:lnSpc>
              <a:spcBef>
                <a:spcPts val="0"/>
              </a:spcBef>
            </a:pPr>
            <a:r>
              <a:rPr lang="en-PH" sz="1200" b="1" dirty="0">
                <a:cs typeface="Arial"/>
              </a:rPr>
              <a:t>+44 2033 555021 -</a:t>
            </a:r>
            <a:r>
              <a:rPr lang="en-PH" sz="1200" b="1" spc="-140" dirty="0">
                <a:cs typeface="Arial"/>
              </a:rPr>
              <a:t> </a:t>
            </a:r>
            <a:r>
              <a:rPr lang="en-PH" sz="1200" b="1" spc="5" dirty="0">
                <a:cs typeface="Arial"/>
              </a:rPr>
              <a:t>UK</a:t>
            </a:r>
            <a:endParaRPr lang="en-PH" sz="12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7FA85A3-B87A-4B76-8876-E0BE6A8DEE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2" y="5816600"/>
            <a:ext cx="4320332" cy="76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PH" b="1" dirty="0">
                <a:cs typeface="Arial"/>
              </a:rPr>
              <a:t>Global Customer Care </a:t>
            </a:r>
            <a:r>
              <a:rPr lang="en-PH" b="1" spc="-35" dirty="0">
                <a:cs typeface="Arial"/>
              </a:rPr>
              <a:t>Team</a:t>
            </a:r>
            <a:r>
              <a:rPr lang="en-PH" b="1" spc="-155" dirty="0">
                <a:cs typeface="Arial"/>
              </a:rPr>
              <a:t> </a:t>
            </a:r>
            <a:r>
              <a:rPr lang="en-PH" b="1" spc="5" dirty="0" err="1">
                <a:cs typeface="Arial"/>
              </a:rPr>
              <a:t>Hubwoo</a:t>
            </a:r>
            <a:br>
              <a:rPr lang="en-PH" spc="5" dirty="0">
                <a:cs typeface="Arial"/>
              </a:rPr>
            </a:br>
            <a:r>
              <a:rPr lang="en-PH" b="1" u="heavy" dirty="0">
                <a:solidFill>
                  <a:srgbClr val="0000FF"/>
                </a:solidFill>
                <a:cs typeface="Arial"/>
                <a:hlinkClick r:id="rId2"/>
              </a:rPr>
              <a:t>customercare@proactis.com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61A70C9-EE51-465D-B94E-ED04BB8443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Page</a:t>
            </a:r>
            <a:r>
              <a:rPr lang="en-PH" spc="-110" dirty="0"/>
              <a:t> </a:t>
            </a:r>
            <a:r>
              <a:rPr lang="en-PH" dirty="0" err="1"/>
              <a:t>d’accueil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87CB523-4A5B-428D-B124-8FBCC3C6F2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219200"/>
            <a:ext cx="9891264" cy="4800600"/>
          </a:xfrm>
        </p:spPr>
        <p:txBody>
          <a:bodyPr/>
          <a:lstStyle/>
          <a:p>
            <a:pPr marL="0" indent="0">
              <a:buNone/>
            </a:pPr>
            <a:r>
              <a:rPr lang="fr-FR" sz="1800" spc="-5" dirty="0">
                <a:cs typeface="Arial"/>
              </a:rPr>
              <a:t>Ceci vous amènera sur la page </a:t>
            </a:r>
            <a:r>
              <a:rPr lang="fr-FR" sz="1800" spc="-5" dirty="0" err="1">
                <a:cs typeface="Arial"/>
              </a:rPr>
              <a:t>Order</a:t>
            </a:r>
            <a:r>
              <a:rPr lang="fr-FR" sz="1800" spc="-5" dirty="0">
                <a:cs typeface="Arial"/>
              </a:rPr>
              <a:t> Management comme</a:t>
            </a:r>
            <a:r>
              <a:rPr lang="fr-FR" sz="1800" spc="235" dirty="0">
                <a:cs typeface="Arial"/>
              </a:rPr>
              <a:t> </a:t>
            </a:r>
            <a:r>
              <a:rPr lang="fr-FR" sz="1800" dirty="0">
                <a:cs typeface="Arial"/>
              </a:rPr>
              <a:t>ci- </a:t>
            </a:r>
            <a:r>
              <a:rPr lang="fr-FR" sz="1800" spc="-5" dirty="0">
                <a:cs typeface="Arial"/>
              </a:rPr>
              <a:t>dessous:</a:t>
            </a:r>
            <a:endParaRPr lang="fr-FR" sz="1800" dirty="0">
              <a:cs typeface="Arial"/>
            </a:endParaRPr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pPr marL="0" indent="0">
              <a:buNone/>
            </a:pPr>
            <a:r>
              <a:rPr lang="fr-FR" sz="1800" spc="-5" dirty="0">
                <a:cs typeface="Arial"/>
              </a:rPr>
              <a:t>La Recherche</a:t>
            </a:r>
            <a:r>
              <a:rPr lang="fr-FR" sz="1800" spc="4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avancée</a:t>
            </a:r>
            <a:r>
              <a:rPr lang="fr-FR" sz="1800" spc="2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vous </a:t>
            </a:r>
            <a:r>
              <a:rPr lang="fr-FR" sz="1800" spc="-10" dirty="0">
                <a:cs typeface="Arial"/>
              </a:rPr>
              <a:t>offre </a:t>
            </a:r>
            <a:r>
              <a:rPr lang="fr-FR" sz="1800" spc="-5" dirty="0">
                <a:cs typeface="Arial"/>
              </a:rPr>
              <a:t>la possibilité</a:t>
            </a:r>
            <a:r>
              <a:rPr lang="fr-FR" sz="1800" spc="2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de rechercher  une commande par son numéro, le numéro de référence du  </a:t>
            </a:r>
            <a:r>
              <a:rPr lang="fr-FR" sz="1800" spc="-15" dirty="0">
                <a:cs typeface="Arial"/>
              </a:rPr>
              <a:t>fournisseur, </a:t>
            </a:r>
            <a:r>
              <a:rPr lang="fr-FR" sz="1800" spc="-5" dirty="0">
                <a:cs typeface="Arial"/>
              </a:rPr>
              <a:t>la date de début </a:t>
            </a:r>
            <a:r>
              <a:rPr lang="fr-FR" sz="1800" dirty="0">
                <a:cs typeface="Arial"/>
              </a:rPr>
              <a:t>ou la </a:t>
            </a:r>
            <a:r>
              <a:rPr lang="fr-FR" sz="1800" spc="-5" dirty="0">
                <a:cs typeface="Arial"/>
              </a:rPr>
              <a:t>date de </a:t>
            </a:r>
            <a:r>
              <a:rPr lang="fr-FR" sz="1800" dirty="0">
                <a:cs typeface="Arial"/>
              </a:rPr>
              <a:t>fin, </a:t>
            </a:r>
            <a:r>
              <a:rPr lang="fr-FR" sz="1800" spc="-5" dirty="0">
                <a:cs typeface="Arial"/>
              </a:rPr>
              <a:t>le statut de  commande ou le code</a:t>
            </a:r>
            <a:r>
              <a:rPr lang="fr-FR" sz="1800" spc="1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compte.</a:t>
            </a:r>
            <a:endParaRPr lang="fr-FR" sz="1800" dirty="0">
              <a:cs typeface="Arial"/>
            </a:endParaRPr>
          </a:p>
          <a:p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3420745" y="3075864"/>
            <a:ext cx="1642110" cy="742315"/>
          </a:xfrm>
          <a:custGeom>
            <a:avLst/>
            <a:gdLst/>
            <a:ahLst/>
            <a:cxnLst/>
            <a:rect l="l" t="t" r="r" b="b"/>
            <a:pathLst>
              <a:path w="1642110" h="742314">
                <a:moveTo>
                  <a:pt x="0" y="742264"/>
                </a:moveTo>
                <a:lnTo>
                  <a:pt x="1642109" y="742264"/>
                </a:lnTo>
                <a:lnTo>
                  <a:pt x="1642109" y="0"/>
                </a:lnTo>
                <a:lnTo>
                  <a:pt x="0" y="0"/>
                </a:lnTo>
                <a:lnTo>
                  <a:pt x="0" y="74226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47391" y="1676400"/>
            <a:ext cx="7498080" cy="3451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00300" y="1676400"/>
            <a:ext cx="7391400" cy="33460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33698" y="3813694"/>
            <a:ext cx="4410710" cy="1135380"/>
          </a:xfrm>
          <a:custGeom>
            <a:avLst/>
            <a:gdLst/>
            <a:ahLst/>
            <a:cxnLst/>
            <a:rect l="l" t="t" r="r" b="b"/>
            <a:pathLst>
              <a:path w="4410709" h="1135379">
                <a:moveTo>
                  <a:pt x="0" y="1134859"/>
                </a:moveTo>
                <a:lnTo>
                  <a:pt x="4410202" y="1134859"/>
                </a:lnTo>
                <a:lnTo>
                  <a:pt x="4410202" y="0"/>
                </a:lnTo>
                <a:lnTo>
                  <a:pt x="0" y="0"/>
                </a:lnTo>
                <a:lnTo>
                  <a:pt x="0" y="113485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42540" y="353821"/>
            <a:ext cx="150876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Dossiers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2183892"/>
            <a:ext cx="9865864" cy="37005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2133600"/>
            <a:ext cx="9742980" cy="35788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AC2BFD-DB5F-47B7-B303-51806EA425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>
                <a:cs typeface="Arial"/>
              </a:rPr>
              <a:t>Dossiers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592C3C4-564D-40B2-8B39-55A2A8B7C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37967"/>
            <a:ext cx="10551663" cy="675141"/>
          </a:xfrm>
        </p:spPr>
        <p:txBody>
          <a:bodyPr/>
          <a:lstStyle/>
          <a:p>
            <a:pPr marL="0" indent="0">
              <a:buNone/>
            </a:pPr>
            <a:r>
              <a:rPr lang="fr-FR" sz="1800" spc="-5" dirty="0">
                <a:cs typeface="Arial"/>
              </a:rPr>
              <a:t>Les nouvelles commandes qui vous sont envoyées sont postées  dans le dossier Nouveau. </a:t>
            </a:r>
            <a:br>
              <a:rPr lang="fr-FR" sz="1800" spc="-5" dirty="0">
                <a:cs typeface="Arial"/>
              </a:rPr>
            </a:br>
            <a:r>
              <a:rPr lang="fr-FR" sz="1800" spc="-5" dirty="0">
                <a:cs typeface="Arial"/>
              </a:rPr>
              <a:t>Cliquez sur Nouveau (nouvelle) pour  voir ces</a:t>
            </a:r>
            <a:r>
              <a:rPr lang="fr-FR" sz="1800" spc="-2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commandes.</a:t>
            </a:r>
            <a:endParaRPr lang="fr-FR" sz="1800" dirty="0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PH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05C0C6-DC1B-4117-AF72-95455782A0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Rechercher</a:t>
            </a:r>
            <a:r>
              <a:rPr lang="en-PH" dirty="0"/>
              <a:t> les</a:t>
            </a:r>
            <a:r>
              <a:rPr lang="en-PH" spc="-100" dirty="0"/>
              <a:t> </a:t>
            </a:r>
            <a:r>
              <a:rPr lang="en-PH" spc="-5" dirty="0" err="1"/>
              <a:t>commandes</a:t>
            </a:r>
            <a:endParaRPr lang="en-PH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D47B4A-3E25-4254-A774-5C244EB6C2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95400"/>
            <a:ext cx="10551663" cy="11863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>
                <a:cs typeface="Arial"/>
              </a:rPr>
              <a:t>Plusieurs critères de recherche existent pour localiser une  commande </a:t>
            </a:r>
            <a:r>
              <a:rPr lang="fr-FR" dirty="0">
                <a:cs typeface="Arial"/>
              </a:rPr>
              <a:t>spécifique. </a:t>
            </a:r>
            <a:r>
              <a:rPr lang="fr-FR" spc="-5" dirty="0">
                <a:cs typeface="Arial"/>
              </a:rPr>
              <a:t>Les flèches (situées </a:t>
            </a:r>
            <a:r>
              <a:rPr lang="fr-FR" dirty="0">
                <a:cs typeface="Arial"/>
              </a:rPr>
              <a:t>en-dessous </a:t>
            </a:r>
            <a:r>
              <a:rPr lang="fr-FR" spc="-5" dirty="0">
                <a:cs typeface="Arial"/>
              </a:rPr>
              <a:t>des  commandes) peuvent aussi être utilisées pour faire défiler ou choisir des</a:t>
            </a:r>
            <a:r>
              <a:rPr lang="fr-FR" spc="-50" dirty="0">
                <a:cs typeface="Arial"/>
              </a:rPr>
              <a:t> </a:t>
            </a:r>
            <a:r>
              <a:rPr lang="fr-FR" dirty="0">
                <a:cs typeface="Arial"/>
              </a:rPr>
              <a:t>pages.</a:t>
            </a:r>
          </a:p>
          <a:p>
            <a:pPr marL="0" indent="0">
              <a:buNone/>
            </a:pPr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2202181" y="2631454"/>
            <a:ext cx="7481671" cy="3861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86000" y="2630480"/>
            <a:ext cx="7307581" cy="3743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lang="en-PH" spc="-5" dirty="0" err="1"/>
              <a:t>Icônes</a:t>
            </a:r>
            <a:endParaRPr spc="-5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AC392B6-D6ED-4ED8-B9CA-B8ACDCC15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04545"/>
            <a:ext cx="10551663" cy="1491108"/>
          </a:xfrm>
        </p:spPr>
        <p:txBody>
          <a:bodyPr/>
          <a:lstStyle/>
          <a:p>
            <a:pPr marL="0" indent="0">
              <a:buNone/>
            </a:pPr>
            <a:r>
              <a:rPr lang="fr-FR" spc="-5" dirty="0"/>
              <a:t>La commande peut être identifiée par son numéro, par </a:t>
            </a:r>
            <a:r>
              <a:rPr lang="fr-FR" spc="-10" dirty="0"/>
              <a:t>l‘acheteur,  </a:t>
            </a:r>
            <a:r>
              <a:rPr lang="fr-FR" spc="-5" dirty="0"/>
              <a:t>par le code de compte et par la date de la commande. A droite  vous trouverez les icônes d‘action </a:t>
            </a:r>
            <a:r>
              <a:rPr lang="fr-FR" dirty="0"/>
              <a:t>liées </a:t>
            </a:r>
            <a:r>
              <a:rPr lang="fr-FR" spc="-5" dirty="0"/>
              <a:t>à la commande, ces  dernières vous seront expliquées plus en détails dans les pages suivantes.</a:t>
            </a:r>
          </a:p>
          <a:p>
            <a:endParaRPr lang="en-PH" dirty="0"/>
          </a:p>
        </p:txBody>
      </p:sp>
      <p:sp>
        <p:nvSpPr>
          <p:cNvPr id="4" name="object 4"/>
          <p:cNvSpPr/>
          <p:nvPr/>
        </p:nvSpPr>
        <p:spPr>
          <a:xfrm>
            <a:off x="772813" y="2973453"/>
            <a:ext cx="10724666" cy="24367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4641" y="2986552"/>
            <a:ext cx="10594559" cy="23078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515599" y="3637709"/>
            <a:ext cx="981879" cy="1756377"/>
          </a:xfrm>
          <a:custGeom>
            <a:avLst/>
            <a:gdLst/>
            <a:ahLst/>
            <a:cxnLst/>
            <a:rect l="l" t="t" r="r" b="b"/>
            <a:pathLst>
              <a:path w="638175" h="1358900">
                <a:moveTo>
                  <a:pt x="0" y="1358899"/>
                </a:moveTo>
                <a:lnTo>
                  <a:pt x="638175" y="1358899"/>
                </a:lnTo>
                <a:lnTo>
                  <a:pt x="638175" y="0"/>
                </a:lnTo>
                <a:lnTo>
                  <a:pt x="0" y="0"/>
                </a:lnTo>
                <a:lnTo>
                  <a:pt x="0" y="135889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86300" y="2984500"/>
            <a:ext cx="2672080" cy="825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24400" y="3011189"/>
            <a:ext cx="2514600" cy="6789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282314" y="3634740"/>
            <a:ext cx="1913889" cy="1530350"/>
          </a:xfrm>
          <a:custGeom>
            <a:avLst/>
            <a:gdLst/>
            <a:ahLst/>
            <a:cxnLst/>
            <a:rect l="l" t="t" r="r" b="b"/>
            <a:pathLst>
              <a:path w="1913889" h="1530350">
                <a:moveTo>
                  <a:pt x="1514475" y="833374"/>
                </a:moveTo>
                <a:lnTo>
                  <a:pt x="116205" y="833374"/>
                </a:lnTo>
                <a:lnTo>
                  <a:pt x="70991" y="842512"/>
                </a:lnTo>
                <a:lnTo>
                  <a:pt x="34051" y="867425"/>
                </a:lnTo>
                <a:lnTo>
                  <a:pt x="9138" y="904365"/>
                </a:lnTo>
                <a:lnTo>
                  <a:pt x="0" y="949579"/>
                </a:lnTo>
                <a:lnTo>
                  <a:pt x="0" y="1414145"/>
                </a:lnTo>
                <a:lnTo>
                  <a:pt x="9138" y="1459358"/>
                </a:lnTo>
                <a:lnTo>
                  <a:pt x="34051" y="1496298"/>
                </a:lnTo>
                <a:lnTo>
                  <a:pt x="70991" y="1521211"/>
                </a:lnTo>
                <a:lnTo>
                  <a:pt x="116205" y="1530350"/>
                </a:lnTo>
                <a:lnTo>
                  <a:pt x="1514475" y="1530350"/>
                </a:lnTo>
                <a:lnTo>
                  <a:pt x="1559688" y="1521211"/>
                </a:lnTo>
                <a:lnTo>
                  <a:pt x="1596628" y="1496298"/>
                </a:lnTo>
                <a:lnTo>
                  <a:pt x="1621541" y="1459358"/>
                </a:lnTo>
                <a:lnTo>
                  <a:pt x="1630679" y="1414145"/>
                </a:lnTo>
                <a:lnTo>
                  <a:pt x="1630679" y="949579"/>
                </a:lnTo>
                <a:lnTo>
                  <a:pt x="1621541" y="904365"/>
                </a:lnTo>
                <a:lnTo>
                  <a:pt x="1596628" y="867425"/>
                </a:lnTo>
                <a:lnTo>
                  <a:pt x="1559688" y="842512"/>
                </a:lnTo>
                <a:lnTo>
                  <a:pt x="1514475" y="833374"/>
                </a:lnTo>
                <a:close/>
              </a:path>
              <a:path w="1913889" h="1530350">
                <a:moveTo>
                  <a:pt x="1913763" y="0"/>
                </a:moveTo>
                <a:lnTo>
                  <a:pt x="951229" y="833374"/>
                </a:lnTo>
                <a:lnTo>
                  <a:pt x="1358900" y="833374"/>
                </a:lnTo>
                <a:lnTo>
                  <a:pt x="19137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0" y="3634740"/>
            <a:ext cx="3148203" cy="1792723"/>
          </a:xfrm>
          <a:custGeom>
            <a:avLst/>
            <a:gdLst/>
            <a:ahLst/>
            <a:cxnLst/>
            <a:rect l="l" t="t" r="r" b="b"/>
            <a:pathLst>
              <a:path w="1913889" h="1530350">
                <a:moveTo>
                  <a:pt x="1630679" y="949579"/>
                </a:moveTo>
                <a:lnTo>
                  <a:pt x="1621541" y="904365"/>
                </a:lnTo>
                <a:lnTo>
                  <a:pt x="1596628" y="867425"/>
                </a:lnTo>
                <a:lnTo>
                  <a:pt x="1559688" y="842512"/>
                </a:lnTo>
                <a:lnTo>
                  <a:pt x="1514475" y="833374"/>
                </a:lnTo>
                <a:lnTo>
                  <a:pt x="1358900" y="833374"/>
                </a:lnTo>
                <a:lnTo>
                  <a:pt x="1913763" y="0"/>
                </a:lnTo>
                <a:lnTo>
                  <a:pt x="951229" y="833374"/>
                </a:lnTo>
                <a:lnTo>
                  <a:pt x="116205" y="833374"/>
                </a:lnTo>
                <a:lnTo>
                  <a:pt x="70991" y="842512"/>
                </a:lnTo>
                <a:lnTo>
                  <a:pt x="34051" y="867425"/>
                </a:lnTo>
                <a:lnTo>
                  <a:pt x="9138" y="904365"/>
                </a:lnTo>
                <a:lnTo>
                  <a:pt x="0" y="949579"/>
                </a:lnTo>
                <a:lnTo>
                  <a:pt x="0" y="1123823"/>
                </a:lnTo>
                <a:lnTo>
                  <a:pt x="0" y="1414145"/>
                </a:lnTo>
                <a:lnTo>
                  <a:pt x="9138" y="1459358"/>
                </a:lnTo>
                <a:lnTo>
                  <a:pt x="34051" y="1496298"/>
                </a:lnTo>
                <a:lnTo>
                  <a:pt x="70991" y="1521211"/>
                </a:lnTo>
                <a:lnTo>
                  <a:pt x="116205" y="1530350"/>
                </a:lnTo>
                <a:lnTo>
                  <a:pt x="951229" y="1530350"/>
                </a:lnTo>
                <a:lnTo>
                  <a:pt x="1358900" y="1530350"/>
                </a:lnTo>
                <a:lnTo>
                  <a:pt x="1514475" y="1530350"/>
                </a:lnTo>
                <a:lnTo>
                  <a:pt x="1559688" y="1521211"/>
                </a:lnTo>
                <a:lnTo>
                  <a:pt x="1596628" y="1496298"/>
                </a:lnTo>
                <a:lnTo>
                  <a:pt x="1621541" y="1459358"/>
                </a:lnTo>
                <a:lnTo>
                  <a:pt x="1630679" y="1414145"/>
                </a:lnTo>
                <a:lnTo>
                  <a:pt x="1630679" y="1123823"/>
                </a:lnTo>
                <a:lnTo>
                  <a:pt x="1630679" y="949579"/>
                </a:lnTo>
                <a:close/>
              </a:path>
            </a:pathLst>
          </a:custGeom>
          <a:ln w="28575">
            <a:solidFill>
              <a:srgbClr val="072D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87116" y="4800600"/>
            <a:ext cx="179768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" marR="5080" indent="-18415"/>
            <a:r>
              <a:rPr sz="1400" b="1" dirty="0">
                <a:latin typeface="+mj-lt"/>
                <a:cs typeface="Calibri"/>
              </a:rPr>
              <a:t>Cliquez sur l’</a:t>
            </a:r>
            <a:r>
              <a:rPr sz="1400" b="1" spc="-105" dirty="0">
                <a:latin typeface="+mj-lt"/>
                <a:cs typeface="Calibri"/>
              </a:rPr>
              <a:t> </a:t>
            </a:r>
            <a:r>
              <a:rPr sz="1400" b="1" spc="-5" dirty="0">
                <a:latin typeface="+mj-lt"/>
                <a:cs typeface="Calibri"/>
              </a:rPr>
              <a:t>icône  </a:t>
            </a:r>
            <a:r>
              <a:rPr sz="1400" b="1" spc="-15" dirty="0">
                <a:latin typeface="+mj-lt"/>
                <a:cs typeface="Calibri"/>
              </a:rPr>
              <a:t>"Télécharger</a:t>
            </a:r>
            <a:r>
              <a:rPr sz="1400" b="1" spc="-130" dirty="0">
                <a:latin typeface="+mj-lt"/>
                <a:cs typeface="Calibri"/>
              </a:rPr>
              <a:t> </a:t>
            </a:r>
            <a:r>
              <a:rPr sz="1400" b="1" spc="-5" dirty="0">
                <a:latin typeface="+mj-lt"/>
                <a:cs typeface="Calibri"/>
              </a:rPr>
              <a:t>PDF"</a:t>
            </a:r>
            <a:endParaRPr sz="1400" dirty="0">
              <a:latin typeface="+mj-lt"/>
              <a:cs typeface="Calibri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4D6AA7A-A498-4022-8B5C-4F65BDC25F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10551663" cy="675141"/>
          </a:xfrm>
        </p:spPr>
        <p:txBody>
          <a:bodyPr/>
          <a:lstStyle/>
          <a:p>
            <a:r>
              <a:rPr lang="fr-FR" spc="-5" dirty="0"/>
              <a:t>Revue </a:t>
            </a:r>
            <a:r>
              <a:rPr lang="fr-FR" dirty="0"/>
              <a:t>et </a:t>
            </a:r>
            <a:r>
              <a:rPr lang="fr-FR" spc="-5" dirty="0"/>
              <a:t>acceptation de</a:t>
            </a:r>
            <a:r>
              <a:rPr lang="fr-FR" spc="-35" dirty="0"/>
              <a:t> </a:t>
            </a:r>
            <a:r>
              <a:rPr lang="fr-FR" spc="-5" dirty="0"/>
              <a:t>Commande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34C5EBB-5F03-4115-B59F-A4689C5E3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430537"/>
            <a:ext cx="10551663" cy="1186308"/>
          </a:xfrm>
        </p:spPr>
        <p:txBody>
          <a:bodyPr/>
          <a:lstStyle/>
          <a:p>
            <a:pPr marL="0" indent="0">
              <a:buNone/>
              <a:tabLst>
                <a:tab pos="794385" algn="l"/>
                <a:tab pos="1854835" algn="l"/>
                <a:tab pos="3103880" algn="l"/>
                <a:tab pos="3481704" algn="l"/>
                <a:tab pos="5025390" algn="l"/>
                <a:tab pos="5496560" algn="l"/>
                <a:tab pos="6619875" algn="l"/>
                <a:tab pos="7168515" algn="l"/>
              </a:tabLst>
            </a:pPr>
            <a:r>
              <a:rPr lang="fr-FR" spc="-35" dirty="0">
                <a:cs typeface="Arial"/>
              </a:rPr>
              <a:t>Vous	</a:t>
            </a:r>
            <a:r>
              <a:rPr lang="fr-FR" spc="-5" dirty="0">
                <a:cs typeface="Arial"/>
              </a:rPr>
              <a:t>pouvez	imprimer	la	commande	en	cliquant	sur	l'icône</a:t>
            </a:r>
            <a:br>
              <a:rPr lang="fr-FR" dirty="0">
                <a:cs typeface="Arial"/>
              </a:rPr>
            </a:br>
            <a:r>
              <a:rPr lang="fr-FR" spc="-5" dirty="0">
                <a:cs typeface="Arial"/>
              </a:rPr>
              <a:t>« Télécharger </a:t>
            </a:r>
            <a:r>
              <a:rPr lang="fr-FR" spc="-10" dirty="0">
                <a:cs typeface="Arial"/>
              </a:rPr>
              <a:t>PDF </a:t>
            </a:r>
            <a:r>
              <a:rPr lang="fr-FR" spc="-5" dirty="0">
                <a:cs typeface="Arial"/>
              </a:rPr>
              <a:t>» située sous la colonne d‘action. Ceci vous permet de voir les détails des commandes en format de</a:t>
            </a:r>
            <a:r>
              <a:rPr lang="fr-FR" spc="190" dirty="0">
                <a:cs typeface="Arial"/>
              </a:rPr>
              <a:t> </a:t>
            </a:r>
            <a:r>
              <a:rPr lang="fr-FR" spc="-65" dirty="0">
                <a:cs typeface="Arial"/>
              </a:rPr>
              <a:t>PDF.</a:t>
            </a:r>
            <a:endParaRPr lang="fr-FR" dirty="0">
              <a:cs typeface="Arial"/>
            </a:endParaRPr>
          </a:p>
          <a:p>
            <a:pPr marL="0" indent="0">
              <a:buNone/>
            </a:pPr>
            <a:endParaRPr lang="en-PH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622</TotalTime>
  <Words>1513</Words>
  <Application>Microsoft Office PowerPoint</Application>
  <PresentationFormat>Widescreen</PresentationFormat>
  <Paragraphs>168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Arial Black</vt:lpstr>
      <vt:lpstr>Calibri</vt:lpstr>
      <vt:lpstr>Times New Roman</vt:lpstr>
      <vt:lpstr>Wingdings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Training</dc:title>
  <dc:creator>Jessica Warren</dc:creator>
  <cp:lastModifiedBy>Luis Banez</cp:lastModifiedBy>
  <cp:revision>152</cp:revision>
  <dcterms:created xsi:type="dcterms:W3CDTF">2018-06-25T15:39:15Z</dcterms:created>
  <dcterms:modified xsi:type="dcterms:W3CDTF">2018-07-12T08:11:10Z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2015-02-23T00:00:00Z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2018-06-25T00:00:00Z</vt:filetime>
  </property>
</Properties>
</file>