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42"/>
  </p:notesMasterIdLst>
  <p:sldIdLst>
    <p:sldId id="257" r:id="rId2"/>
    <p:sldId id="1559" r:id="rId3"/>
    <p:sldId id="296" r:id="rId4"/>
    <p:sldId id="1562"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1561" r:id="rId41"/>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CaDsbIVzAeIfwtKHmaPGQA==" hashData="KyyVvUtg77xuzLGKA7AGnkX+1GCVzB9+GOb/22Pf+yQKUJmCF1KrXMLbC36EY4u/wz3jeLFut8PZ/RpY7w8Ckw=="/>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A83E"/>
    <a:srgbClr val="EF7D0B"/>
    <a:srgbClr val="072D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91" autoAdjust="0"/>
  </p:normalViewPr>
  <p:slideViewPr>
    <p:cSldViewPr>
      <p:cViewPr varScale="1">
        <p:scale>
          <a:sx n="72" d="100"/>
          <a:sy n="72" d="100"/>
        </p:scale>
        <p:origin x="636" y="66"/>
      </p:cViewPr>
      <p:guideLst>
        <p:guide orient="horz" pos="288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PH"/>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4C6C0E6F-9313-4F1E-85D6-709233B634A0}" type="datetimeFigureOut">
              <a:rPr lang="en-PH" smtClean="0"/>
              <a:t>22/07/2020</a:t>
            </a:fld>
            <a:endParaRPr lang="en-PH"/>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PH"/>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PH"/>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FFF235C6-EDA4-42D1-9AE6-649B4179DD9C}" type="slidenum">
              <a:rPr lang="en-PH" smtClean="0"/>
              <a:t>‹#›</a:t>
            </a:fld>
            <a:endParaRPr lang="en-PH"/>
          </a:p>
        </p:txBody>
      </p:sp>
    </p:spTree>
    <p:extLst>
      <p:ext uri="{BB962C8B-B14F-4D97-AF65-F5344CB8AC3E}">
        <p14:creationId xmlns:p14="http://schemas.microsoft.com/office/powerpoint/2010/main" val="3352504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BF75DD3A-E5D2-4824-A6FE-B36DB274C9A8}" type="slidenum">
              <a:rPr lang="en-US" smtClean="0"/>
              <a:pPr>
                <a:defRPr/>
              </a:pPr>
              <a:t>2</a:t>
            </a:fld>
            <a:endParaRPr lang="en-US"/>
          </a:p>
        </p:txBody>
      </p:sp>
    </p:spTree>
    <p:extLst>
      <p:ext uri="{BB962C8B-B14F-4D97-AF65-F5344CB8AC3E}">
        <p14:creationId xmlns:p14="http://schemas.microsoft.com/office/powerpoint/2010/main" val="40562057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_oran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FE0BD1-A4DE-4573-8692-3F04709C1D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4" y="1386113"/>
            <a:ext cx="8911771" cy="762001"/>
          </a:xfrm>
          <a:prstGeom prst="rect">
            <a:avLst/>
          </a:prstGeom>
        </p:spPr>
        <p:txBody>
          <a:bodyPr anchor="t"/>
          <a:lstStyle>
            <a:lvl1pPr marL="0" indent="0">
              <a:buNone/>
              <a:defRPr sz="48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6" y="4159987"/>
            <a:ext cx="8911771" cy="430870"/>
          </a:xfrm>
          <a:prstGeom prst="rect">
            <a:avLst/>
          </a:prstGeom>
        </p:spPr>
        <p:txBody>
          <a:bodyPr/>
          <a:lstStyle>
            <a:lvl1pPr marL="0" indent="0">
              <a:buNone/>
              <a:defRPr sz="20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5" y="2148114"/>
            <a:ext cx="8911771" cy="585659"/>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4091365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range_section_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18BC89-D888-4D3E-95FE-8E24853945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8" name="Text Placeholder 8">
            <a:extLst>
              <a:ext uri="{FF2B5EF4-FFF2-40B4-BE49-F238E27FC236}">
                <a16:creationId xmlns:a16="http://schemas.microsoft.com/office/drawing/2014/main" id="{5A9F5A58-5197-4A42-95AC-081019D4AA0D}"/>
              </a:ext>
            </a:extLst>
          </p:cNvPr>
          <p:cNvSpPr>
            <a:spLocks noGrp="1"/>
          </p:cNvSpPr>
          <p:nvPr>
            <p:ph type="body" sz="quarter" idx="10" hasCustomPrompt="1"/>
          </p:nvPr>
        </p:nvSpPr>
        <p:spPr>
          <a:xfrm>
            <a:off x="1473194" y="1386113"/>
            <a:ext cx="8911771" cy="762001"/>
          </a:xfrm>
          <a:prstGeom prst="rect">
            <a:avLst/>
          </a:prstGeom>
        </p:spPr>
        <p:txBody>
          <a:bodyPr anchor="b"/>
          <a:lstStyle>
            <a:lvl1pPr marL="0" indent="0">
              <a:buNone/>
              <a:defRPr sz="48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Title</a:t>
            </a:r>
          </a:p>
        </p:txBody>
      </p:sp>
      <p:sp>
        <p:nvSpPr>
          <p:cNvPr id="10" name="Text Placeholder 8">
            <a:extLst>
              <a:ext uri="{FF2B5EF4-FFF2-40B4-BE49-F238E27FC236}">
                <a16:creationId xmlns:a16="http://schemas.microsoft.com/office/drawing/2014/main" id="{E88596CB-7A22-4E2B-B6F1-B596D5853033}"/>
              </a:ext>
            </a:extLst>
          </p:cNvPr>
          <p:cNvSpPr>
            <a:spLocks noGrp="1"/>
          </p:cNvSpPr>
          <p:nvPr>
            <p:ph type="body" sz="quarter" idx="12" hasCustomPrompt="1"/>
          </p:nvPr>
        </p:nvSpPr>
        <p:spPr>
          <a:xfrm>
            <a:off x="1473195" y="2148114"/>
            <a:ext cx="8911771" cy="604513"/>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387821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DDA66D-1C2E-413A-B588-6AD8046BAD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sp>
        <p:nvSpPr>
          <p:cNvPr id="11" name="Text Placeholder 10"/>
          <p:cNvSpPr>
            <a:spLocks noGrp="1"/>
          </p:cNvSpPr>
          <p:nvPr>
            <p:ph type="body" sz="quarter" idx="13" hasCustomPrompt="1"/>
          </p:nvPr>
        </p:nvSpPr>
        <p:spPr>
          <a:xfrm>
            <a:off x="7108144" y="4531860"/>
            <a:ext cx="4014009" cy="326795"/>
          </a:xfrm>
          <a:prstGeom prst="rect">
            <a:avLst/>
          </a:prstGeom>
        </p:spPr>
        <p:txBody>
          <a:bodyPr/>
          <a:lstStyle>
            <a:lvl1pPr marL="0" indent="0">
              <a:buNone/>
              <a:defRPr sz="2000" b="1" baseline="0">
                <a:solidFill>
                  <a:schemeClr val="tx1"/>
                </a:solidFill>
              </a:defRPr>
            </a:lvl1pPr>
          </a:lstStyle>
          <a:p>
            <a:pPr lvl="0"/>
            <a:r>
              <a:rPr lang="en-GB" dirty="0" err="1"/>
              <a:t>Firstname</a:t>
            </a:r>
            <a:r>
              <a:rPr lang="en-GB" dirty="0"/>
              <a:t> </a:t>
            </a:r>
            <a:r>
              <a:rPr lang="en-GB" dirty="0" err="1"/>
              <a:t>Lastname</a:t>
            </a:r>
            <a:endParaRPr lang="en-GB" dirty="0"/>
          </a:p>
        </p:txBody>
      </p:sp>
      <p:sp>
        <p:nvSpPr>
          <p:cNvPr id="12" name="Text Placeholder 10"/>
          <p:cNvSpPr>
            <a:spLocks noGrp="1"/>
          </p:cNvSpPr>
          <p:nvPr>
            <p:ph type="body" sz="quarter" idx="14" hasCustomPrompt="1"/>
          </p:nvPr>
        </p:nvSpPr>
        <p:spPr>
          <a:xfrm>
            <a:off x="7111192" y="4880427"/>
            <a:ext cx="4014009" cy="326795"/>
          </a:xfrm>
          <a:prstGeom prst="rect">
            <a:avLst/>
          </a:prstGeom>
        </p:spPr>
        <p:txBody>
          <a:bodyPr/>
          <a:lstStyle>
            <a:lvl1pPr marL="0" indent="0">
              <a:buNone/>
              <a:defRPr sz="1800" b="0" baseline="0">
                <a:solidFill>
                  <a:schemeClr val="tx1"/>
                </a:solidFill>
              </a:defRPr>
            </a:lvl1pPr>
          </a:lstStyle>
          <a:p>
            <a:pPr lvl="0"/>
            <a:r>
              <a:rPr lang="en-GB" dirty="0"/>
              <a:t>+44 (0)1234 567 890</a:t>
            </a:r>
          </a:p>
        </p:txBody>
      </p:sp>
      <p:sp>
        <p:nvSpPr>
          <p:cNvPr id="13" name="Text Placeholder 10"/>
          <p:cNvSpPr>
            <a:spLocks noGrp="1"/>
          </p:cNvSpPr>
          <p:nvPr>
            <p:ph type="body" sz="quarter" idx="15" hasCustomPrompt="1"/>
          </p:nvPr>
        </p:nvSpPr>
        <p:spPr>
          <a:xfrm>
            <a:off x="7111192" y="5221737"/>
            <a:ext cx="4014009" cy="326795"/>
          </a:xfrm>
          <a:prstGeom prst="rect">
            <a:avLst/>
          </a:prstGeom>
        </p:spPr>
        <p:txBody>
          <a:bodyPr/>
          <a:lstStyle>
            <a:lvl1pPr marL="0" indent="0">
              <a:buNone/>
              <a:defRPr sz="1800" b="0" baseline="0">
                <a:solidFill>
                  <a:schemeClr val="tx1"/>
                </a:solidFill>
              </a:defRPr>
            </a:lvl1pPr>
          </a:lstStyle>
          <a:p>
            <a:pPr lvl="0"/>
            <a:r>
              <a:rPr lang="en-GB" dirty="0"/>
              <a:t>firstname.lastname@proactis.com </a:t>
            </a:r>
          </a:p>
        </p:txBody>
      </p:sp>
    </p:spTree>
    <p:extLst>
      <p:ext uri="{BB962C8B-B14F-4D97-AF65-F5344CB8AC3E}">
        <p14:creationId xmlns:p14="http://schemas.microsoft.com/office/powerpoint/2010/main" val="28505219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0480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200" b="0" i="0">
                <a:solidFill>
                  <a:srgbClr val="006FC0"/>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200" b="0" i="0">
                <a:solidFill>
                  <a:srgbClr val="006FC0"/>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1000" b="0" i="0">
                <a:solidFill>
                  <a:srgbClr val="BEBEBE"/>
                </a:solidFill>
                <a:latin typeface="Arial"/>
                <a:cs typeface="Arial"/>
              </a:defRPr>
            </a:lvl1pPr>
          </a:lstStyle>
          <a:p>
            <a:pPr marL="12700"/>
            <a:r>
              <a:rPr lang="en-PH" spc="-5"/>
              <a:t>© 2014 </a:t>
            </a:r>
            <a:r>
              <a:rPr lang="en-PH" spc="-10"/>
              <a:t>Hubwoo. </a:t>
            </a:r>
            <a:r>
              <a:rPr lang="en-PH" spc="-5"/>
              <a:t>All rights reserved. </a:t>
            </a:r>
            <a:r>
              <a:rPr lang="en-PH" spc="-5">
                <a:solidFill>
                  <a:srgbClr val="D9D9D9"/>
                </a:solidFill>
              </a:rPr>
              <a:t>|</a:t>
            </a:r>
            <a:r>
              <a:rPr lang="en-PH" spc="35">
                <a:solidFill>
                  <a:srgbClr val="D9D9D9"/>
                </a:solidFill>
              </a:rPr>
              <a:t> </a:t>
            </a:r>
            <a:r>
              <a:rPr lang="en-PH" spc="-10"/>
              <a:t>www.hubwoo.com</a:t>
            </a:r>
            <a:endParaRPr lang="en-PH" spc="-10"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7/22/2020</a:t>
            </a:fld>
            <a:endParaRPr lang="en-US"/>
          </a:p>
        </p:txBody>
      </p:sp>
      <p:sp>
        <p:nvSpPr>
          <p:cNvPr id="6" name="Holder 6"/>
          <p:cNvSpPr>
            <a:spLocks noGrp="1"/>
          </p:cNvSpPr>
          <p:nvPr>
            <p:ph type="sldNum" sz="quarter" idx="7"/>
          </p:nvPr>
        </p:nvSpPr>
        <p:spPr/>
        <p:txBody>
          <a:bodyPr lIns="0" tIns="0" rIns="0" bIns="0"/>
          <a:lstStyle>
            <a:lvl1pPr>
              <a:defRPr sz="1000" b="0" i="0">
                <a:solidFill>
                  <a:srgbClr val="888888"/>
                </a:solidFill>
                <a:latin typeface="Arial"/>
                <a:cs typeface="Arial"/>
              </a:defRPr>
            </a:lvl1pPr>
          </a:lstStyle>
          <a:p>
            <a:pPr marL="25400"/>
            <a:fld id="{81D60167-4931-47E6-BA6A-407CBD079E47}" type="slidenum">
              <a:rPr lang="en-PH" spc="-5" smtClean="0"/>
              <a:pPr marL="25400"/>
              <a:t>‹#›</a:t>
            </a:fld>
            <a:endParaRPr lang="en-PH" spc="-5" dirty="0"/>
          </a:p>
        </p:txBody>
      </p:sp>
    </p:spTree>
    <p:extLst>
      <p:ext uri="{BB962C8B-B14F-4D97-AF65-F5344CB8AC3E}">
        <p14:creationId xmlns:p14="http://schemas.microsoft.com/office/powerpoint/2010/main" val="160597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11717" y="164591"/>
            <a:ext cx="10568567" cy="338554"/>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828800" y="3840480"/>
            <a:ext cx="8534400" cy="33855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000" b="0" i="0">
                <a:solidFill>
                  <a:srgbClr val="BEBEBE"/>
                </a:solidFill>
                <a:latin typeface="Arial"/>
                <a:cs typeface="Arial"/>
              </a:defRPr>
            </a:lvl1pPr>
          </a:lstStyle>
          <a:p>
            <a:pPr marL="12700"/>
            <a:r>
              <a:rPr lang="en-PH" spc="-5"/>
              <a:t>© 2014 </a:t>
            </a:r>
            <a:r>
              <a:rPr lang="en-PH" spc="-10"/>
              <a:t>Hubwoo. </a:t>
            </a:r>
            <a:r>
              <a:rPr lang="en-PH" spc="-5"/>
              <a:t>All rights reserved. </a:t>
            </a:r>
            <a:r>
              <a:rPr lang="en-PH" spc="-5">
                <a:solidFill>
                  <a:srgbClr val="D9D9D9"/>
                </a:solidFill>
              </a:rPr>
              <a:t>|</a:t>
            </a:r>
            <a:r>
              <a:rPr lang="en-PH" spc="35">
                <a:solidFill>
                  <a:srgbClr val="D9D9D9"/>
                </a:solidFill>
              </a:rPr>
              <a:t> </a:t>
            </a:r>
            <a:r>
              <a:rPr lang="en-PH" spc="-10"/>
              <a:t>www.hubwoo.com</a:t>
            </a:r>
            <a:endParaRPr lang="en-PH" spc="-10"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7/22/2020</a:t>
            </a:fld>
            <a:endParaRPr lang="en-US"/>
          </a:p>
        </p:txBody>
      </p:sp>
      <p:sp>
        <p:nvSpPr>
          <p:cNvPr id="6" name="Holder 6"/>
          <p:cNvSpPr>
            <a:spLocks noGrp="1"/>
          </p:cNvSpPr>
          <p:nvPr>
            <p:ph type="sldNum" sz="quarter" idx="7"/>
          </p:nvPr>
        </p:nvSpPr>
        <p:spPr/>
        <p:txBody>
          <a:bodyPr lIns="0" tIns="0" rIns="0" bIns="0"/>
          <a:lstStyle>
            <a:lvl1pPr>
              <a:defRPr sz="1000" b="0" i="0">
                <a:solidFill>
                  <a:srgbClr val="888888"/>
                </a:solidFill>
                <a:latin typeface="Arial"/>
                <a:cs typeface="Arial"/>
              </a:defRPr>
            </a:lvl1pPr>
          </a:lstStyle>
          <a:p>
            <a:pPr marL="25400"/>
            <a:fld id="{81D60167-4931-47E6-BA6A-407CBD079E47}" type="slidenum">
              <a:rPr lang="en-PH" spc="-5" smtClean="0"/>
              <a:pPr marL="25400"/>
              <a:t>‹#›</a:t>
            </a:fld>
            <a:endParaRPr lang="en-PH" spc="-5" dirty="0"/>
          </a:p>
        </p:txBody>
      </p:sp>
    </p:spTree>
    <p:extLst>
      <p:ext uri="{BB962C8B-B14F-4D97-AF65-F5344CB8AC3E}">
        <p14:creationId xmlns:p14="http://schemas.microsoft.com/office/powerpoint/2010/main" val="2571440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200" b="0" i="0">
                <a:solidFill>
                  <a:srgbClr val="006FC0"/>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1000" b="0" i="0">
                <a:solidFill>
                  <a:srgbClr val="BEBEBE"/>
                </a:solidFill>
                <a:latin typeface="Arial"/>
                <a:cs typeface="Arial"/>
              </a:defRPr>
            </a:lvl1pPr>
          </a:lstStyle>
          <a:p>
            <a:pPr marL="12700"/>
            <a:r>
              <a:rPr lang="en-PH" spc="-5"/>
              <a:t>© 2014 </a:t>
            </a:r>
            <a:r>
              <a:rPr lang="en-PH" spc="-10"/>
              <a:t>Hubwoo. </a:t>
            </a:r>
            <a:r>
              <a:rPr lang="en-PH" spc="-5"/>
              <a:t>All rights reserved. </a:t>
            </a:r>
            <a:r>
              <a:rPr lang="en-PH" spc="-5">
                <a:solidFill>
                  <a:srgbClr val="D9D9D9"/>
                </a:solidFill>
              </a:rPr>
              <a:t>|</a:t>
            </a:r>
            <a:r>
              <a:rPr lang="en-PH" spc="35">
                <a:solidFill>
                  <a:srgbClr val="D9D9D9"/>
                </a:solidFill>
              </a:rPr>
              <a:t> </a:t>
            </a:r>
            <a:r>
              <a:rPr lang="en-PH" spc="-10"/>
              <a:t>www.hubwoo.com</a:t>
            </a:r>
            <a:endParaRPr lang="en-PH" spc="-10"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7/22/2020</a:t>
            </a:fld>
            <a:endParaRPr lang="en-US"/>
          </a:p>
        </p:txBody>
      </p:sp>
      <p:sp>
        <p:nvSpPr>
          <p:cNvPr id="5" name="Holder 5"/>
          <p:cNvSpPr>
            <a:spLocks noGrp="1"/>
          </p:cNvSpPr>
          <p:nvPr>
            <p:ph type="sldNum" sz="quarter" idx="7"/>
          </p:nvPr>
        </p:nvSpPr>
        <p:spPr/>
        <p:txBody>
          <a:bodyPr lIns="0" tIns="0" rIns="0" bIns="0"/>
          <a:lstStyle>
            <a:lvl1pPr>
              <a:defRPr sz="1000" b="0" i="0">
                <a:solidFill>
                  <a:srgbClr val="888888"/>
                </a:solidFill>
                <a:latin typeface="Arial"/>
                <a:cs typeface="Arial"/>
              </a:defRPr>
            </a:lvl1pPr>
          </a:lstStyle>
          <a:p>
            <a:pPr marL="25400"/>
            <a:fld id="{81D60167-4931-47E6-BA6A-407CBD079E47}" type="slidenum">
              <a:rPr lang="en-PH" spc="-5" smtClean="0"/>
              <a:pPr marL="25400"/>
              <a:t>‹#›</a:t>
            </a:fld>
            <a:endParaRPr lang="en-PH" spc="-5" dirty="0"/>
          </a:p>
        </p:txBody>
      </p:sp>
    </p:spTree>
    <p:extLst>
      <p:ext uri="{BB962C8B-B14F-4D97-AF65-F5344CB8AC3E}">
        <p14:creationId xmlns:p14="http://schemas.microsoft.com/office/powerpoint/2010/main" val="855573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_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D436E-D6F8-4225-A272-FD9EF09227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4" y="1386113"/>
            <a:ext cx="8911771" cy="762001"/>
          </a:xfrm>
          <a:prstGeom prst="rect">
            <a:avLst/>
          </a:prstGeom>
        </p:spPr>
        <p:txBody>
          <a:bodyPr anchor="t"/>
          <a:lstStyle>
            <a:lvl1pPr marL="0" indent="0">
              <a:buNone/>
              <a:defRPr sz="4800" b="1">
                <a:solidFill>
                  <a:srgbClr val="F7942A"/>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6" y="4159986"/>
            <a:ext cx="8911771" cy="440297"/>
          </a:xfrm>
          <a:prstGeom prst="rect">
            <a:avLst/>
          </a:prstGeom>
        </p:spPr>
        <p:txBody>
          <a:bodyPr/>
          <a:lstStyle>
            <a:lvl1pPr marL="0" indent="0">
              <a:buNone/>
              <a:defRPr sz="20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5" y="2148115"/>
            <a:ext cx="8911771" cy="576232"/>
          </a:xfrm>
          <a:prstGeom prst="rect">
            <a:avLst/>
          </a:prstGeom>
        </p:spPr>
        <p:txBody>
          <a:bodyPr anchor="t"/>
          <a:lstStyle>
            <a:lvl1pPr marL="0" indent="0">
              <a:buNone/>
              <a:defRPr sz="3600" b="1">
                <a:solidFill>
                  <a:schemeClr val="bg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891944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White_backgroun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212A46-A6A8-4EA1-AACF-C803DB6B96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6" y="1556892"/>
            <a:ext cx="1055166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30902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White_background_two_column">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EE0087-E69E-49C8-9CD5-3EBE44EFBB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7" y="1559201"/>
            <a:ext cx="506526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7" y="1559201"/>
            <a:ext cx="5072743" cy="4227052"/>
          </a:xfrm>
          <a:prstGeom prst="rect">
            <a:avLst/>
          </a:prstGeom>
        </p:spPr>
        <p:txBody>
          <a:bodyPr/>
          <a:lstStyle>
            <a:lvl1pPr marL="342900" indent="-342900">
              <a:buFontTx/>
              <a:buBlip>
                <a:blip r:embed="rId3"/>
              </a:buBlip>
              <a:defRPr sz="2400"/>
            </a:lvl1pPr>
            <a:lvl2pPr marL="685800" indent="-228600">
              <a:buFont typeface="Arial" panose="020B0604020202020204" pitchFamily="34" charset="0"/>
              <a:buChar char="-"/>
              <a:defRPr sz="2000"/>
            </a:lvl2pPr>
            <a:lvl3pPr marL="1143000" indent="-228600">
              <a:buFont typeface="Arial" panose="020B0604020202020204" pitchFamily="34" charset="0"/>
              <a:buChar char="□"/>
              <a:defRPr sz="1800"/>
            </a:lvl3pPr>
            <a:lvl4pPr marL="1600200" indent="-228600">
              <a:buFont typeface="Arial" panose="020B0604020202020204" pitchFamily="34" charset="0"/>
              <a:buChar char="○"/>
              <a:defRPr sz="16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129941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White_background_heading_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46FDCA8-4B25-409A-8B99-67E10E1666F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latin typeface="+mj-lt"/>
              </a:defRPr>
            </a:lvl1pPr>
          </a:lstStyle>
          <a:p>
            <a:pPr lvl="0"/>
            <a:r>
              <a:rPr lang="en-US" dirty="0"/>
              <a:t>Heading</a:t>
            </a:r>
            <a:endParaRPr lang="en-GB" dirty="0"/>
          </a:p>
        </p:txBody>
      </p:sp>
    </p:spTree>
    <p:extLst>
      <p:ext uri="{BB962C8B-B14F-4D97-AF65-F5344CB8AC3E}">
        <p14:creationId xmlns:p14="http://schemas.microsoft.com/office/powerpoint/2010/main" val="1061008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Orange_backgrou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DF02DDB-227E-49A9-882C-25F0DD8B35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6" y="1556892"/>
            <a:ext cx="1055166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5500277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Orange_background_two_colum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EE73F2-F7D1-41B9-87F3-7272C1FDB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7" y="1559201"/>
            <a:ext cx="506526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7" y="1559201"/>
            <a:ext cx="5072743" cy="4227052"/>
          </a:xfrm>
          <a:prstGeom prst="rect">
            <a:avLst/>
          </a:prstGeom>
        </p:spPr>
        <p:txBody>
          <a:bodyPr/>
          <a:lstStyle>
            <a:lvl1pPr marL="342900" indent="-342900">
              <a:buFontTx/>
              <a:buBlip>
                <a:blip r:embed="rId3"/>
              </a:buBlip>
              <a:defRPr sz="2400">
                <a:solidFill>
                  <a:schemeClr val="bg1"/>
                </a:solidFill>
              </a:defRPr>
            </a:lvl1pPr>
            <a:lvl2pPr marL="685800" indent="-228600">
              <a:buFont typeface="Arial" panose="020B0604020202020204" pitchFamily="34" charset="0"/>
              <a:buChar char="-"/>
              <a:defRPr sz="2000">
                <a:solidFill>
                  <a:schemeClr val="bg1"/>
                </a:solidFill>
              </a:defRPr>
            </a:lvl2pPr>
            <a:lvl3pPr marL="1143000" indent="-228600">
              <a:buFont typeface="Arial" panose="020B0604020202020204" pitchFamily="34" charset="0"/>
              <a:buChar char="□"/>
              <a:defRPr sz="1800">
                <a:solidFill>
                  <a:schemeClr val="bg1"/>
                </a:solidFill>
              </a:defRPr>
            </a:lvl3pPr>
            <a:lvl4pPr marL="1600200" indent="-228600">
              <a:buFont typeface="Arial" panose="020B0604020202020204" pitchFamily="34" charset="0"/>
              <a:buChar char="○"/>
              <a:defRPr sz="16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247306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Orange_background_heading_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B1D4FE-0076-475F-8556-6941D45D14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7" y="446087"/>
            <a:ext cx="10551663" cy="675141"/>
          </a:xfrm>
          <a:prstGeom prst="rect">
            <a:avLst/>
          </a:prstGeom>
        </p:spPr>
        <p:txBody>
          <a:bodyPr/>
          <a:lstStyle>
            <a:lvl1pPr marL="0" indent="0">
              <a:buNone/>
              <a:defRPr sz="4000" b="1">
                <a:solidFill>
                  <a:schemeClr val="bg1"/>
                </a:solidFill>
                <a:latin typeface="+mj-lt"/>
              </a:defRPr>
            </a:lvl1pPr>
          </a:lstStyle>
          <a:p>
            <a:pPr lvl="0"/>
            <a:r>
              <a:rPr lang="en-US" dirty="0"/>
              <a:t>Heading</a:t>
            </a:r>
            <a:endParaRPr lang="en-GB" dirty="0"/>
          </a:p>
        </p:txBody>
      </p:sp>
    </p:spTree>
    <p:extLst>
      <p:ext uri="{BB962C8B-B14F-4D97-AF65-F5344CB8AC3E}">
        <p14:creationId xmlns:p14="http://schemas.microsoft.com/office/powerpoint/2010/main" val="1156436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Whit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F28C99-35C5-4962-9E30-42D0C78BB2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8">
            <a:extLst>
              <a:ext uri="{FF2B5EF4-FFF2-40B4-BE49-F238E27FC236}">
                <a16:creationId xmlns:a16="http://schemas.microsoft.com/office/drawing/2014/main" id="{86D1DC43-6075-4EF2-8576-7DF332A73832}"/>
              </a:ext>
            </a:extLst>
          </p:cNvPr>
          <p:cNvSpPr>
            <a:spLocks noGrp="1"/>
          </p:cNvSpPr>
          <p:nvPr>
            <p:ph type="body" sz="quarter" idx="10" hasCustomPrompt="1"/>
          </p:nvPr>
        </p:nvSpPr>
        <p:spPr>
          <a:xfrm>
            <a:off x="1473194" y="1386113"/>
            <a:ext cx="8911771" cy="762001"/>
          </a:xfrm>
          <a:prstGeom prst="rect">
            <a:avLst/>
          </a:prstGeom>
        </p:spPr>
        <p:txBody>
          <a:bodyPr anchor="b"/>
          <a:lstStyle>
            <a:lvl1pPr marL="0" indent="0">
              <a:buNone/>
              <a:defRPr sz="4800" b="1">
                <a:solidFill>
                  <a:srgbClr val="F7942A"/>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Title</a:t>
            </a:r>
          </a:p>
        </p:txBody>
      </p:sp>
      <p:sp>
        <p:nvSpPr>
          <p:cNvPr id="8" name="Text Placeholder 8">
            <a:extLst>
              <a:ext uri="{FF2B5EF4-FFF2-40B4-BE49-F238E27FC236}">
                <a16:creationId xmlns:a16="http://schemas.microsoft.com/office/drawing/2014/main" id="{394997BD-A3CA-4A08-A17F-588DD0490B91}"/>
              </a:ext>
            </a:extLst>
          </p:cNvPr>
          <p:cNvSpPr>
            <a:spLocks noGrp="1"/>
          </p:cNvSpPr>
          <p:nvPr>
            <p:ph type="body" sz="quarter" idx="12" hasCustomPrompt="1"/>
          </p:nvPr>
        </p:nvSpPr>
        <p:spPr>
          <a:xfrm>
            <a:off x="1473195" y="2148114"/>
            <a:ext cx="8911771" cy="585659"/>
          </a:xfrm>
          <a:prstGeom prst="rect">
            <a:avLst/>
          </a:prstGeom>
        </p:spPr>
        <p:txBody>
          <a:bodyPr anchor="t"/>
          <a:lstStyle>
            <a:lvl1pPr marL="0" indent="0">
              <a:buNone/>
              <a:defRPr sz="3600" b="1">
                <a:solidFill>
                  <a:schemeClr val="tx1"/>
                </a:solidFill>
                <a:latin typeface="+mj-lt"/>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912838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B7736-4441-490F-A07B-2461A198F02F}"/>
              </a:ext>
            </a:extLst>
          </p:cNvPr>
          <p:cNvSpPr txBox="1">
            <a:spLocks/>
          </p:cNvSpPr>
          <p:nvPr/>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a:buFontTx/>
              <a:buNone/>
            </a:pPr>
            <a:r>
              <a:rPr lang="en-US" dirty="0"/>
              <a:t>Click to edit Master title style</a:t>
            </a:r>
            <a:endParaRPr lang="en-GB" dirty="0"/>
          </a:p>
        </p:txBody>
      </p:sp>
      <p:sp>
        <p:nvSpPr>
          <p:cNvPr id="3" name="Subtitle 2">
            <a:extLst>
              <a:ext uri="{FF2B5EF4-FFF2-40B4-BE49-F238E27FC236}">
                <a16:creationId xmlns:a16="http://schemas.microsoft.com/office/drawing/2014/main" id="{4F971271-0024-4A28-80FF-9D720C3E10D2}"/>
              </a:ext>
            </a:extLst>
          </p:cNvPr>
          <p:cNvSpPr txBox="1">
            <a:spLocks/>
          </p:cNvSpPr>
          <p:nvPr/>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a:t>Click to edit Master subtitle style</a:t>
            </a:r>
            <a:endParaRPr lang="en-GB"/>
          </a:p>
        </p:txBody>
      </p:sp>
    </p:spTree>
    <p:extLst>
      <p:ext uri="{BB962C8B-B14F-4D97-AF65-F5344CB8AC3E}">
        <p14:creationId xmlns:p14="http://schemas.microsoft.com/office/powerpoint/2010/main" val="1748547562"/>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mailto:customercare@proactis.com"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g"/><Relationship Id="rId1" Type="http://schemas.openxmlformats.org/officeDocument/2006/relationships/slideLayout" Target="../slideLayouts/slideLayout3.xml"/><Relationship Id="rId4" Type="http://schemas.openxmlformats.org/officeDocument/2006/relationships/image" Target="../media/image46.jpg"/></Relationships>
</file>

<file path=ppt/slides/_rels/slide25.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3.xml"/><Relationship Id="rId4" Type="http://schemas.openxmlformats.org/officeDocument/2006/relationships/image" Target="../media/image53.jpg"/></Relationships>
</file>

<file path=ppt/slides/_rels/slide2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2.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5" Type="http://schemas.openxmlformats.org/officeDocument/2006/relationships/image" Target="../media/image58.png"/><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65.jpg"/><Relationship Id="rId2" Type="http://schemas.openxmlformats.org/officeDocument/2006/relationships/image" Target="../media/image64.png"/><Relationship Id="rId1" Type="http://schemas.openxmlformats.org/officeDocument/2006/relationships/slideLayout" Target="../slideLayouts/slideLayout3.xml"/><Relationship Id="rId5" Type="http://schemas.openxmlformats.org/officeDocument/2006/relationships/image" Target="../media/image67.jpg"/><Relationship Id="rId4" Type="http://schemas.openxmlformats.org/officeDocument/2006/relationships/image" Target="../media/image66.png"/></Relationships>
</file>

<file path=ppt/slides/_rels/slide34.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8.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image" Target="../media/image71.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74.jpg"/><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3.xml"/><Relationship Id="rId5" Type="http://schemas.openxmlformats.org/officeDocument/2006/relationships/image" Target="../media/image80.png"/><Relationship Id="rId4" Type="http://schemas.openxmlformats.org/officeDocument/2006/relationships/image" Target="../media/image79.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hyperlink" Target="mailto:customercare@hubwoo.com" TargetMode="Externa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C3217649-E90D-477F-BE9C-860B4F1ABF77}"/>
              </a:ext>
            </a:extLst>
          </p:cNvPr>
          <p:cNvSpPr>
            <a:spLocks noGrp="1"/>
          </p:cNvSpPr>
          <p:nvPr>
            <p:ph type="body" sz="quarter" idx="10"/>
          </p:nvPr>
        </p:nvSpPr>
        <p:spPr/>
        <p:txBody>
          <a:bodyPr/>
          <a:lstStyle/>
          <a:p>
            <a:r>
              <a:rPr lang="en-PH" spc="-80" dirty="0"/>
              <a:t>Order</a:t>
            </a:r>
            <a:r>
              <a:rPr lang="en-PH" spc="-285" dirty="0"/>
              <a:t> </a:t>
            </a:r>
            <a:r>
              <a:rPr lang="en-PH" spc="-90" dirty="0"/>
              <a:t>Management</a:t>
            </a:r>
            <a:endParaRPr lang="en-PH" dirty="0"/>
          </a:p>
        </p:txBody>
      </p:sp>
      <p:sp>
        <p:nvSpPr>
          <p:cNvPr id="11" name="Text Placeholder 10">
            <a:extLst>
              <a:ext uri="{FF2B5EF4-FFF2-40B4-BE49-F238E27FC236}">
                <a16:creationId xmlns:a16="http://schemas.microsoft.com/office/drawing/2014/main" id="{8A5E01EB-30B7-4B48-ADA1-BF31A63CB723}"/>
              </a:ext>
            </a:extLst>
          </p:cNvPr>
          <p:cNvSpPr>
            <a:spLocks noGrp="1"/>
          </p:cNvSpPr>
          <p:nvPr>
            <p:ph type="body" sz="quarter" idx="12"/>
          </p:nvPr>
        </p:nvSpPr>
        <p:spPr>
          <a:xfrm>
            <a:off x="1473195" y="2148114"/>
            <a:ext cx="9880605" cy="1280886"/>
          </a:xfrm>
        </p:spPr>
        <p:txBody>
          <a:bodyPr/>
          <a:lstStyle/>
          <a:p>
            <a:pPr marL="12700">
              <a:lnSpc>
                <a:spcPts val="3760"/>
              </a:lnSpc>
            </a:pPr>
            <a:r>
              <a:rPr lang="fr-FR" dirty="0">
                <a:cs typeface="Arial"/>
              </a:rPr>
              <a:t>Outil standard </a:t>
            </a:r>
            <a:r>
              <a:rPr lang="fr-FR" spc="-5" dirty="0">
                <a:cs typeface="Arial"/>
              </a:rPr>
              <a:t>de</a:t>
            </a:r>
            <a:r>
              <a:rPr lang="fr-FR" spc="-120" dirty="0">
                <a:cs typeface="Arial"/>
              </a:rPr>
              <a:t> </a:t>
            </a:r>
            <a:r>
              <a:rPr lang="fr-FR" dirty="0">
                <a:cs typeface="Arial"/>
              </a:rPr>
              <a:t>formation Fournisseur</a:t>
            </a:r>
          </a:p>
          <a:p>
            <a:endParaRPr lang="en-PH"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511807" y="1809334"/>
            <a:ext cx="8866632" cy="408432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538593" y="1835497"/>
            <a:ext cx="8760079" cy="3978275"/>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2059940" y="320928"/>
            <a:ext cx="6069330" cy="457200"/>
          </a:xfrm>
          <a:prstGeom prst="rect">
            <a:avLst/>
          </a:prstGeom>
        </p:spPr>
        <p:txBody>
          <a:bodyPr vert="horz" wrap="square" lIns="0" tIns="0" rIns="0" bIns="0" rtlCol="0">
            <a:spAutoFit/>
          </a:bodyPr>
          <a:lstStyle/>
          <a:p>
            <a:pPr marL="12700"/>
            <a:r>
              <a:rPr sz="3000" dirty="0">
                <a:solidFill>
                  <a:srgbClr val="FFFFFF"/>
                </a:solidFill>
                <a:latin typeface="Arial"/>
                <a:cs typeface="Arial"/>
              </a:rPr>
              <a:t>Boîte </a:t>
            </a:r>
            <a:r>
              <a:rPr sz="3000" spc="-5" dirty="0">
                <a:solidFill>
                  <a:srgbClr val="FFFFFF"/>
                </a:solidFill>
                <a:latin typeface="Arial"/>
                <a:cs typeface="Arial"/>
              </a:rPr>
              <a:t>de </a:t>
            </a:r>
            <a:r>
              <a:rPr sz="3000" dirty="0">
                <a:solidFill>
                  <a:srgbClr val="FFFFFF"/>
                </a:solidFill>
                <a:latin typeface="Arial"/>
                <a:cs typeface="Arial"/>
              </a:rPr>
              <a:t>Téléchargement </a:t>
            </a:r>
            <a:r>
              <a:rPr sz="3000" spc="-5" dirty="0">
                <a:solidFill>
                  <a:srgbClr val="FFFFFF"/>
                </a:solidFill>
                <a:latin typeface="Arial"/>
                <a:cs typeface="Arial"/>
              </a:rPr>
              <a:t>de</a:t>
            </a:r>
            <a:r>
              <a:rPr sz="3000" spc="-190" dirty="0">
                <a:solidFill>
                  <a:srgbClr val="FFFFFF"/>
                </a:solidFill>
                <a:latin typeface="Arial"/>
                <a:cs typeface="Arial"/>
              </a:rPr>
              <a:t> </a:t>
            </a:r>
            <a:r>
              <a:rPr sz="3000" dirty="0">
                <a:solidFill>
                  <a:srgbClr val="FFFFFF"/>
                </a:solidFill>
                <a:latin typeface="Arial"/>
                <a:cs typeface="Arial"/>
              </a:rPr>
              <a:t>Fichier</a:t>
            </a:r>
            <a:endParaRPr sz="3000">
              <a:latin typeface="Arial"/>
              <a:cs typeface="Arial"/>
            </a:endParaRPr>
          </a:p>
        </p:txBody>
      </p:sp>
      <p:sp>
        <p:nvSpPr>
          <p:cNvPr id="6" name="object 6"/>
          <p:cNvSpPr/>
          <p:nvPr/>
        </p:nvSpPr>
        <p:spPr>
          <a:xfrm>
            <a:off x="2819400" y="5480016"/>
            <a:ext cx="6324600" cy="329565"/>
          </a:xfrm>
          <a:custGeom>
            <a:avLst/>
            <a:gdLst/>
            <a:ahLst/>
            <a:cxnLst/>
            <a:rect l="l" t="t" r="r" b="b"/>
            <a:pathLst>
              <a:path w="6324600" h="329564">
                <a:moveTo>
                  <a:pt x="0" y="54838"/>
                </a:moveTo>
                <a:lnTo>
                  <a:pt x="4304" y="33491"/>
                </a:lnTo>
                <a:lnTo>
                  <a:pt x="16049" y="16060"/>
                </a:lnTo>
                <a:lnTo>
                  <a:pt x="33486" y="4309"/>
                </a:lnTo>
                <a:lnTo>
                  <a:pt x="54863" y="0"/>
                </a:lnTo>
                <a:lnTo>
                  <a:pt x="6269735" y="0"/>
                </a:lnTo>
                <a:lnTo>
                  <a:pt x="6291113" y="4309"/>
                </a:lnTo>
                <a:lnTo>
                  <a:pt x="6308550" y="16060"/>
                </a:lnTo>
                <a:lnTo>
                  <a:pt x="6320295" y="33491"/>
                </a:lnTo>
                <a:lnTo>
                  <a:pt x="6324600" y="54838"/>
                </a:lnTo>
                <a:lnTo>
                  <a:pt x="6324600" y="274205"/>
                </a:lnTo>
                <a:lnTo>
                  <a:pt x="6320295" y="295559"/>
                </a:lnTo>
                <a:lnTo>
                  <a:pt x="6308550" y="312994"/>
                </a:lnTo>
                <a:lnTo>
                  <a:pt x="6291113" y="324747"/>
                </a:lnTo>
                <a:lnTo>
                  <a:pt x="6269735" y="329056"/>
                </a:lnTo>
                <a:lnTo>
                  <a:pt x="54863" y="329056"/>
                </a:lnTo>
                <a:lnTo>
                  <a:pt x="33486" y="324747"/>
                </a:lnTo>
                <a:lnTo>
                  <a:pt x="16049" y="312994"/>
                </a:lnTo>
                <a:lnTo>
                  <a:pt x="4304" y="295559"/>
                </a:lnTo>
                <a:lnTo>
                  <a:pt x="0" y="274205"/>
                </a:lnTo>
                <a:lnTo>
                  <a:pt x="0" y="54838"/>
                </a:lnTo>
                <a:close/>
              </a:path>
            </a:pathLst>
          </a:custGeom>
          <a:ln w="38100">
            <a:solidFill>
              <a:srgbClr val="FF0000"/>
            </a:solidFill>
          </a:ln>
        </p:spPr>
        <p:txBody>
          <a:bodyPr wrap="square" lIns="0" tIns="0" rIns="0" bIns="0" rtlCol="0"/>
          <a:lstStyle/>
          <a:p>
            <a:endParaRPr/>
          </a:p>
        </p:txBody>
      </p:sp>
      <p:sp>
        <p:nvSpPr>
          <p:cNvPr id="9" name="Text Placeholder 8">
            <a:extLst>
              <a:ext uri="{FF2B5EF4-FFF2-40B4-BE49-F238E27FC236}">
                <a16:creationId xmlns:a16="http://schemas.microsoft.com/office/drawing/2014/main" id="{755728F5-F095-46FE-8BB9-DE3CB4AB448B}"/>
              </a:ext>
            </a:extLst>
          </p:cNvPr>
          <p:cNvSpPr>
            <a:spLocks noGrp="1"/>
          </p:cNvSpPr>
          <p:nvPr>
            <p:ph type="body" sz="quarter" idx="10"/>
          </p:nvPr>
        </p:nvSpPr>
        <p:spPr/>
        <p:txBody>
          <a:bodyPr/>
          <a:lstStyle/>
          <a:p>
            <a:r>
              <a:rPr lang="fr-FR" dirty="0">
                <a:cs typeface="Arial"/>
              </a:rPr>
              <a:t>Boîte </a:t>
            </a:r>
            <a:r>
              <a:rPr lang="fr-FR" spc="-5" dirty="0">
                <a:cs typeface="Arial"/>
              </a:rPr>
              <a:t>de </a:t>
            </a:r>
            <a:r>
              <a:rPr lang="fr-FR" dirty="0">
                <a:cs typeface="Arial"/>
              </a:rPr>
              <a:t>Téléchargement </a:t>
            </a:r>
            <a:r>
              <a:rPr lang="fr-FR" spc="-5" dirty="0">
                <a:cs typeface="Arial"/>
              </a:rPr>
              <a:t>de</a:t>
            </a:r>
            <a:r>
              <a:rPr lang="fr-FR" spc="-190" dirty="0">
                <a:cs typeface="Arial"/>
              </a:rPr>
              <a:t> </a:t>
            </a:r>
            <a:r>
              <a:rPr lang="fr-FR" dirty="0">
                <a:cs typeface="Arial"/>
              </a:rPr>
              <a:t>Fichier</a:t>
            </a:r>
          </a:p>
        </p:txBody>
      </p:sp>
      <p:sp>
        <p:nvSpPr>
          <p:cNvPr id="10" name="Text Placeholder 9">
            <a:extLst>
              <a:ext uri="{FF2B5EF4-FFF2-40B4-BE49-F238E27FC236}">
                <a16:creationId xmlns:a16="http://schemas.microsoft.com/office/drawing/2014/main" id="{40544A41-B1DD-4087-B273-278FB48DB5F3}"/>
              </a:ext>
            </a:extLst>
          </p:cNvPr>
          <p:cNvSpPr>
            <a:spLocks noGrp="1"/>
          </p:cNvSpPr>
          <p:nvPr>
            <p:ph type="body" sz="quarter" idx="11"/>
          </p:nvPr>
        </p:nvSpPr>
        <p:spPr>
          <a:xfrm>
            <a:off x="624337" y="1213201"/>
            <a:ext cx="10551663" cy="508382"/>
          </a:xfrm>
        </p:spPr>
        <p:txBody>
          <a:bodyPr/>
          <a:lstStyle/>
          <a:p>
            <a:pPr marL="0" indent="0">
              <a:buNone/>
            </a:pPr>
            <a:r>
              <a:rPr lang="fr-FR" spc="-35" dirty="0">
                <a:cs typeface="Arial"/>
              </a:rPr>
              <a:t>Vous </a:t>
            </a:r>
            <a:r>
              <a:rPr lang="fr-FR" spc="-5" dirty="0">
                <a:cs typeface="Arial"/>
              </a:rPr>
              <a:t>aurez ensuite la possibilité d’ouvrir ou de sauvegarder le document.</a:t>
            </a:r>
            <a:endParaRPr lang="fr-FR" dirty="0">
              <a:cs typeface="Arial"/>
            </a:endParaRPr>
          </a:p>
          <a:p>
            <a:endParaRPr lang="en-PH"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069693" y="282828"/>
            <a:ext cx="3990340" cy="474980"/>
          </a:xfrm>
          <a:prstGeom prst="rect">
            <a:avLst/>
          </a:prstGeom>
        </p:spPr>
        <p:txBody>
          <a:bodyPr vert="horz" wrap="square" lIns="0" tIns="0" rIns="0" bIns="0" rtlCol="0">
            <a:spAutoFit/>
          </a:bodyPr>
          <a:lstStyle/>
          <a:p>
            <a:pPr marL="12700"/>
            <a:r>
              <a:rPr sz="3000" spc="-40" dirty="0">
                <a:solidFill>
                  <a:srgbClr val="FFFFFF"/>
                </a:solidFill>
                <a:latin typeface="Arial"/>
                <a:cs typeface="Arial"/>
              </a:rPr>
              <a:t>Vue </a:t>
            </a:r>
            <a:r>
              <a:rPr sz="3000" spc="-5" dirty="0">
                <a:solidFill>
                  <a:srgbClr val="FFFFFF"/>
                </a:solidFill>
                <a:latin typeface="Arial"/>
                <a:cs typeface="Arial"/>
              </a:rPr>
              <a:t>Bon de</a:t>
            </a:r>
            <a:r>
              <a:rPr sz="3000" spc="-15" dirty="0">
                <a:solidFill>
                  <a:srgbClr val="FFFFFF"/>
                </a:solidFill>
                <a:latin typeface="Arial"/>
                <a:cs typeface="Arial"/>
              </a:rPr>
              <a:t> </a:t>
            </a:r>
            <a:r>
              <a:rPr sz="3000" spc="-5" dirty="0">
                <a:solidFill>
                  <a:srgbClr val="FFFFFF"/>
                </a:solidFill>
                <a:latin typeface="Arial"/>
                <a:cs typeface="Arial"/>
              </a:rPr>
              <a:t>commande</a:t>
            </a:r>
            <a:endParaRPr sz="3000">
              <a:latin typeface="Arial"/>
              <a:cs typeface="Arial"/>
            </a:endParaRPr>
          </a:p>
        </p:txBody>
      </p:sp>
      <p:sp>
        <p:nvSpPr>
          <p:cNvPr id="4" name="object 4"/>
          <p:cNvSpPr/>
          <p:nvPr/>
        </p:nvSpPr>
        <p:spPr>
          <a:xfrm>
            <a:off x="2042998" y="2181576"/>
            <a:ext cx="7951495" cy="4191317"/>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2069693" y="2207982"/>
            <a:ext cx="7798283" cy="3994564"/>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9251543" y="5066380"/>
            <a:ext cx="228600" cy="228600"/>
          </a:xfrm>
          <a:custGeom>
            <a:avLst/>
            <a:gdLst/>
            <a:ahLst/>
            <a:cxnLst/>
            <a:rect l="l" t="t" r="r" b="b"/>
            <a:pathLst>
              <a:path w="152400" h="152400">
                <a:moveTo>
                  <a:pt x="0" y="152400"/>
                </a:moveTo>
                <a:lnTo>
                  <a:pt x="152400" y="152400"/>
                </a:lnTo>
                <a:lnTo>
                  <a:pt x="152400" y="0"/>
                </a:lnTo>
                <a:lnTo>
                  <a:pt x="0" y="0"/>
                </a:lnTo>
                <a:lnTo>
                  <a:pt x="0" y="152400"/>
                </a:lnTo>
                <a:close/>
              </a:path>
            </a:pathLst>
          </a:custGeom>
          <a:ln w="38100">
            <a:solidFill>
              <a:srgbClr val="FF0000"/>
            </a:solidFill>
          </a:ln>
        </p:spPr>
        <p:txBody>
          <a:bodyPr wrap="square" lIns="0" tIns="0" rIns="0" bIns="0" rtlCol="0"/>
          <a:lstStyle/>
          <a:p>
            <a:endParaRPr/>
          </a:p>
        </p:txBody>
      </p:sp>
      <p:sp>
        <p:nvSpPr>
          <p:cNvPr id="9" name="Text Placeholder 8">
            <a:extLst>
              <a:ext uri="{FF2B5EF4-FFF2-40B4-BE49-F238E27FC236}">
                <a16:creationId xmlns:a16="http://schemas.microsoft.com/office/drawing/2014/main" id="{181E5887-BAD1-4225-8465-BC044D573D7C}"/>
              </a:ext>
            </a:extLst>
          </p:cNvPr>
          <p:cNvSpPr>
            <a:spLocks noGrp="1"/>
          </p:cNvSpPr>
          <p:nvPr>
            <p:ph type="body" sz="quarter" idx="10"/>
          </p:nvPr>
        </p:nvSpPr>
        <p:spPr/>
        <p:txBody>
          <a:bodyPr/>
          <a:lstStyle/>
          <a:p>
            <a:r>
              <a:rPr lang="en-PH" spc="-40" dirty="0">
                <a:cs typeface="Arial"/>
              </a:rPr>
              <a:t>Vue </a:t>
            </a:r>
            <a:r>
              <a:rPr lang="en-PH" spc="-5" dirty="0">
                <a:cs typeface="Arial"/>
              </a:rPr>
              <a:t>Bon de</a:t>
            </a:r>
            <a:r>
              <a:rPr lang="en-PH" spc="-15" dirty="0">
                <a:cs typeface="Arial"/>
              </a:rPr>
              <a:t> </a:t>
            </a:r>
            <a:r>
              <a:rPr lang="en-PH" spc="-5" dirty="0" err="1">
                <a:cs typeface="Arial"/>
              </a:rPr>
              <a:t>commande</a:t>
            </a:r>
            <a:endParaRPr lang="en-PH" dirty="0">
              <a:cs typeface="Arial"/>
            </a:endParaRPr>
          </a:p>
        </p:txBody>
      </p:sp>
      <p:sp>
        <p:nvSpPr>
          <p:cNvPr id="10" name="Text Placeholder 9">
            <a:extLst>
              <a:ext uri="{FF2B5EF4-FFF2-40B4-BE49-F238E27FC236}">
                <a16:creationId xmlns:a16="http://schemas.microsoft.com/office/drawing/2014/main" id="{2E02C080-D733-4097-9AE1-AF508AB36B7D}"/>
              </a:ext>
            </a:extLst>
          </p:cNvPr>
          <p:cNvSpPr>
            <a:spLocks noGrp="1"/>
          </p:cNvSpPr>
          <p:nvPr>
            <p:ph type="body" sz="quarter" idx="11"/>
          </p:nvPr>
        </p:nvSpPr>
        <p:spPr>
          <a:xfrm>
            <a:off x="624336" y="1284487"/>
            <a:ext cx="10551663" cy="881508"/>
          </a:xfrm>
        </p:spPr>
        <p:txBody>
          <a:bodyPr/>
          <a:lstStyle/>
          <a:p>
            <a:pPr marL="0" indent="0">
              <a:buNone/>
            </a:pPr>
            <a:r>
              <a:rPr lang="fr-FR" spc="-35" dirty="0">
                <a:cs typeface="Arial"/>
              </a:rPr>
              <a:t>Vous </a:t>
            </a:r>
            <a:r>
              <a:rPr lang="fr-FR" spc="-5" dirty="0">
                <a:cs typeface="Arial"/>
              </a:rPr>
              <a:t>pouvez aussi voir </a:t>
            </a:r>
            <a:r>
              <a:rPr lang="fr-FR" dirty="0">
                <a:cs typeface="Arial"/>
              </a:rPr>
              <a:t>et </a:t>
            </a:r>
            <a:r>
              <a:rPr lang="fr-FR" spc="-5" dirty="0">
                <a:cs typeface="Arial"/>
              </a:rPr>
              <a:t>traiter le bon de commande en cliquant  sur l'icône située sous la colonne</a:t>
            </a:r>
            <a:r>
              <a:rPr lang="fr-FR" spc="-30" dirty="0">
                <a:cs typeface="Arial"/>
              </a:rPr>
              <a:t> </a:t>
            </a:r>
            <a:r>
              <a:rPr lang="fr-FR" spc="-5" dirty="0">
                <a:cs typeface="Arial"/>
              </a:rPr>
              <a:t>Action.</a:t>
            </a:r>
            <a:endParaRPr lang="fr-FR" dirty="0">
              <a:cs typeface="Arial"/>
            </a:endParaRPr>
          </a:p>
          <a:p>
            <a:pPr marL="0" indent="0">
              <a:buNone/>
            </a:pPr>
            <a:endParaRPr lang="en-PH"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69491" y="1954530"/>
            <a:ext cx="8746236" cy="436016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295400" y="1981200"/>
            <a:ext cx="8640699" cy="4252722"/>
          </a:xfrm>
          <a:prstGeom prst="rect">
            <a:avLst/>
          </a:prstGeom>
          <a:blipFill>
            <a:blip r:embed="rId3" cstate="print"/>
            <a:stretch>
              <a:fillRect/>
            </a:stretch>
          </a:blipFill>
        </p:spPr>
        <p:txBody>
          <a:bodyPr wrap="square" lIns="0" tIns="0" rIns="0" bIns="0" rtlCol="0"/>
          <a:lstStyle/>
          <a:p>
            <a:endParaRPr/>
          </a:p>
        </p:txBody>
      </p:sp>
      <p:sp>
        <p:nvSpPr>
          <p:cNvPr id="12" name="Text Placeholder 11">
            <a:extLst>
              <a:ext uri="{FF2B5EF4-FFF2-40B4-BE49-F238E27FC236}">
                <a16:creationId xmlns:a16="http://schemas.microsoft.com/office/drawing/2014/main" id="{89DF19A3-C5C9-493A-97FB-C22F3005F2AC}"/>
              </a:ext>
            </a:extLst>
          </p:cNvPr>
          <p:cNvSpPr>
            <a:spLocks noGrp="1"/>
          </p:cNvSpPr>
          <p:nvPr>
            <p:ph type="body" sz="quarter" idx="10"/>
          </p:nvPr>
        </p:nvSpPr>
        <p:spPr/>
        <p:txBody>
          <a:bodyPr/>
          <a:lstStyle/>
          <a:p>
            <a:r>
              <a:rPr lang="fr-FR" spc="-5" dirty="0"/>
              <a:t>Page de détail de</a:t>
            </a:r>
            <a:r>
              <a:rPr lang="fr-FR" spc="-40" dirty="0"/>
              <a:t> </a:t>
            </a:r>
            <a:r>
              <a:rPr lang="fr-FR" spc="-5" dirty="0"/>
              <a:t>commande</a:t>
            </a:r>
            <a:endParaRPr lang="en-PH" dirty="0"/>
          </a:p>
        </p:txBody>
      </p:sp>
      <p:sp>
        <p:nvSpPr>
          <p:cNvPr id="13" name="Text Placeholder 12">
            <a:extLst>
              <a:ext uri="{FF2B5EF4-FFF2-40B4-BE49-F238E27FC236}">
                <a16:creationId xmlns:a16="http://schemas.microsoft.com/office/drawing/2014/main" id="{FE7EBA1D-EEB6-4433-BCED-AF720EDCBB3F}"/>
              </a:ext>
            </a:extLst>
          </p:cNvPr>
          <p:cNvSpPr>
            <a:spLocks noGrp="1"/>
          </p:cNvSpPr>
          <p:nvPr>
            <p:ph type="body" sz="quarter" idx="11"/>
          </p:nvPr>
        </p:nvSpPr>
        <p:spPr>
          <a:xfrm>
            <a:off x="624336" y="1278683"/>
            <a:ext cx="10551663" cy="1237591"/>
          </a:xfrm>
        </p:spPr>
        <p:txBody>
          <a:bodyPr/>
          <a:lstStyle/>
          <a:p>
            <a:pPr marL="0" indent="0">
              <a:buNone/>
            </a:pPr>
            <a:r>
              <a:rPr lang="fr-FR" sz="1800" spc="-5" dirty="0">
                <a:cs typeface="Arial"/>
              </a:rPr>
              <a:t>Ceci vous amènera sur la page Détail de la </a:t>
            </a:r>
            <a:r>
              <a:rPr lang="fr-FR" sz="1800" dirty="0">
                <a:cs typeface="Arial"/>
              </a:rPr>
              <a:t>commande. </a:t>
            </a:r>
            <a:r>
              <a:rPr lang="fr-FR" sz="1800" spc="-35" dirty="0">
                <a:cs typeface="Arial"/>
              </a:rPr>
              <a:t>Vous </a:t>
            </a:r>
            <a:r>
              <a:rPr lang="fr-FR" sz="1800" spc="-5" dirty="0">
                <a:cs typeface="Arial"/>
              </a:rPr>
              <a:t>y  trouverez en haut les détails de </a:t>
            </a:r>
            <a:r>
              <a:rPr lang="fr-FR" sz="1800" spc="-15" dirty="0">
                <a:cs typeface="Arial"/>
              </a:rPr>
              <a:t>l’acheteur, </a:t>
            </a:r>
            <a:r>
              <a:rPr lang="fr-FR" sz="1800" spc="-5" dirty="0">
                <a:cs typeface="Arial"/>
              </a:rPr>
              <a:t>ses coordonnées de  </a:t>
            </a:r>
            <a:r>
              <a:rPr lang="fr-FR" sz="1800" dirty="0">
                <a:cs typeface="Arial"/>
              </a:rPr>
              <a:t>contact </a:t>
            </a:r>
            <a:r>
              <a:rPr lang="fr-FR" sz="1800" spc="-5" dirty="0">
                <a:cs typeface="Arial"/>
              </a:rPr>
              <a:t>et en dessous les articles liées à la</a:t>
            </a:r>
            <a:r>
              <a:rPr lang="fr-FR" sz="1800" spc="90" dirty="0">
                <a:cs typeface="Arial"/>
              </a:rPr>
              <a:t> </a:t>
            </a:r>
            <a:r>
              <a:rPr lang="fr-FR" sz="1800" spc="-5" dirty="0">
                <a:cs typeface="Arial"/>
              </a:rPr>
              <a:t>commande.</a:t>
            </a:r>
            <a:endParaRPr lang="fr-FR" sz="1800" dirty="0">
              <a:cs typeface="Arial"/>
            </a:endParaRPr>
          </a:p>
          <a:p>
            <a:pPr marL="0" indent="0">
              <a:buNone/>
            </a:pPr>
            <a:endParaRPr lang="en-PH" sz="1800" dirty="0"/>
          </a:p>
        </p:txBody>
      </p:sp>
      <p:sp>
        <p:nvSpPr>
          <p:cNvPr id="6" name="object 6"/>
          <p:cNvSpPr/>
          <p:nvPr/>
        </p:nvSpPr>
        <p:spPr>
          <a:xfrm>
            <a:off x="1353996" y="2703806"/>
            <a:ext cx="1313180" cy="219075"/>
          </a:xfrm>
          <a:custGeom>
            <a:avLst/>
            <a:gdLst/>
            <a:ahLst/>
            <a:cxnLst/>
            <a:rect l="l" t="t" r="r" b="b"/>
            <a:pathLst>
              <a:path w="1313180" h="219075">
                <a:moveTo>
                  <a:pt x="0" y="218846"/>
                </a:moveTo>
                <a:lnTo>
                  <a:pt x="1313053" y="218846"/>
                </a:lnTo>
                <a:lnTo>
                  <a:pt x="1313053" y="0"/>
                </a:lnTo>
                <a:lnTo>
                  <a:pt x="0" y="0"/>
                </a:lnTo>
                <a:lnTo>
                  <a:pt x="0" y="218846"/>
                </a:lnTo>
                <a:close/>
              </a:path>
            </a:pathLst>
          </a:custGeom>
          <a:ln w="38099">
            <a:solidFill>
              <a:srgbClr val="FF0000"/>
            </a:solidFill>
          </a:ln>
        </p:spPr>
        <p:txBody>
          <a:bodyPr wrap="square" lIns="0" tIns="0" rIns="0" bIns="0" rtlCol="0"/>
          <a:lstStyle/>
          <a:p>
            <a:endParaRPr/>
          </a:p>
        </p:txBody>
      </p:sp>
      <p:sp>
        <p:nvSpPr>
          <p:cNvPr id="7" name="object 7"/>
          <p:cNvSpPr/>
          <p:nvPr/>
        </p:nvSpPr>
        <p:spPr>
          <a:xfrm>
            <a:off x="1353996" y="3715576"/>
            <a:ext cx="1389380" cy="232410"/>
          </a:xfrm>
          <a:custGeom>
            <a:avLst/>
            <a:gdLst/>
            <a:ahLst/>
            <a:cxnLst/>
            <a:rect l="l" t="t" r="r" b="b"/>
            <a:pathLst>
              <a:path w="1389380" h="232410">
                <a:moveTo>
                  <a:pt x="0" y="232346"/>
                </a:moveTo>
                <a:lnTo>
                  <a:pt x="1389252" y="232346"/>
                </a:lnTo>
                <a:lnTo>
                  <a:pt x="1389252" y="0"/>
                </a:lnTo>
                <a:lnTo>
                  <a:pt x="0" y="0"/>
                </a:lnTo>
                <a:lnTo>
                  <a:pt x="0" y="232346"/>
                </a:lnTo>
                <a:close/>
              </a:path>
            </a:pathLst>
          </a:custGeom>
          <a:ln w="38100">
            <a:solidFill>
              <a:srgbClr val="FF0000"/>
            </a:solidFill>
          </a:ln>
        </p:spPr>
        <p:txBody>
          <a:bodyPr wrap="square" lIns="0" tIns="0" rIns="0" bIns="0" rtlCol="0"/>
          <a:lstStyle/>
          <a:p>
            <a:endParaRPr/>
          </a:p>
        </p:txBody>
      </p:sp>
      <p:sp>
        <p:nvSpPr>
          <p:cNvPr id="8" name="object 8"/>
          <p:cNvSpPr/>
          <p:nvPr/>
        </p:nvSpPr>
        <p:spPr>
          <a:xfrm>
            <a:off x="1304022" y="4506723"/>
            <a:ext cx="1225550" cy="260350"/>
          </a:xfrm>
          <a:custGeom>
            <a:avLst/>
            <a:gdLst/>
            <a:ahLst/>
            <a:cxnLst/>
            <a:rect l="l" t="t" r="r" b="b"/>
            <a:pathLst>
              <a:path w="1225550" h="260350">
                <a:moveTo>
                  <a:pt x="0" y="260350"/>
                </a:moveTo>
                <a:lnTo>
                  <a:pt x="1225105" y="260350"/>
                </a:lnTo>
                <a:lnTo>
                  <a:pt x="1225105" y="0"/>
                </a:lnTo>
                <a:lnTo>
                  <a:pt x="0" y="0"/>
                </a:lnTo>
                <a:lnTo>
                  <a:pt x="0" y="260350"/>
                </a:lnTo>
                <a:close/>
              </a:path>
            </a:pathLst>
          </a:custGeom>
          <a:ln w="38100">
            <a:solidFill>
              <a:srgbClr val="FF0000"/>
            </a:solidFill>
          </a:ln>
        </p:spPr>
        <p:txBody>
          <a:bodyPr wrap="square" lIns="0" tIns="0" rIns="0" bIns="0" rtlCol="0"/>
          <a:lstStyle/>
          <a:p>
            <a:endParaRPr/>
          </a:p>
        </p:txBody>
      </p:sp>
      <p:sp>
        <p:nvSpPr>
          <p:cNvPr id="9" name="object 9"/>
          <p:cNvSpPr/>
          <p:nvPr/>
        </p:nvSpPr>
        <p:spPr>
          <a:xfrm>
            <a:off x="5486400" y="2811717"/>
            <a:ext cx="1456055" cy="222250"/>
          </a:xfrm>
          <a:custGeom>
            <a:avLst/>
            <a:gdLst/>
            <a:ahLst/>
            <a:cxnLst/>
            <a:rect l="l" t="t" r="r" b="b"/>
            <a:pathLst>
              <a:path w="1456054" h="222250">
                <a:moveTo>
                  <a:pt x="0" y="221805"/>
                </a:moveTo>
                <a:lnTo>
                  <a:pt x="1455547" y="221805"/>
                </a:lnTo>
                <a:lnTo>
                  <a:pt x="1455547" y="0"/>
                </a:lnTo>
                <a:lnTo>
                  <a:pt x="0" y="0"/>
                </a:lnTo>
                <a:lnTo>
                  <a:pt x="0" y="221805"/>
                </a:lnTo>
                <a:close/>
              </a:path>
            </a:pathLst>
          </a:custGeom>
          <a:ln w="38099">
            <a:solidFill>
              <a:srgbClr val="FF0000"/>
            </a:solidFill>
          </a:ln>
        </p:spPr>
        <p:txBody>
          <a:bodyPr wrap="square" lIns="0" tIns="0" rIns="0" bIns="0" rtlCol="0"/>
          <a:lstStyle/>
          <a:p>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927479" y="4112848"/>
            <a:ext cx="8622792" cy="178917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981200" y="4189600"/>
            <a:ext cx="8515350" cy="1682750"/>
          </a:xfrm>
          <a:prstGeom prst="rect">
            <a:avLst/>
          </a:prstGeom>
          <a:blipFill>
            <a:blip r:embed="rId3" cstate="print"/>
            <a:stretch>
              <a:fillRect/>
            </a:stretch>
          </a:blipFill>
        </p:spPr>
        <p:txBody>
          <a:bodyPr wrap="square" lIns="0" tIns="0" rIns="0" bIns="0" rtlCol="0"/>
          <a:lstStyle/>
          <a:p>
            <a:endParaRPr/>
          </a:p>
        </p:txBody>
      </p:sp>
      <p:sp>
        <p:nvSpPr>
          <p:cNvPr id="15" name="Text Placeholder 14">
            <a:extLst>
              <a:ext uri="{FF2B5EF4-FFF2-40B4-BE49-F238E27FC236}">
                <a16:creationId xmlns:a16="http://schemas.microsoft.com/office/drawing/2014/main" id="{58756F62-ADC5-4A53-9FB0-10A01EC37EF7}"/>
              </a:ext>
            </a:extLst>
          </p:cNvPr>
          <p:cNvSpPr>
            <a:spLocks noGrp="1"/>
          </p:cNvSpPr>
          <p:nvPr>
            <p:ph type="body" sz="quarter" idx="10"/>
          </p:nvPr>
        </p:nvSpPr>
        <p:spPr/>
        <p:txBody>
          <a:bodyPr/>
          <a:lstStyle/>
          <a:p>
            <a:r>
              <a:rPr lang="en-PH" spc="-5" dirty="0" err="1"/>
              <a:t>Lignes</a:t>
            </a:r>
            <a:r>
              <a:rPr lang="en-PH" spc="-5" dirty="0"/>
              <a:t> de</a:t>
            </a:r>
            <a:r>
              <a:rPr lang="en-PH" spc="-55" dirty="0"/>
              <a:t> </a:t>
            </a:r>
            <a:r>
              <a:rPr lang="en-PH" spc="-5" dirty="0" err="1"/>
              <a:t>Commande</a:t>
            </a:r>
            <a:endParaRPr lang="en-PH" dirty="0"/>
          </a:p>
        </p:txBody>
      </p:sp>
      <p:sp>
        <p:nvSpPr>
          <p:cNvPr id="16" name="Text Placeholder 15">
            <a:extLst>
              <a:ext uri="{FF2B5EF4-FFF2-40B4-BE49-F238E27FC236}">
                <a16:creationId xmlns:a16="http://schemas.microsoft.com/office/drawing/2014/main" id="{CB4ED6A2-E799-4764-8786-D5059FF47498}"/>
              </a:ext>
            </a:extLst>
          </p:cNvPr>
          <p:cNvSpPr>
            <a:spLocks noGrp="1"/>
          </p:cNvSpPr>
          <p:nvPr>
            <p:ph type="body" sz="quarter" idx="11"/>
          </p:nvPr>
        </p:nvSpPr>
        <p:spPr>
          <a:xfrm>
            <a:off x="624336" y="1438399"/>
            <a:ext cx="10551663" cy="1230002"/>
          </a:xfrm>
        </p:spPr>
        <p:txBody>
          <a:bodyPr/>
          <a:lstStyle/>
          <a:p>
            <a:pPr marL="0" indent="0">
              <a:buNone/>
            </a:pPr>
            <a:r>
              <a:rPr lang="fr-FR" spc="-35" dirty="0">
                <a:cs typeface="Arial"/>
              </a:rPr>
              <a:t>Vous </a:t>
            </a:r>
            <a:r>
              <a:rPr lang="fr-FR" spc="-5" dirty="0">
                <a:cs typeface="Arial"/>
              </a:rPr>
              <a:t>pouvez modifier les dates de </a:t>
            </a:r>
            <a:r>
              <a:rPr lang="fr-FR" dirty="0">
                <a:cs typeface="Arial"/>
              </a:rPr>
              <a:t>livraison, </a:t>
            </a:r>
            <a:r>
              <a:rPr lang="fr-FR" spc="-5" dirty="0">
                <a:cs typeface="Arial"/>
              </a:rPr>
              <a:t>les quantités et les  prix. Ces changements peuvent </a:t>
            </a:r>
            <a:r>
              <a:rPr lang="fr-FR" dirty="0">
                <a:cs typeface="Arial"/>
              </a:rPr>
              <a:t>être </a:t>
            </a:r>
            <a:r>
              <a:rPr lang="fr-FR" spc="-10" dirty="0">
                <a:cs typeface="Arial"/>
              </a:rPr>
              <a:t>effectués </a:t>
            </a:r>
            <a:r>
              <a:rPr lang="fr-FR" spc="-5" dirty="0">
                <a:cs typeface="Arial"/>
              </a:rPr>
              <a:t>en cliquant sur la  boîte appropriée et en modifiant </a:t>
            </a:r>
            <a:r>
              <a:rPr lang="fr-FR" dirty="0">
                <a:cs typeface="Arial"/>
              </a:rPr>
              <a:t>les </a:t>
            </a:r>
            <a:r>
              <a:rPr lang="fr-FR" spc="-5" dirty="0">
                <a:cs typeface="Arial"/>
              </a:rPr>
              <a:t>données </a:t>
            </a:r>
            <a:r>
              <a:rPr lang="fr-FR" spc="5" dirty="0">
                <a:cs typeface="Arial"/>
              </a:rPr>
              <a:t>ou </a:t>
            </a:r>
            <a:r>
              <a:rPr lang="fr-FR" spc="-5" dirty="0">
                <a:cs typeface="Arial"/>
              </a:rPr>
              <a:t>en cliquant sur le  </a:t>
            </a:r>
            <a:r>
              <a:rPr lang="fr-FR" spc="-15" dirty="0">
                <a:cs typeface="Arial"/>
              </a:rPr>
              <a:t>calendrier.</a:t>
            </a:r>
            <a:endParaRPr lang="fr-FR" dirty="0">
              <a:cs typeface="Arial"/>
            </a:endParaRPr>
          </a:p>
          <a:p>
            <a:pPr marL="0" indent="0">
              <a:buNone/>
            </a:pPr>
            <a:endParaRPr lang="en-PH" dirty="0"/>
          </a:p>
        </p:txBody>
      </p:sp>
      <p:sp>
        <p:nvSpPr>
          <p:cNvPr id="6" name="object 6"/>
          <p:cNvSpPr/>
          <p:nvPr/>
        </p:nvSpPr>
        <p:spPr>
          <a:xfrm>
            <a:off x="6026189" y="4645149"/>
            <a:ext cx="2534920" cy="685800"/>
          </a:xfrm>
          <a:custGeom>
            <a:avLst/>
            <a:gdLst/>
            <a:ahLst/>
            <a:cxnLst/>
            <a:rect l="l" t="t" r="r" b="b"/>
            <a:pathLst>
              <a:path w="2534920" h="685800">
                <a:moveTo>
                  <a:pt x="0" y="685800"/>
                </a:moveTo>
                <a:lnTo>
                  <a:pt x="2534412" y="685800"/>
                </a:lnTo>
                <a:lnTo>
                  <a:pt x="2534412" y="0"/>
                </a:lnTo>
                <a:lnTo>
                  <a:pt x="0" y="0"/>
                </a:lnTo>
                <a:lnTo>
                  <a:pt x="0" y="685800"/>
                </a:lnTo>
                <a:close/>
              </a:path>
            </a:pathLst>
          </a:custGeom>
          <a:ln w="38100">
            <a:solidFill>
              <a:srgbClr val="FF0000"/>
            </a:solidFill>
          </a:ln>
        </p:spPr>
        <p:txBody>
          <a:bodyPr wrap="square" lIns="0" tIns="0" rIns="0" bIns="0" rtlCol="0"/>
          <a:lstStyle/>
          <a:p>
            <a:endParaRPr/>
          </a:p>
        </p:txBody>
      </p:sp>
      <p:sp>
        <p:nvSpPr>
          <p:cNvPr id="7" name="object 7"/>
          <p:cNvSpPr/>
          <p:nvPr/>
        </p:nvSpPr>
        <p:spPr>
          <a:xfrm>
            <a:off x="4826802" y="2933080"/>
            <a:ext cx="2415540" cy="1912728"/>
          </a:xfrm>
          <a:custGeom>
            <a:avLst/>
            <a:gdLst/>
            <a:ahLst/>
            <a:cxnLst/>
            <a:rect l="l" t="t" r="r" b="b"/>
            <a:pathLst>
              <a:path w="1805939" h="1430020">
                <a:moveTo>
                  <a:pt x="1504696" y="658876"/>
                </a:moveTo>
                <a:lnTo>
                  <a:pt x="1053338" y="658876"/>
                </a:lnTo>
                <a:lnTo>
                  <a:pt x="1616075" y="1429639"/>
                </a:lnTo>
                <a:lnTo>
                  <a:pt x="1504696" y="658876"/>
                </a:lnTo>
                <a:close/>
              </a:path>
              <a:path w="1805939" h="1430020">
                <a:moveTo>
                  <a:pt x="1695830" y="0"/>
                </a:moveTo>
                <a:lnTo>
                  <a:pt x="109854" y="0"/>
                </a:lnTo>
                <a:lnTo>
                  <a:pt x="67079" y="8628"/>
                </a:lnTo>
                <a:lnTo>
                  <a:pt x="32162" y="32162"/>
                </a:lnTo>
                <a:lnTo>
                  <a:pt x="8628" y="67079"/>
                </a:lnTo>
                <a:lnTo>
                  <a:pt x="0" y="109855"/>
                </a:lnTo>
                <a:lnTo>
                  <a:pt x="0" y="549021"/>
                </a:lnTo>
                <a:lnTo>
                  <a:pt x="8628" y="591796"/>
                </a:lnTo>
                <a:lnTo>
                  <a:pt x="32162" y="626713"/>
                </a:lnTo>
                <a:lnTo>
                  <a:pt x="67079" y="650247"/>
                </a:lnTo>
                <a:lnTo>
                  <a:pt x="109854" y="658876"/>
                </a:lnTo>
                <a:lnTo>
                  <a:pt x="1695830" y="658876"/>
                </a:lnTo>
                <a:lnTo>
                  <a:pt x="1738606" y="650247"/>
                </a:lnTo>
                <a:lnTo>
                  <a:pt x="1773523" y="626713"/>
                </a:lnTo>
                <a:lnTo>
                  <a:pt x="1797057" y="591796"/>
                </a:lnTo>
                <a:lnTo>
                  <a:pt x="1805686" y="549021"/>
                </a:lnTo>
                <a:lnTo>
                  <a:pt x="1805686" y="109855"/>
                </a:lnTo>
                <a:lnTo>
                  <a:pt x="1797057" y="67079"/>
                </a:lnTo>
                <a:lnTo>
                  <a:pt x="1773523" y="32162"/>
                </a:lnTo>
                <a:lnTo>
                  <a:pt x="1738606" y="8628"/>
                </a:lnTo>
                <a:lnTo>
                  <a:pt x="1695830" y="0"/>
                </a:lnTo>
                <a:close/>
              </a:path>
            </a:pathLst>
          </a:custGeom>
          <a:solidFill>
            <a:srgbClr val="FFFFFF"/>
          </a:solidFill>
        </p:spPr>
        <p:txBody>
          <a:bodyPr wrap="square" lIns="0" tIns="0" rIns="0" bIns="0" rtlCol="0"/>
          <a:lstStyle/>
          <a:p>
            <a:endParaRPr/>
          </a:p>
        </p:txBody>
      </p:sp>
      <p:sp>
        <p:nvSpPr>
          <p:cNvPr id="8" name="object 8"/>
          <p:cNvSpPr/>
          <p:nvPr/>
        </p:nvSpPr>
        <p:spPr>
          <a:xfrm>
            <a:off x="4826802" y="2933080"/>
            <a:ext cx="2415540" cy="1912728"/>
          </a:xfrm>
          <a:custGeom>
            <a:avLst/>
            <a:gdLst/>
            <a:ahLst/>
            <a:cxnLst/>
            <a:rect l="l" t="t" r="r" b="b"/>
            <a:pathLst>
              <a:path w="1805939" h="1430020">
                <a:moveTo>
                  <a:pt x="0" y="109855"/>
                </a:moveTo>
                <a:lnTo>
                  <a:pt x="8628" y="67079"/>
                </a:lnTo>
                <a:lnTo>
                  <a:pt x="32162" y="32162"/>
                </a:lnTo>
                <a:lnTo>
                  <a:pt x="67079" y="8628"/>
                </a:lnTo>
                <a:lnTo>
                  <a:pt x="109854" y="0"/>
                </a:lnTo>
                <a:lnTo>
                  <a:pt x="1053338" y="0"/>
                </a:lnTo>
                <a:lnTo>
                  <a:pt x="1504696" y="0"/>
                </a:lnTo>
                <a:lnTo>
                  <a:pt x="1695830" y="0"/>
                </a:lnTo>
                <a:lnTo>
                  <a:pt x="1738606" y="8628"/>
                </a:lnTo>
                <a:lnTo>
                  <a:pt x="1773523" y="32162"/>
                </a:lnTo>
                <a:lnTo>
                  <a:pt x="1797057" y="67079"/>
                </a:lnTo>
                <a:lnTo>
                  <a:pt x="1805686" y="109855"/>
                </a:lnTo>
                <a:lnTo>
                  <a:pt x="1805686" y="384301"/>
                </a:lnTo>
                <a:lnTo>
                  <a:pt x="1805686" y="549021"/>
                </a:lnTo>
                <a:lnTo>
                  <a:pt x="1797057" y="591796"/>
                </a:lnTo>
                <a:lnTo>
                  <a:pt x="1773523" y="626713"/>
                </a:lnTo>
                <a:lnTo>
                  <a:pt x="1738606" y="650247"/>
                </a:lnTo>
                <a:lnTo>
                  <a:pt x="1695830" y="658876"/>
                </a:lnTo>
                <a:lnTo>
                  <a:pt x="1504696" y="658876"/>
                </a:lnTo>
                <a:lnTo>
                  <a:pt x="1616075" y="1429639"/>
                </a:lnTo>
                <a:lnTo>
                  <a:pt x="1053338" y="658876"/>
                </a:lnTo>
                <a:lnTo>
                  <a:pt x="109854" y="658876"/>
                </a:lnTo>
                <a:lnTo>
                  <a:pt x="67079" y="650247"/>
                </a:lnTo>
                <a:lnTo>
                  <a:pt x="32162" y="626713"/>
                </a:lnTo>
                <a:lnTo>
                  <a:pt x="8628" y="591796"/>
                </a:lnTo>
                <a:lnTo>
                  <a:pt x="0" y="549021"/>
                </a:lnTo>
                <a:lnTo>
                  <a:pt x="0" y="384301"/>
                </a:lnTo>
                <a:lnTo>
                  <a:pt x="0" y="109855"/>
                </a:lnTo>
                <a:close/>
              </a:path>
            </a:pathLst>
          </a:custGeom>
          <a:ln w="25400">
            <a:solidFill>
              <a:srgbClr val="072D50"/>
            </a:solidFill>
          </a:ln>
        </p:spPr>
        <p:txBody>
          <a:bodyPr wrap="square" lIns="0" tIns="0" rIns="0" bIns="0" rtlCol="0"/>
          <a:lstStyle/>
          <a:p>
            <a:endParaRPr/>
          </a:p>
        </p:txBody>
      </p:sp>
      <p:sp>
        <p:nvSpPr>
          <p:cNvPr id="9" name="object 9"/>
          <p:cNvSpPr txBox="1"/>
          <p:nvPr/>
        </p:nvSpPr>
        <p:spPr>
          <a:xfrm>
            <a:off x="5042452" y="3212068"/>
            <a:ext cx="2052870" cy="369332"/>
          </a:xfrm>
          <a:prstGeom prst="rect">
            <a:avLst/>
          </a:prstGeom>
        </p:spPr>
        <p:txBody>
          <a:bodyPr vert="horz" wrap="square" lIns="0" tIns="0" rIns="0" bIns="0" rtlCol="0">
            <a:spAutoFit/>
          </a:bodyPr>
          <a:lstStyle/>
          <a:p>
            <a:pPr marL="12700" marR="5080" indent="1270" algn="ctr"/>
            <a:r>
              <a:rPr sz="1200" b="1" spc="-5" dirty="0">
                <a:solidFill>
                  <a:srgbClr val="072D50"/>
                </a:solidFill>
                <a:latin typeface="Arial"/>
                <a:cs typeface="Arial"/>
              </a:rPr>
              <a:t>Utilisez </a:t>
            </a:r>
            <a:r>
              <a:rPr sz="1200" b="1" dirty="0">
                <a:solidFill>
                  <a:srgbClr val="072D50"/>
                </a:solidFill>
                <a:latin typeface="Arial"/>
                <a:cs typeface="Arial"/>
              </a:rPr>
              <a:t>le calendrier  pour modifier la</a:t>
            </a:r>
            <a:r>
              <a:rPr sz="1200" b="1" spc="-100" dirty="0">
                <a:solidFill>
                  <a:srgbClr val="072D50"/>
                </a:solidFill>
                <a:latin typeface="Arial"/>
                <a:cs typeface="Arial"/>
              </a:rPr>
              <a:t> </a:t>
            </a:r>
            <a:r>
              <a:rPr sz="1200" b="1" dirty="0">
                <a:solidFill>
                  <a:srgbClr val="072D50"/>
                </a:solidFill>
                <a:latin typeface="Arial"/>
                <a:cs typeface="Arial"/>
              </a:rPr>
              <a:t>date </a:t>
            </a:r>
            <a:r>
              <a:rPr sz="1200" b="1" spc="-5" dirty="0">
                <a:solidFill>
                  <a:srgbClr val="072D50"/>
                </a:solidFill>
                <a:latin typeface="Arial"/>
                <a:cs typeface="Arial"/>
              </a:rPr>
              <a:t>de</a:t>
            </a:r>
            <a:r>
              <a:rPr sz="1200" b="1" spc="-55" dirty="0">
                <a:solidFill>
                  <a:srgbClr val="072D50"/>
                </a:solidFill>
                <a:latin typeface="Arial"/>
                <a:cs typeface="Arial"/>
              </a:rPr>
              <a:t> </a:t>
            </a:r>
            <a:r>
              <a:rPr sz="1200" b="1" spc="-5" dirty="0">
                <a:solidFill>
                  <a:srgbClr val="072D50"/>
                </a:solidFill>
                <a:latin typeface="Arial"/>
                <a:cs typeface="Arial"/>
              </a:rPr>
              <a:t>livraison.</a:t>
            </a:r>
            <a:endParaRPr sz="1200" dirty="0">
              <a:solidFill>
                <a:srgbClr val="072D50"/>
              </a:solidFill>
              <a:latin typeface="Arial"/>
              <a:cs typeface="Arial"/>
            </a:endParaRPr>
          </a:p>
        </p:txBody>
      </p:sp>
      <p:sp>
        <p:nvSpPr>
          <p:cNvPr id="10" name="object 10"/>
          <p:cNvSpPr/>
          <p:nvPr/>
        </p:nvSpPr>
        <p:spPr>
          <a:xfrm>
            <a:off x="7328701" y="3080510"/>
            <a:ext cx="2070100" cy="1612265"/>
          </a:xfrm>
          <a:custGeom>
            <a:avLst/>
            <a:gdLst/>
            <a:ahLst/>
            <a:cxnLst/>
            <a:rect l="l" t="t" r="r" b="b"/>
            <a:pathLst>
              <a:path w="2070100" h="1612264">
                <a:moveTo>
                  <a:pt x="862457" y="950087"/>
                </a:moveTo>
                <a:lnTo>
                  <a:pt x="344932" y="950087"/>
                </a:lnTo>
                <a:lnTo>
                  <a:pt x="651637" y="1612264"/>
                </a:lnTo>
                <a:lnTo>
                  <a:pt x="862457" y="950087"/>
                </a:lnTo>
                <a:close/>
              </a:path>
              <a:path w="2070100" h="1612264">
                <a:moveTo>
                  <a:pt x="1911730" y="0"/>
                </a:moveTo>
                <a:lnTo>
                  <a:pt x="158241" y="0"/>
                </a:lnTo>
                <a:lnTo>
                  <a:pt x="108232" y="8082"/>
                </a:lnTo>
                <a:lnTo>
                  <a:pt x="64794" y="30581"/>
                </a:lnTo>
                <a:lnTo>
                  <a:pt x="30536" y="64876"/>
                </a:lnTo>
                <a:lnTo>
                  <a:pt x="8069" y="108346"/>
                </a:lnTo>
                <a:lnTo>
                  <a:pt x="0" y="158368"/>
                </a:lnTo>
                <a:lnTo>
                  <a:pt x="0" y="791717"/>
                </a:lnTo>
                <a:lnTo>
                  <a:pt x="8069" y="841789"/>
                </a:lnTo>
                <a:lnTo>
                  <a:pt x="30536" y="885265"/>
                </a:lnTo>
                <a:lnTo>
                  <a:pt x="64794" y="919541"/>
                </a:lnTo>
                <a:lnTo>
                  <a:pt x="108232" y="942016"/>
                </a:lnTo>
                <a:lnTo>
                  <a:pt x="158241" y="950087"/>
                </a:lnTo>
                <a:lnTo>
                  <a:pt x="1911730" y="950087"/>
                </a:lnTo>
                <a:lnTo>
                  <a:pt x="1961802" y="942016"/>
                </a:lnTo>
                <a:lnTo>
                  <a:pt x="2005278" y="919541"/>
                </a:lnTo>
                <a:lnTo>
                  <a:pt x="2039554" y="885265"/>
                </a:lnTo>
                <a:lnTo>
                  <a:pt x="2062029" y="841789"/>
                </a:lnTo>
                <a:lnTo>
                  <a:pt x="2070100" y="791717"/>
                </a:lnTo>
                <a:lnTo>
                  <a:pt x="2070100" y="158368"/>
                </a:lnTo>
                <a:lnTo>
                  <a:pt x="2062029" y="108346"/>
                </a:lnTo>
                <a:lnTo>
                  <a:pt x="2039554" y="64876"/>
                </a:lnTo>
                <a:lnTo>
                  <a:pt x="2005278" y="30581"/>
                </a:lnTo>
                <a:lnTo>
                  <a:pt x="1961802" y="8082"/>
                </a:lnTo>
                <a:lnTo>
                  <a:pt x="1911730" y="0"/>
                </a:lnTo>
                <a:close/>
              </a:path>
            </a:pathLst>
          </a:custGeom>
          <a:solidFill>
            <a:srgbClr val="FFFFFF"/>
          </a:solidFill>
        </p:spPr>
        <p:txBody>
          <a:bodyPr wrap="square" lIns="0" tIns="0" rIns="0" bIns="0" rtlCol="0"/>
          <a:lstStyle/>
          <a:p>
            <a:endParaRPr/>
          </a:p>
        </p:txBody>
      </p:sp>
      <p:sp>
        <p:nvSpPr>
          <p:cNvPr id="11" name="object 11"/>
          <p:cNvSpPr/>
          <p:nvPr/>
        </p:nvSpPr>
        <p:spPr>
          <a:xfrm>
            <a:off x="7328701" y="3080510"/>
            <a:ext cx="2070100" cy="1612265"/>
          </a:xfrm>
          <a:custGeom>
            <a:avLst/>
            <a:gdLst/>
            <a:ahLst/>
            <a:cxnLst/>
            <a:rect l="l" t="t" r="r" b="b"/>
            <a:pathLst>
              <a:path w="2070100" h="1612264">
                <a:moveTo>
                  <a:pt x="0" y="158368"/>
                </a:moveTo>
                <a:lnTo>
                  <a:pt x="8069" y="108346"/>
                </a:lnTo>
                <a:lnTo>
                  <a:pt x="30536" y="64876"/>
                </a:lnTo>
                <a:lnTo>
                  <a:pt x="64794" y="30581"/>
                </a:lnTo>
                <a:lnTo>
                  <a:pt x="108232" y="8082"/>
                </a:lnTo>
                <a:lnTo>
                  <a:pt x="158241" y="0"/>
                </a:lnTo>
                <a:lnTo>
                  <a:pt x="344932" y="0"/>
                </a:lnTo>
                <a:lnTo>
                  <a:pt x="862457" y="0"/>
                </a:lnTo>
                <a:lnTo>
                  <a:pt x="1911730" y="0"/>
                </a:lnTo>
                <a:lnTo>
                  <a:pt x="1961802" y="8082"/>
                </a:lnTo>
                <a:lnTo>
                  <a:pt x="2005278" y="30581"/>
                </a:lnTo>
                <a:lnTo>
                  <a:pt x="2039554" y="64876"/>
                </a:lnTo>
                <a:lnTo>
                  <a:pt x="2062029" y="108346"/>
                </a:lnTo>
                <a:lnTo>
                  <a:pt x="2070100" y="158368"/>
                </a:lnTo>
                <a:lnTo>
                  <a:pt x="2070100" y="554227"/>
                </a:lnTo>
                <a:lnTo>
                  <a:pt x="2070100" y="791717"/>
                </a:lnTo>
                <a:lnTo>
                  <a:pt x="2062029" y="841789"/>
                </a:lnTo>
                <a:lnTo>
                  <a:pt x="2039554" y="885265"/>
                </a:lnTo>
                <a:lnTo>
                  <a:pt x="2005278" y="919541"/>
                </a:lnTo>
                <a:lnTo>
                  <a:pt x="1961802" y="942016"/>
                </a:lnTo>
                <a:lnTo>
                  <a:pt x="1911730" y="950087"/>
                </a:lnTo>
                <a:lnTo>
                  <a:pt x="862457" y="950087"/>
                </a:lnTo>
                <a:lnTo>
                  <a:pt x="651637" y="1612264"/>
                </a:lnTo>
                <a:lnTo>
                  <a:pt x="344932" y="950087"/>
                </a:lnTo>
                <a:lnTo>
                  <a:pt x="158241" y="950087"/>
                </a:lnTo>
                <a:lnTo>
                  <a:pt x="108232" y="942016"/>
                </a:lnTo>
                <a:lnTo>
                  <a:pt x="64794" y="919541"/>
                </a:lnTo>
                <a:lnTo>
                  <a:pt x="30536" y="885265"/>
                </a:lnTo>
                <a:lnTo>
                  <a:pt x="8069" y="841789"/>
                </a:lnTo>
                <a:lnTo>
                  <a:pt x="0" y="791717"/>
                </a:lnTo>
                <a:lnTo>
                  <a:pt x="0" y="554227"/>
                </a:lnTo>
                <a:lnTo>
                  <a:pt x="0" y="158368"/>
                </a:lnTo>
                <a:close/>
              </a:path>
            </a:pathLst>
          </a:custGeom>
          <a:ln w="25400">
            <a:solidFill>
              <a:srgbClr val="072D50"/>
            </a:solidFill>
          </a:ln>
        </p:spPr>
        <p:txBody>
          <a:bodyPr wrap="square" lIns="0" tIns="0" rIns="0" bIns="0" rtlCol="0"/>
          <a:lstStyle/>
          <a:p>
            <a:endParaRPr/>
          </a:p>
        </p:txBody>
      </p:sp>
      <p:sp>
        <p:nvSpPr>
          <p:cNvPr id="12" name="object 12"/>
          <p:cNvSpPr txBox="1"/>
          <p:nvPr/>
        </p:nvSpPr>
        <p:spPr>
          <a:xfrm>
            <a:off x="7454559" y="3168646"/>
            <a:ext cx="1779905" cy="746760"/>
          </a:xfrm>
          <a:prstGeom prst="rect">
            <a:avLst/>
          </a:prstGeom>
        </p:spPr>
        <p:txBody>
          <a:bodyPr vert="horz" wrap="square" lIns="0" tIns="0" rIns="0" bIns="0" rtlCol="0">
            <a:spAutoFit/>
          </a:bodyPr>
          <a:lstStyle/>
          <a:p>
            <a:pPr marL="12700"/>
            <a:r>
              <a:rPr sz="1200" b="1" spc="-25" dirty="0">
                <a:solidFill>
                  <a:srgbClr val="072D50"/>
                </a:solidFill>
                <a:latin typeface="Arial"/>
                <a:cs typeface="Arial"/>
              </a:rPr>
              <a:t>Vous </a:t>
            </a:r>
            <a:r>
              <a:rPr sz="1200" b="1" spc="-5" dirty="0">
                <a:solidFill>
                  <a:srgbClr val="072D50"/>
                </a:solidFill>
                <a:latin typeface="Arial"/>
                <a:cs typeface="Arial"/>
              </a:rPr>
              <a:t>pouvez </a:t>
            </a:r>
            <a:r>
              <a:rPr sz="1200" b="1" dirty="0">
                <a:solidFill>
                  <a:srgbClr val="072D50"/>
                </a:solidFill>
                <a:latin typeface="Arial"/>
                <a:cs typeface="Arial"/>
              </a:rPr>
              <a:t>cliquer</a:t>
            </a:r>
            <a:r>
              <a:rPr sz="1200" b="1" spc="-15" dirty="0">
                <a:solidFill>
                  <a:srgbClr val="072D50"/>
                </a:solidFill>
                <a:latin typeface="Arial"/>
                <a:cs typeface="Arial"/>
              </a:rPr>
              <a:t> </a:t>
            </a:r>
            <a:r>
              <a:rPr sz="1200" b="1" spc="-5" dirty="0">
                <a:solidFill>
                  <a:srgbClr val="072D50"/>
                </a:solidFill>
                <a:latin typeface="Arial"/>
                <a:cs typeface="Arial"/>
              </a:rPr>
              <a:t>sur</a:t>
            </a:r>
            <a:endParaRPr sz="1200" dirty="0">
              <a:solidFill>
                <a:srgbClr val="072D50"/>
              </a:solidFill>
              <a:latin typeface="Arial"/>
              <a:cs typeface="Arial"/>
            </a:endParaRPr>
          </a:p>
          <a:p>
            <a:pPr marL="12700"/>
            <a:r>
              <a:rPr sz="1200" b="1" spc="-5" dirty="0">
                <a:solidFill>
                  <a:srgbClr val="072D50"/>
                </a:solidFill>
                <a:latin typeface="Arial"/>
                <a:cs typeface="Arial"/>
              </a:rPr>
              <a:t>« </a:t>
            </a:r>
            <a:r>
              <a:rPr sz="1200" b="1" dirty="0">
                <a:solidFill>
                  <a:srgbClr val="072D50"/>
                </a:solidFill>
                <a:latin typeface="Arial"/>
                <a:cs typeface="Arial"/>
              </a:rPr>
              <a:t>Quantité </a:t>
            </a:r>
            <a:r>
              <a:rPr sz="1200" b="1" spc="-5" dirty="0">
                <a:solidFill>
                  <a:srgbClr val="072D50"/>
                </a:solidFill>
                <a:latin typeface="Arial"/>
                <a:cs typeface="Arial"/>
              </a:rPr>
              <a:t>» </a:t>
            </a:r>
            <a:r>
              <a:rPr sz="1200" b="1" dirty="0">
                <a:solidFill>
                  <a:srgbClr val="072D50"/>
                </a:solidFill>
                <a:latin typeface="Arial"/>
                <a:cs typeface="Arial"/>
              </a:rPr>
              <a:t>ou</a:t>
            </a:r>
            <a:r>
              <a:rPr sz="1200" b="1" spc="-55" dirty="0">
                <a:solidFill>
                  <a:srgbClr val="072D50"/>
                </a:solidFill>
                <a:latin typeface="Arial"/>
                <a:cs typeface="Arial"/>
              </a:rPr>
              <a:t> </a:t>
            </a:r>
            <a:r>
              <a:rPr sz="1200" b="1" spc="-5" dirty="0">
                <a:solidFill>
                  <a:srgbClr val="072D50"/>
                </a:solidFill>
                <a:latin typeface="Arial"/>
                <a:cs typeface="Arial"/>
              </a:rPr>
              <a:t>sur</a:t>
            </a:r>
            <a:endParaRPr sz="1200" dirty="0">
              <a:solidFill>
                <a:srgbClr val="072D50"/>
              </a:solidFill>
              <a:latin typeface="Arial"/>
              <a:cs typeface="Arial"/>
            </a:endParaRPr>
          </a:p>
          <a:p>
            <a:pPr marL="12700"/>
            <a:r>
              <a:rPr sz="1200" b="1" dirty="0">
                <a:solidFill>
                  <a:srgbClr val="072D50"/>
                </a:solidFill>
                <a:latin typeface="Arial"/>
                <a:cs typeface="Arial"/>
              </a:rPr>
              <a:t>« Prix » pour </a:t>
            </a:r>
            <a:r>
              <a:rPr sz="1200" b="1" spc="-5" dirty="0">
                <a:solidFill>
                  <a:srgbClr val="072D50"/>
                </a:solidFill>
                <a:latin typeface="Arial"/>
                <a:cs typeface="Arial"/>
              </a:rPr>
              <a:t>modifier</a:t>
            </a:r>
            <a:r>
              <a:rPr sz="1200" b="1" spc="-70" dirty="0">
                <a:solidFill>
                  <a:srgbClr val="072D50"/>
                </a:solidFill>
                <a:latin typeface="Arial"/>
                <a:cs typeface="Arial"/>
              </a:rPr>
              <a:t> </a:t>
            </a:r>
            <a:r>
              <a:rPr sz="1200" b="1" dirty="0">
                <a:solidFill>
                  <a:srgbClr val="072D50"/>
                </a:solidFill>
                <a:latin typeface="Arial"/>
                <a:cs typeface="Arial"/>
              </a:rPr>
              <a:t>la</a:t>
            </a:r>
            <a:endParaRPr sz="1200" dirty="0">
              <a:solidFill>
                <a:srgbClr val="072D50"/>
              </a:solidFill>
              <a:latin typeface="Arial"/>
              <a:cs typeface="Arial"/>
            </a:endParaRPr>
          </a:p>
          <a:p>
            <a:pPr marL="12700"/>
            <a:r>
              <a:rPr sz="1200" b="1" spc="-5" dirty="0">
                <a:solidFill>
                  <a:srgbClr val="072D50"/>
                </a:solidFill>
                <a:latin typeface="Arial"/>
                <a:cs typeface="Arial"/>
              </a:rPr>
              <a:t>quantité </a:t>
            </a:r>
            <a:r>
              <a:rPr sz="1200" b="1" dirty="0">
                <a:solidFill>
                  <a:srgbClr val="072D50"/>
                </a:solidFill>
                <a:latin typeface="Arial"/>
                <a:cs typeface="Arial"/>
              </a:rPr>
              <a:t>ou le</a:t>
            </a:r>
            <a:r>
              <a:rPr sz="1200" b="1" spc="-35" dirty="0">
                <a:solidFill>
                  <a:srgbClr val="072D50"/>
                </a:solidFill>
                <a:latin typeface="Arial"/>
                <a:cs typeface="Arial"/>
              </a:rPr>
              <a:t> </a:t>
            </a:r>
            <a:r>
              <a:rPr sz="1200" b="1" dirty="0">
                <a:solidFill>
                  <a:srgbClr val="072D50"/>
                </a:solidFill>
                <a:latin typeface="Arial"/>
                <a:cs typeface="Arial"/>
              </a:rPr>
              <a:t>prix.</a:t>
            </a:r>
            <a:endParaRPr sz="1200" dirty="0">
              <a:solidFill>
                <a:srgbClr val="072D50"/>
              </a:solidFill>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729740" y="3374136"/>
            <a:ext cx="8779764" cy="1938527"/>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755661" y="3401187"/>
            <a:ext cx="8674227" cy="1830577"/>
          </a:xfrm>
          <a:prstGeom prst="rect">
            <a:avLst/>
          </a:prstGeom>
          <a:blipFill>
            <a:blip r:embed="rId3" cstate="print"/>
            <a:stretch>
              <a:fillRect/>
            </a:stretch>
          </a:blipFill>
        </p:spPr>
        <p:txBody>
          <a:bodyPr wrap="square" lIns="0" tIns="0" rIns="0" bIns="0" rtlCol="0"/>
          <a:lstStyle/>
          <a:p>
            <a:endParaRPr/>
          </a:p>
        </p:txBody>
      </p:sp>
      <p:sp>
        <p:nvSpPr>
          <p:cNvPr id="20" name="Text Placeholder 19">
            <a:extLst>
              <a:ext uri="{FF2B5EF4-FFF2-40B4-BE49-F238E27FC236}">
                <a16:creationId xmlns:a16="http://schemas.microsoft.com/office/drawing/2014/main" id="{7480D501-B0DB-449A-942C-0686E1BA571D}"/>
              </a:ext>
            </a:extLst>
          </p:cNvPr>
          <p:cNvSpPr>
            <a:spLocks noGrp="1"/>
          </p:cNvSpPr>
          <p:nvPr>
            <p:ph type="body" sz="quarter" idx="10"/>
          </p:nvPr>
        </p:nvSpPr>
        <p:spPr/>
        <p:txBody>
          <a:bodyPr/>
          <a:lstStyle/>
          <a:p>
            <a:r>
              <a:rPr lang="en-PH" dirty="0" err="1"/>
              <a:t>Numéro</a:t>
            </a:r>
            <a:r>
              <a:rPr lang="en-PH" dirty="0"/>
              <a:t> de </a:t>
            </a:r>
            <a:r>
              <a:rPr lang="en-PH" spc="-5" dirty="0" err="1"/>
              <a:t>référence</a:t>
            </a:r>
            <a:r>
              <a:rPr lang="en-PH" spc="-100" dirty="0"/>
              <a:t> </a:t>
            </a:r>
            <a:r>
              <a:rPr lang="en-PH" dirty="0" err="1"/>
              <a:t>Fournisseur</a:t>
            </a:r>
            <a:endParaRPr lang="en-PH" dirty="0"/>
          </a:p>
        </p:txBody>
      </p:sp>
      <p:sp>
        <p:nvSpPr>
          <p:cNvPr id="21" name="Text Placeholder 20">
            <a:extLst>
              <a:ext uri="{FF2B5EF4-FFF2-40B4-BE49-F238E27FC236}">
                <a16:creationId xmlns:a16="http://schemas.microsoft.com/office/drawing/2014/main" id="{C5637733-F4B5-4A7A-A044-2AB01AFDC538}"/>
              </a:ext>
            </a:extLst>
          </p:cNvPr>
          <p:cNvSpPr>
            <a:spLocks noGrp="1"/>
          </p:cNvSpPr>
          <p:nvPr>
            <p:ph type="body" sz="quarter" idx="11"/>
          </p:nvPr>
        </p:nvSpPr>
        <p:spPr>
          <a:xfrm>
            <a:off x="624337" y="1377637"/>
            <a:ext cx="10551663" cy="1396111"/>
          </a:xfrm>
        </p:spPr>
        <p:txBody>
          <a:bodyPr/>
          <a:lstStyle/>
          <a:p>
            <a:pPr marL="0" indent="0">
              <a:buNone/>
            </a:pPr>
            <a:r>
              <a:rPr lang="fr-FR" spc="-5" dirty="0">
                <a:cs typeface="Arial"/>
              </a:rPr>
              <a:t>Une fo</a:t>
            </a:r>
            <a:r>
              <a:rPr lang="fr-FR" dirty="0">
                <a:cs typeface="Arial"/>
              </a:rPr>
              <a:t>i</a:t>
            </a:r>
            <a:r>
              <a:rPr lang="fr-FR" spc="-5" dirty="0">
                <a:cs typeface="Arial"/>
              </a:rPr>
              <a:t>s la c</a:t>
            </a:r>
            <a:r>
              <a:rPr lang="fr-FR" dirty="0">
                <a:cs typeface="Arial"/>
              </a:rPr>
              <a:t>o</a:t>
            </a:r>
            <a:r>
              <a:rPr lang="fr-FR" spc="-5" dirty="0">
                <a:cs typeface="Arial"/>
              </a:rPr>
              <a:t>mma</a:t>
            </a:r>
            <a:r>
              <a:rPr lang="fr-FR" spc="5" dirty="0">
                <a:cs typeface="Arial"/>
              </a:rPr>
              <a:t>n</a:t>
            </a:r>
            <a:r>
              <a:rPr lang="fr-FR" spc="-5" dirty="0">
                <a:cs typeface="Arial"/>
              </a:rPr>
              <a:t>de pa</a:t>
            </a:r>
            <a:r>
              <a:rPr lang="fr-FR" dirty="0">
                <a:cs typeface="Arial"/>
              </a:rPr>
              <a:t>s</a:t>
            </a:r>
            <a:r>
              <a:rPr lang="fr-FR" spc="-5" dirty="0">
                <a:cs typeface="Arial"/>
              </a:rPr>
              <a:t>sé en</a:t>
            </a:r>
            <a:r>
              <a:rPr lang="en-PH" spc="-5" dirty="0">
                <a:cs typeface="Arial"/>
              </a:rPr>
              <a:t> r</a:t>
            </a:r>
            <a:r>
              <a:rPr lang="en-PH" dirty="0">
                <a:cs typeface="Arial"/>
              </a:rPr>
              <a:t>e</a:t>
            </a:r>
            <a:r>
              <a:rPr lang="en-PH" spc="-5" dirty="0">
                <a:cs typeface="Arial"/>
              </a:rPr>
              <a:t>vue et </a:t>
            </a:r>
            <a:r>
              <a:rPr lang="fr-FR" spc="-5" dirty="0">
                <a:cs typeface="Arial"/>
              </a:rPr>
              <a:t>modifiée</a:t>
            </a:r>
            <a:r>
              <a:rPr lang="en-PH" spc="-5" dirty="0">
                <a:cs typeface="Arial"/>
              </a:rPr>
              <a:t>. </a:t>
            </a:r>
            <a:r>
              <a:rPr lang="fr-FR" spc="-5" dirty="0">
                <a:cs typeface="Arial"/>
              </a:rPr>
              <a:t>Commencez par ajouter le numéro de </a:t>
            </a:r>
            <a:r>
              <a:rPr lang="fr-FR" dirty="0">
                <a:cs typeface="Arial"/>
              </a:rPr>
              <a:t>référence </a:t>
            </a:r>
            <a:r>
              <a:rPr lang="fr-FR" spc="-5" dirty="0">
                <a:cs typeface="Arial"/>
              </a:rPr>
              <a:t>du</a:t>
            </a:r>
            <a:r>
              <a:rPr lang="fr-FR" spc="190" dirty="0">
                <a:cs typeface="Arial"/>
              </a:rPr>
              <a:t> </a:t>
            </a:r>
            <a:r>
              <a:rPr lang="fr-FR" spc="-10" dirty="0">
                <a:cs typeface="Arial"/>
              </a:rPr>
              <a:t>fournisseur. </a:t>
            </a:r>
            <a:r>
              <a:rPr lang="fr-FR" spc="-5" dirty="0">
                <a:cs typeface="Arial"/>
              </a:rPr>
              <a:t>Ceci est </a:t>
            </a:r>
            <a:r>
              <a:rPr lang="fr-FR" spc="-20" dirty="0">
                <a:cs typeface="Arial"/>
              </a:rPr>
              <a:t>u</a:t>
            </a:r>
            <a:r>
              <a:rPr lang="fr-FR" spc="-5" dirty="0">
                <a:cs typeface="Arial"/>
              </a:rPr>
              <a:t>n ch</a:t>
            </a:r>
            <a:r>
              <a:rPr lang="fr-FR" dirty="0">
                <a:cs typeface="Arial"/>
              </a:rPr>
              <a:t>a</a:t>
            </a:r>
            <a:r>
              <a:rPr lang="fr-FR" spc="-15" dirty="0">
                <a:cs typeface="Arial"/>
              </a:rPr>
              <a:t>m</a:t>
            </a:r>
            <a:r>
              <a:rPr lang="fr-FR" spc="-5" dirty="0">
                <a:cs typeface="Arial"/>
              </a:rPr>
              <a:t>p obligatoir</a:t>
            </a:r>
            <a:r>
              <a:rPr lang="fr-FR" spc="5" dirty="0">
                <a:cs typeface="Arial"/>
              </a:rPr>
              <a:t>e et vous devez c</a:t>
            </a:r>
            <a:r>
              <a:rPr lang="fr-FR" spc="-5" dirty="0">
                <a:cs typeface="Arial"/>
              </a:rPr>
              <a:t>hoi</a:t>
            </a:r>
            <a:r>
              <a:rPr lang="fr-FR" dirty="0">
                <a:cs typeface="Arial"/>
              </a:rPr>
              <a:t>s</a:t>
            </a:r>
            <a:r>
              <a:rPr lang="fr-FR" spc="-5" dirty="0">
                <a:cs typeface="Arial"/>
              </a:rPr>
              <a:t>ir le numéro</a:t>
            </a:r>
            <a:r>
              <a:rPr lang="en-PH" spc="-5" dirty="0">
                <a:cs typeface="Arial"/>
              </a:rPr>
              <a:t> de </a:t>
            </a:r>
            <a:r>
              <a:rPr lang="fr-FR" spc="-5" dirty="0">
                <a:cs typeface="Arial"/>
              </a:rPr>
              <a:t>référence fournisseur que vous</a:t>
            </a:r>
            <a:r>
              <a:rPr lang="fr-FR" spc="70" dirty="0">
                <a:cs typeface="Arial"/>
              </a:rPr>
              <a:t> </a:t>
            </a:r>
            <a:r>
              <a:rPr lang="fr-FR" dirty="0">
                <a:cs typeface="Arial"/>
              </a:rPr>
              <a:t>souhaitez.</a:t>
            </a:r>
          </a:p>
          <a:p>
            <a:endParaRPr lang="en-PH" dirty="0">
              <a:cs typeface="Arial"/>
            </a:endParaRPr>
          </a:p>
          <a:p>
            <a:endParaRPr lang="fr-FR" dirty="0">
              <a:cs typeface="Arial"/>
            </a:endParaRPr>
          </a:p>
          <a:p>
            <a:endParaRPr lang="fr-FR" dirty="0">
              <a:cs typeface="Arial"/>
            </a:endParaRPr>
          </a:p>
          <a:p>
            <a:endParaRPr lang="en-PH" dirty="0">
              <a:cs typeface="Arial"/>
            </a:endParaRPr>
          </a:p>
          <a:p>
            <a:endParaRPr lang="en-PH" dirty="0">
              <a:cs typeface="Arial"/>
            </a:endParaRPr>
          </a:p>
          <a:p>
            <a:endParaRPr lang="fr-FR" dirty="0">
              <a:cs typeface="Arial"/>
            </a:endParaRPr>
          </a:p>
          <a:p>
            <a:endParaRPr lang="en-PH" dirty="0"/>
          </a:p>
        </p:txBody>
      </p:sp>
      <p:sp>
        <p:nvSpPr>
          <p:cNvPr id="15" name="object 15"/>
          <p:cNvSpPr/>
          <p:nvPr/>
        </p:nvSpPr>
        <p:spPr>
          <a:xfrm>
            <a:off x="4506723" y="3459226"/>
            <a:ext cx="2580005" cy="1399540"/>
          </a:xfrm>
          <a:custGeom>
            <a:avLst/>
            <a:gdLst/>
            <a:ahLst/>
            <a:cxnLst/>
            <a:rect l="l" t="t" r="r" b="b"/>
            <a:pathLst>
              <a:path w="2580004" h="1399539">
                <a:moveTo>
                  <a:pt x="1290827" y="731774"/>
                </a:moveTo>
                <a:lnTo>
                  <a:pt x="738377" y="731774"/>
                </a:lnTo>
                <a:lnTo>
                  <a:pt x="0" y="1399032"/>
                </a:lnTo>
                <a:lnTo>
                  <a:pt x="1290827" y="731774"/>
                </a:lnTo>
                <a:close/>
              </a:path>
              <a:path w="2580004" h="1399539">
                <a:moveTo>
                  <a:pt x="2457957" y="0"/>
                </a:moveTo>
                <a:lnTo>
                  <a:pt x="491998" y="0"/>
                </a:lnTo>
                <a:lnTo>
                  <a:pt x="444551" y="9584"/>
                </a:lnTo>
                <a:lnTo>
                  <a:pt x="405796" y="35718"/>
                </a:lnTo>
                <a:lnTo>
                  <a:pt x="379662" y="74473"/>
                </a:lnTo>
                <a:lnTo>
                  <a:pt x="370077" y="121920"/>
                </a:lnTo>
                <a:lnTo>
                  <a:pt x="370077" y="609854"/>
                </a:lnTo>
                <a:lnTo>
                  <a:pt x="379662" y="657300"/>
                </a:lnTo>
                <a:lnTo>
                  <a:pt x="405796" y="696055"/>
                </a:lnTo>
                <a:lnTo>
                  <a:pt x="444551" y="722189"/>
                </a:lnTo>
                <a:lnTo>
                  <a:pt x="491998" y="731774"/>
                </a:lnTo>
                <a:lnTo>
                  <a:pt x="2457957" y="731774"/>
                </a:lnTo>
                <a:lnTo>
                  <a:pt x="2505404" y="722189"/>
                </a:lnTo>
                <a:lnTo>
                  <a:pt x="2544159" y="696055"/>
                </a:lnTo>
                <a:lnTo>
                  <a:pt x="2570293" y="657300"/>
                </a:lnTo>
                <a:lnTo>
                  <a:pt x="2579878" y="609854"/>
                </a:lnTo>
                <a:lnTo>
                  <a:pt x="2579878" y="121920"/>
                </a:lnTo>
                <a:lnTo>
                  <a:pt x="2570293" y="74473"/>
                </a:lnTo>
                <a:lnTo>
                  <a:pt x="2544159" y="35718"/>
                </a:lnTo>
                <a:lnTo>
                  <a:pt x="2505404" y="9584"/>
                </a:lnTo>
                <a:lnTo>
                  <a:pt x="2457957" y="0"/>
                </a:lnTo>
                <a:close/>
              </a:path>
            </a:pathLst>
          </a:custGeom>
          <a:solidFill>
            <a:srgbClr val="FFFFFF"/>
          </a:solidFill>
        </p:spPr>
        <p:txBody>
          <a:bodyPr wrap="square" lIns="0" tIns="0" rIns="0" bIns="0" rtlCol="0"/>
          <a:lstStyle/>
          <a:p>
            <a:endParaRPr/>
          </a:p>
        </p:txBody>
      </p:sp>
      <p:sp>
        <p:nvSpPr>
          <p:cNvPr id="16" name="object 16"/>
          <p:cNvSpPr/>
          <p:nvPr/>
        </p:nvSpPr>
        <p:spPr>
          <a:xfrm>
            <a:off x="4506723" y="3459226"/>
            <a:ext cx="2580005" cy="1399540"/>
          </a:xfrm>
          <a:custGeom>
            <a:avLst/>
            <a:gdLst/>
            <a:ahLst/>
            <a:cxnLst/>
            <a:rect l="l" t="t" r="r" b="b"/>
            <a:pathLst>
              <a:path w="2580004" h="1399539">
                <a:moveTo>
                  <a:pt x="370077" y="121920"/>
                </a:moveTo>
                <a:lnTo>
                  <a:pt x="379662" y="74473"/>
                </a:lnTo>
                <a:lnTo>
                  <a:pt x="405796" y="35718"/>
                </a:lnTo>
                <a:lnTo>
                  <a:pt x="444551" y="9584"/>
                </a:lnTo>
                <a:lnTo>
                  <a:pt x="491998" y="0"/>
                </a:lnTo>
                <a:lnTo>
                  <a:pt x="738377" y="0"/>
                </a:lnTo>
                <a:lnTo>
                  <a:pt x="1290827" y="0"/>
                </a:lnTo>
                <a:lnTo>
                  <a:pt x="2457957" y="0"/>
                </a:lnTo>
                <a:lnTo>
                  <a:pt x="2505404" y="9584"/>
                </a:lnTo>
                <a:lnTo>
                  <a:pt x="2544159" y="35718"/>
                </a:lnTo>
                <a:lnTo>
                  <a:pt x="2570293" y="74473"/>
                </a:lnTo>
                <a:lnTo>
                  <a:pt x="2579878" y="121920"/>
                </a:lnTo>
                <a:lnTo>
                  <a:pt x="2579878" y="426847"/>
                </a:lnTo>
                <a:lnTo>
                  <a:pt x="2579878" y="609854"/>
                </a:lnTo>
                <a:lnTo>
                  <a:pt x="2570293" y="657300"/>
                </a:lnTo>
                <a:lnTo>
                  <a:pt x="2544159" y="696055"/>
                </a:lnTo>
                <a:lnTo>
                  <a:pt x="2505404" y="722189"/>
                </a:lnTo>
                <a:lnTo>
                  <a:pt x="2457957" y="731774"/>
                </a:lnTo>
                <a:lnTo>
                  <a:pt x="1290827" y="731774"/>
                </a:lnTo>
                <a:lnTo>
                  <a:pt x="0" y="1399032"/>
                </a:lnTo>
                <a:lnTo>
                  <a:pt x="738377" y="731774"/>
                </a:lnTo>
                <a:lnTo>
                  <a:pt x="491998" y="731774"/>
                </a:lnTo>
                <a:lnTo>
                  <a:pt x="444551" y="722189"/>
                </a:lnTo>
                <a:lnTo>
                  <a:pt x="405796" y="696055"/>
                </a:lnTo>
                <a:lnTo>
                  <a:pt x="379662" y="657300"/>
                </a:lnTo>
                <a:lnTo>
                  <a:pt x="370077" y="609854"/>
                </a:lnTo>
                <a:lnTo>
                  <a:pt x="370077" y="426847"/>
                </a:lnTo>
                <a:lnTo>
                  <a:pt x="370077" y="121920"/>
                </a:lnTo>
                <a:close/>
              </a:path>
            </a:pathLst>
          </a:custGeom>
          <a:ln w="28575">
            <a:solidFill>
              <a:srgbClr val="072D50"/>
            </a:solidFill>
          </a:ln>
        </p:spPr>
        <p:txBody>
          <a:bodyPr wrap="square" lIns="0" tIns="0" rIns="0" bIns="0" rtlCol="0"/>
          <a:lstStyle/>
          <a:p>
            <a:endParaRPr/>
          </a:p>
        </p:txBody>
      </p:sp>
      <p:sp>
        <p:nvSpPr>
          <p:cNvPr id="17" name="object 17"/>
          <p:cNvSpPr txBox="1"/>
          <p:nvPr/>
        </p:nvSpPr>
        <p:spPr>
          <a:xfrm>
            <a:off x="5085335" y="3536951"/>
            <a:ext cx="1793875" cy="563245"/>
          </a:xfrm>
          <a:prstGeom prst="rect">
            <a:avLst/>
          </a:prstGeom>
        </p:spPr>
        <p:txBody>
          <a:bodyPr vert="horz" wrap="square" lIns="0" tIns="0" rIns="0" bIns="0" rtlCol="0">
            <a:spAutoFit/>
          </a:bodyPr>
          <a:lstStyle/>
          <a:p>
            <a:pPr marL="12700" marR="5080" indent="635" algn="ctr"/>
            <a:r>
              <a:rPr sz="1200" b="1" spc="-5" dirty="0">
                <a:solidFill>
                  <a:srgbClr val="072D50"/>
                </a:solidFill>
                <a:latin typeface="Arial"/>
                <a:cs typeface="Arial"/>
              </a:rPr>
              <a:t>Entrez </a:t>
            </a:r>
            <a:r>
              <a:rPr sz="1200" b="1" dirty="0">
                <a:solidFill>
                  <a:srgbClr val="072D50"/>
                </a:solidFill>
                <a:latin typeface="Arial"/>
                <a:cs typeface="Arial"/>
              </a:rPr>
              <a:t>le numéro de  référence </a:t>
            </a:r>
            <a:r>
              <a:rPr sz="1200" b="1" spc="-10" dirty="0">
                <a:solidFill>
                  <a:srgbClr val="072D50"/>
                </a:solidFill>
                <a:latin typeface="Arial"/>
                <a:cs typeface="Arial"/>
              </a:rPr>
              <a:t>fournisseur,  </a:t>
            </a:r>
            <a:r>
              <a:rPr sz="1200" b="1" spc="-5" dirty="0">
                <a:solidFill>
                  <a:srgbClr val="072D50"/>
                </a:solidFill>
                <a:latin typeface="Arial"/>
                <a:cs typeface="Arial"/>
              </a:rPr>
              <a:t>maximum 16</a:t>
            </a:r>
            <a:r>
              <a:rPr sz="1200" b="1" spc="-65" dirty="0">
                <a:solidFill>
                  <a:srgbClr val="072D50"/>
                </a:solidFill>
                <a:latin typeface="Arial"/>
                <a:cs typeface="Arial"/>
              </a:rPr>
              <a:t> </a:t>
            </a:r>
            <a:r>
              <a:rPr sz="1200" b="1" spc="-5" dirty="0">
                <a:solidFill>
                  <a:srgbClr val="072D50"/>
                </a:solidFill>
                <a:latin typeface="Arial"/>
                <a:cs typeface="Arial"/>
              </a:rPr>
              <a:t>caractères.</a:t>
            </a:r>
            <a:endParaRPr sz="1200" dirty="0">
              <a:solidFill>
                <a:srgbClr val="072D50"/>
              </a:solidFill>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69491" y="2112467"/>
            <a:ext cx="8641080" cy="437997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295400" y="2138871"/>
            <a:ext cx="8534400" cy="4273042"/>
          </a:xfrm>
          <a:prstGeom prst="rect">
            <a:avLst/>
          </a:prstGeom>
          <a:blipFill>
            <a:blip r:embed="rId3" cstate="print"/>
            <a:stretch>
              <a:fillRect/>
            </a:stretch>
          </a:blipFill>
        </p:spPr>
        <p:txBody>
          <a:bodyPr wrap="square" lIns="0" tIns="0" rIns="0" bIns="0" rtlCol="0"/>
          <a:lstStyle/>
          <a:p>
            <a:endParaRPr/>
          </a:p>
        </p:txBody>
      </p:sp>
      <p:sp>
        <p:nvSpPr>
          <p:cNvPr id="12" name="Text Placeholder 11">
            <a:extLst>
              <a:ext uri="{FF2B5EF4-FFF2-40B4-BE49-F238E27FC236}">
                <a16:creationId xmlns:a16="http://schemas.microsoft.com/office/drawing/2014/main" id="{45B2990E-AFE1-4623-AF4C-1957104DCBCA}"/>
              </a:ext>
            </a:extLst>
          </p:cNvPr>
          <p:cNvSpPr>
            <a:spLocks noGrp="1"/>
          </p:cNvSpPr>
          <p:nvPr>
            <p:ph type="body" sz="quarter" idx="10"/>
          </p:nvPr>
        </p:nvSpPr>
        <p:spPr/>
        <p:txBody>
          <a:bodyPr/>
          <a:lstStyle/>
          <a:p>
            <a:r>
              <a:rPr lang="en-PH" spc="-5" dirty="0" err="1"/>
              <a:t>Enregistrer</a:t>
            </a:r>
            <a:r>
              <a:rPr lang="en-PH" spc="-5" dirty="0"/>
              <a:t> </a:t>
            </a:r>
            <a:r>
              <a:rPr lang="en-PH" dirty="0"/>
              <a:t>et</a:t>
            </a:r>
            <a:r>
              <a:rPr lang="en-PH" spc="-20" dirty="0"/>
              <a:t> </a:t>
            </a:r>
            <a:r>
              <a:rPr lang="en-PH" spc="-5" dirty="0" err="1"/>
              <a:t>Envoyer</a:t>
            </a:r>
            <a:endParaRPr lang="en-PH" dirty="0"/>
          </a:p>
        </p:txBody>
      </p:sp>
      <p:sp>
        <p:nvSpPr>
          <p:cNvPr id="13" name="Text Placeholder 12">
            <a:extLst>
              <a:ext uri="{FF2B5EF4-FFF2-40B4-BE49-F238E27FC236}">
                <a16:creationId xmlns:a16="http://schemas.microsoft.com/office/drawing/2014/main" id="{77FD2DE8-5BFF-40AD-A7B6-1D9A795A258D}"/>
              </a:ext>
            </a:extLst>
          </p:cNvPr>
          <p:cNvSpPr>
            <a:spLocks noGrp="1"/>
          </p:cNvSpPr>
          <p:nvPr>
            <p:ph type="body" sz="quarter" idx="11"/>
          </p:nvPr>
        </p:nvSpPr>
        <p:spPr>
          <a:xfrm>
            <a:off x="624336" y="1339490"/>
            <a:ext cx="10551663" cy="692905"/>
          </a:xfrm>
        </p:spPr>
        <p:txBody>
          <a:bodyPr/>
          <a:lstStyle/>
          <a:p>
            <a:pPr marL="0" indent="0">
              <a:buNone/>
            </a:pPr>
            <a:r>
              <a:rPr lang="fr-FR" sz="1800" spc="-5" dirty="0">
                <a:cs typeface="Arial"/>
              </a:rPr>
              <a:t>Cliquez ensuite sur </a:t>
            </a:r>
            <a:r>
              <a:rPr lang="fr-FR" sz="1800" spc="-10" dirty="0">
                <a:cs typeface="Arial"/>
              </a:rPr>
              <a:t>le </a:t>
            </a:r>
            <a:r>
              <a:rPr lang="fr-FR" sz="1800" spc="-5" dirty="0">
                <a:cs typeface="Arial"/>
              </a:rPr>
              <a:t>bouton enregistrer </a:t>
            </a:r>
            <a:r>
              <a:rPr lang="fr-FR" sz="1800" dirty="0">
                <a:cs typeface="Arial"/>
              </a:rPr>
              <a:t>et </a:t>
            </a:r>
            <a:r>
              <a:rPr lang="fr-FR" sz="1800" spc="-5" dirty="0">
                <a:cs typeface="Arial"/>
              </a:rPr>
              <a:t>envoyer </a:t>
            </a:r>
            <a:r>
              <a:rPr lang="fr-FR" sz="1800" dirty="0">
                <a:cs typeface="Arial"/>
              </a:rPr>
              <a:t>pour  envoyer </a:t>
            </a:r>
            <a:r>
              <a:rPr lang="fr-FR" sz="1800" spc="-5" dirty="0">
                <a:cs typeface="Arial"/>
              </a:rPr>
              <a:t>la réponse à votre </a:t>
            </a:r>
            <a:r>
              <a:rPr lang="fr-FR" sz="1800" dirty="0">
                <a:cs typeface="Arial"/>
              </a:rPr>
              <a:t>client. </a:t>
            </a:r>
            <a:br>
              <a:rPr lang="fr-FR" sz="1800" dirty="0">
                <a:cs typeface="Arial"/>
              </a:rPr>
            </a:br>
            <a:r>
              <a:rPr lang="fr-FR" sz="1800" dirty="0">
                <a:cs typeface="Arial"/>
              </a:rPr>
              <a:t>Le </a:t>
            </a:r>
            <a:r>
              <a:rPr lang="fr-FR" sz="1800" spc="-5" dirty="0">
                <a:cs typeface="Arial"/>
              </a:rPr>
              <a:t>statut </a:t>
            </a:r>
            <a:r>
              <a:rPr lang="fr-FR" sz="1800" dirty="0">
                <a:cs typeface="Arial"/>
              </a:rPr>
              <a:t>de </a:t>
            </a:r>
            <a:r>
              <a:rPr lang="fr-FR" sz="1800" spc="-5" dirty="0">
                <a:cs typeface="Arial"/>
              </a:rPr>
              <a:t>la </a:t>
            </a:r>
            <a:r>
              <a:rPr lang="fr-FR" sz="1800" dirty="0">
                <a:cs typeface="Arial"/>
              </a:rPr>
              <a:t>commande changera selon </a:t>
            </a:r>
            <a:r>
              <a:rPr lang="fr-FR" sz="1800" spc="-5" dirty="0">
                <a:cs typeface="Arial"/>
              </a:rPr>
              <a:t>les </a:t>
            </a:r>
            <a:r>
              <a:rPr lang="fr-FR" sz="1800" dirty="0">
                <a:cs typeface="Arial"/>
              </a:rPr>
              <a:t>modifications apportées </a:t>
            </a:r>
            <a:r>
              <a:rPr lang="fr-FR" sz="1800" spc="-5" dirty="0">
                <a:cs typeface="Arial"/>
              </a:rPr>
              <a:t>à la</a:t>
            </a:r>
            <a:r>
              <a:rPr lang="fr-FR" sz="1800" spc="-35" dirty="0">
                <a:cs typeface="Arial"/>
              </a:rPr>
              <a:t> </a:t>
            </a:r>
            <a:r>
              <a:rPr lang="fr-FR" sz="1800" spc="-5" dirty="0">
                <a:cs typeface="Arial"/>
              </a:rPr>
              <a:t>commande.</a:t>
            </a:r>
            <a:endParaRPr lang="fr-FR" sz="1800" dirty="0">
              <a:cs typeface="Arial"/>
            </a:endParaRPr>
          </a:p>
          <a:p>
            <a:pPr marL="0" indent="0">
              <a:buNone/>
            </a:pPr>
            <a:endParaRPr lang="en-PH" sz="1800" dirty="0"/>
          </a:p>
        </p:txBody>
      </p:sp>
      <p:sp>
        <p:nvSpPr>
          <p:cNvPr id="6" name="object 6"/>
          <p:cNvSpPr/>
          <p:nvPr/>
        </p:nvSpPr>
        <p:spPr>
          <a:xfrm>
            <a:off x="1365250" y="2445715"/>
            <a:ext cx="996950" cy="236220"/>
          </a:xfrm>
          <a:custGeom>
            <a:avLst/>
            <a:gdLst/>
            <a:ahLst/>
            <a:cxnLst/>
            <a:rect l="l" t="t" r="r" b="b"/>
            <a:pathLst>
              <a:path w="996950" h="236219">
                <a:moveTo>
                  <a:pt x="0" y="235965"/>
                </a:moveTo>
                <a:lnTo>
                  <a:pt x="996950" y="235965"/>
                </a:lnTo>
                <a:lnTo>
                  <a:pt x="996950" y="0"/>
                </a:lnTo>
                <a:lnTo>
                  <a:pt x="0" y="0"/>
                </a:lnTo>
                <a:lnTo>
                  <a:pt x="0" y="235965"/>
                </a:lnTo>
                <a:close/>
              </a:path>
            </a:pathLst>
          </a:custGeom>
          <a:ln w="38100">
            <a:solidFill>
              <a:srgbClr val="FF0000"/>
            </a:solidFill>
          </a:ln>
        </p:spPr>
        <p:txBody>
          <a:bodyPr wrap="square" lIns="0" tIns="0" rIns="0" bIns="0" rtlCol="0"/>
          <a:lstStyle/>
          <a:p>
            <a:endParaRPr/>
          </a:p>
        </p:txBody>
      </p:sp>
      <p:sp>
        <p:nvSpPr>
          <p:cNvPr id="7" name="object 7"/>
          <p:cNvSpPr/>
          <p:nvPr/>
        </p:nvSpPr>
        <p:spPr>
          <a:xfrm>
            <a:off x="2130527" y="2749810"/>
            <a:ext cx="2456815" cy="993140"/>
          </a:xfrm>
          <a:custGeom>
            <a:avLst/>
            <a:gdLst/>
            <a:ahLst/>
            <a:cxnLst/>
            <a:rect l="l" t="t" r="r" b="b"/>
            <a:pathLst>
              <a:path w="2456815" h="993139">
                <a:moveTo>
                  <a:pt x="2375687" y="509016"/>
                </a:moveTo>
                <a:lnTo>
                  <a:pt x="555777" y="509016"/>
                </a:lnTo>
                <a:lnTo>
                  <a:pt x="524370" y="515348"/>
                </a:lnTo>
                <a:lnTo>
                  <a:pt x="498738" y="532622"/>
                </a:lnTo>
                <a:lnTo>
                  <a:pt x="481464" y="558254"/>
                </a:lnTo>
                <a:lnTo>
                  <a:pt x="475132" y="589661"/>
                </a:lnTo>
                <a:lnTo>
                  <a:pt x="475132" y="912241"/>
                </a:lnTo>
                <a:lnTo>
                  <a:pt x="481464" y="943647"/>
                </a:lnTo>
                <a:lnTo>
                  <a:pt x="498738" y="969279"/>
                </a:lnTo>
                <a:lnTo>
                  <a:pt x="524370" y="986553"/>
                </a:lnTo>
                <a:lnTo>
                  <a:pt x="555777" y="992886"/>
                </a:lnTo>
                <a:lnTo>
                  <a:pt x="2375687" y="992886"/>
                </a:lnTo>
                <a:lnTo>
                  <a:pt x="2407094" y="986553"/>
                </a:lnTo>
                <a:lnTo>
                  <a:pt x="2432726" y="969279"/>
                </a:lnTo>
                <a:lnTo>
                  <a:pt x="2450000" y="943647"/>
                </a:lnTo>
                <a:lnTo>
                  <a:pt x="2456332" y="912241"/>
                </a:lnTo>
                <a:lnTo>
                  <a:pt x="2456332" y="589661"/>
                </a:lnTo>
                <a:lnTo>
                  <a:pt x="2450000" y="558254"/>
                </a:lnTo>
                <a:lnTo>
                  <a:pt x="2432726" y="532622"/>
                </a:lnTo>
                <a:lnTo>
                  <a:pt x="2407094" y="515348"/>
                </a:lnTo>
                <a:lnTo>
                  <a:pt x="2375687" y="509016"/>
                </a:lnTo>
                <a:close/>
              </a:path>
              <a:path w="2456815" h="993139">
                <a:moveTo>
                  <a:pt x="0" y="0"/>
                </a:moveTo>
                <a:lnTo>
                  <a:pt x="805332" y="509016"/>
                </a:lnTo>
                <a:lnTo>
                  <a:pt x="1300632" y="509016"/>
                </a:lnTo>
                <a:lnTo>
                  <a:pt x="0" y="0"/>
                </a:lnTo>
                <a:close/>
              </a:path>
            </a:pathLst>
          </a:custGeom>
          <a:solidFill>
            <a:srgbClr val="FFFFFF"/>
          </a:solidFill>
        </p:spPr>
        <p:txBody>
          <a:bodyPr wrap="square" lIns="0" tIns="0" rIns="0" bIns="0" rtlCol="0"/>
          <a:lstStyle/>
          <a:p>
            <a:endParaRPr/>
          </a:p>
        </p:txBody>
      </p:sp>
      <p:sp>
        <p:nvSpPr>
          <p:cNvPr id="8" name="object 8"/>
          <p:cNvSpPr/>
          <p:nvPr/>
        </p:nvSpPr>
        <p:spPr>
          <a:xfrm>
            <a:off x="2130527" y="2749810"/>
            <a:ext cx="2456815" cy="993140"/>
          </a:xfrm>
          <a:custGeom>
            <a:avLst/>
            <a:gdLst/>
            <a:ahLst/>
            <a:cxnLst/>
            <a:rect l="l" t="t" r="r" b="b"/>
            <a:pathLst>
              <a:path w="2456815" h="993139">
                <a:moveTo>
                  <a:pt x="475132" y="589661"/>
                </a:moveTo>
                <a:lnTo>
                  <a:pt x="481464" y="558254"/>
                </a:lnTo>
                <a:lnTo>
                  <a:pt x="498738" y="532622"/>
                </a:lnTo>
                <a:lnTo>
                  <a:pt x="524370" y="515348"/>
                </a:lnTo>
                <a:lnTo>
                  <a:pt x="555777" y="509016"/>
                </a:lnTo>
                <a:lnTo>
                  <a:pt x="805332" y="509016"/>
                </a:lnTo>
                <a:lnTo>
                  <a:pt x="0" y="0"/>
                </a:lnTo>
                <a:lnTo>
                  <a:pt x="1300632" y="509016"/>
                </a:lnTo>
                <a:lnTo>
                  <a:pt x="2375687" y="509016"/>
                </a:lnTo>
                <a:lnTo>
                  <a:pt x="2407094" y="515348"/>
                </a:lnTo>
                <a:lnTo>
                  <a:pt x="2432726" y="532622"/>
                </a:lnTo>
                <a:lnTo>
                  <a:pt x="2450000" y="558254"/>
                </a:lnTo>
                <a:lnTo>
                  <a:pt x="2456332" y="589661"/>
                </a:lnTo>
                <a:lnTo>
                  <a:pt x="2456332" y="710692"/>
                </a:lnTo>
                <a:lnTo>
                  <a:pt x="2456332" y="912241"/>
                </a:lnTo>
                <a:lnTo>
                  <a:pt x="2450000" y="943647"/>
                </a:lnTo>
                <a:lnTo>
                  <a:pt x="2432726" y="969279"/>
                </a:lnTo>
                <a:lnTo>
                  <a:pt x="2407094" y="986553"/>
                </a:lnTo>
                <a:lnTo>
                  <a:pt x="2375687" y="992886"/>
                </a:lnTo>
                <a:lnTo>
                  <a:pt x="1300632" y="992886"/>
                </a:lnTo>
                <a:lnTo>
                  <a:pt x="805332" y="992886"/>
                </a:lnTo>
                <a:lnTo>
                  <a:pt x="555777" y="992886"/>
                </a:lnTo>
                <a:lnTo>
                  <a:pt x="524370" y="986553"/>
                </a:lnTo>
                <a:lnTo>
                  <a:pt x="498738" y="969279"/>
                </a:lnTo>
                <a:lnTo>
                  <a:pt x="481464" y="943647"/>
                </a:lnTo>
                <a:lnTo>
                  <a:pt x="475132" y="912241"/>
                </a:lnTo>
                <a:lnTo>
                  <a:pt x="475132" y="710692"/>
                </a:lnTo>
                <a:lnTo>
                  <a:pt x="475132" y="589661"/>
                </a:lnTo>
                <a:close/>
              </a:path>
            </a:pathLst>
          </a:custGeom>
          <a:ln w="25400">
            <a:solidFill>
              <a:srgbClr val="072D50"/>
            </a:solidFill>
          </a:ln>
        </p:spPr>
        <p:txBody>
          <a:bodyPr wrap="square" lIns="0" tIns="0" rIns="0" bIns="0" rtlCol="0"/>
          <a:lstStyle/>
          <a:p>
            <a:endParaRPr/>
          </a:p>
        </p:txBody>
      </p:sp>
      <p:sp>
        <p:nvSpPr>
          <p:cNvPr id="9" name="object 9"/>
          <p:cNvSpPr txBox="1"/>
          <p:nvPr/>
        </p:nvSpPr>
        <p:spPr>
          <a:xfrm>
            <a:off x="2743200" y="3324359"/>
            <a:ext cx="1705610" cy="380365"/>
          </a:xfrm>
          <a:prstGeom prst="rect">
            <a:avLst/>
          </a:prstGeom>
        </p:spPr>
        <p:txBody>
          <a:bodyPr vert="horz" wrap="square" lIns="0" tIns="0" rIns="0" bIns="0" rtlCol="0">
            <a:spAutoFit/>
          </a:bodyPr>
          <a:lstStyle/>
          <a:p>
            <a:pPr marL="474345" marR="5080" indent="-462280"/>
            <a:r>
              <a:rPr sz="1200" b="1" dirty="0">
                <a:solidFill>
                  <a:srgbClr val="072D50"/>
                </a:solidFill>
                <a:latin typeface="Arial"/>
                <a:cs typeface="Arial"/>
              </a:rPr>
              <a:t>Cliquez sur</a:t>
            </a:r>
            <a:r>
              <a:rPr sz="1200" b="1" spc="-85" dirty="0">
                <a:solidFill>
                  <a:srgbClr val="072D50"/>
                </a:solidFill>
                <a:latin typeface="Arial"/>
                <a:cs typeface="Arial"/>
              </a:rPr>
              <a:t> </a:t>
            </a:r>
            <a:r>
              <a:rPr sz="1200" b="1" dirty="0">
                <a:solidFill>
                  <a:srgbClr val="072D50"/>
                </a:solidFill>
                <a:latin typeface="Arial"/>
                <a:cs typeface="Arial"/>
              </a:rPr>
              <a:t>Enregistrer  et</a:t>
            </a:r>
            <a:r>
              <a:rPr sz="1200" b="1" spc="-90" dirty="0">
                <a:solidFill>
                  <a:srgbClr val="072D50"/>
                </a:solidFill>
                <a:latin typeface="Arial"/>
                <a:cs typeface="Arial"/>
              </a:rPr>
              <a:t> </a:t>
            </a:r>
            <a:r>
              <a:rPr sz="1200" b="1" spc="-10" dirty="0">
                <a:solidFill>
                  <a:srgbClr val="072D50"/>
                </a:solidFill>
                <a:latin typeface="Arial"/>
                <a:cs typeface="Arial"/>
              </a:rPr>
              <a:t>envoyer</a:t>
            </a:r>
            <a:endParaRPr sz="1200" dirty="0">
              <a:solidFill>
                <a:srgbClr val="072D50"/>
              </a:solidFill>
              <a:latin typeface="Arial"/>
              <a:cs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411356" y="2166133"/>
            <a:ext cx="8672525" cy="443269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511785" y="2234031"/>
            <a:ext cx="8483158" cy="4285395"/>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1277938" y="2869494"/>
            <a:ext cx="2825750" cy="228600"/>
          </a:xfrm>
          <a:custGeom>
            <a:avLst/>
            <a:gdLst/>
            <a:ahLst/>
            <a:cxnLst/>
            <a:rect l="l" t="t" r="r" b="b"/>
            <a:pathLst>
              <a:path w="2825750" h="228600">
                <a:moveTo>
                  <a:pt x="0" y="228600"/>
                </a:moveTo>
                <a:lnTo>
                  <a:pt x="2825750" y="228600"/>
                </a:lnTo>
                <a:lnTo>
                  <a:pt x="2825750" y="0"/>
                </a:lnTo>
                <a:lnTo>
                  <a:pt x="0" y="0"/>
                </a:lnTo>
                <a:lnTo>
                  <a:pt x="0" y="228600"/>
                </a:lnTo>
                <a:close/>
              </a:path>
            </a:pathLst>
          </a:custGeom>
          <a:ln w="38100">
            <a:solidFill>
              <a:srgbClr val="FF0000"/>
            </a:solidFill>
          </a:ln>
        </p:spPr>
        <p:txBody>
          <a:bodyPr wrap="square" lIns="0" tIns="0" rIns="0" bIns="0" rtlCol="0"/>
          <a:lstStyle/>
          <a:p>
            <a:endParaRPr/>
          </a:p>
        </p:txBody>
      </p:sp>
      <p:sp>
        <p:nvSpPr>
          <p:cNvPr id="8" name="Text Placeholder 7">
            <a:extLst>
              <a:ext uri="{FF2B5EF4-FFF2-40B4-BE49-F238E27FC236}">
                <a16:creationId xmlns:a16="http://schemas.microsoft.com/office/drawing/2014/main" id="{FE123FEE-C36B-46DD-B4A6-CFD2A8001972}"/>
              </a:ext>
            </a:extLst>
          </p:cNvPr>
          <p:cNvSpPr>
            <a:spLocks noGrp="1"/>
          </p:cNvSpPr>
          <p:nvPr>
            <p:ph type="body" sz="quarter" idx="10"/>
          </p:nvPr>
        </p:nvSpPr>
        <p:spPr/>
        <p:txBody>
          <a:bodyPr/>
          <a:lstStyle/>
          <a:p>
            <a:r>
              <a:rPr lang="en-PH" spc="-5" dirty="0" err="1"/>
              <a:t>Enregistrer</a:t>
            </a:r>
            <a:r>
              <a:rPr lang="en-PH" spc="-5" dirty="0"/>
              <a:t> </a:t>
            </a:r>
            <a:r>
              <a:rPr lang="en-PH" dirty="0"/>
              <a:t>et</a:t>
            </a:r>
            <a:r>
              <a:rPr lang="en-PH" spc="-20" dirty="0"/>
              <a:t> </a:t>
            </a:r>
            <a:r>
              <a:rPr lang="en-PH" spc="-5" dirty="0" err="1"/>
              <a:t>Envoyer</a:t>
            </a:r>
            <a:endParaRPr lang="en-PH" dirty="0"/>
          </a:p>
        </p:txBody>
      </p:sp>
      <p:sp>
        <p:nvSpPr>
          <p:cNvPr id="9" name="Text Placeholder 8">
            <a:extLst>
              <a:ext uri="{FF2B5EF4-FFF2-40B4-BE49-F238E27FC236}">
                <a16:creationId xmlns:a16="http://schemas.microsoft.com/office/drawing/2014/main" id="{9BAE7C99-F692-40AE-8B0B-9F56D0CF9F2A}"/>
              </a:ext>
            </a:extLst>
          </p:cNvPr>
          <p:cNvSpPr>
            <a:spLocks noGrp="1"/>
          </p:cNvSpPr>
          <p:nvPr>
            <p:ph type="body" sz="quarter" idx="11"/>
          </p:nvPr>
        </p:nvSpPr>
        <p:spPr>
          <a:xfrm>
            <a:off x="621023" y="1284264"/>
            <a:ext cx="10551663" cy="957708"/>
          </a:xfrm>
        </p:spPr>
        <p:txBody>
          <a:bodyPr/>
          <a:lstStyle/>
          <a:p>
            <a:pPr marL="0" indent="0">
              <a:buNone/>
            </a:pPr>
            <a:r>
              <a:rPr lang="fr-FR" spc="-5" dirty="0">
                <a:cs typeface="Arial"/>
              </a:rPr>
              <a:t>Si vous </a:t>
            </a:r>
            <a:r>
              <a:rPr lang="fr-FR" dirty="0">
                <a:cs typeface="Arial"/>
              </a:rPr>
              <a:t>n'avez </a:t>
            </a:r>
            <a:r>
              <a:rPr lang="fr-FR" spc="-5" dirty="0">
                <a:cs typeface="Arial"/>
              </a:rPr>
              <a:t>pas </a:t>
            </a:r>
            <a:r>
              <a:rPr lang="fr-FR" spc="-10" dirty="0">
                <a:cs typeface="Arial"/>
              </a:rPr>
              <a:t>effectué </a:t>
            </a:r>
            <a:r>
              <a:rPr lang="fr-FR" spc="-5" dirty="0">
                <a:cs typeface="Arial"/>
              </a:rPr>
              <a:t>de changements, vous obtiendrez alors  la confirmation que la réponse a été </a:t>
            </a:r>
            <a:r>
              <a:rPr lang="fr-FR" dirty="0">
                <a:cs typeface="Arial"/>
              </a:rPr>
              <a:t>envoyée </a:t>
            </a:r>
            <a:r>
              <a:rPr lang="fr-FR" spc="-5" dirty="0">
                <a:cs typeface="Arial"/>
              </a:rPr>
              <a:t>avec le statut </a:t>
            </a:r>
            <a:r>
              <a:rPr lang="fr-FR" dirty="0">
                <a:cs typeface="Arial"/>
              </a:rPr>
              <a:t>acceptée.</a:t>
            </a:r>
          </a:p>
          <a:p>
            <a:pPr marL="0" indent="0">
              <a:buNone/>
            </a:pPr>
            <a:endParaRPr lang="en-PH" dirty="0"/>
          </a:p>
        </p:txBody>
      </p:sp>
      <p:sp>
        <p:nvSpPr>
          <p:cNvPr id="7" name="object 7"/>
          <p:cNvSpPr txBox="1">
            <a:spLocks noGrp="1"/>
          </p:cNvSpPr>
          <p:nvPr>
            <p:ph type="sldNum" sz="quarter" idx="4294967295"/>
          </p:nvPr>
        </p:nvSpPr>
        <p:spPr>
          <a:xfrm>
            <a:off x="11936413" y="6532563"/>
            <a:ext cx="255587" cy="153987"/>
          </a:xfrm>
          <a:prstGeom prst="rect">
            <a:avLst/>
          </a:prstGeom>
        </p:spPr>
        <p:txBody>
          <a:bodyPr vert="horz" wrap="square" lIns="0" tIns="0" rIns="0" bIns="0" rtlCol="0">
            <a:spAutoFit/>
          </a:bodyPr>
          <a:lstStyle/>
          <a:p>
            <a:pPr marL="25400"/>
            <a:fld id="{81D60167-4931-47E6-BA6A-407CBD079E47}" type="slidenum">
              <a:rPr spc="-5" dirty="0"/>
              <a:pPr marL="25400"/>
              <a:t>16</a:t>
            </a:fld>
            <a:endParaRPr spc="-5"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650492" y="3771580"/>
            <a:ext cx="8945880" cy="182118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676400" y="3797869"/>
            <a:ext cx="8839200" cy="1715008"/>
          </a:xfrm>
          <a:prstGeom prst="rect">
            <a:avLst/>
          </a:prstGeom>
          <a:blipFill>
            <a:blip r:embed="rId3" cstate="print"/>
            <a:stretch>
              <a:fillRect/>
            </a:stretch>
          </a:blipFill>
        </p:spPr>
        <p:txBody>
          <a:bodyPr wrap="square" lIns="0" tIns="0" rIns="0" bIns="0" rtlCol="0"/>
          <a:lstStyle/>
          <a:p>
            <a:endParaRPr/>
          </a:p>
        </p:txBody>
      </p:sp>
      <p:sp>
        <p:nvSpPr>
          <p:cNvPr id="14" name="Text Placeholder 13">
            <a:extLst>
              <a:ext uri="{FF2B5EF4-FFF2-40B4-BE49-F238E27FC236}">
                <a16:creationId xmlns:a16="http://schemas.microsoft.com/office/drawing/2014/main" id="{DBFCC0CD-5C22-4D51-99F4-53CC5FB1D094}"/>
              </a:ext>
            </a:extLst>
          </p:cNvPr>
          <p:cNvSpPr>
            <a:spLocks noGrp="1"/>
          </p:cNvSpPr>
          <p:nvPr>
            <p:ph type="body" sz="quarter" idx="10"/>
          </p:nvPr>
        </p:nvSpPr>
        <p:spPr/>
        <p:txBody>
          <a:bodyPr/>
          <a:lstStyle/>
          <a:p>
            <a:r>
              <a:rPr lang="en-PH" dirty="0" err="1"/>
              <a:t>Rejet</a:t>
            </a:r>
            <a:r>
              <a:rPr lang="en-PH" dirty="0"/>
              <a:t> </a:t>
            </a:r>
            <a:r>
              <a:rPr lang="en-PH" spc="-5" dirty="0" err="1"/>
              <a:t>d’une</a:t>
            </a:r>
            <a:r>
              <a:rPr lang="en-PH" spc="-90" dirty="0"/>
              <a:t> </a:t>
            </a:r>
            <a:r>
              <a:rPr lang="en-PH" spc="-5" dirty="0" err="1"/>
              <a:t>Commande</a:t>
            </a:r>
            <a:endParaRPr lang="en-PH" dirty="0"/>
          </a:p>
        </p:txBody>
      </p:sp>
      <p:sp>
        <p:nvSpPr>
          <p:cNvPr id="15" name="Text Placeholder 14">
            <a:extLst>
              <a:ext uri="{FF2B5EF4-FFF2-40B4-BE49-F238E27FC236}">
                <a16:creationId xmlns:a16="http://schemas.microsoft.com/office/drawing/2014/main" id="{39BD8D10-7877-40F2-B60C-CA2722A2CEBD}"/>
              </a:ext>
            </a:extLst>
          </p:cNvPr>
          <p:cNvSpPr>
            <a:spLocks noGrp="1"/>
          </p:cNvSpPr>
          <p:nvPr>
            <p:ph type="body" sz="quarter" idx="11"/>
          </p:nvPr>
        </p:nvSpPr>
        <p:spPr>
          <a:xfrm>
            <a:off x="624337" y="1345123"/>
            <a:ext cx="10551663" cy="1163066"/>
          </a:xfrm>
        </p:spPr>
        <p:txBody>
          <a:bodyPr/>
          <a:lstStyle/>
          <a:p>
            <a:pPr marL="0" indent="0">
              <a:buNone/>
            </a:pPr>
            <a:r>
              <a:rPr lang="fr-FR" spc="-5" dirty="0">
                <a:cs typeface="Arial"/>
              </a:rPr>
              <a:t>L'ac</a:t>
            </a:r>
            <a:r>
              <a:rPr lang="fr-FR" dirty="0">
                <a:cs typeface="Arial"/>
              </a:rPr>
              <a:t>h</a:t>
            </a:r>
            <a:r>
              <a:rPr lang="fr-FR" spc="-5" dirty="0">
                <a:cs typeface="Arial"/>
              </a:rPr>
              <a:t>eteur peut ref</a:t>
            </a:r>
            <a:r>
              <a:rPr lang="fr-FR" dirty="0">
                <a:cs typeface="Arial"/>
              </a:rPr>
              <a:t>u</a:t>
            </a:r>
            <a:r>
              <a:rPr lang="fr-FR" spc="-5" dirty="0">
                <a:cs typeface="Arial"/>
              </a:rPr>
              <a:t>s</a:t>
            </a:r>
            <a:r>
              <a:rPr lang="fr-FR" spc="5" dirty="0">
                <a:cs typeface="Arial"/>
              </a:rPr>
              <a:t>e</a:t>
            </a:r>
            <a:r>
              <a:rPr lang="fr-FR" spc="-5" dirty="0">
                <a:cs typeface="Arial"/>
              </a:rPr>
              <a:t>r une c</a:t>
            </a:r>
            <a:r>
              <a:rPr lang="fr-FR" spc="5" dirty="0">
                <a:cs typeface="Arial"/>
              </a:rPr>
              <a:t>o</a:t>
            </a:r>
            <a:r>
              <a:rPr lang="fr-FR" spc="-5" dirty="0">
                <a:cs typeface="Arial"/>
              </a:rPr>
              <a:t>mmande po</a:t>
            </a:r>
            <a:r>
              <a:rPr lang="fr-FR" spc="5" dirty="0">
                <a:cs typeface="Arial"/>
              </a:rPr>
              <a:t>u</a:t>
            </a:r>
            <a:r>
              <a:rPr lang="fr-FR" spc="-5" dirty="0">
                <a:cs typeface="Arial"/>
              </a:rPr>
              <a:t>r </a:t>
            </a:r>
            <a:r>
              <a:rPr lang="en-PH" spc="-5" dirty="0" err="1">
                <a:cs typeface="Arial"/>
              </a:rPr>
              <a:t>di</a:t>
            </a:r>
            <a:r>
              <a:rPr lang="en-PH" spc="-45" dirty="0" err="1">
                <a:cs typeface="Arial"/>
              </a:rPr>
              <a:t>f</a:t>
            </a:r>
            <a:r>
              <a:rPr lang="en-PH" spc="-5" dirty="0" err="1">
                <a:cs typeface="Arial"/>
              </a:rPr>
              <a:t>fér</a:t>
            </a:r>
            <a:r>
              <a:rPr lang="en-PH" dirty="0" err="1">
                <a:cs typeface="Arial"/>
              </a:rPr>
              <a:t>e</a:t>
            </a:r>
            <a:r>
              <a:rPr lang="en-PH" spc="-5" dirty="0" err="1">
                <a:cs typeface="Arial"/>
              </a:rPr>
              <a:t>nt</a:t>
            </a:r>
            <a:r>
              <a:rPr lang="en-PH" spc="5" dirty="0" err="1">
                <a:cs typeface="Arial"/>
              </a:rPr>
              <a:t>e</a:t>
            </a:r>
            <a:r>
              <a:rPr lang="en-PH" spc="-5" dirty="0" err="1">
                <a:cs typeface="Arial"/>
              </a:rPr>
              <a:t>s</a:t>
            </a:r>
            <a:r>
              <a:rPr lang="en-PH" spc="-5" dirty="0">
                <a:cs typeface="Arial"/>
              </a:rPr>
              <a:t> </a:t>
            </a:r>
            <a:r>
              <a:rPr lang="fr-FR" dirty="0">
                <a:cs typeface="Arial"/>
              </a:rPr>
              <a:t>raisons: </a:t>
            </a:r>
            <a:r>
              <a:rPr lang="fr-FR" spc="-5" dirty="0">
                <a:cs typeface="Arial"/>
              </a:rPr>
              <a:t>Il </a:t>
            </a:r>
            <a:r>
              <a:rPr lang="fr-FR" dirty="0">
                <a:cs typeface="Arial"/>
              </a:rPr>
              <a:t>se </a:t>
            </a:r>
            <a:r>
              <a:rPr lang="fr-FR" spc="-5" dirty="0">
                <a:cs typeface="Arial"/>
              </a:rPr>
              <a:t>peut </a:t>
            </a:r>
            <a:r>
              <a:rPr lang="fr-FR" dirty="0">
                <a:cs typeface="Arial"/>
              </a:rPr>
              <a:t>que </a:t>
            </a:r>
            <a:r>
              <a:rPr lang="fr-FR" spc="-5" dirty="0">
                <a:cs typeface="Arial"/>
              </a:rPr>
              <a:t>l’acheteur n’ai plus besoin de la commande ou bien vous ne </a:t>
            </a:r>
            <a:r>
              <a:rPr lang="fr-FR" dirty="0">
                <a:cs typeface="Arial"/>
              </a:rPr>
              <a:t>fournissiez </a:t>
            </a:r>
            <a:r>
              <a:rPr lang="fr-FR" spc="-5" dirty="0">
                <a:cs typeface="Arial"/>
              </a:rPr>
              <a:t>plus cet </a:t>
            </a:r>
            <a:r>
              <a:rPr lang="fr-FR" dirty="0">
                <a:cs typeface="Arial"/>
              </a:rPr>
              <a:t>article. </a:t>
            </a:r>
            <a:r>
              <a:rPr lang="fr-FR" spc="-5" dirty="0">
                <a:cs typeface="Arial"/>
              </a:rPr>
              <a:t>Commencez par ouvrir la</a:t>
            </a:r>
            <a:r>
              <a:rPr lang="fr-FR" spc="55" dirty="0">
                <a:cs typeface="Arial"/>
              </a:rPr>
              <a:t> </a:t>
            </a:r>
            <a:r>
              <a:rPr lang="fr-FR" spc="-5" dirty="0">
                <a:cs typeface="Arial"/>
              </a:rPr>
              <a:t>commande.</a:t>
            </a:r>
            <a:endParaRPr lang="fr-FR" dirty="0">
              <a:cs typeface="Arial"/>
            </a:endParaRPr>
          </a:p>
          <a:p>
            <a:pPr marL="0" indent="0">
              <a:buNone/>
            </a:pPr>
            <a:endParaRPr lang="en-PH" dirty="0">
              <a:cs typeface="Arial"/>
            </a:endParaRPr>
          </a:p>
          <a:p>
            <a:pPr marL="0" indent="0">
              <a:buNone/>
            </a:pPr>
            <a:endParaRPr lang="fr-FR" dirty="0">
              <a:cs typeface="Arial"/>
            </a:endParaRPr>
          </a:p>
          <a:p>
            <a:pPr marL="0" indent="0">
              <a:buNone/>
            </a:pPr>
            <a:endParaRPr lang="en-PH" dirty="0"/>
          </a:p>
        </p:txBody>
      </p:sp>
      <p:sp>
        <p:nvSpPr>
          <p:cNvPr id="8" name="object 8"/>
          <p:cNvSpPr/>
          <p:nvPr/>
        </p:nvSpPr>
        <p:spPr>
          <a:xfrm>
            <a:off x="5135627" y="3889436"/>
            <a:ext cx="655955" cy="236220"/>
          </a:xfrm>
          <a:custGeom>
            <a:avLst/>
            <a:gdLst/>
            <a:ahLst/>
            <a:cxnLst/>
            <a:rect l="l" t="t" r="r" b="b"/>
            <a:pathLst>
              <a:path w="655954" h="236220">
                <a:moveTo>
                  <a:pt x="0" y="235965"/>
                </a:moveTo>
                <a:lnTo>
                  <a:pt x="655637" y="235965"/>
                </a:lnTo>
                <a:lnTo>
                  <a:pt x="655637" y="0"/>
                </a:lnTo>
                <a:lnTo>
                  <a:pt x="0" y="0"/>
                </a:lnTo>
                <a:lnTo>
                  <a:pt x="0" y="235965"/>
                </a:lnTo>
                <a:close/>
              </a:path>
            </a:pathLst>
          </a:custGeom>
          <a:ln w="38100">
            <a:solidFill>
              <a:srgbClr val="FF0000"/>
            </a:solidFill>
          </a:ln>
        </p:spPr>
        <p:txBody>
          <a:bodyPr wrap="square" lIns="0" tIns="0" rIns="0" bIns="0" rtlCol="0"/>
          <a:lstStyle/>
          <a:p>
            <a:endParaRPr/>
          </a:p>
        </p:txBody>
      </p:sp>
      <p:sp>
        <p:nvSpPr>
          <p:cNvPr id="9" name="object 9"/>
          <p:cNvSpPr/>
          <p:nvPr/>
        </p:nvSpPr>
        <p:spPr>
          <a:xfrm>
            <a:off x="5821399" y="3055905"/>
            <a:ext cx="2359025" cy="772160"/>
          </a:xfrm>
          <a:custGeom>
            <a:avLst/>
            <a:gdLst/>
            <a:ahLst/>
            <a:cxnLst/>
            <a:rect l="l" t="t" r="r" b="b"/>
            <a:pathLst>
              <a:path w="2359025" h="772160">
                <a:moveTo>
                  <a:pt x="1023238" y="479679"/>
                </a:moveTo>
                <a:lnTo>
                  <a:pt x="450850" y="479679"/>
                </a:lnTo>
                <a:lnTo>
                  <a:pt x="0" y="771779"/>
                </a:lnTo>
                <a:lnTo>
                  <a:pt x="1023238" y="479679"/>
                </a:lnTo>
                <a:close/>
              </a:path>
              <a:path w="2359025" h="772160">
                <a:moveTo>
                  <a:pt x="2279015" y="0"/>
                </a:moveTo>
                <a:lnTo>
                  <a:pt x="149225" y="0"/>
                </a:lnTo>
                <a:lnTo>
                  <a:pt x="118078" y="6284"/>
                </a:lnTo>
                <a:lnTo>
                  <a:pt x="92646" y="23415"/>
                </a:lnTo>
                <a:lnTo>
                  <a:pt x="75501" y="48809"/>
                </a:lnTo>
                <a:lnTo>
                  <a:pt x="69214" y="79883"/>
                </a:lnTo>
                <a:lnTo>
                  <a:pt x="69214" y="399669"/>
                </a:lnTo>
                <a:lnTo>
                  <a:pt x="75501" y="430815"/>
                </a:lnTo>
                <a:lnTo>
                  <a:pt x="92646" y="456247"/>
                </a:lnTo>
                <a:lnTo>
                  <a:pt x="118078" y="473392"/>
                </a:lnTo>
                <a:lnTo>
                  <a:pt x="149225" y="479679"/>
                </a:lnTo>
                <a:lnTo>
                  <a:pt x="2279015" y="479679"/>
                </a:lnTo>
                <a:lnTo>
                  <a:pt x="2310161" y="473392"/>
                </a:lnTo>
                <a:lnTo>
                  <a:pt x="2335593" y="456247"/>
                </a:lnTo>
                <a:lnTo>
                  <a:pt x="2352738" y="430815"/>
                </a:lnTo>
                <a:lnTo>
                  <a:pt x="2359025" y="399669"/>
                </a:lnTo>
                <a:lnTo>
                  <a:pt x="2359025" y="79883"/>
                </a:lnTo>
                <a:lnTo>
                  <a:pt x="2352738" y="48809"/>
                </a:lnTo>
                <a:lnTo>
                  <a:pt x="2335593" y="23415"/>
                </a:lnTo>
                <a:lnTo>
                  <a:pt x="2310161" y="6284"/>
                </a:lnTo>
                <a:lnTo>
                  <a:pt x="2279015" y="0"/>
                </a:lnTo>
                <a:close/>
              </a:path>
            </a:pathLst>
          </a:custGeom>
          <a:solidFill>
            <a:srgbClr val="FFFFFF"/>
          </a:solidFill>
        </p:spPr>
        <p:txBody>
          <a:bodyPr wrap="square" lIns="0" tIns="0" rIns="0" bIns="0" rtlCol="0"/>
          <a:lstStyle/>
          <a:p>
            <a:endParaRPr/>
          </a:p>
        </p:txBody>
      </p:sp>
      <p:sp>
        <p:nvSpPr>
          <p:cNvPr id="10" name="object 10"/>
          <p:cNvSpPr/>
          <p:nvPr/>
        </p:nvSpPr>
        <p:spPr>
          <a:xfrm>
            <a:off x="5821399" y="3055905"/>
            <a:ext cx="2359025" cy="772160"/>
          </a:xfrm>
          <a:custGeom>
            <a:avLst/>
            <a:gdLst/>
            <a:ahLst/>
            <a:cxnLst/>
            <a:rect l="l" t="t" r="r" b="b"/>
            <a:pathLst>
              <a:path w="2359025" h="772160">
                <a:moveTo>
                  <a:pt x="69214" y="79883"/>
                </a:moveTo>
                <a:lnTo>
                  <a:pt x="75501" y="48809"/>
                </a:lnTo>
                <a:lnTo>
                  <a:pt x="92646" y="23415"/>
                </a:lnTo>
                <a:lnTo>
                  <a:pt x="118078" y="6284"/>
                </a:lnTo>
                <a:lnTo>
                  <a:pt x="149225" y="0"/>
                </a:lnTo>
                <a:lnTo>
                  <a:pt x="450850" y="0"/>
                </a:lnTo>
                <a:lnTo>
                  <a:pt x="1023238" y="0"/>
                </a:lnTo>
                <a:lnTo>
                  <a:pt x="2279015" y="0"/>
                </a:lnTo>
                <a:lnTo>
                  <a:pt x="2310161" y="6284"/>
                </a:lnTo>
                <a:lnTo>
                  <a:pt x="2335593" y="23415"/>
                </a:lnTo>
                <a:lnTo>
                  <a:pt x="2352738" y="48809"/>
                </a:lnTo>
                <a:lnTo>
                  <a:pt x="2359025" y="79883"/>
                </a:lnTo>
                <a:lnTo>
                  <a:pt x="2359025" y="279781"/>
                </a:lnTo>
                <a:lnTo>
                  <a:pt x="2359025" y="399669"/>
                </a:lnTo>
                <a:lnTo>
                  <a:pt x="2352738" y="430815"/>
                </a:lnTo>
                <a:lnTo>
                  <a:pt x="2335593" y="456247"/>
                </a:lnTo>
                <a:lnTo>
                  <a:pt x="2310161" y="473392"/>
                </a:lnTo>
                <a:lnTo>
                  <a:pt x="2279015" y="479679"/>
                </a:lnTo>
                <a:lnTo>
                  <a:pt x="1023238" y="479679"/>
                </a:lnTo>
                <a:lnTo>
                  <a:pt x="0" y="771779"/>
                </a:lnTo>
                <a:lnTo>
                  <a:pt x="450850" y="479679"/>
                </a:lnTo>
                <a:lnTo>
                  <a:pt x="149225" y="479679"/>
                </a:lnTo>
                <a:lnTo>
                  <a:pt x="118078" y="473392"/>
                </a:lnTo>
                <a:lnTo>
                  <a:pt x="92646" y="456247"/>
                </a:lnTo>
                <a:lnTo>
                  <a:pt x="75501" y="430815"/>
                </a:lnTo>
                <a:lnTo>
                  <a:pt x="69214" y="399669"/>
                </a:lnTo>
                <a:lnTo>
                  <a:pt x="69214" y="279781"/>
                </a:lnTo>
                <a:lnTo>
                  <a:pt x="69214" y="79883"/>
                </a:lnTo>
                <a:close/>
              </a:path>
            </a:pathLst>
          </a:custGeom>
          <a:ln w="25400">
            <a:solidFill>
              <a:srgbClr val="072D50"/>
            </a:solidFill>
          </a:ln>
        </p:spPr>
        <p:txBody>
          <a:bodyPr wrap="square" lIns="0" tIns="0" rIns="0" bIns="0" rtlCol="0"/>
          <a:lstStyle/>
          <a:p>
            <a:endParaRPr/>
          </a:p>
        </p:txBody>
      </p:sp>
      <p:sp>
        <p:nvSpPr>
          <p:cNvPr id="11" name="object 11"/>
          <p:cNvSpPr txBox="1"/>
          <p:nvPr/>
        </p:nvSpPr>
        <p:spPr>
          <a:xfrm>
            <a:off x="6006184" y="3121058"/>
            <a:ext cx="2058670" cy="380365"/>
          </a:xfrm>
          <a:prstGeom prst="rect">
            <a:avLst/>
          </a:prstGeom>
        </p:spPr>
        <p:txBody>
          <a:bodyPr vert="horz" wrap="square" lIns="0" tIns="0" rIns="0" bIns="0" rtlCol="0">
            <a:spAutoFit/>
          </a:bodyPr>
          <a:lstStyle/>
          <a:p>
            <a:pPr marL="239395" marR="5080" indent="-227329"/>
            <a:r>
              <a:rPr sz="1200" b="1" spc="-5" dirty="0">
                <a:solidFill>
                  <a:srgbClr val="072D50"/>
                </a:solidFill>
                <a:latin typeface="Arial"/>
                <a:cs typeface="Arial"/>
              </a:rPr>
              <a:t>Rejeter </a:t>
            </a:r>
            <a:r>
              <a:rPr sz="1200" b="1" dirty="0">
                <a:solidFill>
                  <a:srgbClr val="072D50"/>
                </a:solidFill>
                <a:latin typeface="Arial"/>
                <a:cs typeface="Arial"/>
              </a:rPr>
              <a:t>le PO entier</a:t>
            </a:r>
            <a:r>
              <a:rPr sz="1200" b="1" spc="-90" dirty="0">
                <a:solidFill>
                  <a:srgbClr val="072D50"/>
                </a:solidFill>
                <a:latin typeface="Arial"/>
                <a:cs typeface="Arial"/>
              </a:rPr>
              <a:t> </a:t>
            </a:r>
            <a:r>
              <a:rPr sz="1200" b="1" dirty="0">
                <a:solidFill>
                  <a:srgbClr val="072D50"/>
                </a:solidFill>
                <a:latin typeface="Arial"/>
                <a:cs typeface="Arial"/>
              </a:rPr>
              <a:t>cliquant  </a:t>
            </a:r>
            <a:r>
              <a:rPr sz="1200" b="1" spc="-5" dirty="0">
                <a:solidFill>
                  <a:srgbClr val="072D50"/>
                </a:solidFill>
                <a:latin typeface="Arial"/>
                <a:cs typeface="Arial"/>
              </a:rPr>
              <a:t>sur </a:t>
            </a:r>
            <a:r>
              <a:rPr sz="1200" b="1" dirty="0">
                <a:solidFill>
                  <a:srgbClr val="072D50"/>
                </a:solidFill>
                <a:latin typeface="Arial"/>
                <a:cs typeface="Arial"/>
              </a:rPr>
              <a:t>le </a:t>
            </a:r>
            <a:r>
              <a:rPr sz="1200" b="1" spc="-5" dirty="0">
                <a:solidFill>
                  <a:srgbClr val="072D50"/>
                </a:solidFill>
                <a:latin typeface="Arial"/>
                <a:cs typeface="Arial"/>
              </a:rPr>
              <a:t>bouton</a:t>
            </a:r>
            <a:r>
              <a:rPr sz="1200" b="1" spc="-25" dirty="0">
                <a:solidFill>
                  <a:srgbClr val="072D50"/>
                </a:solidFill>
                <a:latin typeface="Arial"/>
                <a:cs typeface="Arial"/>
              </a:rPr>
              <a:t> </a:t>
            </a:r>
            <a:r>
              <a:rPr sz="1200" b="1" dirty="0">
                <a:solidFill>
                  <a:srgbClr val="072D50"/>
                </a:solidFill>
                <a:latin typeface="Arial"/>
                <a:cs typeface="Arial"/>
              </a:rPr>
              <a:t>Refuser</a:t>
            </a:r>
            <a:endParaRPr sz="1200" dirty="0">
              <a:solidFill>
                <a:srgbClr val="072D50"/>
              </a:solidFill>
              <a:latin typeface="Arial"/>
              <a:cs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76609249-A79D-408C-B2E2-0E635CE756BE}"/>
              </a:ext>
            </a:extLst>
          </p:cNvPr>
          <p:cNvSpPr>
            <a:spLocks noGrp="1"/>
          </p:cNvSpPr>
          <p:nvPr>
            <p:ph type="body" sz="quarter" idx="10"/>
          </p:nvPr>
        </p:nvSpPr>
        <p:spPr/>
        <p:txBody>
          <a:bodyPr/>
          <a:lstStyle/>
          <a:p>
            <a:r>
              <a:rPr lang="en-PH" dirty="0" err="1"/>
              <a:t>Rejet</a:t>
            </a:r>
            <a:r>
              <a:rPr lang="en-PH" dirty="0"/>
              <a:t> </a:t>
            </a:r>
            <a:r>
              <a:rPr lang="en-PH" spc="-5" dirty="0" err="1"/>
              <a:t>d’une</a:t>
            </a:r>
            <a:r>
              <a:rPr lang="en-PH" spc="-90" dirty="0"/>
              <a:t> </a:t>
            </a:r>
            <a:r>
              <a:rPr lang="en-PH" spc="-5" dirty="0" err="1"/>
              <a:t>Commande</a:t>
            </a:r>
            <a:endParaRPr lang="en-PH" dirty="0"/>
          </a:p>
        </p:txBody>
      </p:sp>
      <p:sp>
        <p:nvSpPr>
          <p:cNvPr id="9" name="Text Placeholder 8">
            <a:extLst>
              <a:ext uri="{FF2B5EF4-FFF2-40B4-BE49-F238E27FC236}">
                <a16:creationId xmlns:a16="http://schemas.microsoft.com/office/drawing/2014/main" id="{16EFE873-4CF7-434F-B2DF-DA7B49960CC3}"/>
              </a:ext>
            </a:extLst>
          </p:cNvPr>
          <p:cNvSpPr>
            <a:spLocks noGrp="1"/>
          </p:cNvSpPr>
          <p:nvPr>
            <p:ph type="body" sz="quarter" idx="11"/>
          </p:nvPr>
        </p:nvSpPr>
        <p:spPr>
          <a:xfrm>
            <a:off x="624337" y="1285836"/>
            <a:ext cx="10551663" cy="1427608"/>
          </a:xfrm>
        </p:spPr>
        <p:txBody>
          <a:bodyPr/>
          <a:lstStyle/>
          <a:p>
            <a:pPr marL="0" indent="0">
              <a:buNone/>
            </a:pPr>
            <a:r>
              <a:rPr lang="fr-FR" spc="-5" dirty="0"/>
              <a:t>Si vous refusez la commande en </a:t>
            </a:r>
            <a:r>
              <a:rPr lang="fr-FR" spc="-20" dirty="0"/>
              <a:t>entier, </a:t>
            </a:r>
            <a:r>
              <a:rPr lang="fr-FR" spc="-5" dirty="0"/>
              <a:t>vous recevez alors une  confirmation que la commande a été refusée avec succès . Le document ne sera envoyé qu’après avoir cliqué sur " Enregistrer et  envoyer". </a:t>
            </a:r>
            <a:r>
              <a:rPr lang="fr-FR" spc="-35" dirty="0"/>
              <a:t>Vous </a:t>
            </a:r>
            <a:r>
              <a:rPr lang="fr-FR" spc="-5" dirty="0"/>
              <a:t>recevrez alors </a:t>
            </a:r>
            <a:r>
              <a:rPr lang="fr-FR" dirty="0"/>
              <a:t>le </a:t>
            </a:r>
            <a:r>
              <a:rPr lang="fr-FR" spc="-5" dirty="0"/>
              <a:t>message "la commande a été  envoyée avec</a:t>
            </a:r>
            <a:r>
              <a:rPr lang="fr-FR" spc="-45" dirty="0"/>
              <a:t> </a:t>
            </a:r>
            <a:r>
              <a:rPr lang="fr-FR" dirty="0"/>
              <a:t>succès”.</a:t>
            </a:r>
            <a:endParaRPr lang="en-PH" dirty="0"/>
          </a:p>
        </p:txBody>
      </p:sp>
      <p:sp>
        <p:nvSpPr>
          <p:cNvPr id="3" name="object 3"/>
          <p:cNvSpPr/>
          <p:nvPr/>
        </p:nvSpPr>
        <p:spPr>
          <a:xfrm>
            <a:off x="1878583" y="3021583"/>
            <a:ext cx="8772144" cy="277368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905000" y="3048000"/>
            <a:ext cx="8666099" cy="266700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1904999" y="3784600"/>
            <a:ext cx="4597400" cy="228600"/>
          </a:xfrm>
          <a:custGeom>
            <a:avLst/>
            <a:gdLst/>
            <a:ahLst/>
            <a:cxnLst/>
            <a:rect l="l" t="t" r="r" b="b"/>
            <a:pathLst>
              <a:path w="4597400" h="228600">
                <a:moveTo>
                  <a:pt x="0" y="228600"/>
                </a:moveTo>
                <a:lnTo>
                  <a:pt x="4597400" y="228600"/>
                </a:lnTo>
                <a:lnTo>
                  <a:pt x="4597400" y="0"/>
                </a:lnTo>
                <a:lnTo>
                  <a:pt x="0" y="0"/>
                </a:lnTo>
                <a:lnTo>
                  <a:pt x="0" y="228600"/>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802422" y="2043644"/>
            <a:ext cx="8877300" cy="3857244"/>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828800" y="2069591"/>
            <a:ext cx="8771255" cy="3751579"/>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6504343" y="3735792"/>
            <a:ext cx="381000" cy="228600"/>
          </a:xfrm>
          <a:custGeom>
            <a:avLst/>
            <a:gdLst/>
            <a:ahLst/>
            <a:cxnLst/>
            <a:rect l="l" t="t" r="r" b="b"/>
            <a:pathLst>
              <a:path w="381000" h="228600">
                <a:moveTo>
                  <a:pt x="0" y="228600"/>
                </a:moveTo>
                <a:lnTo>
                  <a:pt x="381000" y="228600"/>
                </a:lnTo>
                <a:lnTo>
                  <a:pt x="381000" y="0"/>
                </a:lnTo>
                <a:lnTo>
                  <a:pt x="0" y="0"/>
                </a:lnTo>
                <a:lnTo>
                  <a:pt x="0" y="228600"/>
                </a:lnTo>
                <a:close/>
              </a:path>
            </a:pathLst>
          </a:custGeom>
          <a:ln w="38100">
            <a:solidFill>
              <a:srgbClr val="FF0000"/>
            </a:solidFill>
          </a:ln>
        </p:spPr>
        <p:txBody>
          <a:bodyPr wrap="square" lIns="0" tIns="0" rIns="0" bIns="0" rtlCol="0"/>
          <a:lstStyle/>
          <a:p>
            <a:endParaRPr/>
          </a:p>
        </p:txBody>
      </p:sp>
      <p:sp>
        <p:nvSpPr>
          <p:cNvPr id="9" name="Text Placeholder 8">
            <a:extLst>
              <a:ext uri="{FF2B5EF4-FFF2-40B4-BE49-F238E27FC236}">
                <a16:creationId xmlns:a16="http://schemas.microsoft.com/office/drawing/2014/main" id="{FEC87F36-29A1-4458-87D8-D9096DD53FCE}"/>
              </a:ext>
            </a:extLst>
          </p:cNvPr>
          <p:cNvSpPr>
            <a:spLocks noGrp="1"/>
          </p:cNvSpPr>
          <p:nvPr>
            <p:ph type="body" sz="quarter" idx="11"/>
          </p:nvPr>
        </p:nvSpPr>
        <p:spPr>
          <a:xfrm>
            <a:off x="624336" y="1326086"/>
            <a:ext cx="11567664" cy="538647"/>
          </a:xfrm>
        </p:spPr>
        <p:txBody>
          <a:bodyPr/>
          <a:lstStyle/>
          <a:p>
            <a:pPr marL="0" indent="0">
              <a:buNone/>
            </a:pPr>
            <a:r>
              <a:rPr lang="fr-FR" spc="-35" dirty="0">
                <a:cs typeface="Arial"/>
              </a:rPr>
              <a:t>Vous </a:t>
            </a:r>
            <a:r>
              <a:rPr lang="fr-FR" spc="-5" dirty="0">
                <a:cs typeface="Arial"/>
              </a:rPr>
              <a:t>avez la </a:t>
            </a:r>
            <a:r>
              <a:rPr lang="fr-FR" dirty="0">
                <a:cs typeface="Arial"/>
              </a:rPr>
              <a:t>possibilité </a:t>
            </a:r>
            <a:r>
              <a:rPr lang="fr-FR" spc="-5" dirty="0">
                <a:cs typeface="Arial"/>
              </a:rPr>
              <a:t>d'ajouter des notes expliquant le refus de</a:t>
            </a:r>
            <a:r>
              <a:rPr lang="fr-FR" spc="215" dirty="0">
                <a:cs typeface="Arial"/>
              </a:rPr>
              <a:t> </a:t>
            </a:r>
            <a:r>
              <a:rPr lang="fr-FR" dirty="0">
                <a:cs typeface="Arial"/>
              </a:rPr>
              <a:t>la </a:t>
            </a:r>
            <a:r>
              <a:rPr lang="fr-FR" spc="-5" dirty="0">
                <a:cs typeface="Arial"/>
              </a:rPr>
              <a:t>commande.</a:t>
            </a:r>
            <a:endParaRPr lang="fr-FR" dirty="0">
              <a:cs typeface="Arial"/>
            </a:endParaRPr>
          </a:p>
          <a:p>
            <a:pPr marL="0" indent="0">
              <a:buNone/>
            </a:pPr>
            <a:endParaRPr lang="en-PH" dirty="0"/>
          </a:p>
        </p:txBody>
      </p:sp>
      <p:sp>
        <p:nvSpPr>
          <p:cNvPr id="10" name="Text Placeholder 7">
            <a:extLst>
              <a:ext uri="{FF2B5EF4-FFF2-40B4-BE49-F238E27FC236}">
                <a16:creationId xmlns:a16="http://schemas.microsoft.com/office/drawing/2014/main" id="{02070F39-3F42-49D4-A170-20EA972A79C6}"/>
              </a:ext>
            </a:extLst>
          </p:cNvPr>
          <p:cNvSpPr>
            <a:spLocks noGrp="1"/>
          </p:cNvSpPr>
          <p:nvPr>
            <p:ph type="body" sz="quarter" idx="10"/>
          </p:nvPr>
        </p:nvSpPr>
        <p:spPr>
          <a:xfrm>
            <a:off x="624337" y="446087"/>
            <a:ext cx="10551663" cy="675141"/>
          </a:xfrm>
        </p:spPr>
        <p:txBody>
          <a:bodyPr/>
          <a:lstStyle/>
          <a:p>
            <a:r>
              <a:rPr lang="en-PH" dirty="0" err="1"/>
              <a:t>Rejet</a:t>
            </a:r>
            <a:r>
              <a:rPr lang="en-PH" dirty="0"/>
              <a:t> </a:t>
            </a:r>
            <a:r>
              <a:rPr lang="en-PH" spc="-5" dirty="0" err="1"/>
              <a:t>d’une</a:t>
            </a:r>
            <a:r>
              <a:rPr lang="en-PH" spc="-90" dirty="0"/>
              <a:t> </a:t>
            </a:r>
            <a:r>
              <a:rPr lang="en-PH" spc="-5" dirty="0" err="1"/>
              <a:t>Commande</a:t>
            </a:r>
            <a:endParaRPr lang="en-PH"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0"/>
          </p:nvPr>
        </p:nvSpPr>
        <p:spPr/>
        <p:txBody>
          <a:bodyPr/>
          <a:lstStyle/>
          <a:p>
            <a:r>
              <a:rPr lang="fr-CA" sz="3000" dirty="0">
                <a:solidFill>
                  <a:srgbClr val="243956"/>
                </a:solidFill>
              </a:rPr>
              <a:t> </a:t>
            </a:r>
            <a:r>
              <a:rPr lang="en-US" altLang="en-US" sz="3200" dirty="0" err="1"/>
              <a:t>Quelques</a:t>
            </a:r>
            <a:r>
              <a:rPr lang="en-US" altLang="en-US" sz="3200" dirty="0"/>
              <a:t> Rappels</a:t>
            </a:r>
            <a:endParaRPr lang="en-US" sz="3000" dirty="0">
              <a:solidFill>
                <a:srgbClr val="243956"/>
              </a:solidFill>
            </a:endParaRPr>
          </a:p>
        </p:txBody>
      </p:sp>
      <p:sp>
        <p:nvSpPr>
          <p:cNvPr id="6" name="Rectangle 3"/>
          <p:cNvSpPr>
            <a:spLocks noChangeArrowheads="1"/>
          </p:cNvSpPr>
          <p:nvPr/>
        </p:nvSpPr>
        <p:spPr bwMode="auto">
          <a:xfrm>
            <a:off x="2209800" y="779697"/>
            <a:ext cx="9144000" cy="166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t"/>
          <a:lstStyle/>
          <a:p>
            <a:pPr marL="342900" indent="-342900">
              <a:spcBef>
                <a:spcPct val="20000"/>
              </a:spcBef>
              <a:buClr>
                <a:srgbClr val="76B749"/>
              </a:buClr>
              <a:buSzPct val="100000"/>
              <a:buFont typeface="Arial" panose="020B0604020202020204" pitchFamily="34" charset="0"/>
              <a:buChar char="•"/>
              <a:defRPr/>
            </a:pPr>
            <a:endParaRPr lang="en-US" sz="2200" dirty="0">
              <a:solidFill>
                <a:srgbClr val="006699"/>
              </a:solidFill>
              <a:latin typeface="Arial" panose="020B0604020202020204" pitchFamily="34" charset="0"/>
            </a:endParaRPr>
          </a:p>
        </p:txBody>
      </p:sp>
      <p:sp>
        <p:nvSpPr>
          <p:cNvPr id="8" name="Text Placeholder 1">
            <a:extLst>
              <a:ext uri="{FF2B5EF4-FFF2-40B4-BE49-F238E27FC236}">
                <a16:creationId xmlns:a16="http://schemas.microsoft.com/office/drawing/2014/main" id="{1F451A6D-058B-49B4-AB1B-CF2580B3FF52}"/>
              </a:ext>
            </a:extLst>
          </p:cNvPr>
          <p:cNvSpPr>
            <a:spLocks noGrp="1"/>
          </p:cNvSpPr>
          <p:nvPr>
            <p:ph type="body" sz="quarter" idx="11"/>
          </p:nvPr>
        </p:nvSpPr>
        <p:spPr>
          <a:xfrm>
            <a:off x="762000" y="1556892"/>
            <a:ext cx="10018295" cy="4237516"/>
          </a:xfrm>
        </p:spPr>
        <p:txBody>
          <a:bodyPr/>
          <a:lstStyle/>
          <a:p>
            <a:pPr marL="163509" indent="-163509" defTabSz="457189">
              <a:defRPr/>
            </a:pPr>
            <a:r>
              <a:rPr lang="en-US" dirty="0" err="1"/>
              <a:t>Tous</a:t>
            </a:r>
            <a:r>
              <a:rPr lang="en-US" dirty="0"/>
              <a:t> les participants </a:t>
            </a:r>
            <a:r>
              <a:rPr lang="en-US" dirty="0" err="1"/>
              <a:t>sont</a:t>
            </a:r>
            <a:r>
              <a:rPr lang="en-US" dirty="0"/>
              <a:t> mis </a:t>
            </a:r>
            <a:r>
              <a:rPr lang="en-US" dirty="0" err="1"/>
              <a:t>en</a:t>
            </a:r>
            <a:r>
              <a:rPr lang="en-US" dirty="0"/>
              <a:t> mode </a:t>
            </a:r>
            <a:r>
              <a:rPr lang="en-US" dirty="0" err="1"/>
              <a:t>d’écoute</a:t>
            </a:r>
            <a:r>
              <a:rPr lang="en-US" dirty="0"/>
              <a:t> </a:t>
            </a:r>
          </a:p>
          <a:p>
            <a:pPr marL="163509" indent="-163509" defTabSz="457189">
              <a:defRPr/>
            </a:pPr>
            <a:r>
              <a:rPr lang="en-US" dirty="0" err="1"/>
              <a:t>S’il</a:t>
            </a:r>
            <a:r>
              <a:rPr lang="en-US" dirty="0"/>
              <a:t> </a:t>
            </a:r>
            <a:r>
              <a:rPr lang="en-US" dirty="0" err="1"/>
              <a:t>vous</a:t>
            </a:r>
            <a:r>
              <a:rPr lang="en-US" dirty="0"/>
              <a:t> </a:t>
            </a:r>
            <a:r>
              <a:rPr lang="en-US" dirty="0" err="1"/>
              <a:t>plaît</a:t>
            </a:r>
            <a:r>
              <a:rPr lang="en-US" dirty="0"/>
              <a:t> </a:t>
            </a:r>
            <a:r>
              <a:rPr lang="en-US" dirty="0" err="1"/>
              <a:t>utilisez</a:t>
            </a:r>
            <a:r>
              <a:rPr lang="en-US" dirty="0"/>
              <a:t> la </a:t>
            </a:r>
            <a:r>
              <a:rPr lang="en-US" dirty="0" err="1"/>
              <a:t>boîte</a:t>
            </a:r>
            <a:r>
              <a:rPr lang="en-US" dirty="0"/>
              <a:t> de dialogue pour poser </a:t>
            </a:r>
            <a:r>
              <a:rPr lang="en-US" dirty="0" err="1"/>
              <a:t>toutes</a:t>
            </a:r>
            <a:r>
              <a:rPr lang="en-US" dirty="0"/>
              <a:t> </a:t>
            </a:r>
            <a:r>
              <a:rPr lang="en-US" dirty="0" err="1"/>
              <a:t>vos</a:t>
            </a:r>
            <a:r>
              <a:rPr lang="en-US" dirty="0"/>
              <a:t> questions</a:t>
            </a:r>
          </a:p>
          <a:p>
            <a:pPr marL="163509" indent="-163509" defTabSz="457189">
              <a:defRPr/>
            </a:pPr>
            <a:r>
              <a:rPr lang="en-US" dirty="0" err="1"/>
              <a:t>Cette</a:t>
            </a:r>
            <a:r>
              <a:rPr lang="en-US" dirty="0"/>
              <a:t> formation </a:t>
            </a:r>
            <a:r>
              <a:rPr lang="en-US" dirty="0" err="1"/>
              <a:t>est</a:t>
            </a:r>
            <a:r>
              <a:rPr lang="en-US" dirty="0"/>
              <a:t> standard et ouverte au public</a:t>
            </a:r>
          </a:p>
          <a:p>
            <a:pPr marL="163509" indent="-163509" defTabSz="457189">
              <a:defRPr/>
            </a:pPr>
            <a:r>
              <a:rPr lang="en-US" dirty="0"/>
              <a:t>Dans </a:t>
            </a:r>
            <a:r>
              <a:rPr lang="en-US" dirty="0" err="1"/>
              <a:t>l’avenir</a:t>
            </a:r>
            <a:r>
              <a:rPr lang="en-US" dirty="0"/>
              <a:t>, </a:t>
            </a:r>
            <a:r>
              <a:rPr lang="en-US" dirty="0" err="1"/>
              <a:t>si</a:t>
            </a:r>
            <a:r>
              <a:rPr lang="en-US" dirty="0"/>
              <a:t> </a:t>
            </a:r>
            <a:r>
              <a:rPr lang="en-US" dirty="0" err="1"/>
              <a:t>vous</a:t>
            </a:r>
            <a:r>
              <a:rPr lang="en-US" dirty="0"/>
              <a:t> </a:t>
            </a:r>
            <a:r>
              <a:rPr lang="en-US" dirty="0" err="1"/>
              <a:t>rencontrez</a:t>
            </a:r>
            <a:r>
              <a:rPr lang="en-US" dirty="0"/>
              <a:t> des </a:t>
            </a:r>
            <a:r>
              <a:rPr lang="en-US" dirty="0" err="1"/>
              <a:t>problèmes</a:t>
            </a:r>
            <a:r>
              <a:rPr lang="en-US" dirty="0"/>
              <a:t>, </a:t>
            </a:r>
            <a:r>
              <a:rPr lang="en-US" dirty="0" err="1"/>
              <a:t>veuillez</a:t>
            </a:r>
            <a:r>
              <a:rPr lang="en-US" dirty="0"/>
              <a:t> </a:t>
            </a:r>
            <a:r>
              <a:rPr lang="en-US" dirty="0" err="1"/>
              <a:t>contacter</a:t>
            </a:r>
            <a:r>
              <a:rPr lang="en-US" dirty="0"/>
              <a:t> </a:t>
            </a:r>
            <a:r>
              <a:rPr lang="en-US" dirty="0" err="1"/>
              <a:t>notre</a:t>
            </a:r>
            <a:r>
              <a:rPr lang="en-US" dirty="0"/>
              <a:t> service à la </a:t>
            </a:r>
            <a:r>
              <a:rPr lang="en-US" dirty="0" err="1"/>
              <a:t>clientèle</a:t>
            </a:r>
            <a:r>
              <a:rPr lang="en-US" dirty="0"/>
              <a:t>, aux </a:t>
            </a:r>
            <a:r>
              <a:rPr lang="en-US" dirty="0" err="1"/>
              <a:t>coordonnées</a:t>
            </a:r>
            <a:r>
              <a:rPr lang="en-US" dirty="0"/>
              <a:t> </a:t>
            </a:r>
            <a:r>
              <a:rPr lang="en-US" dirty="0" err="1"/>
              <a:t>suivantes</a:t>
            </a:r>
            <a:r>
              <a:rPr lang="en-US" dirty="0"/>
              <a:t> : </a:t>
            </a:r>
          </a:p>
          <a:p>
            <a:pPr marL="163509" indent="-163509" defTabSz="457189">
              <a:defRPr/>
            </a:pPr>
            <a:r>
              <a:rPr lang="en-US" dirty="0"/>
              <a:t>Email : </a:t>
            </a:r>
            <a:r>
              <a:rPr lang="en-US" u="sng" dirty="0">
                <a:hlinkClick r:id="rId3"/>
              </a:rPr>
              <a:t>customercare@proactis.com</a:t>
            </a:r>
            <a:endParaRPr lang="en-US" u="sng" dirty="0"/>
          </a:p>
          <a:p>
            <a:pPr marL="163509" indent="-163509" defTabSz="457189">
              <a:defRPr/>
            </a:pPr>
            <a:r>
              <a:rPr lang="en-US" dirty="0"/>
              <a:t>Tel : +33153255591 / +33182880305</a:t>
            </a:r>
          </a:p>
          <a:p>
            <a:pPr marL="0" indent="0" defTabSz="457189">
              <a:buNone/>
              <a:defRPr/>
            </a:pPr>
            <a:endParaRPr lang="en-US" u="sng" dirty="0"/>
          </a:p>
          <a:p>
            <a:pPr marL="0" indent="0" defTabSz="457189">
              <a:buNone/>
              <a:defRPr/>
            </a:pPr>
            <a:endParaRPr lang="en-US" dirty="0"/>
          </a:p>
          <a:p>
            <a:endParaRPr lang="en-PH" dirty="0"/>
          </a:p>
        </p:txBody>
      </p:sp>
    </p:spTree>
    <p:extLst>
      <p:ext uri="{BB962C8B-B14F-4D97-AF65-F5344CB8AC3E}">
        <p14:creationId xmlns:p14="http://schemas.microsoft.com/office/powerpoint/2010/main" val="2799074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95C073AF-D930-4283-8F23-8EA75275047C}"/>
              </a:ext>
            </a:extLst>
          </p:cNvPr>
          <p:cNvSpPr>
            <a:spLocks noGrp="1"/>
          </p:cNvSpPr>
          <p:nvPr>
            <p:ph type="body" sz="quarter" idx="11"/>
          </p:nvPr>
        </p:nvSpPr>
        <p:spPr>
          <a:xfrm>
            <a:off x="624336" y="1447800"/>
            <a:ext cx="10551663" cy="914401"/>
          </a:xfrm>
        </p:spPr>
        <p:txBody>
          <a:bodyPr/>
          <a:lstStyle/>
          <a:p>
            <a:pPr marL="0" indent="0">
              <a:buNone/>
            </a:pPr>
            <a:r>
              <a:rPr lang="fr-FR" spc="-5" dirty="0"/>
              <a:t>Cliquez ensuite sur le bouton Enregistrer et </a:t>
            </a:r>
            <a:r>
              <a:rPr lang="fr-FR" spc="-20" dirty="0"/>
              <a:t>envoyer. </a:t>
            </a:r>
            <a:r>
              <a:rPr lang="fr-FR" spc="-35" dirty="0"/>
              <a:t>Vous  </a:t>
            </a:r>
            <a:r>
              <a:rPr lang="fr-FR" spc="-5" dirty="0"/>
              <a:t>obtiendrez alors </a:t>
            </a:r>
            <a:r>
              <a:rPr lang="fr-FR" dirty="0"/>
              <a:t>la </a:t>
            </a:r>
            <a:r>
              <a:rPr lang="fr-FR" spc="-5" dirty="0"/>
              <a:t>confirmation que </a:t>
            </a:r>
            <a:r>
              <a:rPr lang="fr-FR" dirty="0"/>
              <a:t>la </a:t>
            </a:r>
            <a:r>
              <a:rPr lang="fr-FR" spc="-5" dirty="0"/>
              <a:t>commande a été envoyé  avec le statut Refusé.</a:t>
            </a:r>
            <a:endParaRPr lang="en-PH" dirty="0"/>
          </a:p>
        </p:txBody>
      </p:sp>
      <p:sp>
        <p:nvSpPr>
          <p:cNvPr id="3" name="object 3"/>
          <p:cNvSpPr/>
          <p:nvPr/>
        </p:nvSpPr>
        <p:spPr>
          <a:xfrm>
            <a:off x="1573148" y="2692086"/>
            <a:ext cx="8869680" cy="2801111"/>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600200" y="2717994"/>
            <a:ext cx="8763000" cy="2694305"/>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1593851" y="3429193"/>
            <a:ext cx="2835275" cy="228600"/>
          </a:xfrm>
          <a:custGeom>
            <a:avLst/>
            <a:gdLst/>
            <a:ahLst/>
            <a:cxnLst/>
            <a:rect l="l" t="t" r="r" b="b"/>
            <a:pathLst>
              <a:path w="2835275" h="228600">
                <a:moveTo>
                  <a:pt x="0" y="228600"/>
                </a:moveTo>
                <a:lnTo>
                  <a:pt x="2835275" y="228600"/>
                </a:lnTo>
                <a:lnTo>
                  <a:pt x="2835275" y="0"/>
                </a:lnTo>
                <a:lnTo>
                  <a:pt x="0" y="0"/>
                </a:lnTo>
                <a:lnTo>
                  <a:pt x="0" y="228600"/>
                </a:lnTo>
                <a:close/>
              </a:path>
            </a:pathLst>
          </a:custGeom>
          <a:ln w="38100">
            <a:solidFill>
              <a:srgbClr val="FF0000"/>
            </a:solidFill>
          </a:ln>
        </p:spPr>
        <p:txBody>
          <a:bodyPr wrap="square" lIns="0" tIns="0" rIns="0" bIns="0" rtlCol="0"/>
          <a:lstStyle/>
          <a:p>
            <a:endParaRPr/>
          </a:p>
        </p:txBody>
      </p:sp>
      <p:sp>
        <p:nvSpPr>
          <p:cNvPr id="10" name="Text Placeholder 7">
            <a:extLst>
              <a:ext uri="{FF2B5EF4-FFF2-40B4-BE49-F238E27FC236}">
                <a16:creationId xmlns:a16="http://schemas.microsoft.com/office/drawing/2014/main" id="{618F0E26-9AE2-4CB7-BA1C-5AD02CAB0074}"/>
              </a:ext>
            </a:extLst>
          </p:cNvPr>
          <p:cNvSpPr>
            <a:spLocks noGrp="1"/>
          </p:cNvSpPr>
          <p:nvPr>
            <p:ph type="body" sz="quarter" idx="10"/>
          </p:nvPr>
        </p:nvSpPr>
        <p:spPr>
          <a:xfrm>
            <a:off x="624337" y="446087"/>
            <a:ext cx="10551663" cy="675141"/>
          </a:xfrm>
        </p:spPr>
        <p:txBody>
          <a:bodyPr/>
          <a:lstStyle/>
          <a:p>
            <a:r>
              <a:rPr lang="en-PH" dirty="0" err="1"/>
              <a:t>Rejet</a:t>
            </a:r>
            <a:r>
              <a:rPr lang="en-PH" dirty="0"/>
              <a:t> </a:t>
            </a:r>
            <a:r>
              <a:rPr lang="en-PH" spc="-5" dirty="0" err="1"/>
              <a:t>d’une</a:t>
            </a:r>
            <a:r>
              <a:rPr lang="en-PH" spc="-90" dirty="0"/>
              <a:t> </a:t>
            </a:r>
            <a:r>
              <a:rPr lang="en-PH" spc="-5" dirty="0" err="1"/>
              <a:t>Commande</a:t>
            </a:r>
            <a:endParaRPr lang="en-PH"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35202247-DEAA-4D01-98C3-AE30773B9BBB}"/>
              </a:ext>
            </a:extLst>
          </p:cNvPr>
          <p:cNvSpPr>
            <a:spLocks noGrp="1"/>
          </p:cNvSpPr>
          <p:nvPr>
            <p:ph type="body" sz="quarter" idx="10"/>
          </p:nvPr>
        </p:nvSpPr>
        <p:spPr/>
        <p:txBody>
          <a:bodyPr/>
          <a:lstStyle/>
          <a:p>
            <a:r>
              <a:rPr lang="en-PH" spc="-5" dirty="0"/>
              <a:t>Modifications des</a:t>
            </a:r>
            <a:r>
              <a:rPr lang="en-PH" spc="-10" dirty="0"/>
              <a:t> </a:t>
            </a:r>
            <a:r>
              <a:rPr lang="en-PH" spc="-5" dirty="0" err="1"/>
              <a:t>Commandes</a:t>
            </a:r>
            <a:endParaRPr lang="en-PH" dirty="0"/>
          </a:p>
        </p:txBody>
      </p:sp>
      <p:sp>
        <p:nvSpPr>
          <p:cNvPr id="10" name="Text Placeholder 9">
            <a:extLst>
              <a:ext uri="{FF2B5EF4-FFF2-40B4-BE49-F238E27FC236}">
                <a16:creationId xmlns:a16="http://schemas.microsoft.com/office/drawing/2014/main" id="{56AC5896-8D49-4401-9657-E01B6E5CD111}"/>
              </a:ext>
            </a:extLst>
          </p:cNvPr>
          <p:cNvSpPr>
            <a:spLocks noGrp="1"/>
          </p:cNvSpPr>
          <p:nvPr>
            <p:ph type="body" sz="quarter" idx="11"/>
          </p:nvPr>
        </p:nvSpPr>
        <p:spPr>
          <a:xfrm>
            <a:off x="624337" y="1320679"/>
            <a:ext cx="10551663" cy="805308"/>
          </a:xfrm>
        </p:spPr>
        <p:txBody>
          <a:bodyPr/>
          <a:lstStyle/>
          <a:p>
            <a:pPr marL="0" indent="0">
              <a:buNone/>
            </a:pPr>
            <a:r>
              <a:rPr lang="fr-FR" spc="-5" dirty="0">
                <a:cs typeface="Arial"/>
              </a:rPr>
              <a:t>Pour chercher des commandes modifiées: Cliquez Sur &gt;  Modification des Commandes dans le menu</a:t>
            </a:r>
            <a:r>
              <a:rPr lang="fr-FR" spc="160" dirty="0">
                <a:cs typeface="Arial"/>
              </a:rPr>
              <a:t> </a:t>
            </a:r>
            <a:r>
              <a:rPr lang="fr-FR" spc="-5" dirty="0">
                <a:cs typeface="Arial"/>
              </a:rPr>
              <a:t>principal</a:t>
            </a:r>
            <a:endParaRPr lang="fr-FR" dirty="0">
              <a:cs typeface="Arial"/>
            </a:endParaRPr>
          </a:p>
          <a:p>
            <a:pPr marL="0" indent="0">
              <a:buNone/>
            </a:pPr>
            <a:endParaRPr lang="en-PH" dirty="0"/>
          </a:p>
        </p:txBody>
      </p:sp>
      <p:sp>
        <p:nvSpPr>
          <p:cNvPr id="4" name="object 4"/>
          <p:cNvSpPr/>
          <p:nvPr/>
        </p:nvSpPr>
        <p:spPr>
          <a:xfrm>
            <a:off x="1937768" y="2209800"/>
            <a:ext cx="7950708" cy="4335297"/>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2013968" y="2277855"/>
            <a:ext cx="7772400" cy="4134058"/>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139441" y="2452897"/>
            <a:ext cx="1143000" cy="435083"/>
          </a:xfrm>
          <a:custGeom>
            <a:avLst/>
            <a:gdLst/>
            <a:ahLst/>
            <a:cxnLst/>
            <a:rect l="l" t="t" r="r" b="b"/>
            <a:pathLst>
              <a:path w="1184275" h="228600">
                <a:moveTo>
                  <a:pt x="0" y="228600"/>
                </a:moveTo>
                <a:lnTo>
                  <a:pt x="1184275" y="228600"/>
                </a:lnTo>
                <a:lnTo>
                  <a:pt x="1184275" y="0"/>
                </a:lnTo>
                <a:lnTo>
                  <a:pt x="0" y="0"/>
                </a:lnTo>
                <a:lnTo>
                  <a:pt x="0" y="228600"/>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132787" y="164591"/>
            <a:ext cx="5231130" cy="457200"/>
          </a:xfrm>
          <a:prstGeom prst="rect">
            <a:avLst/>
          </a:prstGeom>
        </p:spPr>
        <p:txBody>
          <a:bodyPr vert="horz" wrap="square" lIns="0" tIns="0" rIns="0" bIns="0" rtlCol="0">
            <a:spAutoFit/>
          </a:bodyPr>
          <a:lstStyle/>
          <a:p>
            <a:pPr marL="12700"/>
            <a:r>
              <a:rPr sz="3000" spc="-5" dirty="0">
                <a:solidFill>
                  <a:srgbClr val="FFFFFF"/>
                </a:solidFill>
                <a:latin typeface="Arial"/>
                <a:cs typeface="Arial"/>
              </a:rPr>
              <a:t>Modifications des</a:t>
            </a:r>
            <a:r>
              <a:rPr sz="3000" spc="-10" dirty="0">
                <a:solidFill>
                  <a:srgbClr val="FFFFFF"/>
                </a:solidFill>
                <a:latin typeface="Arial"/>
                <a:cs typeface="Arial"/>
              </a:rPr>
              <a:t> </a:t>
            </a:r>
            <a:r>
              <a:rPr sz="3000" spc="-5" dirty="0">
                <a:solidFill>
                  <a:srgbClr val="FFFFFF"/>
                </a:solidFill>
                <a:latin typeface="Arial"/>
                <a:cs typeface="Arial"/>
              </a:rPr>
              <a:t>Commandes</a:t>
            </a:r>
            <a:endParaRPr sz="3000">
              <a:latin typeface="Arial"/>
              <a:cs typeface="Arial"/>
            </a:endParaRPr>
          </a:p>
        </p:txBody>
      </p:sp>
      <p:sp>
        <p:nvSpPr>
          <p:cNvPr id="9" name="Text Placeholder 8">
            <a:extLst>
              <a:ext uri="{FF2B5EF4-FFF2-40B4-BE49-F238E27FC236}">
                <a16:creationId xmlns:a16="http://schemas.microsoft.com/office/drawing/2014/main" id="{AE363608-75CC-4E4C-BE5F-92144B2A8BB7}"/>
              </a:ext>
            </a:extLst>
          </p:cNvPr>
          <p:cNvSpPr>
            <a:spLocks noGrp="1"/>
          </p:cNvSpPr>
          <p:nvPr>
            <p:ph type="body" sz="quarter" idx="11"/>
          </p:nvPr>
        </p:nvSpPr>
        <p:spPr>
          <a:xfrm>
            <a:off x="624337" y="1356198"/>
            <a:ext cx="10551663" cy="896491"/>
          </a:xfrm>
        </p:spPr>
        <p:txBody>
          <a:bodyPr/>
          <a:lstStyle/>
          <a:p>
            <a:pPr marL="0" indent="0">
              <a:buNone/>
            </a:pPr>
            <a:r>
              <a:rPr lang="fr-FR" spc="-5" dirty="0">
                <a:cs typeface="Arial"/>
              </a:rPr>
              <a:t>Pour </a:t>
            </a:r>
            <a:r>
              <a:rPr lang="fr-FR" dirty="0">
                <a:cs typeface="Arial"/>
              </a:rPr>
              <a:t>chercher </a:t>
            </a:r>
            <a:r>
              <a:rPr lang="fr-FR" spc="-5" dirty="0">
                <a:cs typeface="Arial"/>
              </a:rPr>
              <a:t>des commandes </a:t>
            </a:r>
            <a:r>
              <a:rPr lang="fr-FR" dirty="0">
                <a:cs typeface="Arial"/>
              </a:rPr>
              <a:t>modifiées: </a:t>
            </a:r>
            <a:r>
              <a:rPr lang="fr-FR" spc="-5" dirty="0">
                <a:cs typeface="Arial"/>
              </a:rPr>
              <a:t>cliquez sur l’onglet  Commandes modifiées dans la </a:t>
            </a:r>
            <a:r>
              <a:rPr lang="fr-FR" dirty="0">
                <a:cs typeface="Arial"/>
              </a:rPr>
              <a:t>section </a:t>
            </a:r>
            <a:r>
              <a:rPr lang="fr-FR" spc="-5" dirty="0">
                <a:cs typeface="Arial"/>
              </a:rPr>
              <a:t>« </a:t>
            </a:r>
            <a:r>
              <a:rPr lang="fr-FR" dirty="0">
                <a:cs typeface="Arial"/>
              </a:rPr>
              <a:t>aperçu </a:t>
            </a:r>
            <a:r>
              <a:rPr lang="fr-FR" spc="-5" dirty="0">
                <a:cs typeface="Arial"/>
              </a:rPr>
              <a:t>» de la page </a:t>
            </a:r>
            <a:r>
              <a:rPr lang="fr-FR" dirty="0">
                <a:cs typeface="Arial"/>
              </a:rPr>
              <a:t>d'accueil.</a:t>
            </a:r>
          </a:p>
          <a:p>
            <a:pPr marL="0" indent="0">
              <a:buNone/>
            </a:pPr>
            <a:endParaRPr lang="en-PH" dirty="0"/>
          </a:p>
        </p:txBody>
      </p:sp>
      <p:sp>
        <p:nvSpPr>
          <p:cNvPr id="10" name="Text Placeholder 8">
            <a:extLst>
              <a:ext uri="{FF2B5EF4-FFF2-40B4-BE49-F238E27FC236}">
                <a16:creationId xmlns:a16="http://schemas.microsoft.com/office/drawing/2014/main" id="{F8550276-9213-46F4-B6BC-3E3849600A4F}"/>
              </a:ext>
            </a:extLst>
          </p:cNvPr>
          <p:cNvSpPr>
            <a:spLocks noGrp="1"/>
          </p:cNvSpPr>
          <p:nvPr>
            <p:ph type="body" sz="quarter" idx="10"/>
          </p:nvPr>
        </p:nvSpPr>
        <p:spPr>
          <a:xfrm>
            <a:off x="624337" y="446087"/>
            <a:ext cx="10551663" cy="675141"/>
          </a:xfrm>
        </p:spPr>
        <p:txBody>
          <a:bodyPr/>
          <a:lstStyle/>
          <a:p>
            <a:r>
              <a:rPr lang="en-PH" spc="-5" dirty="0"/>
              <a:t>Modifications des</a:t>
            </a:r>
            <a:r>
              <a:rPr lang="en-PH" spc="-10" dirty="0"/>
              <a:t> </a:t>
            </a:r>
            <a:r>
              <a:rPr lang="fr-FR" spc="-5" dirty="0"/>
              <a:t>Commandes</a:t>
            </a:r>
            <a:endParaRPr lang="fr-FR" dirty="0"/>
          </a:p>
        </p:txBody>
      </p:sp>
      <p:pic>
        <p:nvPicPr>
          <p:cNvPr id="3" name="Picture 2">
            <a:extLst>
              <a:ext uri="{FF2B5EF4-FFF2-40B4-BE49-F238E27FC236}">
                <a16:creationId xmlns:a16="http://schemas.microsoft.com/office/drawing/2014/main" id="{5F20A014-30F0-46B3-B1EB-FD36B74EF561}"/>
              </a:ext>
            </a:extLst>
          </p:cNvPr>
          <p:cNvPicPr>
            <a:picLocks noChangeAspect="1"/>
          </p:cNvPicPr>
          <p:nvPr/>
        </p:nvPicPr>
        <p:blipFill>
          <a:blip r:embed="rId2"/>
          <a:stretch>
            <a:fillRect/>
          </a:stretch>
        </p:blipFill>
        <p:spPr>
          <a:xfrm>
            <a:off x="1676400" y="2216331"/>
            <a:ext cx="7924800" cy="403207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D3D5AC0B-3CCF-45BA-A444-FC04C922AFCE}"/>
              </a:ext>
            </a:extLst>
          </p:cNvPr>
          <p:cNvSpPr>
            <a:spLocks noGrp="1"/>
          </p:cNvSpPr>
          <p:nvPr>
            <p:ph type="body" sz="quarter" idx="10"/>
          </p:nvPr>
        </p:nvSpPr>
        <p:spPr/>
        <p:txBody>
          <a:bodyPr/>
          <a:lstStyle/>
          <a:p>
            <a:r>
              <a:rPr lang="en-PH" spc="-5" dirty="0"/>
              <a:t>Modifications des</a:t>
            </a:r>
            <a:r>
              <a:rPr lang="en-PH" spc="-15" dirty="0"/>
              <a:t> </a:t>
            </a:r>
            <a:r>
              <a:rPr lang="en-PH" spc="-5" dirty="0" err="1"/>
              <a:t>Commandes</a:t>
            </a:r>
            <a:endParaRPr lang="en-PH" dirty="0"/>
          </a:p>
        </p:txBody>
      </p:sp>
      <p:sp>
        <p:nvSpPr>
          <p:cNvPr id="10" name="Text Placeholder 9">
            <a:extLst>
              <a:ext uri="{FF2B5EF4-FFF2-40B4-BE49-F238E27FC236}">
                <a16:creationId xmlns:a16="http://schemas.microsoft.com/office/drawing/2014/main" id="{54250322-D42B-45E3-96A3-2486901CA180}"/>
              </a:ext>
            </a:extLst>
          </p:cNvPr>
          <p:cNvSpPr>
            <a:spLocks noGrp="1"/>
          </p:cNvSpPr>
          <p:nvPr>
            <p:ph type="body" sz="quarter" idx="11"/>
          </p:nvPr>
        </p:nvSpPr>
        <p:spPr>
          <a:xfrm>
            <a:off x="624336" y="1321090"/>
            <a:ext cx="10551663" cy="1311355"/>
          </a:xfrm>
        </p:spPr>
        <p:txBody>
          <a:bodyPr/>
          <a:lstStyle/>
          <a:p>
            <a:pPr marL="0" indent="0">
              <a:buNone/>
            </a:pPr>
            <a:r>
              <a:rPr lang="fr-FR" spc="-5" dirty="0">
                <a:cs typeface="Arial"/>
              </a:rPr>
              <a:t>Pour chercher des commandes modifiées</a:t>
            </a:r>
            <a:r>
              <a:rPr lang="fr-FR" spc="75" dirty="0">
                <a:cs typeface="Arial"/>
              </a:rPr>
              <a:t> </a:t>
            </a:r>
            <a:r>
              <a:rPr lang="fr-FR" spc="-5" dirty="0">
                <a:cs typeface="Arial"/>
              </a:rPr>
              <a:t>:</a:t>
            </a:r>
            <a:endParaRPr lang="fr-FR" dirty="0">
              <a:cs typeface="Arial"/>
            </a:endParaRPr>
          </a:p>
          <a:p>
            <a:pPr marL="0" indent="0">
              <a:lnSpc>
                <a:spcPts val="2370"/>
              </a:lnSpc>
              <a:spcBef>
                <a:spcPts val="1764"/>
              </a:spcBef>
              <a:buNone/>
            </a:pPr>
            <a:r>
              <a:rPr lang="fr-FR" spc="-5" dirty="0">
                <a:cs typeface="Arial"/>
              </a:rPr>
              <a:t>Utilisez la recherche avancée de l’onglet «</a:t>
            </a:r>
            <a:r>
              <a:rPr lang="fr-FR" spc="150" dirty="0">
                <a:cs typeface="Arial"/>
              </a:rPr>
              <a:t> </a:t>
            </a:r>
            <a:r>
              <a:rPr lang="fr-FR" spc="-5" dirty="0">
                <a:cs typeface="Arial"/>
              </a:rPr>
              <a:t>Commandes modifiées » </a:t>
            </a:r>
            <a:br>
              <a:rPr lang="fr-FR" spc="-5" dirty="0">
                <a:cs typeface="Arial"/>
              </a:rPr>
            </a:br>
            <a:r>
              <a:rPr lang="fr-FR" spc="-5" dirty="0">
                <a:cs typeface="Arial"/>
              </a:rPr>
              <a:t>dans le Menu</a:t>
            </a:r>
            <a:r>
              <a:rPr lang="fr-FR" spc="50" dirty="0">
                <a:cs typeface="Arial"/>
              </a:rPr>
              <a:t> </a:t>
            </a:r>
            <a:r>
              <a:rPr lang="fr-FR" spc="-5" dirty="0">
                <a:cs typeface="Arial"/>
              </a:rPr>
              <a:t>Principal</a:t>
            </a:r>
            <a:endParaRPr lang="fr-FR" dirty="0">
              <a:cs typeface="Arial"/>
            </a:endParaRPr>
          </a:p>
          <a:p>
            <a:pPr marL="0" indent="0">
              <a:buNone/>
            </a:pPr>
            <a:endParaRPr lang="en-PH" dirty="0"/>
          </a:p>
        </p:txBody>
      </p:sp>
      <p:sp>
        <p:nvSpPr>
          <p:cNvPr id="4" name="object 4"/>
          <p:cNvSpPr/>
          <p:nvPr/>
        </p:nvSpPr>
        <p:spPr>
          <a:xfrm>
            <a:off x="1878393" y="2865437"/>
            <a:ext cx="8778240" cy="3035807"/>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1905000" y="2892475"/>
            <a:ext cx="8670798" cy="2928493"/>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2589149" y="4166208"/>
            <a:ext cx="5840730" cy="1130300"/>
          </a:xfrm>
          <a:custGeom>
            <a:avLst/>
            <a:gdLst/>
            <a:ahLst/>
            <a:cxnLst/>
            <a:rect l="l" t="t" r="r" b="b"/>
            <a:pathLst>
              <a:path w="5840730" h="1130300">
                <a:moveTo>
                  <a:pt x="0" y="1130007"/>
                </a:moveTo>
                <a:lnTo>
                  <a:pt x="5840349" y="1130007"/>
                </a:lnTo>
                <a:lnTo>
                  <a:pt x="5840349" y="0"/>
                </a:lnTo>
                <a:lnTo>
                  <a:pt x="0" y="0"/>
                </a:lnTo>
                <a:lnTo>
                  <a:pt x="0" y="1130007"/>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265C5B02-C7CF-4B21-A61C-8AF994535D4A}"/>
              </a:ext>
            </a:extLst>
          </p:cNvPr>
          <p:cNvSpPr>
            <a:spLocks noGrp="1"/>
          </p:cNvSpPr>
          <p:nvPr>
            <p:ph type="body" sz="quarter" idx="10"/>
          </p:nvPr>
        </p:nvSpPr>
        <p:spPr/>
        <p:txBody>
          <a:bodyPr/>
          <a:lstStyle/>
          <a:p>
            <a:r>
              <a:rPr lang="fr-FR" spc="-5" dirty="0"/>
              <a:t>Liste de Résultats de</a:t>
            </a:r>
            <a:r>
              <a:rPr lang="fr-FR" spc="-10" dirty="0"/>
              <a:t> </a:t>
            </a:r>
            <a:r>
              <a:rPr lang="fr-FR" spc="-5" dirty="0"/>
              <a:t>Recherche</a:t>
            </a:r>
            <a:endParaRPr lang="en-PH" dirty="0"/>
          </a:p>
        </p:txBody>
      </p:sp>
      <p:sp>
        <p:nvSpPr>
          <p:cNvPr id="4" name="object 4"/>
          <p:cNvSpPr/>
          <p:nvPr/>
        </p:nvSpPr>
        <p:spPr>
          <a:xfrm>
            <a:off x="2209800" y="3505200"/>
            <a:ext cx="8275333" cy="2440858"/>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188584" y="2052830"/>
            <a:ext cx="1888236" cy="582168"/>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5214874" y="2078993"/>
            <a:ext cx="1781175" cy="476250"/>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3123564" y="1599314"/>
            <a:ext cx="2289810" cy="708660"/>
          </a:xfrm>
          <a:custGeom>
            <a:avLst/>
            <a:gdLst/>
            <a:ahLst/>
            <a:cxnLst/>
            <a:rect l="l" t="t" r="r" b="b"/>
            <a:pathLst>
              <a:path w="2289810" h="708660">
                <a:moveTo>
                  <a:pt x="1908175" y="479678"/>
                </a:moveTo>
                <a:lnTo>
                  <a:pt x="1335658" y="479678"/>
                </a:lnTo>
                <a:lnTo>
                  <a:pt x="2165985" y="708406"/>
                </a:lnTo>
                <a:lnTo>
                  <a:pt x="1908175" y="479678"/>
                </a:lnTo>
                <a:close/>
              </a:path>
              <a:path w="2289810" h="708660">
                <a:moveTo>
                  <a:pt x="2209800" y="0"/>
                </a:moveTo>
                <a:lnTo>
                  <a:pt x="80009" y="0"/>
                </a:lnTo>
                <a:lnTo>
                  <a:pt x="48863" y="6286"/>
                </a:lnTo>
                <a:lnTo>
                  <a:pt x="23431" y="23431"/>
                </a:lnTo>
                <a:lnTo>
                  <a:pt x="6286" y="48863"/>
                </a:lnTo>
                <a:lnTo>
                  <a:pt x="0" y="80010"/>
                </a:lnTo>
                <a:lnTo>
                  <a:pt x="0" y="399796"/>
                </a:lnTo>
                <a:lnTo>
                  <a:pt x="6286" y="430922"/>
                </a:lnTo>
                <a:lnTo>
                  <a:pt x="23431" y="456310"/>
                </a:lnTo>
                <a:lnTo>
                  <a:pt x="48863" y="473412"/>
                </a:lnTo>
                <a:lnTo>
                  <a:pt x="80009" y="479678"/>
                </a:lnTo>
                <a:lnTo>
                  <a:pt x="2209800" y="479678"/>
                </a:lnTo>
                <a:lnTo>
                  <a:pt x="2240946" y="473412"/>
                </a:lnTo>
                <a:lnTo>
                  <a:pt x="2266378" y="456310"/>
                </a:lnTo>
                <a:lnTo>
                  <a:pt x="2283523" y="430922"/>
                </a:lnTo>
                <a:lnTo>
                  <a:pt x="2289810" y="399796"/>
                </a:lnTo>
                <a:lnTo>
                  <a:pt x="2289810" y="80010"/>
                </a:lnTo>
                <a:lnTo>
                  <a:pt x="2283523" y="48863"/>
                </a:lnTo>
                <a:lnTo>
                  <a:pt x="2266378" y="23431"/>
                </a:lnTo>
                <a:lnTo>
                  <a:pt x="2240946" y="6286"/>
                </a:lnTo>
                <a:lnTo>
                  <a:pt x="2209800" y="0"/>
                </a:lnTo>
                <a:close/>
              </a:path>
            </a:pathLst>
          </a:custGeom>
          <a:solidFill>
            <a:srgbClr val="FFFFFF"/>
          </a:solidFill>
        </p:spPr>
        <p:txBody>
          <a:bodyPr wrap="square" lIns="0" tIns="0" rIns="0" bIns="0" rtlCol="0"/>
          <a:lstStyle/>
          <a:p>
            <a:endParaRPr/>
          </a:p>
        </p:txBody>
      </p:sp>
      <p:sp>
        <p:nvSpPr>
          <p:cNvPr id="8" name="object 8"/>
          <p:cNvSpPr/>
          <p:nvPr/>
        </p:nvSpPr>
        <p:spPr>
          <a:xfrm>
            <a:off x="3123564" y="1599314"/>
            <a:ext cx="2289810" cy="708660"/>
          </a:xfrm>
          <a:custGeom>
            <a:avLst/>
            <a:gdLst/>
            <a:ahLst/>
            <a:cxnLst/>
            <a:rect l="l" t="t" r="r" b="b"/>
            <a:pathLst>
              <a:path w="2289810" h="708660">
                <a:moveTo>
                  <a:pt x="0" y="80010"/>
                </a:moveTo>
                <a:lnTo>
                  <a:pt x="6286" y="48863"/>
                </a:lnTo>
                <a:lnTo>
                  <a:pt x="23431" y="23431"/>
                </a:lnTo>
                <a:lnTo>
                  <a:pt x="48863" y="6286"/>
                </a:lnTo>
                <a:lnTo>
                  <a:pt x="80009" y="0"/>
                </a:lnTo>
                <a:lnTo>
                  <a:pt x="1335658" y="0"/>
                </a:lnTo>
                <a:lnTo>
                  <a:pt x="1908175" y="0"/>
                </a:lnTo>
                <a:lnTo>
                  <a:pt x="2209800" y="0"/>
                </a:lnTo>
                <a:lnTo>
                  <a:pt x="2240946" y="6286"/>
                </a:lnTo>
                <a:lnTo>
                  <a:pt x="2266378" y="23431"/>
                </a:lnTo>
                <a:lnTo>
                  <a:pt x="2283523" y="48863"/>
                </a:lnTo>
                <a:lnTo>
                  <a:pt x="2289810" y="80010"/>
                </a:lnTo>
                <a:lnTo>
                  <a:pt x="2289810" y="279908"/>
                </a:lnTo>
                <a:lnTo>
                  <a:pt x="2289810" y="399796"/>
                </a:lnTo>
                <a:lnTo>
                  <a:pt x="2283523" y="430922"/>
                </a:lnTo>
                <a:lnTo>
                  <a:pt x="2266378" y="456310"/>
                </a:lnTo>
                <a:lnTo>
                  <a:pt x="2240946" y="473412"/>
                </a:lnTo>
                <a:lnTo>
                  <a:pt x="2209800" y="479678"/>
                </a:lnTo>
                <a:lnTo>
                  <a:pt x="1908175" y="479678"/>
                </a:lnTo>
                <a:lnTo>
                  <a:pt x="2165985" y="708406"/>
                </a:lnTo>
                <a:lnTo>
                  <a:pt x="1335658" y="479678"/>
                </a:lnTo>
                <a:lnTo>
                  <a:pt x="80009" y="479678"/>
                </a:lnTo>
                <a:lnTo>
                  <a:pt x="48863" y="473412"/>
                </a:lnTo>
                <a:lnTo>
                  <a:pt x="23431" y="456310"/>
                </a:lnTo>
                <a:lnTo>
                  <a:pt x="6286" y="430922"/>
                </a:lnTo>
                <a:lnTo>
                  <a:pt x="0" y="399796"/>
                </a:lnTo>
                <a:lnTo>
                  <a:pt x="0" y="279908"/>
                </a:lnTo>
                <a:lnTo>
                  <a:pt x="0" y="80010"/>
                </a:lnTo>
                <a:close/>
              </a:path>
            </a:pathLst>
          </a:custGeom>
          <a:ln w="28575">
            <a:solidFill>
              <a:srgbClr val="072D50"/>
            </a:solidFill>
          </a:ln>
        </p:spPr>
        <p:txBody>
          <a:bodyPr wrap="square" lIns="0" tIns="0" rIns="0" bIns="0" rtlCol="0"/>
          <a:lstStyle/>
          <a:p>
            <a:endParaRPr>
              <a:solidFill>
                <a:srgbClr val="072D50"/>
              </a:solidFill>
            </a:endParaRPr>
          </a:p>
        </p:txBody>
      </p:sp>
      <p:sp>
        <p:nvSpPr>
          <p:cNvPr id="9" name="object 9"/>
          <p:cNvSpPr/>
          <p:nvPr/>
        </p:nvSpPr>
        <p:spPr>
          <a:xfrm>
            <a:off x="5638164" y="1364237"/>
            <a:ext cx="2289810" cy="784860"/>
          </a:xfrm>
          <a:custGeom>
            <a:avLst/>
            <a:gdLst/>
            <a:ahLst/>
            <a:cxnLst/>
            <a:rect l="l" t="t" r="r" b="b"/>
            <a:pathLst>
              <a:path w="2289810" h="784860">
                <a:moveTo>
                  <a:pt x="954024" y="479805"/>
                </a:moveTo>
                <a:lnTo>
                  <a:pt x="381635" y="479805"/>
                </a:lnTo>
                <a:lnTo>
                  <a:pt x="286385" y="784605"/>
                </a:lnTo>
                <a:lnTo>
                  <a:pt x="954024" y="479805"/>
                </a:lnTo>
                <a:close/>
              </a:path>
              <a:path w="2289810" h="784860">
                <a:moveTo>
                  <a:pt x="2209800" y="0"/>
                </a:moveTo>
                <a:lnTo>
                  <a:pt x="80010" y="0"/>
                </a:lnTo>
                <a:lnTo>
                  <a:pt x="48863" y="6286"/>
                </a:lnTo>
                <a:lnTo>
                  <a:pt x="23431" y="23431"/>
                </a:lnTo>
                <a:lnTo>
                  <a:pt x="6286" y="48863"/>
                </a:lnTo>
                <a:lnTo>
                  <a:pt x="0" y="80010"/>
                </a:lnTo>
                <a:lnTo>
                  <a:pt x="0" y="399796"/>
                </a:lnTo>
                <a:lnTo>
                  <a:pt x="6286" y="430942"/>
                </a:lnTo>
                <a:lnTo>
                  <a:pt x="23431" y="456374"/>
                </a:lnTo>
                <a:lnTo>
                  <a:pt x="48863" y="473519"/>
                </a:lnTo>
                <a:lnTo>
                  <a:pt x="80010" y="479805"/>
                </a:lnTo>
                <a:lnTo>
                  <a:pt x="2209800" y="479805"/>
                </a:lnTo>
                <a:lnTo>
                  <a:pt x="2240946" y="473519"/>
                </a:lnTo>
                <a:lnTo>
                  <a:pt x="2266378" y="456374"/>
                </a:lnTo>
                <a:lnTo>
                  <a:pt x="2283523" y="430942"/>
                </a:lnTo>
                <a:lnTo>
                  <a:pt x="2289810" y="399796"/>
                </a:lnTo>
                <a:lnTo>
                  <a:pt x="2289810" y="80010"/>
                </a:lnTo>
                <a:lnTo>
                  <a:pt x="2283523" y="48863"/>
                </a:lnTo>
                <a:lnTo>
                  <a:pt x="2266378" y="23431"/>
                </a:lnTo>
                <a:lnTo>
                  <a:pt x="2240946" y="6286"/>
                </a:lnTo>
                <a:lnTo>
                  <a:pt x="2209800" y="0"/>
                </a:lnTo>
                <a:close/>
              </a:path>
            </a:pathLst>
          </a:custGeom>
          <a:solidFill>
            <a:srgbClr val="FFFFFF"/>
          </a:solidFill>
        </p:spPr>
        <p:txBody>
          <a:bodyPr wrap="square" lIns="0" tIns="0" rIns="0" bIns="0" rtlCol="0"/>
          <a:lstStyle/>
          <a:p>
            <a:endParaRPr/>
          </a:p>
        </p:txBody>
      </p:sp>
      <p:sp>
        <p:nvSpPr>
          <p:cNvPr id="10" name="object 10"/>
          <p:cNvSpPr/>
          <p:nvPr/>
        </p:nvSpPr>
        <p:spPr>
          <a:xfrm>
            <a:off x="5638163" y="1364237"/>
            <a:ext cx="2622169" cy="784860"/>
          </a:xfrm>
          <a:custGeom>
            <a:avLst/>
            <a:gdLst/>
            <a:ahLst/>
            <a:cxnLst/>
            <a:rect l="l" t="t" r="r" b="b"/>
            <a:pathLst>
              <a:path w="2289810" h="784860">
                <a:moveTo>
                  <a:pt x="0" y="80010"/>
                </a:moveTo>
                <a:lnTo>
                  <a:pt x="6286" y="48863"/>
                </a:lnTo>
                <a:lnTo>
                  <a:pt x="23431" y="23431"/>
                </a:lnTo>
                <a:lnTo>
                  <a:pt x="48863" y="6286"/>
                </a:lnTo>
                <a:lnTo>
                  <a:pt x="80010" y="0"/>
                </a:lnTo>
                <a:lnTo>
                  <a:pt x="381635" y="0"/>
                </a:lnTo>
                <a:lnTo>
                  <a:pt x="954024" y="0"/>
                </a:lnTo>
                <a:lnTo>
                  <a:pt x="2209800" y="0"/>
                </a:lnTo>
                <a:lnTo>
                  <a:pt x="2240946" y="6286"/>
                </a:lnTo>
                <a:lnTo>
                  <a:pt x="2266378" y="23431"/>
                </a:lnTo>
                <a:lnTo>
                  <a:pt x="2283523" y="48863"/>
                </a:lnTo>
                <a:lnTo>
                  <a:pt x="2289810" y="80010"/>
                </a:lnTo>
                <a:lnTo>
                  <a:pt x="2289810" y="279908"/>
                </a:lnTo>
                <a:lnTo>
                  <a:pt x="2289810" y="399796"/>
                </a:lnTo>
                <a:lnTo>
                  <a:pt x="2283523" y="430942"/>
                </a:lnTo>
                <a:lnTo>
                  <a:pt x="2266378" y="456374"/>
                </a:lnTo>
                <a:lnTo>
                  <a:pt x="2240946" y="473519"/>
                </a:lnTo>
                <a:lnTo>
                  <a:pt x="2209800" y="479805"/>
                </a:lnTo>
                <a:lnTo>
                  <a:pt x="954024" y="479805"/>
                </a:lnTo>
                <a:lnTo>
                  <a:pt x="286385" y="784605"/>
                </a:lnTo>
                <a:lnTo>
                  <a:pt x="381635" y="479805"/>
                </a:lnTo>
                <a:lnTo>
                  <a:pt x="80010" y="479805"/>
                </a:lnTo>
                <a:lnTo>
                  <a:pt x="48863" y="473519"/>
                </a:lnTo>
                <a:lnTo>
                  <a:pt x="23431" y="456374"/>
                </a:lnTo>
                <a:lnTo>
                  <a:pt x="6286" y="430942"/>
                </a:lnTo>
                <a:lnTo>
                  <a:pt x="0" y="399796"/>
                </a:lnTo>
                <a:lnTo>
                  <a:pt x="0" y="279908"/>
                </a:lnTo>
                <a:lnTo>
                  <a:pt x="0" y="80010"/>
                </a:lnTo>
                <a:close/>
              </a:path>
            </a:pathLst>
          </a:custGeom>
          <a:ln w="28575">
            <a:solidFill>
              <a:srgbClr val="072D50"/>
            </a:solidFill>
          </a:ln>
        </p:spPr>
        <p:txBody>
          <a:bodyPr wrap="square" lIns="0" tIns="0" rIns="0" bIns="0" rtlCol="0"/>
          <a:lstStyle/>
          <a:p>
            <a:endParaRPr>
              <a:solidFill>
                <a:srgbClr val="072D50"/>
              </a:solidFill>
            </a:endParaRPr>
          </a:p>
        </p:txBody>
      </p:sp>
      <p:sp>
        <p:nvSpPr>
          <p:cNvPr id="11" name="object 11"/>
          <p:cNvSpPr/>
          <p:nvPr/>
        </p:nvSpPr>
        <p:spPr>
          <a:xfrm>
            <a:off x="3886200" y="2451230"/>
            <a:ext cx="2331085" cy="812800"/>
          </a:xfrm>
          <a:custGeom>
            <a:avLst/>
            <a:gdLst/>
            <a:ahLst/>
            <a:cxnLst/>
            <a:rect l="l" t="t" r="r" b="b"/>
            <a:pathLst>
              <a:path w="2331085" h="812800">
                <a:moveTo>
                  <a:pt x="2209800" y="333121"/>
                </a:moveTo>
                <a:lnTo>
                  <a:pt x="80009" y="333121"/>
                </a:lnTo>
                <a:lnTo>
                  <a:pt x="48863" y="339407"/>
                </a:lnTo>
                <a:lnTo>
                  <a:pt x="23431" y="356552"/>
                </a:lnTo>
                <a:lnTo>
                  <a:pt x="6286" y="381984"/>
                </a:lnTo>
                <a:lnTo>
                  <a:pt x="0" y="413131"/>
                </a:lnTo>
                <a:lnTo>
                  <a:pt x="0" y="732917"/>
                </a:lnTo>
                <a:lnTo>
                  <a:pt x="6286" y="763990"/>
                </a:lnTo>
                <a:lnTo>
                  <a:pt x="23431" y="789384"/>
                </a:lnTo>
                <a:lnTo>
                  <a:pt x="48863" y="806515"/>
                </a:lnTo>
                <a:lnTo>
                  <a:pt x="80009" y="812800"/>
                </a:lnTo>
                <a:lnTo>
                  <a:pt x="2209800" y="812800"/>
                </a:lnTo>
                <a:lnTo>
                  <a:pt x="2240946" y="806515"/>
                </a:lnTo>
                <a:lnTo>
                  <a:pt x="2266378" y="789384"/>
                </a:lnTo>
                <a:lnTo>
                  <a:pt x="2283523" y="763990"/>
                </a:lnTo>
                <a:lnTo>
                  <a:pt x="2289810" y="732917"/>
                </a:lnTo>
                <a:lnTo>
                  <a:pt x="2289810" y="413131"/>
                </a:lnTo>
                <a:lnTo>
                  <a:pt x="2283523" y="381984"/>
                </a:lnTo>
                <a:lnTo>
                  <a:pt x="2266378" y="356552"/>
                </a:lnTo>
                <a:lnTo>
                  <a:pt x="2240946" y="339407"/>
                </a:lnTo>
                <a:lnTo>
                  <a:pt x="2209800" y="333121"/>
                </a:lnTo>
                <a:close/>
              </a:path>
              <a:path w="2331085" h="812800">
                <a:moveTo>
                  <a:pt x="2331085" y="0"/>
                </a:moveTo>
                <a:lnTo>
                  <a:pt x="1335659" y="333121"/>
                </a:lnTo>
                <a:lnTo>
                  <a:pt x="1908175" y="333121"/>
                </a:lnTo>
                <a:lnTo>
                  <a:pt x="2331085" y="0"/>
                </a:lnTo>
                <a:close/>
              </a:path>
            </a:pathLst>
          </a:custGeom>
          <a:solidFill>
            <a:srgbClr val="FFFFFF"/>
          </a:solidFill>
        </p:spPr>
        <p:txBody>
          <a:bodyPr wrap="square" lIns="0" tIns="0" rIns="0" bIns="0" rtlCol="0"/>
          <a:lstStyle/>
          <a:p>
            <a:endParaRPr/>
          </a:p>
        </p:txBody>
      </p:sp>
      <p:sp>
        <p:nvSpPr>
          <p:cNvPr id="12" name="object 12"/>
          <p:cNvSpPr/>
          <p:nvPr/>
        </p:nvSpPr>
        <p:spPr>
          <a:xfrm>
            <a:off x="3886200" y="2451230"/>
            <a:ext cx="2331085" cy="812800"/>
          </a:xfrm>
          <a:custGeom>
            <a:avLst/>
            <a:gdLst/>
            <a:ahLst/>
            <a:cxnLst/>
            <a:rect l="l" t="t" r="r" b="b"/>
            <a:pathLst>
              <a:path w="2331085" h="812800">
                <a:moveTo>
                  <a:pt x="0" y="413131"/>
                </a:moveTo>
                <a:lnTo>
                  <a:pt x="6286" y="381984"/>
                </a:lnTo>
                <a:lnTo>
                  <a:pt x="23431" y="356552"/>
                </a:lnTo>
                <a:lnTo>
                  <a:pt x="48863" y="339407"/>
                </a:lnTo>
                <a:lnTo>
                  <a:pt x="80009" y="333121"/>
                </a:lnTo>
                <a:lnTo>
                  <a:pt x="1335659" y="333121"/>
                </a:lnTo>
                <a:lnTo>
                  <a:pt x="2331085" y="0"/>
                </a:lnTo>
                <a:lnTo>
                  <a:pt x="1908175" y="333121"/>
                </a:lnTo>
                <a:lnTo>
                  <a:pt x="2209800" y="333121"/>
                </a:lnTo>
                <a:lnTo>
                  <a:pt x="2240946" y="339407"/>
                </a:lnTo>
                <a:lnTo>
                  <a:pt x="2266378" y="356552"/>
                </a:lnTo>
                <a:lnTo>
                  <a:pt x="2283523" y="381984"/>
                </a:lnTo>
                <a:lnTo>
                  <a:pt x="2289810" y="413131"/>
                </a:lnTo>
                <a:lnTo>
                  <a:pt x="2289810" y="533019"/>
                </a:lnTo>
                <a:lnTo>
                  <a:pt x="2289810" y="732917"/>
                </a:lnTo>
                <a:lnTo>
                  <a:pt x="2283523" y="763990"/>
                </a:lnTo>
                <a:lnTo>
                  <a:pt x="2266378" y="789384"/>
                </a:lnTo>
                <a:lnTo>
                  <a:pt x="2240946" y="806515"/>
                </a:lnTo>
                <a:lnTo>
                  <a:pt x="2209800" y="812800"/>
                </a:lnTo>
                <a:lnTo>
                  <a:pt x="1908175" y="812800"/>
                </a:lnTo>
                <a:lnTo>
                  <a:pt x="1335659" y="812800"/>
                </a:lnTo>
                <a:lnTo>
                  <a:pt x="80009" y="812800"/>
                </a:lnTo>
                <a:lnTo>
                  <a:pt x="48863" y="806515"/>
                </a:lnTo>
                <a:lnTo>
                  <a:pt x="23431" y="789384"/>
                </a:lnTo>
                <a:lnTo>
                  <a:pt x="6286" y="763990"/>
                </a:lnTo>
                <a:lnTo>
                  <a:pt x="0" y="732917"/>
                </a:lnTo>
                <a:lnTo>
                  <a:pt x="0" y="533019"/>
                </a:lnTo>
                <a:lnTo>
                  <a:pt x="0" y="413131"/>
                </a:lnTo>
                <a:close/>
              </a:path>
            </a:pathLst>
          </a:custGeom>
          <a:ln w="28575">
            <a:solidFill>
              <a:srgbClr val="072D50"/>
            </a:solidFill>
          </a:ln>
        </p:spPr>
        <p:txBody>
          <a:bodyPr wrap="square" lIns="0" tIns="0" rIns="0" bIns="0" rtlCol="0"/>
          <a:lstStyle/>
          <a:p>
            <a:endParaRPr>
              <a:solidFill>
                <a:srgbClr val="072D50"/>
              </a:solidFill>
            </a:endParaRPr>
          </a:p>
        </p:txBody>
      </p:sp>
      <p:sp>
        <p:nvSpPr>
          <p:cNvPr id="13" name="object 13"/>
          <p:cNvSpPr txBox="1"/>
          <p:nvPr/>
        </p:nvSpPr>
        <p:spPr>
          <a:xfrm>
            <a:off x="4152952" y="2919857"/>
            <a:ext cx="1735455" cy="184666"/>
          </a:xfrm>
          <a:prstGeom prst="rect">
            <a:avLst/>
          </a:prstGeom>
        </p:spPr>
        <p:txBody>
          <a:bodyPr vert="horz" wrap="square" lIns="0" tIns="0" rIns="0" bIns="0" rtlCol="0">
            <a:spAutoFit/>
          </a:bodyPr>
          <a:lstStyle/>
          <a:p>
            <a:pPr marL="12700"/>
            <a:r>
              <a:rPr sz="1200" b="1" spc="-5" dirty="0">
                <a:solidFill>
                  <a:srgbClr val="205868"/>
                </a:solidFill>
                <a:latin typeface="Arial"/>
                <a:cs typeface="Arial"/>
              </a:rPr>
              <a:t>Exporter </a:t>
            </a:r>
            <a:r>
              <a:rPr sz="1200" b="1" dirty="0">
                <a:solidFill>
                  <a:srgbClr val="205868"/>
                </a:solidFill>
                <a:latin typeface="Arial"/>
                <a:cs typeface="Arial"/>
              </a:rPr>
              <a:t>en format</a:t>
            </a:r>
            <a:r>
              <a:rPr sz="1200" b="1" spc="-85" dirty="0">
                <a:solidFill>
                  <a:srgbClr val="205868"/>
                </a:solidFill>
                <a:latin typeface="Arial"/>
                <a:cs typeface="Arial"/>
              </a:rPr>
              <a:t> </a:t>
            </a:r>
            <a:r>
              <a:rPr sz="1200" b="1" dirty="0">
                <a:solidFill>
                  <a:srgbClr val="205868"/>
                </a:solidFill>
                <a:latin typeface="Arial"/>
                <a:cs typeface="Arial"/>
              </a:rPr>
              <a:t>PDF</a:t>
            </a:r>
            <a:endParaRPr sz="1200" dirty="0">
              <a:latin typeface="Arial"/>
              <a:cs typeface="Arial"/>
            </a:endParaRPr>
          </a:p>
        </p:txBody>
      </p:sp>
      <p:sp>
        <p:nvSpPr>
          <p:cNvPr id="14" name="object 14"/>
          <p:cNvSpPr/>
          <p:nvPr/>
        </p:nvSpPr>
        <p:spPr>
          <a:xfrm>
            <a:off x="6902448" y="2078993"/>
            <a:ext cx="2325370" cy="476250"/>
          </a:xfrm>
          <a:custGeom>
            <a:avLst/>
            <a:gdLst/>
            <a:ahLst/>
            <a:cxnLst/>
            <a:rect l="l" t="t" r="r" b="b"/>
            <a:pathLst>
              <a:path w="2325370" h="476250">
                <a:moveTo>
                  <a:pt x="2324862" y="198500"/>
                </a:moveTo>
                <a:lnTo>
                  <a:pt x="335914" y="198500"/>
                </a:lnTo>
                <a:lnTo>
                  <a:pt x="335914" y="396875"/>
                </a:lnTo>
                <a:lnTo>
                  <a:pt x="342155" y="427815"/>
                </a:lnTo>
                <a:lnTo>
                  <a:pt x="359171" y="453040"/>
                </a:lnTo>
                <a:lnTo>
                  <a:pt x="384403" y="470026"/>
                </a:lnTo>
                <a:lnTo>
                  <a:pt x="415289" y="476250"/>
                </a:lnTo>
                <a:lnTo>
                  <a:pt x="2245487" y="476250"/>
                </a:lnTo>
                <a:lnTo>
                  <a:pt x="2276373" y="470026"/>
                </a:lnTo>
                <a:lnTo>
                  <a:pt x="2301605" y="453040"/>
                </a:lnTo>
                <a:lnTo>
                  <a:pt x="2318621" y="427815"/>
                </a:lnTo>
                <a:lnTo>
                  <a:pt x="2324862" y="396875"/>
                </a:lnTo>
                <a:lnTo>
                  <a:pt x="2324862" y="198500"/>
                </a:lnTo>
                <a:close/>
              </a:path>
              <a:path w="2325370" h="476250">
                <a:moveTo>
                  <a:pt x="2245487" y="0"/>
                </a:moveTo>
                <a:lnTo>
                  <a:pt x="415289" y="0"/>
                </a:lnTo>
                <a:lnTo>
                  <a:pt x="384403" y="6240"/>
                </a:lnTo>
                <a:lnTo>
                  <a:pt x="359171" y="23256"/>
                </a:lnTo>
                <a:lnTo>
                  <a:pt x="342155" y="48488"/>
                </a:lnTo>
                <a:lnTo>
                  <a:pt x="335914" y="79375"/>
                </a:lnTo>
                <a:lnTo>
                  <a:pt x="0" y="224155"/>
                </a:lnTo>
                <a:lnTo>
                  <a:pt x="335914" y="198500"/>
                </a:lnTo>
                <a:lnTo>
                  <a:pt x="2324862" y="198500"/>
                </a:lnTo>
                <a:lnTo>
                  <a:pt x="2324862" y="79375"/>
                </a:lnTo>
                <a:lnTo>
                  <a:pt x="2318621" y="48488"/>
                </a:lnTo>
                <a:lnTo>
                  <a:pt x="2301605" y="23256"/>
                </a:lnTo>
                <a:lnTo>
                  <a:pt x="2276373" y="6240"/>
                </a:lnTo>
                <a:lnTo>
                  <a:pt x="2245487" y="0"/>
                </a:lnTo>
                <a:close/>
              </a:path>
            </a:pathLst>
          </a:custGeom>
          <a:solidFill>
            <a:srgbClr val="FFFFFF"/>
          </a:solidFill>
        </p:spPr>
        <p:txBody>
          <a:bodyPr wrap="square" lIns="0" tIns="0" rIns="0" bIns="0" rtlCol="0"/>
          <a:lstStyle/>
          <a:p>
            <a:endParaRPr/>
          </a:p>
        </p:txBody>
      </p:sp>
      <p:sp>
        <p:nvSpPr>
          <p:cNvPr id="15" name="object 15"/>
          <p:cNvSpPr/>
          <p:nvPr/>
        </p:nvSpPr>
        <p:spPr>
          <a:xfrm>
            <a:off x="6960305" y="2078993"/>
            <a:ext cx="2325370" cy="476250"/>
          </a:xfrm>
          <a:custGeom>
            <a:avLst/>
            <a:gdLst/>
            <a:ahLst/>
            <a:cxnLst/>
            <a:rect l="l" t="t" r="r" b="b"/>
            <a:pathLst>
              <a:path w="2325370" h="476250">
                <a:moveTo>
                  <a:pt x="335914" y="79375"/>
                </a:moveTo>
                <a:lnTo>
                  <a:pt x="342155" y="48488"/>
                </a:lnTo>
                <a:lnTo>
                  <a:pt x="359171" y="23256"/>
                </a:lnTo>
                <a:lnTo>
                  <a:pt x="384403" y="6240"/>
                </a:lnTo>
                <a:lnTo>
                  <a:pt x="415289" y="0"/>
                </a:lnTo>
                <a:lnTo>
                  <a:pt x="667385" y="0"/>
                </a:lnTo>
                <a:lnTo>
                  <a:pt x="1164589" y="0"/>
                </a:lnTo>
                <a:lnTo>
                  <a:pt x="2245487" y="0"/>
                </a:lnTo>
                <a:lnTo>
                  <a:pt x="2276373" y="6240"/>
                </a:lnTo>
                <a:lnTo>
                  <a:pt x="2301605" y="23256"/>
                </a:lnTo>
                <a:lnTo>
                  <a:pt x="2318621" y="48488"/>
                </a:lnTo>
                <a:lnTo>
                  <a:pt x="2324862" y="79375"/>
                </a:lnTo>
                <a:lnTo>
                  <a:pt x="2324862" y="198500"/>
                </a:lnTo>
                <a:lnTo>
                  <a:pt x="2324862" y="396875"/>
                </a:lnTo>
                <a:lnTo>
                  <a:pt x="2318621" y="427815"/>
                </a:lnTo>
                <a:lnTo>
                  <a:pt x="2301605" y="453040"/>
                </a:lnTo>
                <a:lnTo>
                  <a:pt x="2276373" y="470026"/>
                </a:lnTo>
                <a:lnTo>
                  <a:pt x="2245487" y="476250"/>
                </a:lnTo>
                <a:lnTo>
                  <a:pt x="1164589" y="476250"/>
                </a:lnTo>
                <a:lnTo>
                  <a:pt x="667385" y="476250"/>
                </a:lnTo>
                <a:lnTo>
                  <a:pt x="415289" y="476250"/>
                </a:lnTo>
                <a:lnTo>
                  <a:pt x="384403" y="470026"/>
                </a:lnTo>
                <a:lnTo>
                  <a:pt x="359171" y="453040"/>
                </a:lnTo>
                <a:lnTo>
                  <a:pt x="342155" y="427815"/>
                </a:lnTo>
                <a:lnTo>
                  <a:pt x="335914" y="396875"/>
                </a:lnTo>
                <a:lnTo>
                  <a:pt x="335914" y="198500"/>
                </a:lnTo>
                <a:lnTo>
                  <a:pt x="0" y="224155"/>
                </a:lnTo>
                <a:lnTo>
                  <a:pt x="335914" y="79375"/>
                </a:lnTo>
                <a:close/>
              </a:path>
            </a:pathLst>
          </a:custGeom>
          <a:ln w="28575">
            <a:solidFill>
              <a:srgbClr val="072D50"/>
            </a:solidFill>
          </a:ln>
        </p:spPr>
        <p:txBody>
          <a:bodyPr wrap="square" lIns="0" tIns="0" rIns="0" bIns="0" rtlCol="0"/>
          <a:lstStyle/>
          <a:p>
            <a:endParaRPr>
              <a:solidFill>
                <a:srgbClr val="072D50"/>
              </a:solidFill>
            </a:endParaRPr>
          </a:p>
        </p:txBody>
      </p:sp>
      <p:sp>
        <p:nvSpPr>
          <p:cNvPr id="21" name="TextBox 20">
            <a:extLst>
              <a:ext uri="{FF2B5EF4-FFF2-40B4-BE49-F238E27FC236}">
                <a16:creationId xmlns:a16="http://schemas.microsoft.com/office/drawing/2014/main" id="{329E1347-DC28-474E-8DDE-445A38431A86}"/>
              </a:ext>
            </a:extLst>
          </p:cNvPr>
          <p:cNvSpPr txBox="1"/>
          <p:nvPr/>
        </p:nvSpPr>
        <p:spPr>
          <a:xfrm>
            <a:off x="3422015" y="1680017"/>
            <a:ext cx="1760854" cy="276999"/>
          </a:xfrm>
          <a:prstGeom prst="rect">
            <a:avLst/>
          </a:prstGeom>
          <a:noFill/>
        </p:spPr>
        <p:txBody>
          <a:bodyPr wrap="square" rtlCol="0">
            <a:spAutoFit/>
          </a:bodyPr>
          <a:lstStyle/>
          <a:p>
            <a:r>
              <a:rPr lang="en-PH" sz="1200" b="1" spc="-5" dirty="0" err="1">
                <a:solidFill>
                  <a:srgbClr val="205868"/>
                </a:solidFill>
                <a:cs typeface="Arial"/>
              </a:rPr>
              <a:t>Ouvrir</a:t>
            </a:r>
            <a:r>
              <a:rPr lang="en-PH" sz="1200" b="1" spc="-5" dirty="0">
                <a:solidFill>
                  <a:srgbClr val="205868"/>
                </a:solidFill>
                <a:cs typeface="Arial"/>
              </a:rPr>
              <a:t> </a:t>
            </a:r>
            <a:r>
              <a:rPr lang="en-PH" sz="1200" b="1" dirty="0">
                <a:solidFill>
                  <a:srgbClr val="205868"/>
                </a:solidFill>
                <a:cs typeface="Arial"/>
              </a:rPr>
              <a:t>la</a:t>
            </a:r>
            <a:r>
              <a:rPr lang="en-PH" sz="1200" b="1" spc="-50" dirty="0">
                <a:solidFill>
                  <a:srgbClr val="205868"/>
                </a:solidFill>
                <a:cs typeface="Arial"/>
              </a:rPr>
              <a:t> </a:t>
            </a:r>
            <a:r>
              <a:rPr lang="en-PH" sz="1200" b="1" dirty="0" err="1">
                <a:solidFill>
                  <a:srgbClr val="205868"/>
                </a:solidFill>
                <a:cs typeface="Arial"/>
              </a:rPr>
              <a:t>commande</a:t>
            </a:r>
            <a:endParaRPr lang="en-PH" sz="1200" dirty="0">
              <a:cs typeface="Arial"/>
            </a:endParaRPr>
          </a:p>
        </p:txBody>
      </p:sp>
      <p:sp>
        <p:nvSpPr>
          <p:cNvPr id="22" name="TextBox 21">
            <a:extLst>
              <a:ext uri="{FF2B5EF4-FFF2-40B4-BE49-F238E27FC236}">
                <a16:creationId xmlns:a16="http://schemas.microsoft.com/office/drawing/2014/main" id="{C54D995F-5751-4D81-B401-83E00D23C59C}"/>
              </a:ext>
            </a:extLst>
          </p:cNvPr>
          <p:cNvSpPr txBox="1"/>
          <p:nvPr/>
        </p:nvSpPr>
        <p:spPr>
          <a:xfrm>
            <a:off x="5867848" y="1435317"/>
            <a:ext cx="2392484" cy="276999"/>
          </a:xfrm>
          <a:prstGeom prst="rect">
            <a:avLst/>
          </a:prstGeom>
          <a:noFill/>
        </p:spPr>
        <p:txBody>
          <a:bodyPr wrap="square" rtlCol="0">
            <a:spAutoFit/>
          </a:bodyPr>
          <a:lstStyle/>
          <a:p>
            <a:r>
              <a:rPr lang="en-PH" sz="1200" b="1" spc="-10" dirty="0" err="1">
                <a:solidFill>
                  <a:srgbClr val="205868"/>
                </a:solidFill>
                <a:cs typeface="Arial"/>
              </a:rPr>
              <a:t>Afficher</a:t>
            </a:r>
            <a:r>
              <a:rPr lang="en-PH" sz="1200" b="1" spc="-10" dirty="0">
                <a:solidFill>
                  <a:srgbClr val="205868"/>
                </a:solidFill>
                <a:cs typeface="Arial"/>
              </a:rPr>
              <a:t> </a:t>
            </a:r>
            <a:r>
              <a:rPr lang="en-PH" sz="1200" b="1" spc="-5" dirty="0">
                <a:solidFill>
                  <a:srgbClr val="205868"/>
                </a:solidFill>
                <a:cs typeface="Arial"/>
              </a:rPr>
              <a:t>des </a:t>
            </a:r>
            <a:r>
              <a:rPr lang="en-PH" sz="1200" b="1" dirty="0">
                <a:solidFill>
                  <a:srgbClr val="205868"/>
                </a:solidFill>
                <a:cs typeface="Arial"/>
              </a:rPr>
              <a:t>documents</a:t>
            </a:r>
            <a:r>
              <a:rPr lang="en-PH" sz="1200" b="1" spc="-10" dirty="0">
                <a:solidFill>
                  <a:srgbClr val="205868"/>
                </a:solidFill>
                <a:cs typeface="Arial"/>
              </a:rPr>
              <a:t> </a:t>
            </a:r>
            <a:r>
              <a:rPr lang="en-PH" sz="1200" b="1" dirty="0" err="1">
                <a:solidFill>
                  <a:srgbClr val="205868"/>
                </a:solidFill>
                <a:cs typeface="Arial"/>
              </a:rPr>
              <a:t>liés</a:t>
            </a:r>
            <a:endParaRPr lang="en-PH" sz="1200" dirty="0">
              <a:cs typeface="Arial"/>
            </a:endParaRPr>
          </a:p>
        </p:txBody>
      </p:sp>
      <p:sp>
        <p:nvSpPr>
          <p:cNvPr id="23" name="TextBox 22">
            <a:extLst>
              <a:ext uri="{FF2B5EF4-FFF2-40B4-BE49-F238E27FC236}">
                <a16:creationId xmlns:a16="http://schemas.microsoft.com/office/drawing/2014/main" id="{DD742FEC-E753-40CC-946E-7F857E334E6D}"/>
              </a:ext>
            </a:extLst>
          </p:cNvPr>
          <p:cNvSpPr txBox="1"/>
          <p:nvPr/>
        </p:nvSpPr>
        <p:spPr>
          <a:xfrm>
            <a:off x="7378000" y="2191203"/>
            <a:ext cx="1926208" cy="276999"/>
          </a:xfrm>
          <a:prstGeom prst="rect">
            <a:avLst/>
          </a:prstGeom>
          <a:noFill/>
        </p:spPr>
        <p:txBody>
          <a:bodyPr wrap="square" rtlCol="0">
            <a:spAutoFit/>
          </a:bodyPr>
          <a:lstStyle/>
          <a:p>
            <a:r>
              <a:rPr lang="en-PH" sz="1200" b="1" spc="-5" dirty="0">
                <a:solidFill>
                  <a:srgbClr val="205868"/>
                </a:solidFill>
                <a:cs typeface="Arial"/>
              </a:rPr>
              <a:t>Exporter </a:t>
            </a:r>
            <a:r>
              <a:rPr lang="en-PH" sz="1200" b="1" dirty="0" err="1">
                <a:solidFill>
                  <a:srgbClr val="205868"/>
                </a:solidFill>
                <a:cs typeface="Arial"/>
              </a:rPr>
              <a:t>en</a:t>
            </a:r>
            <a:r>
              <a:rPr lang="en-PH" sz="1200" b="1" dirty="0">
                <a:solidFill>
                  <a:srgbClr val="205868"/>
                </a:solidFill>
                <a:cs typeface="Arial"/>
              </a:rPr>
              <a:t> format</a:t>
            </a:r>
            <a:r>
              <a:rPr lang="en-PH" sz="1200" b="1" spc="-85" dirty="0">
                <a:solidFill>
                  <a:srgbClr val="205868"/>
                </a:solidFill>
                <a:cs typeface="Arial"/>
              </a:rPr>
              <a:t> </a:t>
            </a:r>
            <a:r>
              <a:rPr lang="en-PH" sz="1200" b="1" dirty="0">
                <a:solidFill>
                  <a:srgbClr val="205868"/>
                </a:solidFill>
                <a:cs typeface="Arial"/>
              </a:rPr>
              <a:t>XML</a:t>
            </a:r>
            <a:endParaRPr lang="en-PH" sz="1200" dirty="0">
              <a:cs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D49B0A58-680B-4F8C-A6DC-24C932C94D4B}"/>
              </a:ext>
            </a:extLst>
          </p:cNvPr>
          <p:cNvSpPr>
            <a:spLocks noGrp="1"/>
          </p:cNvSpPr>
          <p:nvPr>
            <p:ph type="body" sz="quarter" idx="10"/>
          </p:nvPr>
        </p:nvSpPr>
        <p:spPr/>
        <p:txBody>
          <a:bodyPr/>
          <a:lstStyle/>
          <a:p>
            <a:r>
              <a:rPr lang="en-PH" dirty="0" err="1"/>
              <a:t>Détails</a:t>
            </a:r>
            <a:r>
              <a:rPr lang="en-PH" dirty="0"/>
              <a:t> </a:t>
            </a:r>
            <a:r>
              <a:rPr lang="en-PH" spc="-5" dirty="0"/>
              <a:t>de </a:t>
            </a:r>
            <a:r>
              <a:rPr lang="en-PH" spc="-5" dirty="0" err="1"/>
              <a:t>commande</a:t>
            </a:r>
            <a:r>
              <a:rPr lang="en-PH" spc="-70" dirty="0"/>
              <a:t> </a:t>
            </a:r>
            <a:r>
              <a:rPr lang="en-PH" spc="-5" dirty="0" err="1"/>
              <a:t>modifiée</a:t>
            </a:r>
            <a:endParaRPr lang="en-PH" dirty="0"/>
          </a:p>
        </p:txBody>
      </p:sp>
      <p:sp>
        <p:nvSpPr>
          <p:cNvPr id="3" name="object 3"/>
          <p:cNvSpPr/>
          <p:nvPr/>
        </p:nvSpPr>
        <p:spPr>
          <a:xfrm>
            <a:off x="1954785" y="2183383"/>
            <a:ext cx="8869680" cy="2868168"/>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981200" y="2209800"/>
            <a:ext cx="8763000" cy="2760726"/>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7783196" y="3590163"/>
            <a:ext cx="2289810" cy="708660"/>
          </a:xfrm>
          <a:custGeom>
            <a:avLst/>
            <a:gdLst/>
            <a:ahLst/>
            <a:cxnLst/>
            <a:rect l="l" t="t" r="r" b="b"/>
            <a:pathLst>
              <a:path w="2289809" h="708660">
                <a:moveTo>
                  <a:pt x="1908175" y="479679"/>
                </a:moveTo>
                <a:lnTo>
                  <a:pt x="1335658" y="479679"/>
                </a:lnTo>
                <a:lnTo>
                  <a:pt x="2165985" y="708406"/>
                </a:lnTo>
                <a:lnTo>
                  <a:pt x="1908175" y="479679"/>
                </a:lnTo>
                <a:close/>
              </a:path>
              <a:path w="2289809" h="708660">
                <a:moveTo>
                  <a:pt x="2209800" y="0"/>
                </a:moveTo>
                <a:lnTo>
                  <a:pt x="80010" y="0"/>
                </a:lnTo>
                <a:lnTo>
                  <a:pt x="48863" y="6286"/>
                </a:lnTo>
                <a:lnTo>
                  <a:pt x="23431" y="23431"/>
                </a:lnTo>
                <a:lnTo>
                  <a:pt x="6286" y="48863"/>
                </a:lnTo>
                <a:lnTo>
                  <a:pt x="0" y="80010"/>
                </a:lnTo>
                <a:lnTo>
                  <a:pt x="0" y="399795"/>
                </a:lnTo>
                <a:lnTo>
                  <a:pt x="6286" y="430869"/>
                </a:lnTo>
                <a:lnTo>
                  <a:pt x="23431" y="456263"/>
                </a:lnTo>
                <a:lnTo>
                  <a:pt x="48863" y="473394"/>
                </a:lnTo>
                <a:lnTo>
                  <a:pt x="80010" y="479679"/>
                </a:lnTo>
                <a:lnTo>
                  <a:pt x="2209800" y="479679"/>
                </a:lnTo>
                <a:lnTo>
                  <a:pt x="2240946" y="473394"/>
                </a:lnTo>
                <a:lnTo>
                  <a:pt x="2266378" y="456263"/>
                </a:lnTo>
                <a:lnTo>
                  <a:pt x="2283523" y="430869"/>
                </a:lnTo>
                <a:lnTo>
                  <a:pt x="2289810" y="399795"/>
                </a:lnTo>
                <a:lnTo>
                  <a:pt x="2289810" y="80010"/>
                </a:lnTo>
                <a:lnTo>
                  <a:pt x="2283523" y="48863"/>
                </a:lnTo>
                <a:lnTo>
                  <a:pt x="2266378" y="23431"/>
                </a:lnTo>
                <a:lnTo>
                  <a:pt x="2240946" y="6286"/>
                </a:lnTo>
                <a:lnTo>
                  <a:pt x="2209800" y="0"/>
                </a:lnTo>
                <a:close/>
              </a:path>
            </a:pathLst>
          </a:custGeom>
          <a:solidFill>
            <a:srgbClr val="FFFFFF"/>
          </a:solidFill>
        </p:spPr>
        <p:txBody>
          <a:bodyPr wrap="square" lIns="0" tIns="0" rIns="0" bIns="0" rtlCol="0"/>
          <a:lstStyle/>
          <a:p>
            <a:endParaRPr/>
          </a:p>
        </p:txBody>
      </p:sp>
      <p:sp>
        <p:nvSpPr>
          <p:cNvPr id="6" name="object 6"/>
          <p:cNvSpPr/>
          <p:nvPr/>
        </p:nvSpPr>
        <p:spPr>
          <a:xfrm>
            <a:off x="7783196" y="3590163"/>
            <a:ext cx="2289810" cy="708660"/>
          </a:xfrm>
          <a:custGeom>
            <a:avLst/>
            <a:gdLst/>
            <a:ahLst/>
            <a:cxnLst/>
            <a:rect l="l" t="t" r="r" b="b"/>
            <a:pathLst>
              <a:path w="2289809" h="708660">
                <a:moveTo>
                  <a:pt x="0" y="80010"/>
                </a:moveTo>
                <a:lnTo>
                  <a:pt x="6286" y="48863"/>
                </a:lnTo>
                <a:lnTo>
                  <a:pt x="23431" y="23431"/>
                </a:lnTo>
                <a:lnTo>
                  <a:pt x="48863" y="6286"/>
                </a:lnTo>
                <a:lnTo>
                  <a:pt x="80010" y="0"/>
                </a:lnTo>
                <a:lnTo>
                  <a:pt x="1335658" y="0"/>
                </a:lnTo>
                <a:lnTo>
                  <a:pt x="1908175" y="0"/>
                </a:lnTo>
                <a:lnTo>
                  <a:pt x="2209800" y="0"/>
                </a:lnTo>
                <a:lnTo>
                  <a:pt x="2240946" y="6286"/>
                </a:lnTo>
                <a:lnTo>
                  <a:pt x="2266378" y="23431"/>
                </a:lnTo>
                <a:lnTo>
                  <a:pt x="2283523" y="48863"/>
                </a:lnTo>
                <a:lnTo>
                  <a:pt x="2289810" y="80010"/>
                </a:lnTo>
                <a:lnTo>
                  <a:pt x="2289810" y="279781"/>
                </a:lnTo>
                <a:lnTo>
                  <a:pt x="2289810" y="399795"/>
                </a:lnTo>
                <a:lnTo>
                  <a:pt x="2283523" y="430869"/>
                </a:lnTo>
                <a:lnTo>
                  <a:pt x="2266378" y="456263"/>
                </a:lnTo>
                <a:lnTo>
                  <a:pt x="2240946" y="473394"/>
                </a:lnTo>
                <a:lnTo>
                  <a:pt x="2209800" y="479679"/>
                </a:lnTo>
                <a:lnTo>
                  <a:pt x="1908175" y="479679"/>
                </a:lnTo>
                <a:lnTo>
                  <a:pt x="2165985" y="708406"/>
                </a:lnTo>
                <a:lnTo>
                  <a:pt x="1335658" y="479679"/>
                </a:lnTo>
                <a:lnTo>
                  <a:pt x="80010" y="479679"/>
                </a:lnTo>
                <a:lnTo>
                  <a:pt x="48863" y="473394"/>
                </a:lnTo>
                <a:lnTo>
                  <a:pt x="23431" y="456263"/>
                </a:lnTo>
                <a:lnTo>
                  <a:pt x="6286" y="430869"/>
                </a:lnTo>
                <a:lnTo>
                  <a:pt x="0" y="399795"/>
                </a:lnTo>
                <a:lnTo>
                  <a:pt x="0" y="279781"/>
                </a:lnTo>
                <a:lnTo>
                  <a:pt x="0" y="80010"/>
                </a:lnTo>
                <a:close/>
              </a:path>
            </a:pathLst>
          </a:custGeom>
          <a:ln w="25400">
            <a:solidFill>
              <a:srgbClr val="072D50"/>
            </a:solidFill>
          </a:ln>
        </p:spPr>
        <p:txBody>
          <a:bodyPr wrap="square" lIns="0" tIns="0" rIns="0" bIns="0" rtlCol="0"/>
          <a:lstStyle/>
          <a:p>
            <a:endParaRPr>
              <a:solidFill>
                <a:srgbClr val="072D50"/>
              </a:solidFill>
            </a:endParaRPr>
          </a:p>
        </p:txBody>
      </p:sp>
      <p:sp>
        <p:nvSpPr>
          <p:cNvPr id="7" name="object 7"/>
          <p:cNvSpPr txBox="1"/>
          <p:nvPr/>
        </p:nvSpPr>
        <p:spPr>
          <a:xfrm>
            <a:off x="8132320" y="3655568"/>
            <a:ext cx="1593215" cy="380365"/>
          </a:xfrm>
          <a:prstGeom prst="rect">
            <a:avLst/>
          </a:prstGeom>
        </p:spPr>
        <p:txBody>
          <a:bodyPr vert="horz" wrap="square" lIns="0" tIns="0" rIns="0" bIns="0" rtlCol="0">
            <a:spAutoFit/>
          </a:bodyPr>
          <a:lstStyle/>
          <a:p>
            <a:pPr marL="481965" marR="5080" indent="-469900"/>
            <a:r>
              <a:rPr sz="1200" b="1" spc="-5" dirty="0">
                <a:solidFill>
                  <a:srgbClr val="072D50"/>
                </a:solidFill>
                <a:latin typeface="Arial"/>
                <a:cs typeface="Arial"/>
              </a:rPr>
              <a:t>Détails </a:t>
            </a:r>
            <a:r>
              <a:rPr sz="1200" b="1" dirty="0">
                <a:solidFill>
                  <a:srgbClr val="072D50"/>
                </a:solidFill>
                <a:latin typeface="Arial"/>
                <a:cs typeface="Arial"/>
              </a:rPr>
              <a:t>de</a:t>
            </a:r>
            <a:r>
              <a:rPr sz="1200" b="1" spc="-35" dirty="0">
                <a:solidFill>
                  <a:srgbClr val="072D50"/>
                </a:solidFill>
                <a:latin typeface="Arial"/>
                <a:cs typeface="Arial"/>
              </a:rPr>
              <a:t> </a:t>
            </a:r>
            <a:r>
              <a:rPr sz="1200" b="1" spc="-5" dirty="0">
                <a:solidFill>
                  <a:srgbClr val="072D50"/>
                </a:solidFill>
                <a:latin typeface="Arial"/>
                <a:cs typeface="Arial"/>
              </a:rPr>
              <a:t>commande  modifiée</a:t>
            </a:r>
            <a:endParaRPr sz="1200" dirty="0">
              <a:solidFill>
                <a:srgbClr val="072D50"/>
              </a:solidFill>
              <a:latin typeface="Arial"/>
              <a:cs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5AB33AE4-4E10-4C63-9598-CD3392342BAC}"/>
              </a:ext>
            </a:extLst>
          </p:cNvPr>
          <p:cNvSpPr>
            <a:spLocks noGrp="1"/>
          </p:cNvSpPr>
          <p:nvPr>
            <p:ph type="body" sz="quarter" idx="10"/>
          </p:nvPr>
        </p:nvSpPr>
        <p:spPr/>
        <p:txBody>
          <a:bodyPr/>
          <a:lstStyle/>
          <a:p>
            <a:r>
              <a:rPr lang="fr-FR" spc="-5" dirty="0"/>
              <a:t>Page des détails de commande</a:t>
            </a:r>
            <a:r>
              <a:rPr lang="fr-FR" spc="-10" dirty="0"/>
              <a:t> </a:t>
            </a:r>
            <a:r>
              <a:rPr lang="fr-FR" spc="-5" dirty="0"/>
              <a:t>modifiée</a:t>
            </a:r>
            <a:endParaRPr lang="en-PH" dirty="0"/>
          </a:p>
        </p:txBody>
      </p:sp>
      <p:sp>
        <p:nvSpPr>
          <p:cNvPr id="3" name="object 3"/>
          <p:cNvSpPr/>
          <p:nvPr/>
        </p:nvSpPr>
        <p:spPr>
          <a:xfrm>
            <a:off x="1629893" y="1649729"/>
            <a:ext cx="8985504" cy="4072128"/>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656842" y="1676400"/>
            <a:ext cx="8878316" cy="3965194"/>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8693633" y="2913126"/>
            <a:ext cx="1905000" cy="656590"/>
          </a:xfrm>
          <a:custGeom>
            <a:avLst/>
            <a:gdLst/>
            <a:ahLst/>
            <a:cxnLst/>
            <a:rect l="l" t="t" r="r" b="b"/>
            <a:pathLst>
              <a:path w="1905000" h="656589">
                <a:moveTo>
                  <a:pt x="793750" y="468502"/>
                </a:moveTo>
                <a:lnTo>
                  <a:pt x="317500" y="468502"/>
                </a:lnTo>
                <a:lnTo>
                  <a:pt x="286766" y="656463"/>
                </a:lnTo>
                <a:lnTo>
                  <a:pt x="793750" y="468502"/>
                </a:lnTo>
                <a:close/>
              </a:path>
              <a:path w="1905000" h="656589">
                <a:moveTo>
                  <a:pt x="1826895" y="0"/>
                </a:moveTo>
                <a:lnTo>
                  <a:pt x="78104" y="0"/>
                </a:lnTo>
                <a:lnTo>
                  <a:pt x="47684" y="6131"/>
                </a:lnTo>
                <a:lnTo>
                  <a:pt x="22860" y="22860"/>
                </a:lnTo>
                <a:lnTo>
                  <a:pt x="6131" y="47684"/>
                </a:lnTo>
                <a:lnTo>
                  <a:pt x="0" y="78104"/>
                </a:lnTo>
                <a:lnTo>
                  <a:pt x="0" y="390398"/>
                </a:lnTo>
                <a:lnTo>
                  <a:pt x="6131" y="420764"/>
                </a:lnTo>
                <a:lnTo>
                  <a:pt x="22860" y="445595"/>
                </a:lnTo>
                <a:lnTo>
                  <a:pt x="47684" y="462353"/>
                </a:lnTo>
                <a:lnTo>
                  <a:pt x="78104" y="468502"/>
                </a:lnTo>
                <a:lnTo>
                  <a:pt x="1826895" y="468502"/>
                </a:lnTo>
                <a:lnTo>
                  <a:pt x="1857315" y="462353"/>
                </a:lnTo>
                <a:lnTo>
                  <a:pt x="1882139" y="445595"/>
                </a:lnTo>
                <a:lnTo>
                  <a:pt x="1898868" y="420764"/>
                </a:lnTo>
                <a:lnTo>
                  <a:pt x="1905000" y="390398"/>
                </a:lnTo>
                <a:lnTo>
                  <a:pt x="1905000" y="78104"/>
                </a:lnTo>
                <a:lnTo>
                  <a:pt x="1898868" y="47684"/>
                </a:lnTo>
                <a:lnTo>
                  <a:pt x="1882139" y="22860"/>
                </a:lnTo>
                <a:lnTo>
                  <a:pt x="1857315" y="6131"/>
                </a:lnTo>
                <a:lnTo>
                  <a:pt x="1826895" y="0"/>
                </a:lnTo>
                <a:close/>
              </a:path>
            </a:pathLst>
          </a:custGeom>
          <a:solidFill>
            <a:srgbClr val="FFFFFF"/>
          </a:solidFill>
        </p:spPr>
        <p:txBody>
          <a:bodyPr wrap="square" lIns="0" tIns="0" rIns="0" bIns="0" rtlCol="0"/>
          <a:lstStyle/>
          <a:p>
            <a:endParaRPr/>
          </a:p>
        </p:txBody>
      </p:sp>
      <p:sp>
        <p:nvSpPr>
          <p:cNvPr id="6" name="object 6"/>
          <p:cNvSpPr/>
          <p:nvPr/>
        </p:nvSpPr>
        <p:spPr>
          <a:xfrm>
            <a:off x="8693633" y="2913126"/>
            <a:ext cx="1905000" cy="656590"/>
          </a:xfrm>
          <a:custGeom>
            <a:avLst/>
            <a:gdLst/>
            <a:ahLst/>
            <a:cxnLst/>
            <a:rect l="l" t="t" r="r" b="b"/>
            <a:pathLst>
              <a:path w="1905000" h="656589">
                <a:moveTo>
                  <a:pt x="0" y="78104"/>
                </a:moveTo>
                <a:lnTo>
                  <a:pt x="6131" y="47684"/>
                </a:lnTo>
                <a:lnTo>
                  <a:pt x="22860" y="22860"/>
                </a:lnTo>
                <a:lnTo>
                  <a:pt x="47684" y="6131"/>
                </a:lnTo>
                <a:lnTo>
                  <a:pt x="78104" y="0"/>
                </a:lnTo>
                <a:lnTo>
                  <a:pt x="317500" y="0"/>
                </a:lnTo>
                <a:lnTo>
                  <a:pt x="793750" y="0"/>
                </a:lnTo>
                <a:lnTo>
                  <a:pt x="1826895" y="0"/>
                </a:lnTo>
                <a:lnTo>
                  <a:pt x="1857315" y="6131"/>
                </a:lnTo>
                <a:lnTo>
                  <a:pt x="1882139" y="22860"/>
                </a:lnTo>
                <a:lnTo>
                  <a:pt x="1898868" y="47684"/>
                </a:lnTo>
                <a:lnTo>
                  <a:pt x="1905000" y="78104"/>
                </a:lnTo>
                <a:lnTo>
                  <a:pt x="1905000" y="273303"/>
                </a:lnTo>
                <a:lnTo>
                  <a:pt x="1905000" y="390398"/>
                </a:lnTo>
                <a:lnTo>
                  <a:pt x="1898868" y="420764"/>
                </a:lnTo>
                <a:lnTo>
                  <a:pt x="1882139" y="445595"/>
                </a:lnTo>
                <a:lnTo>
                  <a:pt x="1857315" y="462353"/>
                </a:lnTo>
                <a:lnTo>
                  <a:pt x="1826895" y="468502"/>
                </a:lnTo>
                <a:lnTo>
                  <a:pt x="793750" y="468502"/>
                </a:lnTo>
                <a:lnTo>
                  <a:pt x="286766" y="656463"/>
                </a:lnTo>
                <a:lnTo>
                  <a:pt x="317500" y="468502"/>
                </a:lnTo>
                <a:lnTo>
                  <a:pt x="78104" y="468502"/>
                </a:lnTo>
                <a:lnTo>
                  <a:pt x="47684" y="462353"/>
                </a:lnTo>
                <a:lnTo>
                  <a:pt x="22860" y="445595"/>
                </a:lnTo>
                <a:lnTo>
                  <a:pt x="6131" y="420764"/>
                </a:lnTo>
                <a:lnTo>
                  <a:pt x="0" y="390398"/>
                </a:lnTo>
                <a:lnTo>
                  <a:pt x="0" y="273303"/>
                </a:lnTo>
                <a:lnTo>
                  <a:pt x="0" y="78104"/>
                </a:lnTo>
                <a:close/>
              </a:path>
            </a:pathLst>
          </a:custGeom>
          <a:ln w="25399">
            <a:solidFill>
              <a:srgbClr val="072D50"/>
            </a:solidFill>
          </a:ln>
        </p:spPr>
        <p:txBody>
          <a:bodyPr wrap="square" lIns="0" tIns="0" rIns="0" bIns="0" rtlCol="0"/>
          <a:lstStyle/>
          <a:p>
            <a:endParaRPr>
              <a:solidFill>
                <a:srgbClr val="072D50"/>
              </a:solidFill>
            </a:endParaRPr>
          </a:p>
        </p:txBody>
      </p:sp>
      <p:sp>
        <p:nvSpPr>
          <p:cNvPr id="7" name="object 7"/>
          <p:cNvSpPr txBox="1"/>
          <p:nvPr/>
        </p:nvSpPr>
        <p:spPr>
          <a:xfrm>
            <a:off x="8819872" y="2977769"/>
            <a:ext cx="1653539" cy="380365"/>
          </a:xfrm>
          <a:prstGeom prst="rect">
            <a:avLst/>
          </a:prstGeom>
        </p:spPr>
        <p:txBody>
          <a:bodyPr vert="horz" wrap="square" lIns="0" tIns="0" rIns="0" bIns="0" rtlCol="0">
            <a:spAutoFit/>
          </a:bodyPr>
          <a:lstStyle/>
          <a:p>
            <a:pPr marL="12700" marR="5080" indent="144780"/>
            <a:r>
              <a:rPr sz="1200" b="1" spc="-5" dirty="0">
                <a:solidFill>
                  <a:srgbClr val="072D50"/>
                </a:solidFill>
                <a:latin typeface="Arial"/>
                <a:cs typeface="Arial"/>
              </a:rPr>
              <a:t>Modifier </a:t>
            </a:r>
            <a:r>
              <a:rPr sz="1200" b="1" dirty="0">
                <a:solidFill>
                  <a:srgbClr val="072D50"/>
                </a:solidFill>
                <a:latin typeface="Arial"/>
                <a:cs typeface="Arial"/>
              </a:rPr>
              <a:t>la date de  </a:t>
            </a:r>
            <a:r>
              <a:rPr sz="1200" b="1" spc="-5" dirty="0">
                <a:solidFill>
                  <a:srgbClr val="072D50"/>
                </a:solidFill>
                <a:latin typeface="Arial"/>
                <a:cs typeface="Arial"/>
              </a:rPr>
              <a:t>livraison </a:t>
            </a:r>
            <a:r>
              <a:rPr sz="1200" b="1" dirty="0">
                <a:solidFill>
                  <a:srgbClr val="072D50"/>
                </a:solidFill>
                <a:latin typeface="Arial"/>
                <a:cs typeface="Arial"/>
              </a:rPr>
              <a:t>si</a:t>
            </a:r>
            <a:r>
              <a:rPr sz="1200" b="1" spc="-30" dirty="0">
                <a:solidFill>
                  <a:srgbClr val="072D50"/>
                </a:solidFill>
                <a:latin typeface="Arial"/>
                <a:cs typeface="Arial"/>
              </a:rPr>
              <a:t> </a:t>
            </a:r>
            <a:r>
              <a:rPr sz="1200" b="1" spc="-5" dirty="0">
                <a:solidFill>
                  <a:srgbClr val="072D50"/>
                </a:solidFill>
                <a:latin typeface="Arial"/>
                <a:cs typeface="Arial"/>
              </a:rPr>
              <a:t>nécessaire</a:t>
            </a:r>
            <a:endParaRPr sz="1200">
              <a:solidFill>
                <a:srgbClr val="072D50"/>
              </a:solidFill>
              <a:latin typeface="Arial"/>
              <a:cs typeface="Arial"/>
            </a:endParaRPr>
          </a:p>
        </p:txBody>
      </p:sp>
      <p:sp>
        <p:nvSpPr>
          <p:cNvPr id="8" name="object 8"/>
          <p:cNvSpPr/>
          <p:nvPr/>
        </p:nvSpPr>
        <p:spPr>
          <a:xfrm>
            <a:off x="8625052" y="4078985"/>
            <a:ext cx="1694180" cy="708660"/>
          </a:xfrm>
          <a:custGeom>
            <a:avLst/>
            <a:gdLst/>
            <a:ahLst/>
            <a:cxnLst/>
            <a:rect l="l" t="t" r="r" b="b"/>
            <a:pathLst>
              <a:path w="1694179" h="708660">
                <a:moveTo>
                  <a:pt x="1411477" y="479678"/>
                </a:moveTo>
                <a:lnTo>
                  <a:pt x="988059" y="479678"/>
                </a:lnTo>
                <a:lnTo>
                  <a:pt x="1602104" y="708278"/>
                </a:lnTo>
                <a:lnTo>
                  <a:pt x="1411477" y="479678"/>
                </a:lnTo>
                <a:close/>
              </a:path>
              <a:path w="1694179" h="708660">
                <a:moveTo>
                  <a:pt x="1613788" y="0"/>
                </a:moveTo>
                <a:lnTo>
                  <a:pt x="80009" y="0"/>
                </a:lnTo>
                <a:lnTo>
                  <a:pt x="48863" y="6286"/>
                </a:lnTo>
                <a:lnTo>
                  <a:pt x="23431" y="23431"/>
                </a:lnTo>
                <a:lnTo>
                  <a:pt x="6286" y="48863"/>
                </a:lnTo>
                <a:lnTo>
                  <a:pt x="0" y="80009"/>
                </a:lnTo>
                <a:lnTo>
                  <a:pt x="0" y="399795"/>
                </a:lnTo>
                <a:lnTo>
                  <a:pt x="6286" y="430869"/>
                </a:lnTo>
                <a:lnTo>
                  <a:pt x="23431" y="456263"/>
                </a:lnTo>
                <a:lnTo>
                  <a:pt x="48863" y="473394"/>
                </a:lnTo>
                <a:lnTo>
                  <a:pt x="80009" y="479678"/>
                </a:lnTo>
                <a:lnTo>
                  <a:pt x="1613788" y="479678"/>
                </a:lnTo>
                <a:lnTo>
                  <a:pt x="1644862" y="473394"/>
                </a:lnTo>
                <a:lnTo>
                  <a:pt x="1670256" y="456263"/>
                </a:lnTo>
                <a:lnTo>
                  <a:pt x="1687387" y="430869"/>
                </a:lnTo>
                <a:lnTo>
                  <a:pt x="1693672" y="399795"/>
                </a:lnTo>
                <a:lnTo>
                  <a:pt x="1693672" y="80009"/>
                </a:lnTo>
                <a:lnTo>
                  <a:pt x="1687387" y="48863"/>
                </a:lnTo>
                <a:lnTo>
                  <a:pt x="1670256" y="23431"/>
                </a:lnTo>
                <a:lnTo>
                  <a:pt x="1644862" y="6286"/>
                </a:lnTo>
                <a:lnTo>
                  <a:pt x="1613788" y="0"/>
                </a:lnTo>
                <a:close/>
              </a:path>
            </a:pathLst>
          </a:custGeom>
          <a:solidFill>
            <a:srgbClr val="FFFFFF"/>
          </a:solidFill>
        </p:spPr>
        <p:txBody>
          <a:bodyPr wrap="square" lIns="0" tIns="0" rIns="0" bIns="0" rtlCol="0"/>
          <a:lstStyle/>
          <a:p>
            <a:endParaRPr/>
          </a:p>
        </p:txBody>
      </p:sp>
      <p:sp>
        <p:nvSpPr>
          <p:cNvPr id="9" name="object 9"/>
          <p:cNvSpPr/>
          <p:nvPr/>
        </p:nvSpPr>
        <p:spPr>
          <a:xfrm>
            <a:off x="8625052" y="4078985"/>
            <a:ext cx="1694180" cy="708660"/>
          </a:xfrm>
          <a:custGeom>
            <a:avLst/>
            <a:gdLst/>
            <a:ahLst/>
            <a:cxnLst/>
            <a:rect l="l" t="t" r="r" b="b"/>
            <a:pathLst>
              <a:path w="1694179" h="708660">
                <a:moveTo>
                  <a:pt x="0" y="80009"/>
                </a:moveTo>
                <a:lnTo>
                  <a:pt x="6286" y="48863"/>
                </a:lnTo>
                <a:lnTo>
                  <a:pt x="23431" y="23431"/>
                </a:lnTo>
                <a:lnTo>
                  <a:pt x="48863" y="6286"/>
                </a:lnTo>
                <a:lnTo>
                  <a:pt x="80009" y="0"/>
                </a:lnTo>
                <a:lnTo>
                  <a:pt x="988059" y="0"/>
                </a:lnTo>
                <a:lnTo>
                  <a:pt x="1411477" y="0"/>
                </a:lnTo>
                <a:lnTo>
                  <a:pt x="1613788" y="0"/>
                </a:lnTo>
                <a:lnTo>
                  <a:pt x="1644862" y="6286"/>
                </a:lnTo>
                <a:lnTo>
                  <a:pt x="1670256" y="23431"/>
                </a:lnTo>
                <a:lnTo>
                  <a:pt x="1687387" y="48863"/>
                </a:lnTo>
                <a:lnTo>
                  <a:pt x="1693672" y="80009"/>
                </a:lnTo>
                <a:lnTo>
                  <a:pt x="1693672" y="279781"/>
                </a:lnTo>
                <a:lnTo>
                  <a:pt x="1693672" y="399795"/>
                </a:lnTo>
                <a:lnTo>
                  <a:pt x="1687387" y="430869"/>
                </a:lnTo>
                <a:lnTo>
                  <a:pt x="1670256" y="456263"/>
                </a:lnTo>
                <a:lnTo>
                  <a:pt x="1644862" y="473394"/>
                </a:lnTo>
                <a:lnTo>
                  <a:pt x="1613788" y="479678"/>
                </a:lnTo>
                <a:lnTo>
                  <a:pt x="1411477" y="479678"/>
                </a:lnTo>
                <a:lnTo>
                  <a:pt x="1602104" y="708278"/>
                </a:lnTo>
                <a:lnTo>
                  <a:pt x="988059" y="479678"/>
                </a:lnTo>
                <a:lnTo>
                  <a:pt x="80009" y="479678"/>
                </a:lnTo>
                <a:lnTo>
                  <a:pt x="48863" y="473394"/>
                </a:lnTo>
                <a:lnTo>
                  <a:pt x="23431" y="456263"/>
                </a:lnTo>
                <a:lnTo>
                  <a:pt x="6286" y="430869"/>
                </a:lnTo>
                <a:lnTo>
                  <a:pt x="0" y="399795"/>
                </a:lnTo>
                <a:lnTo>
                  <a:pt x="0" y="279781"/>
                </a:lnTo>
                <a:lnTo>
                  <a:pt x="0" y="80009"/>
                </a:lnTo>
                <a:close/>
              </a:path>
            </a:pathLst>
          </a:custGeom>
          <a:ln w="25400">
            <a:solidFill>
              <a:srgbClr val="072D50"/>
            </a:solidFill>
          </a:ln>
        </p:spPr>
        <p:txBody>
          <a:bodyPr wrap="square" lIns="0" tIns="0" rIns="0" bIns="0" rtlCol="0"/>
          <a:lstStyle/>
          <a:p>
            <a:endParaRPr>
              <a:solidFill>
                <a:srgbClr val="072D50"/>
              </a:solidFill>
            </a:endParaRPr>
          </a:p>
        </p:txBody>
      </p:sp>
      <p:sp>
        <p:nvSpPr>
          <p:cNvPr id="10" name="object 10"/>
          <p:cNvSpPr txBox="1"/>
          <p:nvPr/>
        </p:nvSpPr>
        <p:spPr>
          <a:xfrm>
            <a:off x="8893023" y="4144519"/>
            <a:ext cx="1159510" cy="380365"/>
          </a:xfrm>
          <a:prstGeom prst="rect">
            <a:avLst/>
          </a:prstGeom>
        </p:spPr>
        <p:txBody>
          <a:bodyPr vert="horz" wrap="square" lIns="0" tIns="0" rIns="0" bIns="0" rtlCol="0">
            <a:spAutoFit/>
          </a:bodyPr>
          <a:lstStyle/>
          <a:p>
            <a:pPr marL="12700" marR="5080" indent="104775"/>
            <a:r>
              <a:rPr sz="1200" b="1" dirty="0">
                <a:solidFill>
                  <a:srgbClr val="072D50"/>
                </a:solidFill>
                <a:latin typeface="Arial"/>
                <a:cs typeface="Arial"/>
              </a:rPr>
              <a:t>Cliquez pour  Refuser la</a:t>
            </a:r>
            <a:r>
              <a:rPr sz="1200" b="1" spc="-125" dirty="0">
                <a:solidFill>
                  <a:srgbClr val="072D50"/>
                </a:solidFill>
                <a:latin typeface="Arial"/>
                <a:cs typeface="Arial"/>
              </a:rPr>
              <a:t> </a:t>
            </a:r>
            <a:r>
              <a:rPr sz="1200" b="1" dirty="0">
                <a:solidFill>
                  <a:srgbClr val="072D50"/>
                </a:solidFill>
                <a:latin typeface="Arial"/>
                <a:cs typeface="Arial"/>
              </a:rPr>
              <a:t>ligne</a:t>
            </a:r>
            <a:endParaRPr sz="1200">
              <a:solidFill>
                <a:srgbClr val="072D50"/>
              </a:solidFill>
              <a:latin typeface="Arial"/>
              <a:cs typeface="Arial"/>
            </a:endParaRPr>
          </a:p>
        </p:txBody>
      </p:sp>
      <p:sp>
        <p:nvSpPr>
          <p:cNvPr id="11" name="object 11"/>
          <p:cNvSpPr/>
          <p:nvPr/>
        </p:nvSpPr>
        <p:spPr>
          <a:xfrm>
            <a:off x="6065494" y="4329684"/>
            <a:ext cx="2289810" cy="708660"/>
          </a:xfrm>
          <a:custGeom>
            <a:avLst/>
            <a:gdLst/>
            <a:ahLst/>
            <a:cxnLst/>
            <a:rect l="l" t="t" r="r" b="b"/>
            <a:pathLst>
              <a:path w="2289809" h="708660">
                <a:moveTo>
                  <a:pt x="1908175" y="479679"/>
                </a:moveTo>
                <a:lnTo>
                  <a:pt x="1335786" y="479679"/>
                </a:lnTo>
                <a:lnTo>
                  <a:pt x="2165985" y="708279"/>
                </a:lnTo>
                <a:lnTo>
                  <a:pt x="1908175" y="479679"/>
                </a:lnTo>
                <a:close/>
              </a:path>
              <a:path w="2289809" h="708660">
                <a:moveTo>
                  <a:pt x="2209927" y="0"/>
                </a:moveTo>
                <a:lnTo>
                  <a:pt x="80010" y="0"/>
                </a:lnTo>
                <a:lnTo>
                  <a:pt x="48863" y="6266"/>
                </a:lnTo>
                <a:lnTo>
                  <a:pt x="23431" y="23368"/>
                </a:lnTo>
                <a:lnTo>
                  <a:pt x="6286" y="48756"/>
                </a:lnTo>
                <a:lnTo>
                  <a:pt x="0" y="79883"/>
                </a:lnTo>
                <a:lnTo>
                  <a:pt x="0" y="399669"/>
                </a:lnTo>
                <a:lnTo>
                  <a:pt x="6286" y="430815"/>
                </a:lnTo>
                <a:lnTo>
                  <a:pt x="23431" y="456247"/>
                </a:lnTo>
                <a:lnTo>
                  <a:pt x="48863" y="473392"/>
                </a:lnTo>
                <a:lnTo>
                  <a:pt x="80010" y="479679"/>
                </a:lnTo>
                <a:lnTo>
                  <a:pt x="2209927" y="479679"/>
                </a:lnTo>
                <a:lnTo>
                  <a:pt x="2241000" y="473392"/>
                </a:lnTo>
                <a:lnTo>
                  <a:pt x="2266394" y="456247"/>
                </a:lnTo>
                <a:lnTo>
                  <a:pt x="2283525" y="430815"/>
                </a:lnTo>
                <a:lnTo>
                  <a:pt x="2289810" y="399669"/>
                </a:lnTo>
                <a:lnTo>
                  <a:pt x="2289810" y="79883"/>
                </a:lnTo>
                <a:lnTo>
                  <a:pt x="2283525" y="48756"/>
                </a:lnTo>
                <a:lnTo>
                  <a:pt x="2266394" y="23368"/>
                </a:lnTo>
                <a:lnTo>
                  <a:pt x="2241000" y="6266"/>
                </a:lnTo>
                <a:lnTo>
                  <a:pt x="2209927" y="0"/>
                </a:lnTo>
                <a:close/>
              </a:path>
            </a:pathLst>
          </a:custGeom>
          <a:solidFill>
            <a:srgbClr val="FFFFFF"/>
          </a:solidFill>
        </p:spPr>
        <p:txBody>
          <a:bodyPr wrap="square" lIns="0" tIns="0" rIns="0" bIns="0" rtlCol="0"/>
          <a:lstStyle/>
          <a:p>
            <a:endParaRPr/>
          </a:p>
        </p:txBody>
      </p:sp>
      <p:sp>
        <p:nvSpPr>
          <p:cNvPr id="12" name="object 12"/>
          <p:cNvSpPr/>
          <p:nvPr/>
        </p:nvSpPr>
        <p:spPr>
          <a:xfrm>
            <a:off x="6065494" y="4329684"/>
            <a:ext cx="2289810" cy="708660"/>
          </a:xfrm>
          <a:custGeom>
            <a:avLst/>
            <a:gdLst/>
            <a:ahLst/>
            <a:cxnLst/>
            <a:rect l="l" t="t" r="r" b="b"/>
            <a:pathLst>
              <a:path w="2289809" h="708660">
                <a:moveTo>
                  <a:pt x="0" y="79883"/>
                </a:moveTo>
                <a:lnTo>
                  <a:pt x="6286" y="48756"/>
                </a:lnTo>
                <a:lnTo>
                  <a:pt x="23431" y="23368"/>
                </a:lnTo>
                <a:lnTo>
                  <a:pt x="48863" y="6266"/>
                </a:lnTo>
                <a:lnTo>
                  <a:pt x="80010" y="0"/>
                </a:lnTo>
                <a:lnTo>
                  <a:pt x="1335786" y="0"/>
                </a:lnTo>
                <a:lnTo>
                  <a:pt x="1908175" y="0"/>
                </a:lnTo>
                <a:lnTo>
                  <a:pt x="2209927" y="0"/>
                </a:lnTo>
                <a:lnTo>
                  <a:pt x="2241000" y="6266"/>
                </a:lnTo>
                <a:lnTo>
                  <a:pt x="2266394" y="23368"/>
                </a:lnTo>
                <a:lnTo>
                  <a:pt x="2283525" y="48756"/>
                </a:lnTo>
                <a:lnTo>
                  <a:pt x="2289810" y="79883"/>
                </a:lnTo>
                <a:lnTo>
                  <a:pt x="2289810" y="279781"/>
                </a:lnTo>
                <a:lnTo>
                  <a:pt x="2289810" y="399669"/>
                </a:lnTo>
                <a:lnTo>
                  <a:pt x="2283525" y="430815"/>
                </a:lnTo>
                <a:lnTo>
                  <a:pt x="2266394" y="456247"/>
                </a:lnTo>
                <a:lnTo>
                  <a:pt x="2241000" y="473392"/>
                </a:lnTo>
                <a:lnTo>
                  <a:pt x="2209927" y="479679"/>
                </a:lnTo>
                <a:lnTo>
                  <a:pt x="1908175" y="479679"/>
                </a:lnTo>
                <a:lnTo>
                  <a:pt x="2165985" y="708279"/>
                </a:lnTo>
                <a:lnTo>
                  <a:pt x="1335786" y="479679"/>
                </a:lnTo>
                <a:lnTo>
                  <a:pt x="80010" y="479679"/>
                </a:lnTo>
                <a:lnTo>
                  <a:pt x="48863" y="473392"/>
                </a:lnTo>
                <a:lnTo>
                  <a:pt x="23431" y="456247"/>
                </a:lnTo>
                <a:lnTo>
                  <a:pt x="6286" y="430815"/>
                </a:lnTo>
                <a:lnTo>
                  <a:pt x="0" y="399669"/>
                </a:lnTo>
                <a:lnTo>
                  <a:pt x="0" y="279781"/>
                </a:lnTo>
                <a:lnTo>
                  <a:pt x="0" y="79883"/>
                </a:lnTo>
                <a:close/>
              </a:path>
            </a:pathLst>
          </a:custGeom>
          <a:ln w="25400">
            <a:solidFill>
              <a:srgbClr val="072D50"/>
            </a:solidFill>
          </a:ln>
        </p:spPr>
        <p:txBody>
          <a:bodyPr wrap="square" lIns="0" tIns="0" rIns="0" bIns="0" rtlCol="0"/>
          <a:lstStyle/>
          <a:p>
            <a:endParaRPr>
              <a:solidFill>
                <a:srgbClr val="072D50"/>
              </a:solidFill>
            </a:endParaRPr>
          </a:p>
        </p:txBody>
      </p:sp>
      <p:sp>
        <p:nvSpPr>
          <p:cNvPr id="13" name="object 13"/>
          <p:cNvSpPr txBox="1"/>
          <p:nvPr/>
        </p:nvSpPr>
        <p:spPr>
          <a:xfrm>
            <a:off x="6319622" y="4395089"/>
            <a:ext cx="1781810" cy="381000"/>
          </a:xfrm>
          <a:prstGeom prst="rect">
            <a:avLst/>
          </a:prstGeom>
        </p:spPr>
        <p:txBody>
          <a:bodyPr vert="horz" wrap="square" lIns="0" tIns="0" rIns="0" bIns="0" rtlCol="0">
            <a:spAutoFit/>
          </a:bodyPr>
          <a:lstStyle/>
          <a:p>
            <a:pPr marL="12700" marR="5080" indent="109220"/>
            <a:r>
              <a:rPr sz="1200" b="1" spc="-10" dirty="0">
                <a:solidFill>
                  <a:srgbClr val="072D50"/>
                </a:solidFill>
                <a:latin typeface="Arial"/>
                <a:cs typeface="Arial"/>
              </a:rPr>
              <a:t>Afficher </a:t>
            </a:r>
            <a:r>
              <a:rPr sz="1200" b="1" dirty="0">
                <a:solidFill>
                  <a:srgbClr val="072D50"/>
                </a:solidFill>
                <a:latin typeface="Arial"/>
                <a:cs typeface="Arial"/>
              </a:rPr>
              <a:t>la ligne de la  modification</a:t>
            </a:r>
            <a:r>
              <a:rPr sz="1200" b="1" spc="-55" dirty="0">
                <a:solidFill>
                  <a:srgbClr val="072D50"/>
                </a:solidFill>
                <a:latin typeface="Arial"/>
                <a:cs typeface="Arial"/>
              </a:rPr>
              <a:t> </a:t>
            </a:r>
            <a:r>
              <a:rPr sz="1200" b="1" spc="-5" dirty="0">
                <a:solidFill>
                  <a:srgbClr val="072D50"/>
                </a:solidFill>
                <a:latin typeface="Arial"/>
                <a:cs typeface="Arial"/>
              </a:rPr>
              <a:t>commande</a:t>
            </a:r>
            <a:endParaRPr sz="1200" dirty="0">
              <a:solidFill>
                <a:srgbClr val="072D50"/>
              </a:solidFill>
              <a:latin typeface="Arial"/>
              <a:cs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591BFB76-5328-408E-9DE6-54A5ABBCE525}"/>
              </a:ext>
            </a:extLst>
          </p:cNvPr>
          <p:cNvSpPr>
            <a:spLocks noGrp="1"/>
          </p:cNvSpPr>
          <p:nvPr>
            <p:ph type="body" sz="quarter" idx="10"/>
          </p:nvPr>
        </p:nvSpPr>
        <p:spPr/>
        <p:txBody>
          <a:bodyPr/>
          <a:lstStyle/>
          <a:p>
            <a:r>
              <a:rPr lang="en-PH" spc="-5" dirty="0"/>
              <a:t>Modifier dans</a:t>
            </a:r>
            <a:r>
              <a:rPr lang="en-PH" spc="-20" dirty="0"/>
              <a:t> </a:t>
            </a:r>
            <a:r>
              <a:rPr lang="en-PH" spc="-10" dirty="0"/>
              <a:t>MC</a:t>
            </a:r>
            <a:endParaRPr lang="en-PH" dirty="0"/>
          </a:p>
        </p:txBody>
      </p:sp>
      <p:sp>
        <p:nvSpPr>
          <p:cNvPr id="14" name="Text Placeholder 13">
            <a:extLst>
              <a:ext uri="{FF2B5EF4-FFF2-40B4-BE49-F238E27FC236}">
                <a16:creationId xmlns:a16="http://schemas.microsoft.com/office/drawing/2014/main" id="{AEA1A502-93EE-415B-BA54-0E1F8FCA52DE}"/>
              </a:ext>
            </a:extLst>
          </p:cNvPr>
          <p:cNvSpPr>
            <a:spLocks noGrp="1"/>
          </p:cNvSpPr>
          <p:nvPr>
            <p:ph type="body" sz="quarter" idx="11"/>
          </p:nvPr>
        </p:nvSpPr>
        <p:spPr/>
        <p:txBody>
          <a:bodyPr/>
          <a:lstStyle/>
          <a:p>
            <a:pPr marL="0" indent="0">
              <a:buNone/>
            </a:pPr>
            <a:r>
              <a:rPr lang="fr-FR" spc="-5" dirty="0">
                <a:cs typeface="Arial"/>
              </a:rPr>
              <a:t>Choisissez une ligne de commande et modifiez les valeurs  suivantes : Date de </a:t>
            </a:r>
            <a:r>
              <a:rPr lang="fr-FR" dirty="0">
                <a:cs typeface="Arial"/>
              </a:rPr>
              <a:t>livraison, </a:t>
            </a:r>
            <a:r>
              <a:rPr lang="fr-FR" spc="-5" dirty="0">
                <a:cs typeface="Arial"/>
              </a:rPr>
              <a:t>Quantité et Prix</a:t>
            </a:r>
            <a:r>
              <a:rPr lang="fr-FR" spc="120" dirty="0">
                <a:cs typeface="Arial"/>
              </a:rPr>
              <a:t> </a:t>
            </a:r>
            <a:r>
              <a:rPr lang="fr-FR" spc="-5" dirty="0">
                <a:cs typeface="Arial"/>
              </a:rPr>
              <a:t>Unitaire</a:t>
            </a:r>
            <a:endParaRPr lang="fr-FR" dirty="0">
              <a:cs typeface="Arial"/>
            </a:endParaRPr>
          </a:p>
          <a:p>
            <a:endParaRPr lang="en-PH" dirty="0"/>
          </a:p>
        </p:txBody>
      </p:sp>
      <p:sp>
        <p:nvSpPr>
          <p:cNvPr id="4" name="object 4"/>
          <p:cNvSpPr txBox="1"/>
          <p:nvPr/>
        </p:nvSpPr>
        <p:spPr>
          <a:xfrm>
            <a:off x="838200" y="4633165"/>
            <a:ext cx="5192087" cy="1081835"/>
          </a:xfrm>
          <a:prstGeom prst="rect">
            <a:avLst/>
          </a:prstGeom>
        </p:spPr>
        <p:txBody>
          <a:bodyPr vert="horz" wrap="square" lIns="0" tIns="0" rIns="0" bIns="0" rtlCol="0">
            <a:spAutoFit/>
          </a:bodyPr>
          <a:lstStyle/>
          <a:p>
            <a:pPr marL="12700">
              <a:lnSpc>
                <a:spcPts val="1835"/>
              </a:lnSpc>
            </a:pPr>
            <a:r>
              <a:rPr sz="2200" spc="-5" dirty="0">
                <a:latin typeface="Arial"/>
                <a:cs typeface="Arial"/>
              </a:rPr>
              <a:t>Les détails de la </a:t>
            </a:r>
            <a:r>
              <a:rPr sz="2200" dirty="0">
                <a:latin typeface="Arial"/>
                <a:cs typeface="Arial"/>
              </a:rPr>
              <a:t>ligne</a:t>
            </a:r>
            <a:r>
              <a:rPr sz="2200" spc="-10" dirty="0">
                <a:latin typeface="Arial"/>
                <a:cs typeface="Arial"/>
              </a:rPr>
              <a:t> </a:t>
            </a:r>
            <a:r>
              <a:rPr sz="2200" spc="-5" dirty="0">
                <a:latin typeface="Arial"/>
                <a:cs typeface="Arial"/>
              </a:rPr>
              <a:t>de</a:t>
            </a:r>
            <a:endParaRPr sz="2200" dirty="0">
              <a:latin typeface="Arial"/>
              <a:cs typeface="Arial"/>
            </a:endParaRPr>
          </a:p>
          <a:p>
            <a:pPr marL="12700" marR="5080">
              <a:lnSpc>
                <a:spcPct val="79500"/>
              </a:lnSpc>
              <a:spcBef>
                <a:spcPts val="270"/>
              </a:spcBef>
            </a:pPr>
            <a:r>
              <a:rPr sz="2200" spc="-5" dirty="0">
                <a:latin typeface="Arial"/>
                <a:cs typeface="Arial"/>
              </a:rPr>
              <a:t>Commande modifiée ont  un code de couleurs  pour identifier les modifications comparées  à la commande originale</a:t>
            </a:r>
            <a:endParaRPr sz="2200" dirty="0">
              <a:latin typeface="Arial"/>
              <a:cs typeface="Arial"/>
            </a:endParaRPr>
          </a:p>
        </p:txBody>
      </p:sp>
      <p:sp>
        <p:nvSpPr>
          <p:cNvPr id="5" name="object 5"/>
          <p:cNvSpPr/>
          <p:nvPr/>
        </p:nvSpPr>
        <p:spPr>
          <a:xfrm>
            <a:off x="6638162" y="4497324"/>
            <a:ext cx="4982465" cy="1217676"/>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1595194" y="2564304"/>
            <a:ext cx="8924544" cy="1639823"/>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1594470" y="2577467"/>
            <a:ext cx="8818626" cy="1533906"/>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8744277" y="3482513"/>
            <a:ext cx="638810" cy="194310"/>
          </a:xfrm>
          <a:custGeom>
            <a:avLst/>
            <a:gdLst/>
            <a:ahLst/>
            <a:cxnLst/>
            <a:rect l="l" t="t" r="r" b="b"/>
            <a:pathLst>
              <a:path w="638809" h="194310">
                <a:moveTo>
                  <a:pt x="0" y="193928"/>
                </a:moveTo>
                <a:lnTo>
                  <a:pt x="638517" y="193928"/>
                </a:lnTo>
                <a:lnTo>
                  <a:pt x="638517" y="0"/>
                </a:lnTo>
                <a:lnTo>
                  <a:pt x="0" y="0"/>
                </a:lnTo>
                <a:lnTo>
                  <a:pt x="0" y="193928"/>
                </a:lnTo>
                <a:close/>
              </a:path>
            </a:pathLst>
          </a:custGeom>
          <a:ln w="38099">
            <a:solidFill>
              <a:srgbClr val="FF0000"/>
            </a:solidFill>
          </a:ln>
        </p:spPr>
        <p:txBody>
          <a:bodyPr wrap="square" lIns="0" tIns="0" rIns="0" bIns="0" rtlCol="0"/>
          <a:lstStyle/>
          <a:p>
            <a:endParaRPr/>
          </a:p>
        </p:txBody>
      </p:sp>
      <p:sp>
        <p:nvSpPr>
          <p:cNvPr id="9" name="object 9"/>
          <p:cNvSpPr/>
          <p:nvPr/>
        </p:nvSpPr>
        <p:spPr>
          <a:xfrm>
            <a:off x="8089719" y="3482513"/>
            <a:ext cx="638810" cy="194310"/>
          </a:xfrm>
          <a:custGeom>
            <a:avLst/>
            <a:gdLst/>
            <a:ahLst/>
            <a:cxnLst/>
            <a:rect l="l" t="t" r="r" b="b"/>
            <a:pathLst>
              <a:path w="638809" h="194310">
                <a:moveTo>
                  <a:pt x="0" y="193928"/>
                </a:moveTo>
                <a:lnTo>
                  <a:pt x="638517" y="193928"/>
                </a:lnTo>
                <a:lnTo>
                  <a:pt x="638517" y="0"/>
                </a:lnTo>
                <a:lnTo>
                  <a:pt x="0" y="0"/>
                </a:lnTo>
                <a:lnTo>
                  <a:pt x="0" y="193928"/>
                </a:lnTo>
                <a:close/>
              </a:path>
            </a:pathLst>
          </a:custGeom>
          <a:ln w="38099">
            <a:solidFill>
              <a:srgbClr val="FF0000"/>
            </a:solidFill>
          </a:ln>
        </p:spPr>
        <p:txBody>
          <a:bodyPr wrap="square" lIns="0" tIns="0" rIns="0" bIns="0" rtlCol="0"/>
          <a:lstStyle/>
          <a:p>
            <a:endParaRPr/>
          </a:p>
        </p:txBody>
      </p:sp>
      <p:sp>
        <p:nvSpPr>
          <p:cNvPr id="10" name="object 10"/>
          <p:cNvSpPr/>
          <p:nvPr/>
        </p:nvSpPr>
        <p:spPr>
          <a:xfrm>
            <a:off x="6162876" y="3478703"/>
            <a:ext cx="1231265" cy="194310"/>
          </a:xfrm>
          <a:custGeom>
            <a:avLst/>
            <a:gdLst/>
            <a:ahLst/>
            <a:cxnLst/>
            <a:rect l="l" t="t" r="r" b="b"/>
            <a:pathLst>
              <a:path w="1231264" h="194310">
                <a:moveTo>
                  <a:pt x="0" y="193928"/>
                </a:moveTo>
                <a:lnTo>
                  <a:pt x="1231125" y="193928"/>
                </a:lnTo>
                <a:lnTo>
                  <a:pt x="1231125" y="0"/>
                </a:lnTo>
                <a:lnTo>
                  <a:pt x="0" y="0"/>
                </a:lnTo>
                <a:lnTo>
                  <a:pt x="0" y="193928"/>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6">
            <a:extLst>
              <a:ext uri="{FF2B5EF4-FFF2-40B4-BE49-F238E27FC236}">
                <a16:creationId xmlns:a16="http://schemas.microsoft.com/office/drawing/2014/main" id="{6BDBC0F7-39C4-4F06-BDDC-2D0B30851142}"/>
              </a:ext>
            </a:extLst>
          </p:cNvPr>
          <p:cNvSpPr/>
          <p:nvPr/>
        </p:nvSpPr>
        <p:spPr>
          <a:xfrm>
            <a:off x="838200" y="1371813"/>
            <a:ext cx="10744200" cy="4571787"/>
          </a:xfrm>
          <a:prstGeom prst="rect">
            <a:avLst/>
          </a:prstGeom>
          <a:blipFill>
            <a:blip r:embed="rId2" cstate="print"/>
            <a:stretch>
              <a:fillRect/>
            </a:stretch>
          </a:blipFill>
        </p:spPr>
        <p:txBody>
          <a:bodyPr wrap="square" lIns="0" tIns="0" rIns="0" bIns="0" rtlCol="0"/>
          <a:lstStyle/>
          <a:p>
            <a:endParaRPr/>
          </a:p>
        </p:txBody>
      </p:sp>
      <p:sp>
        <p:nvSpPr>
          <p:cNvPr id="2" name="object 2"/>
          <p:cNvSpPr/>
          <p:nvPr/>
        </p:nvSpPr>
        <p:spPr>
          <a:xfrm>
            <a:off x="914400" y="1524000"/>
            <a:ext cx="10551663" cy="4154259"/>
          </a:xfrm>
          <a:prstGeom prst="rect">
            <a:avLst/>
          </a:prstGeom>
          <a:blipFill>
            <a:blip r:embed="rId3" cstate="print"/>
            <a:stretch>
              <a:fillRect/>
            </a:stretch>
          </a:blipFill>
        </p:spPr>
        <p:txBody>
          <a:bodyPr wrap="square" lIns="0" tIns="0" rIns="0" bIns="0" rtlCol="0"/>
          <a:lstStyle/>
          <a:p>
            <a:endParaRPr/>
          </a:p>
        </p:txBody>
      </p:sp>
      <p:sp>
        <p:nvSpPr>
          <p:cNvPr id="9" name="Text Placeholder 8">
            <a:extLst>
              <a:ext uri="{FF2B5EF4-FFF2-40B4-BE49-F238E27FC236}">
                <a16:creationId xmlns:a16="http://schemas.microsoft.com/office/drawing/2014/main" id="{4823873C-F59D-4A3F-8262-9CB59E3DDDEC}"/>
              </a:ext>
            </a:extLst>
          </p:cNvPr>
          <p:cNvSpPr>
            <a:spLocks noGrp="1"/>
          </p:cNvSpPr>
          <p:nvPr>
            <p:ph type="body" sz="quarter" idx="10"/>
          </p:nvPr>
        </p:nvSpPr>
        <p:spPr/>
        <p:txBody>
          <a:bodyPr/>
          <a:lstStyle/>
          <a:p>
            <a:r>
              <a:rPr lang="fr-FR" dirty="0"/>
              <a:t>Modifier La Ligne </a:t>
            </a:r>
            <a:r>
              <a:rPr lang="fr-FR" spc="-5" dirty="0"/>
              <a:t>de</a:t>
            </a:r>
            <a:r>
              <a:rPr lang="fr-FR" spc="-120" dirty="0"/>
              <a:t> </a:t>
            </a:r>
            <a:r>
              <a:rPr lang="fr-FR" spc="-5" dirty="0"/>
              <a:t>Commande</a:t>
            </a:r>
            <a:endParaRPr lang="en-PH" dirty="0"/>
          </a:p>
        </p:txBody>
      </p:sp>
      <p:sp>
        <p:nvSpPr>
          <p:cNvPr id="4" name="object 4"/>
          <p:cNvSpPr/>
          <p:nvPr/>
        </p:nvSpPr>
        <p:spPr>
          <a:xfrm>
            <a:off x="4267200" y="2783249"/>
            <a:ext cx="2314575" cy="894080"/>
          </a:xfrm>
          <a:custGeom>
            <a:avLst/>
            <a:gdLst/>
            <a:ahLst/>
            <a:cxnLst/>
            <a:rect l="l" t="t" r="r" b="b"/>
            <a:pathLst>
              <a:path w="2314575" h="894079">
                <a:moveTo>
                  <a:pt x="964311" y="637921"/>
                </a:moveTo>
                <a:lnTo>
                  <a:pt x="385699" y="637921"/>
                </a:lnTo>
                <a:lnTo>
                  <a:pt x="348361" y="893952"/>
                </a:lnTo>
                <a:lnTo>
                  <a:pt x="964311" y="637921"/>
                </a:lnTo>
                <a:close/>
              </a:path>
              <a:path w="2314575" h="894079">
                <a:moveTo>
                  <a:pt x="2207895" y="0"/>
                </a:moveTo>
                <a:lnTo>
                  <a:pt x="106299" y="0"/>
                </a:lnTo>
                <a:lnTo>
                  <a:pt x="64936" y="8358"/>
                </a:lnTo>
                <a:lnTo>
                  <a:pt x="31146" y="31146"/>
                </a:lnTo>
                <a:lnTo>
                  <a:pt x="8358" y="64936"/>
                </a:lnTo>
                <a:lnTo>
                  <a:pt x="0" y="106299"/>
                </a:lnTo>
                <a:lnTo>
                  <a:pt x="0" y="531622"/>
                </a:lnTo>
                <a:lnTo>
                  <a:pt x="8358" y="572984"/>
                </a:lnTo>
                <a:lnTo>
                  <a:pt x="31146" y="606774"/>
                </a:lnTo>
                <a:lnTo>
                  <a:pt x="64936" y="629562"/>
                </a:lnTo>
                <a:lnTo>
                  <a:pt x="106299" y="637921"/>
                </a:lnTo>
                <a:lnTo>
                  <a:pt x="2207895" y="637921"/>
                </a:lnTo>
                <a:lnTo>
                  <a:pt x="2249257" y="629562"/>
                </a:lnTo>
                <a:lnTo>
                  <a:pt x="2283047" y="606774"/>
                </a:lnTo>
                <a:lnTo>
                  <a:pt x="2305835" y="572984"/>
                </a:lnTo>
                <a:lnTo>
                  <a:pt x="2314194" y="531622"/>
                </a:lnTo>
                <a:lnTo>
                  <a:pt x="2314194" y="106299"/>
                </a:lnTo>
                <a:lnTo>
                  <a:pt x="2305835" y="64936"/>
                </a:lnTo>
                <a:lnTo>
                  <a:pt x="2283047" y="31146"/>
                </a:lnTo>
                <a:lnTo>
                  <a:pt x="2249257" y="8358"/>
                </a:lnTo>
                <a:lnTo>
                  <a:pt x="2207895" y="0"/>
                </a:lnTo>
                <a:close/>
              </a:path>
            </a:pathLst>
          </a:custGeom>
          <a:solidFill>
            <a:srgbClr val="FFFFFF"/>
          </a:solidFill>
        </p:spPr>
        <p:txBody>
          <a:bodyPr wrap="square" lIns="0" tIns="0" rIns="0" bIns="0" rtlCol="0"/>
          <a:lstStyle/>
          <a:p>
            <a:endParaRPr/>
          </a:p>
        </p:txBody>
      </p:sp>
      <p:sp>
        <p:nvSpPr>
          <p:cNvPr id="5" name="object 5"/>
          <p:cNvSpPr/>
          <p:nvPr/>
        </p:nvSpPr>
        <p:spPr>
          <a:xfrm>
            <a:off x="4267200" y="2783249"/>
            <a:ext cx="2314575" cy="894080"/>
          </a:xfrm>
          <a:custGeom>
            <a:avLst/>
            <a:gdLst/>
            <a:ahLst/>
            <a:cxnLst/>
            <a:rect l="l" t="t" r="r" b="b"/>
            <a:pathLst>
              <a:path w="2314575" h="894079">
                <a:moveTo>
                  <a:pt x="0" y="106299"/>
                </a:moveTo>
                <a:lnTo>
                  <a:pt x="8358" y="64936"/>
                </a:lnTo>
                <a:lnTo>
                  <a:pt x="31146" y="31146"/>
                </a:lnTo>
                <a:lnTo>
                  <a:pt x="64936" y="8358"/>
                </a:lnTo>
                <a:lnTo>
                  <a:pt x="106299" y="0"/>
                </a:lnTo>
                <a:lnTo>
                  <a:pt x="385699" y="0"/>
                </a:lnTo>
                <a:lnTo>
                  <a:pt x="964311" y="0"/>
                </a:lnTo>
                <a:lnTo>
                  <a:pt x="2207895" y="0"/>
                </a:lnTo>
                <a:lnTo>
                  <a:pt x="2249257" y="8358"/>
                </a:lnTo>
                <a:lnTo>
                  <a:pt x="2283047" y="31146"/>
                </a:lnTo>
                <a:lnTo>
                  <a:pt x="2305835" y="64936"/>
                </a:lnTo>
                <a:lnTo>
                  <a:pt x="2314194" y="106299"/>
                </a:lnTo>
                <a:lnTo>
                  <a:pt x="2314194" y="372110"/>
                </a:lnTo>
                <a:lnTo>
                  <a:pt x="2314194" y="531622"/>
                </a:lnTo>
                <a:lnTo>
                  <a:pt x="2305835" y="572984"/>
                </a:lnTo>
                <a:lnTo>
                  <a:pt x="2283047" y="606774"/>
                </a:lnTo>
                <a:lnTo>
                  <a:pt x="2249257" y="629562"/>
                </a:lnTo>
                <a:lnTo>
                  <a:pt x="2207895" y="637921"/>
                </a:lnTo>
                <a:lnTo>
                  <a:pt x="964311" y="637921"/>
                </a:lnTo>
                <a:lnTo>
                  <a:pt x="348361" y="893952"/>
                </a:lnTo>
                <a:lnTo>
                  <a:pt x="385699" y="637921"/>
                </a:lnTo>
                <a:lnTo>
                  <a:pt x="106299" y="637921"/>
                </a:lnTo>
                <a:lnTo>
                  <a:pt x="64936" y="629562"/>
                </a:lnTo>
                <a:lnTo>
                  <a:pt x="31146" y="606774"/>
                </a:lnTo>
                <a:lnTo>
                  <a:pt x="8358" y="572984"/>
                </a:lnTo>
                <a:lnTo>
                  <a:pt x="0" y="531622"/>
                </a:lnTo>
                <a:lnTo>
                  <a:pt x="0" y="372110"/>
                </a:lnTo>
                <a:lnTo>
                  <a:pt x="0" y="106299"/>
                </a:lnTo>
                <a:close/>
              </a:path>
            </a:pathLst>
          </a:custGeom>
          <a:ln w="25400">
            <a:solidFill>
              <a:srgbClr val="072D50"/>
            </a:solidFill>
          </a:ln>
        </p:spPr>
        <p:txBody>
          <a:bodyPr wrap="square" lIns="0" tIns="0" rIns="0" bIns="0" rtlCol="0"/>
          <a:lstStyle/>
          <a:p>
            <a:endParaRPr/>
          </a:p>
        </p:txBody>
      </p:sp>
      <p:sp>
        <p:nvSpPr>
          <p:cNvPr id="6" name="object 6"/>
          <p:cNvSpPr txBox="1"/>
          <p:nvPr/>
        </p:nvSpPr>
        <p:spPr>
          <a:xfrm>
            <a:off x="4432554" y="2889675"/>
            <a:ext cx="1965325" cy="438784"/>
          </a:xfrm>
          <a:prstGeom prst="rect">
            <a:avLst/>
          </a:prstGeom>
        </p:spPr>
        <p:txBody>
          <a:bodyPr vert="horz" wrap="square" lIns="0" tIns="0" rIns="0" bIns="0" rtlCol="0">
            <a:spAutoFit/>
          </a:bodyPr>
          <a:lstStyle/>
          <a:p>
            <a:pPr algn="ctr">
              <a:lnSpc>
                <a:spcPct val="100000"/>
              </a:lnSpc>
            </a:pPr>
            <a:r>
              <a:rPr sz="1200" b="1" spc="-5" dirty="0">
                <a:solidFill>
                  <a:srgbClr val="072D50"/>
                </a:solidFill>
                <a:latin typeface="Arial"/>
                <a:cs typeface="Arial"/>
              </a:rPr>
              <a:t>Entrez </a:t>
            </a:r>
            <a:r>
              <a:rPr sz="1200" b="1" dirty="0">
                <a:solidFill>
                  <a:srgbClr val="072D50"/>
                </a:solidFill>
                <a:latin typeface="Arial"/>
                <a:cs typeface="Arial"/>
              </a:rPr>
              <a:t>le prix </a:t>
            </a:r>
            <a:r>
              <a:rPr sz="1200" b="1" spc="-5" dirty="0">
                <a:solidFill>
                  <a:srgbClr val="072D50"/>
                </a:solidFill>
                <a:latin typeface="Arial"/>
                <a:cs typeface="Arial"/>
              </a:rPr>
              <a:t>et </a:t>
            </a:r>
            <a:r>
              <a:rPr sz="1200" b="1" dirty="0">
                <a:solidFill>
                  <a:srgbClr val="072D50"/>
                </a:solidFill>
                <a:latin typeface="Arial"/>
                <a:cs typeface="Arial"/>
              </a:rPr>
              <a:t>la</a:t>
            </a:r>
            <a:r>
              <a:rPr sz="1200" b="1" spc="-40" dirty="0">
                <a:solidFill>
                  <a:srgbClr val="072D50"/>
                </a:solidFill>
                <a:latin typeface="Arial"/>
                <a:cs typeface="Arial"/>
              </a:rPr>
              <a:t> </a:t>
            </a:r>
            <a:r>
              <a:rPr sz="1200" b="1" spc="-5" dirty="0">
                <a:solidFill>
                  <a:srgbClr val="072D50"/>
                </a:solidFill>
                <a:latin typeface="Arial"/>
                <a:cs typeface="Arial"/>
              </a:rPr>
              <a:t>quantité</a:t>
            </a:r>
            <a:endParaRPr sz="1200" dirty="0">
              <a:solidFill>
                <a:srgbClr val="072D50"/>
              </a:solidFill>
              <a:latin typeface="Arial"/>
              <a:cs typeface="Arial"/>
            </a:endParaRPr>
          </a:p>
          <a:p>
            <a:pPr marL="635" algn="ctr">
              <a:spcBef>
                <a:spcPts val="455"/>
              </a:spcBef>
            </a:pPr>
            <a:r>
              <a:rPr sz="1200" b="1" spc="-5" dirty="0">
                <a:solidFill>
                  <a:srgbClr val="072D50"/>
                </a:solidFill>
                <a:latin typeface="Arial"/>
                <a:cs typeface="Arial"/>
              </a:rPr>
              <a:t>proportionnellement</a:t>
            </a:r>
            <a:endParaRPr sz="1200" dirty="0">
              <a:solidFill>
                <a:srgbClr val="072D50"/>
              </a:solidFill>
              <a:latin typeface="Arial"/>
              <a:cs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BA1C56D5-8FC7-4E36-88A6-79371E209FF9}"/>
              </a:ext>
            </a:extLst>
          </p:cNvPr>
          <p:cNvSpPr>
            <a:spLocks noGrp="1"/>
          </p:cNvSpPr>
          <p:nvPr>
            <p:ph type="body" sz="quarter" idx="10"/>
          </p:nvPr>
        </p:nvSpPr>
        <p:spPr>
          <a:xfrm>
            <a:off x="624337" y="446087"/>
            <a:ext cx="10551663" cy="675141"/>
          </a:xfrm>
        </p:spPr>
        <p:txBody>
          <a:bodyPr/>
          <a:lstStyle/>
          <a:p>
            <a:r>
              <a:rPr lang="en-PH" spc="-15" dirty="0"/>
              <a:t>Modifications des </a:t>
            </a:r>
            <a:r>
              <a:rPr lang="en-PH" spc="-15" dirty="0" err="1"/>
              <a:t>Commandes</a:t>
            </a:r>
            <a:endParaRPr lang="en-PH" dirty="0"/>
          </a:p>
        </p:txBody>
      </p:sp>
      <p:sp>
        <p:nvSpPr>
          <p:cNvPr id="3" name="object 3"/>
          <p:cNvSpPr/>
          <p:nvPr/>
        </p:nvSpPr>
        <p:spPr>
          <a:xfrm>
            <a:off x="2755391" y="2667000"/>
            <a:ext cx="7117080" cy="3223505"/>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2819400" y="2766307"/>
            <a:ext cx="6934200" cy="297180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2800350" y="2083063"/>
            <a:ext cx="6972300" cy="3784337"/>
          </a:xfrm>
          <a:custGeom>
            <a:avLst/>
            <a:gdLst/>
            <a:ahLst/>
            <a:cxnLst/>
            <a:rect l="l" t="t" r="r" b="b"/>
            <a:pathLst>
              <a:path w="6972300" h="4029075">
                <a:moveTo>
                  <a:pt x="0" y="4029075"/>
                </a:moveTo>
                <a:lnTo>
                  <a:pt x="6972300" y="4029075"/>
                </a:lnTo>
                <a:lnTo>
                  <a:pt x="6972300" y="0"/>
                </a:lnTo>
                <a:lnTo>
                  <a:pt x="0" y="0"/>
                </a:lnTo>
                <a:lnTo>
                  <a:pt x="0" y="4029075"/>
                </a:lnTo>
                <a:close/>
              </a:path>
            </a:pathLst>
          </a:custGeom>
          <a:ln w="38100">
            <a:solidFill>
              <a:srgbClr val="FFFFFF"/>
            </a:solidFill>
          </a:ln>
        </p:spPr>
        <p:txBody>
          <a:bodyPr wrap="square" lIns="0" tIns="0" rIns="0" bIns="0" rtlCol="0"/>
          <a:lstStyle/>
          <a:p>
            <a:endParaRPr/>
          </a:p>
        </p:txBody>
      </p:sp>
      <p:sp>
        <p:nvSpPr>
          <p:cNvPr id="6" name="object 6"/>
          <p:cNvSpPr/>
          <p:nvPr/>
        </p:nvSpPr>
        <p:spPr>
          <a:xfrm>
            <a:off x="3990975" y="1747330"/>
            <a:ext cx="4495800" cy="713231"/>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4043426" y="1776285"/>
            <a:ext cx="4391025" cy="609600"/>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4038600" y="1771460"/>
            <a:ext cx="4400550" cy="619125"/>
          </a:xfrm>
          <a:custGeom>
            <a:avLst/>
            <a:gdLst/>
            <a:ahLst/>
            <a:cxnLst/>
            <a:rect l="l" t="t" r="r" b="b"/>
            <a:pathLst>
              <a:path w="4400550" h="619125">
                <a:moveTo>
                  <a:pt x="0" y="619125"/>
                </a:moveTo>
                <a:lnTo>
                  <a:pt x="4400550" y="619125"/>
                </a:lnTo>
                <a:lnTo>
                  <a:pt x="4400550" y="0"/>
                </a:lnTo>
                <a:lnTo>
                  <a:pt x="0" y="0"/>
                </a:lnTo>
                <a:lnTo>
                  <a:pt x="0" y="619125"/>
                </a:lnTo>
                <a:close/>
              </a:path>
            </a:pathLst>
          </a:custGeom>
          <a:ln w="9525">
            <a:solidFill>
              <a:srgbClr val="497DBA"/>
            </a:solidFill>
          </a:ln>
        </p:spPr>
        <p:txBody>
          <a:bodyPr wrap="square" lIns="0" tIns="0" rIns="0" bIns="0" rtlCol="0"/>
          <a:lstStyle/>
          <a:p>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379EEBB7-8A74-4CA7-B015-4A044CF0DEF9}"/>
              </a:ext>
            </a:extLst>
          </p:cNvPr>
          <p:cNvSpPr>
            <a:spLocks noGrp="1"/>
          </p:cNvSpPr>
          <p:nvPr>
            <p:ph type="body" sz="quarter" idx="10"/>
          </p:nvPr>
        </p:nvSpPr>
        <p:spPr/>
        <p:txBody>
          <a:bodyPr/>
          <a:lstStyle/>
          <a:p>
            <a:r>
              <a:rPr lang="en-PH" spc="-5" dirty="0"/>
              <a:t>Ordre du</a:t>
            </a:r>
            <a:r>
              <a:rPr lang="en-PH" spc="-55" dirty="0"/>
              <a:t> </a:t>
            </a:r>
            <a:r>
              <a:rPr lang="en-PH" spc="-5" dirty="0"/>
              <a:t>jour</a:t>
            </a:r>
            <a:endParaRPr lang="en-PH" dirty="0"/>
          </a:p>
        </p:txBody>
      </p:sp>
      <p:sp>
        <p:nvSpPr>
          <p:cNvPr id="7" name="Text Placeholder 6">
            <a:extLst>
              <a:ext uri="{FF2B5EF4-FFF2-40B4-BE49-F238E27FC236}">
                <a16:creationId xmlns:a16="http://schemas.microsoft.com/office/drawing/2014/main" id="{1124B49A-596D-4B79-9519-33489D4D7C1F}"/>
              </a:ext>
            </a:extLst>
          </p:cNvPr>
          <p:cNvSpPr>
            <a:spLocks noGrp="1"/>
          </p:cNvSpPr>
          <p:nvPr>
            <p:ph type="body" sz="quarter" idx="11"/>
          </p:nvPr>
        </p:nvSpPr>
        <p:spPr>
          <a:solidFill>
            <a:schemeClr val="accent1">
              <a:lumMod val="40000"/>
              <a:lumOff val="60000"/>
            </a:schemeClr>
          </a:solidFill>
        </p:spPr>
        <p:txBody>
          <a:bodyPr/>
          <a:lstStyle/>
          <a:p>
            <a:pPr>
              <a:lnSpc>
                <a:spcPct val="150000"/>
              </a:lnSpc>
            </a:pPr>
            <a:endParaRPr lang="fr-FR" sz="1800" spc="-5" dirty="0">
              <a:cs typeface="Arial"/>
            </a:endParaRPr>
          </a:p>
          <a:p>
            <a:pPr>
              <a:lnSpc>
                <a:spcPct val="150000"/>
              </a:lnSpc>
            </a:pPr>
            <a:r>
              <a:rPr lang="fr-FR" sz="1800" spc="-5" dirty="0">
                <a:cs typeface="Arial"/>
              </a:rPr>
              <a:t>Présentation de la page d’accueil</a:t>
            </a:r>
            <a:endParaRPr lang="fr-FR" sz="1800" dirty="0">
              <a:cs typeface="Arial"/>
            </a:endParaRPr>
          </a:p>
          <a:p>
            <a:pPr>
              <a:lnSpc>
                <a:spcPct val="150000"/>
              </a:lnSpc>
            </a:pPr>
            <a:r>
              <a:rPr lang="fr-FR" sz="1800" spc="-5" dirty="0">
                <a:cs typeface="Arial"/>
              </a:rPr>
              <a:t>Récupérer et passer en revue les bon de commande (PO)</a:t>
            </a:r>
          </a:p>
          <a:p>
            <a:pPr>
              <a:lnSpc>
                <a:spcPct val="150000"/>
              </a:lnSpc>
            </a:pPr>
            <a:r>
              <a:rPr lang="fr-FR" sz="1800" spc="-5" dirty="0">
                <a:cs typeface="Arial"/>
              </a:rPr>
              <a:t>Récupérer en passer en revue les commandes modificatives</a:t>
            </a:r>
          </a:p>
          <a:p>
            <a:pPr>
              <a:lnSpc>
                <a:spcPct val="150000"/>
              </a:lnSpc>
            </a:pPr>
            <a:r>
              <a:rPr lang="fr-FR" sz="1800" spc="-5" dirty="0">
                <a:cs typeface="Arial"/>
              </a:rPr>
              <a:t>Créer un avis d'expédition et une facture.</a:t>
            </a:r>
            <a:endParaRPr lang="en-PH" dirty="0"/>
          </a:p>
        </p:txBody>
      </p:sp>
    </p:spTree>
    <p:extLst>
      <p:ext uri="{BB962C8B-B14F-4D97-AF65-F5344CB8AC3E}">
        <p14:creationId xmlns:p14="http://schemas.microsoft.com/office/powerpoint/2010/main" val="9459955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6D4209C6-26AD-4E4F-A787-56F616F65516}"/>
              </a:ext>
            </a:extLst>
          </p:cNvPr>
          <p:cNvSpPr>
            <a:spLocks noGrp="1"/>
          </p:cNvSpPr>
          <p:nvPr>
            <p:ph type="body" sz="quarter" idx="10"/>
          </p:nvPr>
        </p:nvSpPr>
        <p:spPr/>
        <p:txBody>
          <a:bodyPr/>
          <a:lstStyle/>
          <a:p>
            <a:r>
              <a:rPr lang="en-PH" spc="-5" dirty="0" err="1"/>
              <a:t>Facturation</a:t>
            </a:r>
            <a:endParaRPr lang="en-PH" dirty="0"/>
          </a:p>
        </p:txBody>
      </p:sp>
      <p:sp>
        <p:nvSpPr>
          <p:cNvPr id="12" name="Text Placeholder 11">
            <a:extLst>
              <a:ext uri="{FF2B5EF4-FFF2-40B4-BE49-F238E27FC236}">
                <a16:creationId xmlns:a16="http://schemas.microsoft.com/office/drawing/2014/main" id="{E8395829-8EE2-49C5-98D8-CAB1894AA051}"/>
              </a:ext>
            </a:extLst>
          </p:cNvPr>
          <p:cNvSpPr>
            <a:spLocks noGrp="1"/>
          </p:cNvSpPr>
          <p:nvPr>
            <p:ph type="body" sz="quarter" idx="11"/>
          </p:nvPr>
        </p:nvSpPr>
        <p:spPr>
          <a:xfrm>
            <a:off x="624336" y="1309014"/>
            <a:ext cx="10551663" cy="957708"/>
          </a:xfrm>
        </p:spPr>
        <p:txBody>
          <a:bodyPr/>
          <a:lstStyle/>
          <a:p>
            <a:pPr marL="0" indent="0">
              <a:buNone/>
            </a:pPr>
            <a:r>
              <a:rPr lang="fr-FR" spc="-5" dirty="0">
                <a:cs typeface="Arial"/>
              </a:rPr>
              <a:t>Pour</a:t>
            </a:r>
            <a:r>
              <a:rPr lang="fr-FR" spc="30" dirty="0">
                <a:cs typeface="Arial"/>
              </a:rPr>
              <a:t> </a:t>
            </a:r>
            <a:r>
              <a:rPr lang="fr-FR" spc="-10" dirty="0">
                <a:cs typeface="Arial"/>
              </a:rPr>
              <a:t>effectuer </a:t>
            </a:r>
            <a:r>
              <a:rPr lang="fr-FR" dirty="0">
                <a:cs typeface="Arial"/>
              </a:rPr>
              <a:t>la </a:t>
            </a:r>
            <a:r>
              <a:rPr lang="fr-FR" spc="-5" dirty="0">
                <a:cs typeface="Arial"/>
              </a:rPr>
              <a:t>facturation du POR, les</a:t>
            </a:r>
            <a:r>
              <a:rPr lang="fr-FR" spc="65" dirty="0">
                <a:cs typeface="Arial"/>
              </a:rPr>
              <a:t> </a:t>
            </a:r>
            <a:r>
              <a:rPr lang="fr-FR" spc="-5" dirty="0">
                <a:cs typeface="Arial"/>
              </a:rPr>
              <a:t>fournisseurs</a:t>
            </a:r>
            <a:r>
              <a:rPr lang="fr-FR" dirty="0">
                <a:cs typeface="Arial"/>
              </a:rPr>
              <a:t> </a:t>
            </a:r>
            <a:r>
              <a:rPr lang="fr-FR" spc="-5" dirty="0">
                <a:cs typeface="Arial"/>
              </a:rPr>
              <a:t>devront  aller sur </a:t>
            </a:r>
            <a:r>
              <a:rPr lang="fr-FR" dirty="0">
                <a:cs typeface="Arial"/>
              </a:rPr>
              <a:t>la </a:t>
            </a:r>
            <a:r>
              <a:rPr lang="fr-FR" spc="-5" dirty="0">
                <a:cs typeface="Arial"/>
              </a:rPr>
              <a:t>page d'accueil d’</a:t>
            </a:r>
            <a:r>
              <a:rPr lang="fr-FR" spc="-5" dirty="0" err="1">
                <a:cs typeface="Arial"/>
              </a:rPr>
              <a:t>Order</a:t>
            </a:r>
            <a:r>
              <a:rPr lang="fr-FR" spc="-5" dirty="0">
                <a:cs typeface="Arial"/>
              </a:rPr>
              <a:t> Management et </a:t>
            </a:r>
            <a:r>
              <a:rPr lang="fr-FR" dirty="0">
                <a:cs typeface="Arial"/>
              </a:rPr>
              <a:t>cliquer </a:t>
            </a:r>
            <a:r>
              <a:rPr lang="fr-FR" spc="-5" dirty="0">
                <a:cs typeface="Arial"/>
              </a:rPr>
              <a:t>sur le  </a:t>
            </a:r>
            <a:r>
              <a:rPr lang="fr-FR" dirty="0">
                <a:cs typeface="Arial"/>
              </a:rPr>
              <a:t>dossier</a:t>
            </a:r>
            <a:r>
              <a:rPr lang="fr-FR" spc="-90" dirty="0">
                <a:cs typeface="Arial"/>
              </a:rPr>
              <a:t> </a:t>
            </a:r>
            <a:r>
              <a:rPr lang="fr-FR" dirty="0">
                <a:cs typeface="Arial"/>
              </a:rPr>
              <a:t>"Accepté".</a:t>
            </a:r>
          </a:p>
          <a:p>
            <a:pPr marL="0" indent="0">
              <a:buNone/>
            </a:pPr>
            <a:endParaRPr lang="en-PH" dirty="0"/>
          </a:p>
        </p:txBody>
      </p:sp>
      <p:pic>
        <p:nvPicPr>
          <p:cNvPr id="4" name="Picture 3">
            <a:extLst>
              <a:ext uri="{FF2B5EF4-FFF2-40B4-BE49-F238E27FC236}">
                <a16:creationId xmlns:a16="http://schemas.microsoft.com/office/drawing/2014/main" id="{D89AE057-88C2-4D89-ADE3-DAC86C696C21}"/>
              </a:ext>
            </a:extLst>
          </p:cNvPr>
          <p:cNvPicPr>
            <a:picLocks noChangeAspect="1"/>
          </p:cNvPicPr>
          <p:nvPr/>
        </p:nvPicPr>
        <p:blipFill>
          <a:blip r:embed="rId2"/>
          <a:stretch>
            <a:fillRect/>
          </a:stretch>
        </p:blipFill>
        <p:spPr>
          <a:xfrm>
            <a:off x="914400" y="2057400"/>
            <a:ext cx="9098621" cy="4335903"/>
          </a:xfrm>
          <a:prstGeom prst="rect">
            <a:avLst/>
          </a:prstGeom>
        </p:spPr>
      </p:pic>
      <p:sp>
        <p:nvSpPr>
          <p:cNvPr id="6" name="object 6"/>
          <p:cNvSpPr/>
          <p:nvPr/>
        </p:nvSpPr>
        <p:spPr>
          <a:xfrm>
            <a:off x="4343400" y="4114800"/>
            <a:ext cx="2743200" cy="316230"/>
          </a:xfrm>
          <a:custGeom>
            <a:avLst/>
            <a:gdLst/>
            <a:ahLst/>
            <a:cxnLst/>
            <a:rect l="l" t="t" r="r" b="b"/>
            <a:pathLst>
              <a:path w="2014220" h="316229">
                <a:moveTo>
                  <a:pt x="1961260" y="0"/>
                </a:moveTo>
                <a:lnTo>
                  <a:pt x="542544" y="0"/>
                </a:lnTo>
                <a:lnTo>
                  <a:pt x="522059" y="4125"/>
                </a:lnTo>
                <a:lnTo>
                  <a:pt x="505348" y="15382"/>
                </a:lnTo>
                <a:lnTo>
                  <a:pt x="494091" y="32093"/>
                </a:lnTo>
                <a:lnTo>
                  <a:pt x="489966" y="52577"/>
                </a:lnTo>
                <a:lnTo>
                  <a:pt x="0" y="56895"/>
                </a:lnTo>
                <a:lnTo>
                  <a:pt x="489966" y="131571"/>
                </a:lnTo>
                <a:lnTo>
                  <a:pt x="489966" y="263270"/>
                </a:lnTo>
                <a:lnTo>
                  <a:pt x="494091" y="283775"/>
                </a:lnTo>
                <a:lnTo>
                  <a:pt x="505348" y="300529"/>
                </a:lnTo>
                <a:lnTo>
                  <a:pt x="522059" y="311830"/>
                </a:lnTo>
                <a:lnTo>
                  <a:pt x="542544" y="315975"/>
                </a:lnTo>
                <a:lnTo>
                  <a:pt x="1961260" y="315975"/>
                </a:lnTo>
                <a:lnTo>
                  <a:pt x="1981765" y="311830"/>
                </a:lnTo>
                <a:lnTo>
                  <a:pt x="1998519" y="300529"/>
                </a:lnTo>
                <a:lnTo>
                  <a:pt x="2009820" y="283775"/>
                </a:lnTo>
                <a:lnTo>
                  <a:pt x="2013966" y="263270"/>
                </a:lnTo>
                <a:lnTo>
                  <a:pt x="2013966" y="52577"/>
                </a:lnTo>
                <a:lnTo>
                  <a:pt x="2009820" y="32093"/>
                </a:lnTo>
                <a:lnTo>
                  <a:pt x="1998519" y="15382"/>
                </a:lnTo>
                <a:lnTo>
                  <a:pt x="1981765" y="4125"/>
                </a:lnTo>
                <a:lnTo>
                  <a:pt x="1961260" y="0"/>
                </a:lnTo>
                <a:close/>
              </a:path>
            </a:pathLst>
          </a:custGeom>
          <a:solidFill>
            <a:srgbClr val="FFFFFF"/>
          </a:solidFill>
        </p:spPr>
        <p:txBody>
          <a:bodyPr wrap="square" lIns="0" tIns="0" rIns="0" bIns="0" rtlCol="0"/>
          <a:lstStyle/>
          <a:p>
            <a:endParaRPr/>
          </a:p>
        </p:txBody>
      </p:sp>
      <p:sp>
        <p:nvSpPr>
          <p:cNvPr id="7" name="object 7"/>
          <p:cNvSpPr/>
          <p:nvPr/>
        </p:nvSpPr>
        <p:spPr>
          <a:xfrm>
            <a:off x="4361283" y="4103370"/>
            <a:ext cx="2743200" cy="316230"/>
          </a:xfrm>
          <a:custGeom>
            <a:avLst/>
            <a:gdLst/>
            <a:ahLst/>
            <a:cxnLst/>
            <a:rect l="l" t="t" r="r" b="b"/>
            <a:pathLst>
              <a:path w="2014220" h="316229">
                <a:moveTo>
                  <a:pt x="489966" y="52577"/>
                </a:moveTo>
                <a:lnTo>
                  <a:pt x="494091" y="32093"/>
                </a:lnTo>
                <a:lnTo>
                  <a:pt x="505348" y="15382"/>
                </a:lnTo>
                <a:lnTo>
                  <a:pt x="522059" y="4125"/>
                </a:lnTo>
                <a:lnTo>
                  <a:pt x="542544" y="0"/>
                </a:lnTo>
                <a:lnTo>
                  <a:pt x="743966" y="0"/>
                </a:lnTo>
                <a:lnTo>
                  <a:pt x="1124966" y="0"/>
                </a:lnTo>
                <a:lnTo>
                  <a:pt x="1961260" y="0"/>
                </a:lnTo>
                <a:lnTo>
                  <a:pt x="1981765" y="4125"/>
                </a:lnTo>
                <a:lnTo>
                  <a:pt x="1998519" y="15382"/>
                </a:lnTo>
                <a:lnTo>
                  <a:pt x="2009820" y="32093"/>
                </a:lnTo>
                <a:lnTo>
                  <a:pt x="2013966" y="52577"/>
                </a:lnTo>
                <a:lnTo>
                  <a:pt x="2013966" y="131571"/>
                </a:lnTo>
                <a:lnTo>
                  <a:pt x="2013966" y="263270"/>
                </a:lnTo>
                <a:lnTo>
                  <a:pt x="2009820" y="283775"/>
                </a:lnTo>
                <a:lnTo>
                  <a:pt x="1998519" y="300529"/>
                </a:lnTo>
                <a:lnTo>
                  <a:pt x="1981765" y="311830"/>
                </a:lnTo>
                <a:lnTo>
                  <a:pt x="1961260" y="315975"/>
                </a:lnTo>
                <a:lnTo>
                  <a:pt x="1124966" y="315975"/>
                </a:lnTo>
                <a:lnTo>
                  <a:pt x="743966" y="315975"/>
                </a:lnTo>
                <a:lnTo>
                  <a:pt x="542544" y="315975"/>
                </a:lnTo>
                <a:lnTo>
                  <a:pt x="522059" y="311830"/>
                </a:lnTo>
                <a:lnTo>
                  <a:pt x="505348" y="300529"/>
                </a:lnTo>
                <a:lnTo>
                  <a:pt x="494091" y="283775"/>
                </a:lnTo>
                <a:lnTo>
                  <a:pt x="489966" y="263270"/>
                </a:lnTo>
                <a:lnTo>
                  <a:pt x="489966" y="131571"/>
                </a:lnTo>
                <a:lnTo>
                  <a:pt x="0" y="56895"/>
                </a:lnTo>
                <a:lnTo>
                  <a:pt x="489966" y="52577"/>
                </a:lnTo>
                <a:close/>
              </a:path>
            </a:pathLst>
          </a:custGeom>
          <a:ln w="28575">
            <a:solidFill>
              <a:srgbClr val="072D50"/>
            </a:solidFill>
          </a:ln>
        </p:spPr>
        <p:txBody>
          <a:bodyPr wrap="square" lIns="0" tIns="0" rIns="0" bIns="0" rtlCol="0"/>
          <a:lstStyle/>
          <a:p>
            <a:endParaRPr>
              <a:solidFill>
                <a:srgbClr val="072D50"/>
              </a:solidFill>
            </a:endParaRPr>
          </a:p>
        </p:txBody>
      </p:sp>
      <p:sp>
        <p:nvSpPr>
          <p:cNvPr id="8" name="object 8"/>
          <p:cNvSpPr txBox="1"/>
          <p:nvPr/>
        </p:nvSpPr>
        <p:spPr>
          <a:xfrm>
            <a:off x="5174297" y="4158734"/>
            <a:ext cx="1759903" cy="184666"/>
          </a:xfrm>
          <a:prstGeom prst="rect">
            <a:avLst/>
          </a:prstGeom>
        </p:spPr>
        <p:txBody>
          <a:bodyPr vert="horz" wrap="square" lIns="0" tIns="0" rIns="0" bIns="0" rtlCol="0">
            <a:spAutoFit/>
          </a:bodyPr>
          <a:lstStyle/>
          <a:p>
            <a:pPr marL="12700"/>
            <a:r>
              <a:rPr sz="1200" b="1" spc="-5" dirty="0">
                <a:solidFill>
                  <a:srgbClr val="072D50"/>
                </a:solidFill>
                <a:latin typeface="+mj-lt"/>
                <a:cs typeface="Calibri"/>
              </a:rPr>
              <a:t>Cliquez </a:t>
            </a:r>
            <a:r>
              <a:rPr sz="1200" b="1" dirty="0">
                <a:solidFill>
                  <a:srgbClr val="072D50"/>
                </a:solidFill>
                <a:latin typeface="+mj-lt"/>
                <a:cs typeface="Calibri"/>
              </a:rPr>
              <a:t>sur</a:t>
            </a:r>
            <a:r>
              <a:rPr sz="1200" b="1" spc="220" dirty="0">
                <a:solidFill>
                  <a:srgbClr val="072D50"/>
                </a:solidFill>
                <a:latin typeface="+mj-lt"/>
                <a:cs typeface="Calibri"/>
              </a:rPr>
              <a:t> </a:t>
            </a:r>
            <a:r>
              <a:rPr sz="1200" b="1" spc="-5" dirty="0">
                <a:solidFill>
                  <a:srgbClr val="072D50"/>
                </a:solidFill>
                <a:latin typeface="+mj-lt"/>
                <a:cs typeface="Calibri"/>
              </a:rPr>
              <a:t>Accepté</a:t>
            </a:r>
            <a:endParaRPr sz="1200" dirty="0">
              <a:solidFill>
                <a:srgbClr val="072D50"/>
              </a:solidFill>
              <a:latin typeface="+mj-lt"/>
              <a:cs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662339" y="3097528"/>
            <a:ext cx="8921496" cy="290169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688782" y="3124200"/>
            <a:ext cx="8814435" cy="2794635"/>
          </a:xfrm>
          <a:prstGeom prst="rect">
            <a:avLst/>
          </a:prstGeom>
          <a:blipFill>
            <a:blip r:embed="rId3" cstate="print"/>
            <a:stretch>
              <a:fillRect/>
            </a:stretch>
          </a:blipFill>
        </p:spPr>
        <p:txBody>
          <a:bodyPr wrap="square" lIns="0" tIns="0" rIns="0" bIns="0" rtlCol="0"/>
          <a:lstStyle/>
          <a:p>
            <a:endParaRPr/>
          </a:p>
        </p:txBody>
      </p:sp>
      <p:sp>
        <p:nvSpPr>
          <p:cNvPr id="14" name="Text Placeholder 13">
            <a:extLst>
              <a:ext uri="{FF2B5EF4-FFF2-40B4-BE49-F238E27FC236}">
                <a16:creationId xmlns:a16="http://schemas.microsoft.com/office/drawing/2014/main" id="{A64DDAC6-F80E-4432-B149-3C0EFA74BB15}"/>
              </a:ext>
            </a:extLst>
          </p:cNvPr>
          <p:cNvSpPr>
            <a:spLocks noGrp="1"/>
          </p:cNvSpPr>
          <p:nvPr>
            <p:ph type="body" sz="quarter" idx="11"/>
          </p:nvPr>
        </p:nvSpPr>
        <p:spPr>
          <a:xfrm>
            <a:off x="624337" y="1295400"/>
            <a:ext cx="10348463" cy="1590040"/>
          </a:xfrm>
        </p:spPr>
        <p:txBody>
          <a:bodyPr/>
          <a:lstStyle/>
          <a:p>
            <a:pPr marL="0" indent="0">
              <a:lnSpc>
                <a:spcPct val="100000"/>
              </a:lnSpc>
              <a:buNone/>
            </a:pPr>
            <a:r>
              <a:rPr lang="fr-FR" spc="-5" dirty="0"/>
              <a:t>Il y a 2 façons de créer une </a:t>
            </a:r>
            <a:r>
              <a:rPr lang="fr-FR" dirty="0"/>
              <a:t>facture. </a:t>
            </a:r>
            <a:r>
              <a:rPr lang="fr-FR" spc="-5" dirty="0"/>
              <a:t>La </a:t>
            </a:r>
            <a:r>
              <a:rPr lang="fr-FR" dirty="0"/>
              <a:t>première </a:t>
            </a:r>
            <a:r>
              <a:rPr lang="fr-FR" spc="-5" dirty="0"/>
              <a:t>est de </a:t>
            </a:r>
            <a:r>
              <a:rPr lang="fr-FR" spc="585" dirty="0"/>
              <a:t> </a:t>
            </a:r>
            <a:r>
              <a:rPr lang="fr-FR" spc="-5" dirty="0"/>
              <a:t>trouver la com</a:t>
            </a:r>
            <a:r>
              <a:rPr lang="fr-FR" spc="-15" dirty="0"/>
              <a:t>m</a:t>
            </a:r>
            <a:r>
              <a:rPr lang="fr-FR" spc="-5" dirty="0"/>
              <a:t>a</a:t>
            </a:r>
            <a:r>
              <a:rPr lang="fr-FR" dirty="0"/>
              <a:t>n</a:t>
            </a:r>
            <a:r>
              <a:rPr lang="fr-FR" spc="-5" dirty="0"/>
              <a:t>de que </a:t>
            </a:r>
            <a:r>
              <a:rPr lang="fr-FR" spc="-15" dirty="0"/>
              <a:t>v</a:t>
            </a:r>
            <a:r>
              <a:rPr lang="fr-FR" spc="-5" dirty="0"/>
              <a:t>ous </a:t>
            </a:r>
            <a:r>
              <a:rPr lang="fr-FR" spc="-15" dirty="0"/>
              <a:t>v</a:t>
            </a:r>
            <a:r>
              <a:rPr lang="fr-FR" spc="-5" dirty="0"/>
              <a:t>oulez f</a:t>
            </a:r>
            <a:r>
              <a:rPr lang="fr-FR" spc="-15" dirty="0"/>
              <a:t>a</a:t>
            </a:r>
            <a:r>
              <a:rPr lang="fr-FR" spc="-5" dirty="0"/>
              <a:t>cture</a:t>
            </a:r>
            <a:r>
              <a:rPr lang="fr-FR" spc="-125" dirty="0"/>
              <a:t>r</a:t>
            </a:r>
            <a:r>
              <a:rPr lang="fr-FR" dirty="0"/>
              <a:t>. </a:t>
            </a:r>
            <a:r>
              <a:rPr lang="fr-FR" spc="-5" dirty="0"/>
              <a:t>Cliq</a:t>
            </a:r>
            <a:r>
              <a:rPr lang="fr-FR" dirty="0"/>
              <a:t>u</a:t>
            </a:r>
            <a:r>
              <a:rPr lang="fr-FR" spc="-5" dirty="0"/>
              <a:t>ez alors sur</a:t>
            </a:r>
            <a:r>
              <a:rPr lang="fr-FR" dirty="0"/>
              <a:t>	 </a:t>
            </a:r>
            <a:r>
              <a:rPr lang="fr-FR" spc="-5" dirty="0"/>
              <a:t>la </a:t>
            </a:r>
            <a:r>
              <a:rPr lang="fr-FR" spc="-5" dirty="0">
                <a:cs typeface="Arial"/>
              </a:rPr>
              <a:t>c</a:t>
            </a:r>
            <a:r>
              <a:rPr lang="fr-FR" dirty="0">
                <a:cs typeface="Arial"/>
              </a:rPr>
              <a:t>a</a:t>
            </a:r>
            <a:r>
              <a:rPr lang="fr-FR" spc="-5" dirty="0">
                <a:cs typeface="Arial"/>
              </a:rPr>
              <a:t>se</a:t>
            </a:r>
            <a:r>
              <a:rPr lang="fr-FR" spc="225" dirty="0">
                <a:cs typeface="Arial"/>
              </a:rPr>
              <a:t> </a:t>
            </a:r>
            <a:r>
              <a:rPr lang="fr-FR" spc="-5" dirty="0">
                <a:cs typeface="Arial"/>
              </a:rPr>
              <a:t>à</a:t>
            </a:r>
            <a:r>
              <a:rPr lang="fr-FR" spc="220" dirty="0">
                <a:cs typeface="Arial"/>
              </a:rPr>
              <a:t> </a:t>
            </a:r>
            <a:r>
              <a:rPr lang="fr-FR" spc="-5" dirty="0">
                <a:cs typeface="Arial"/>
              </a:rPr>
              <a:t>ga</a:t>
            </a:r>
            <a:r>
              <a:rPr lang="fr-FR" dirty="0">
                <a:cs typeface="Arial"/>
              </a:rPr>
              <a:t>u</a:t>
            </a:r>
            <a:r>
              <a:rPr lang="fr-FR" spc="-5" dirty="0">
                <a:cs typeface="Arial"/>
              </a:rPr>
              <a:t>c</a:t>
            </a:r>
            <a:r>
              <a:rPr lang="fr-FR" dirty="0">
                <a:cs typeface="Arial"/>
              </a:rPr>
              <a:t>h</a:t>
            </a:r>
            <a:r>
              <a:rPr lang="fr-FR" spc="-5" dirty="0">
                <a:cs typeface="Arial"/>
              </a:rPr>
              <a:t>e</a:t>
            </a:r>
            <a:r>
              <a:rPr lang="fr-FR" spc="225" dirty="0">
                <a:cs typeface="Arial"/>
              </a:rPr>
              <a:t> </a:t>
            </a:r>
            <a:r>
              <a:rPr lang="fr-FR" spc="-5" dirty="0">
                <a:cs typeface="Arial"/>
              </a:rPr>
              <a:t>du</a:t>
            </a:r>
            <a:r>
              <a:rPr lang="fr-FR" spc="215" dirty="0">
                <a:cs typeface="Arial"/>
              </a:rPr>
              <a:t> </a:t>
            </a:r>
            <a:r>
              <a:rPr lang="fr-FR" spc="-5" dirty="0">
                <a:cs typeface="Arial"/>
              </a:rPr>
              <a:t>nu</a:t>
            </a:r>
            <a:r>
              <a:rPr lang="fr-FR" dirty="0">
                <a:cs typeface="Arial"/>
              </a:rPr>
              <a:t>m</a:t>
            </a:r>
            <a:r>
              <a:rPr lang="fr-FR" spc="-5" dirty="0">
                <a:cs typeface="Arial"/>
              </a:rPr>
              <a:t>éro</a:t>
            </a:r>
            <a:r>
              <a:rPr lang="fr-FR" spc="225" dirty="0">
                <a:cs typeface="Arial"/>
              </a:rPr>
              <a:t> </a:t>
            </a:r>
            <a:r>
              <a:rPr lang="fr-FR" spc="-5" dirty="0">
                <a:cs typeface="Arial"/>
              </a:rPr>
              <a:t>pour</a:t>
            </a:r>
            <a:r>
              <a:rPr lang="fr-FR" spc="215" dirty="0">
                <a:cs typeface="Arial"/>
              </a:rPr>
              <a:t> </a:t>
            </a:r>
            <a:r>
              <a:rPr lang="fr-FR" spc="-5" dirty="0">
                <a:cs typeface="Arial"/>
              </a:rPr>
              <a:t>s</a:t>
            </a:r>
            <a:r>
              <a:rPr lang="fr-FR" dirty="0">
                <a:cs typeface="Arial"/>
              </a:rPr>
              <a:t>é</a:t>
            </a:r>
            <a:r>
              <a:rPr lang="fr-FR" spc="5" dirty="0">
                <a:cs typeface="Arial"/>
              </a:rPr>
              <a:t>l</a:t>
            </a:r>
            <a:r>
              <a:rPr lang="fr-FR" spc="-5" dirty="0">
                <a:cs typeface="Arial"/>
              </a:rPr>
              <a:t>e</a:t>
            </a:r>
            <a:r>
              <a:rPr lang="fr-FR" dirty="0">
                <a:cs typeface="Arial"/>
              </a:rPr>
              <a:t>c</a:t>
            </a:r>
            <a:r>
              <a:rPr lang="fr-FR" spc="-5" dirty="0">
                <a:cs typeface="Arial"/>
              </a:rPr>
              <a:t>ti</a:t>
            </a:r>
            <a:r>
              <a:rPr lang="fr-FR" dirty="0">
                <a:cs typeface="Arial"/>
              </a:rPr>
              <a:t>o</a:t>
            </a:r>
            <a:r>
              <a:rPr lang="fr-FR" spc="-5" dirty="0">
                <a:cs typeface="Arial"/>
              </a:rPr>
              <a:t>nn</a:t>
            </a:r>
            <a:r>
              <a:rPr lang="fr-FR" dirty="0">
                <a:cs typeface="Arial"/>
              </a:rPr>
              <a:t>e</a:t>
            </a:r>
            <a:r>
              <a:rPr lang="fr-FR" spc="-5" dirty="0">
                <a:cs typeface="Arial"/>
              </a:rPr>
              <a:t>r</a:t>
            </a:r>
            <a:r>
              <a:rPr lang="fr-FR" spc="229" dirty="0">
                <a:cs typeface="Arial"/>
              </a:rPr>
              <a:t> </a:t>
            </a:r>
            <a:r>
              <a:rPr lang="fr-FR" spc="-5" dirty="0">
                <a:cs typeface="Arial"/>
              </a:rPr>
              <a:t>la</a:t>
            </a:r>
            <a:r>
              <a:rPr lang="fr-FR" spc="215" dirty="0">
                <a:cs typeface="Arial"/>
              </a:rPr>
              <a:t> </a:t>
            </a:r>
            <a:r>
              <a:rPr lang="fr-FR" spc="-5" dirty="0">
                <a:cs typeface="Arial"/>
              </a:rPr>
              <a:t>c</a:t>
            </a:r>
            <a:r>
              <a:rPr lang="fr-FR" dirty="0">
                <a:cs typeface="Arial"/>
              </a:rPr>
              <a:t>o</a:t>
            </a:r>
            <a:r>
              <a:rPr lang="fr-FR" spc="-5" dirty="0">
                <a:cs typeface="Arial"/>
              </a:rPr>
              <a:t>mmande et  cliquez sur le lien Créer une facture comme indiqué</a:t>
            </a:r>
            <a:r>
              <a:rPr lang="fr-FR" spc="170" dirty="0">
                <a:cs typeface="Arial"/>
              </a:rPr>
              <a:t> </a:t>
            </a:r>
            <a:r>
              <a:rPr lang="fr-FR" dirty="0">
                <a:cs typeface="Arial"/>
              </a:rPr>
              <a:t>ci-dessous.</a:t>
            </a:r>
          </a:p>
          <a:p>
            <a:pPr marL="0" indent="0">
              <a:lnSpc>
                <a:spcPct val="100000"/>
              </a:lnSpc>
              <a:buNone/>
              <a:tabLst>
                <a:tab pos="370205" algn="l"/>
                <a:tab pos="1892935" algn="l"/>
                <a:tab pos="2499995" algn="l"/>
                <a:tab pos="3229610" algn="l"/>
                <a:tab pos="4178300" algn="l"/>
                <a:tab pos="5327650" algn="l"/>
                <a:tab pos="6400165" algn="l"/>
                <a:tab pos="7146925" algn="l"/>
                <a:tab pos="7674609" algn="l"/>
              </a:tabLst>
            </a:pPr>
            <a:endParaRPr lang="en-PH" dirty="0"/>
          </a:p>
        </p:txBody>
      </p:sp>
      <p:sp>
        <p:nvSpPr>
          <p:cNvPr id="6" name="object 6"/>
          <p:cNvSpPr/>
          <p:nvPr/>
        </p:nvSpPr>
        <p:spPr>
          <a:xfrm>
            <a:off x="1888604" y="3929760"/>
            <a:ext cx="2806065" cy="938530"/>
          </a:xfrm>
          <a:custGeom>
            <a:avLst/>
            <a:gdLst/>
            <a:ahLst/>
            <a:cxnLst/>
            <a:rect l="l" t="t" r="r" b="b"/>
            <a:pathLst>
              <a:path w="2806065" h="938529">
                <a:moveTo>
                  <a:pt x="0" y="0"/>
                </a:moveTo>
                <a:lnTo>
                  <a:pt x="516102" y="396113"/>
                </a:lnTo>
                <a:lnTo>
                  <a:pt x="516102" y="783209"/>
                </a:lnTo>
                <a:lnTo>
                  <a:pt x="523995" y="832130"/>
                </a:lnTo>
                <a:lnTo>
                  <a:pt x="545974" y="874626"/>
                </a:lnTo>
                <a:lnTo>
                  <a:pt x="579489" y="908143"/>
                </a:lnTo>
                <a:lnTo>
                  <a:pt x="621990" y="930126"/>
                </a:lnTo>
                <a:lnTo>
                  <a:pt x="670928" y="938022"/>
                </a:lnTo>
                <a:lnTo>
                  <a:pt x="2650921" y="938022"/>
                </a:lnTo>
                <a:lnTo>
                  <a:pt x="2699891" y="930126"/>
                </a:lnTo>
                <a:lnTo>
                  <a:pt x="2742394" y="908143"/>
                </a:lnTo>
                <a:lnTo>
                  <a:pt x="2775892" y="874626"/>
                </a:lnTo>
                <a:lnTo>
                  <a:pt x="2797851" y="832130"/>
                </a:lnTo>
                <a:lnTo>
                  <a:pt x="2805734" y="783209"/>
                </a:lnTo>
                <a:lnTo>
                  <a:pt x="2805734" y="163830"/>
                </a:lnTo>
                <a:lnTo>
                  <a:pt x="516102" y="163830"/>
                </a:lnTo>
                <a:lnTo>
                  <a:pt x="0" y="0"/>
                </a:lnTo>
                <a:close/>
              </a:path>
              <a:path w="2806065" h="938529">
                <a:moveTo>
                  <a:pt x="2650921" y="9017"/>
                </a:moveTo>
                <a:lnTo>
                  <a:pt x="670928" y="9017"/>
                </a:lnTo>
                <a:lnTo>
                  <a:pt x="621990" y="16912"/>
                </a:lnTo>
                <a:lnTo>
                  <a:pt x="579489" y="38895"/>
                </a:lnTo>
                <a:lnTo>
                  <a:pt x="545974" y="72412"/>
                </a:lnTo>
                <a:lnTo>
                  <a:pt x="523995" y="114908"/>
                </a:lnTo>
                <a:lnTo>
                  <a:pt x="516102" y="163830"/>
                </a:lnTo>
                <a:lnTo>
                  <a:pt x="2805734" y="163830"/>
                </a:lnTo>
                <a:lnTo>
                  <a:pt x="2797851" y="114908"/>
                </a:lnTo>
                <a:lnTo>
                  <a:pt x="2775892" y="72412"/>
                </a:lnTo>
                <a:lnTo>
                  <a:pt x="2742394" y="38895"/>
                </a:lnTo>
                <a:lnTo>
                  <a:pt x="2699891" y="16912"/>
                </a:lnTo>
                <a:lnTo>
                  <a:pt x="2650921" y="9017"/>
                </a:lnTo>
                <a:close/>
              </a:path>
            </a:pathLst>
          </a:custGeom>
          <a:solidFill>
            <a:srgbClr val="FFFFFF"/>
          </a:solidFill>
        </p:spPr>
        <p:txBody>
          <a:bodyPr wrap="square" lIns="0" tIns="0" rIns="0" bIns="0" rtlCol="0"/>
          <a:lstStyle/>
          <a:p>
            <a:endParaRPr/>
          </a:p>
        </p:txBody>
      </p:sp>
      <p:sp>
        <p:nvSpPr>
          <p:cNvPr id="7" name="object 7"/>
          <p:cNvSpPr/>
          <p:nvPr/>
        </p:nvSpPr>
        <p:spPr>
          <a:xfrm>
            <a:off x="1888604" y="3929760"/>
            <a:ext cx="2806065" cy="938530"/>
          </a:xfrm>
          <a:custGeom>
            <a:avLst/>
            <a:gdLst/>
            <a:ahLst/>
            <a:cxnLst/>
            <a:rect l="l" t="t" r="r" b="b"/>
            <a:pathLst>
              <a:path w="2806065" h="938529">
                <a:moveTo>
                  <a:pt x="516102" y="163830"/>
                </a:moveTo>
                <a:lnTo>
                  <a:pt x="523995" y="114908"/>
                </a:lnTo>
                <a:lnTo>
                  <a:pt x="545974" y="72412"/>
                </a:lnTo>
                <a:lnTo>
                  <a:pt x="579489" y="38895"/>
                </a:lnTo>
                <a:lnTo>
                  <a:pt x="621990" y="16912"/>
                </a:lnTo>
                <a:lnTo>
                  <a:pt x="670928" y="9017"/>
                </a:lnTo>
                <a:lnTo>
                  <a:pt x="897712" y="9017"/>
                </a:lnTo>
                <a:lnTo>
                  <a:pt x="1470075" y="9017"/>
                </a:lnTo>
                <a:lnTo>
                  <a:pt x="2650921" y="9017"/>
                </a:lnTo>
                <a:lnTo>
                  <a:pt x="2699891" y="16912"/>
                </a:lnTo>
                <a:lnTo>
                  <a:pt x="2742394" y="38895"/>
                </a:lnTo>
                <a:lnTo>
                  <a:pt x="2775892" y="72412"/>
                </a:lnTo>
                <a:lnTo>
                  <a:pt x="2797851" y="114908"/>
                </a:lnTo>
                <a:lnTo>
                  <a:pt x="2805734" y="163830"/>
                </a:lnTo>
                <a:lnTo>
                  <a:pt x="2805734" y="396113"/>
                </a:lnTo>
                <a:lnTo>
                  <a:pt x="2805734" y="783209"/>
                </a:lnTo>
                <a:lnTo>
                  <a:pt x="2797851" y="832130"/>
                </a:lnTo>
                <a:lnTo>
                  <a:pt x="2775892" y="874626"/>
                </a:lnTo>
                <a:lnTo>
                  <a:pt x="2742394" y="908143"/>
                </a:lnTo>
                <a:lnTo>
                  <a:pt x="2699891" y="930126"/>
                </a:lnTo>
                <a:lnTo>
                  <a:pt x="2650921" y="938022"/>
                </a:lnTo>
                <a:lnTo>
                  <a:pt x="1470075" y="938022"/>
                </a:lnTo>
                <a:lnTo>
                  <a:pt x="897712" y="938022"/>
                </a:lnTo>
                <a:lnTo>
                  <a:pt x="670928" y="938022"/>
                </a:lnTo>
                <a:lnTo>
                  <a:pt x="621990" y="930126"/>
                </a:lnTo>
                <a:lnTo>
                  <a:pt x="579489" y="908143"/>
                </a:lnTo>
                <a:lnTo>
                  <a:pt x="545974" y="874626"/>
                </a:lnTo>
                <a:lnTo>
                  <a:pt x="523995" y="832130"/>
                </a:lnTo>
                <a:lnTo>
                  <a:pt x="516102" y="783209"/>
                </a:lnTo>
                <a:lnTo>
                  <a:pt x="516102" y="396113"/>
                </a:lnTo>
                <a:lnTo>
                  <a:pt x="0" y="0"/>
                </a:lnTo>
                <a:lnTo>
                  <a:pt x="516102" y="163830"/>
                </a:lnTo>
                <a:close/>
              </a:path>
            </a:pathLst>
          </a:custGeom>
          <a:ln w="28575">
            <a:solidFill>
              <a:srgbClr val="072D50"/>
            </a:solidFill>
          </a:ln>
        </p:spPr>
        <p:txBody>
          <a:bodyPr wrap="square" lIns="0" tIns="0" rIns="0" bIns="0" rtlCol="0"/>
          <a:lstStyle/>
          <a:p>
            <a:endParaRPr/>
          </a:p>
        </p:txBody>
      </p:sp>
      <p:sp>
        <p:nvSpPr>
          <p:cNvPr id="8" name="object 8"/>
          <p:cNvSpPr/>
          <p:nvPr/>
        </p:nvSpPr>
        <p:spPr>
          <a:xfrm>
            <a:off x="7394484" y="3107054"/>
            <a:ext cx="2452370" cy="694055"/>
          </a:xfrm>
          <a:custGeom>
            <a:avLst/>
            <a:gdLst/>
            <a:ahLst/>
            <a:cxnLst/>
            <a:rect l="l" t="t" r="r" b="b"/>
            <a:pathLst>
              <a:path w="2452370" h="694054">
                <a:moveTo>
                  <a:pt x="2336800" y="0"/>
                </a:moveTo>
                <a:lnTo>
                  <a:pt x="886587" y="0"/>
                </a:lnTo>
                <a:lnTo>
                  <a:pt x="841579" y="9092"/>
                </a:lnTo>
                <a:lnTo>
                  <a:pt x="804846" y="33877"/>
                </a:lnTo>
                <a:lnTo>
                  <a:pt x="780091" y="70615"/>
                </a:lnTo>
                <a:lnTo>
                  <a:pt x="771016" y="115570"/>
                </a:lnTo>
                <a:lnTo>
                  <a:pt x="771016" y="404495"/>
                </a:lnTo>
                <a:lnTo>
                  <a:pt x="0" y="455295"/>
                </a:lnTo>
                <a:lnTo>
                  <a:pt x="771016" y="577977"/>
                </a:lnTo>
                <a:lnTo>
                  <a:pt x="780091" y="622931"/>
                </a:lnTo>
                <a:lnTo>
                  <a:pt x="804846" y="659669"/>
                </a:lnTo>
                <a:lnTo>
                  <a:pt x="841579" y="684454"/>
                </a:lnTo>
                <a:lnTo>
                  <a:pt x="886587" y="693547"/>
                </a:lnTo>
                <a:lnTo>
                  <a:pt x="2336800" y="693547"/>
                </a:lnTo>
                <a:lnTo>
                  <a:pt x="2381807" y="684454"/>
                </a:lnTo>
                <a:lnTo>
                  <a:pt x="2418540" y="659669"/>
                </a:lnTo>
                <a:lnTo>
                  <a:pt x="2443295" y="622931"/>
                </a:lnTo>
                <a:lnTo>
                  <a:pt x="2452369" y="577977"/>
                </a:lnTo>
                <a:lnTo>
                  <a:pt x="2452369" y="115570"/>
                </a:lnTo>
                <a:lnTo>
                  <a:pt x="2443295" y="70615"/>
                </a:lnTo>
                <a:lnTo>
                  <a:pt x="2418540" y="33877"/>
                </a:lnTo>
                <a:lnTo>
                  <a:pt x="2381807" y="9092"/>
                </a:lnTo>
                <a:lnTo>
                  <a:pt x="2336800" y="0"/>
                </a:lnTo>
                <a:close/>
              </a:path>
            </a:pathLst>
          </a:custGeom>
          <a:solidFill>
            <a:srgbClr val="FFFFFF"/>
          </a:solidFill>
        </p:spPr>
        <p:txBody>
          <a:bodyPr wrap="square" lIns="0" tIns="0" rIns="0" bIns="0" rtlCol="0"/>
          <a:lstStyle/>
          <a:p>
            <a:endParaRPr/>
          </a:p>
        </p:txBody>
      </p:sp>
      <p:sp>
        <p:nvSpPr>
          <p:cNvPr id="9" name="object 9"/>
          <p:cNvSpPr/>
          <p:nvPr/>
        </p:nvSpPr>
        <p:spPr>
          <a:xfrm>
            <a:off x="7394484" y="3107054"/>
            <a:ext cx="2452370" cy="694055"/>
          </a:xfrm>
          <a:custGeom>
            <a:avLst/>
            <a:gdLst/>
            <a:ahLst/>
            <a:cxnLst/>
            <a:rect l="l" t="t" r="r" b="b"/>
            <a:pathLst>
              <a:path w="2452370" h="694054">
                <a:moveTo>
                  <a:pt x="771016" y="115570"/>
                </a:moveTo>
                <a:lnTo>
                  <a:pt x="780091" y="70615"/>
                </a:lnTo>
                <a:lnTo>
                  <a:pt x="804846" y="33877"/>
                </a:lnTo>
                <a:lnTo>
                  <a:pt x="841579" y="9092"/>
                </a:lnTo>
                <a:lnTo>
                  <a:pt x="886587" y="0"/>
                </a:lnTo>
                <a:lnTo>
                  <a:pt x="1051179" y="0"/>
                </a:lnTo>
                <a:lnTo>
                  <a:pt x="1471549" y="0"/>
                </a:lnTo>
                <a:lnTo>
                  <a:pt x="2336800" y="0"/>
                </a:lnTo>
                <a:lnTo>
                  <a:pt x="2381807" y="9092"/>
                </a:lnTo>
                <a:lnTo>
                  <a:pt x="2418540" y="33877"/>
                </a:lnTo>
                <a:lnTo>
                  <a:pt x="2443295" y="70615"/>
                </a:lnTo>
                <a:lnTo>
                  <a:pt x="2452369" y="115570"/>
                </a:lnTo>
                <a:lnTo>
                  <a:pt x="2452369" y="404495"/>
                </a:lnTo>
                <a:lnTo>
                  <a:pt x="2452369" y="577977"/>
                </a:lnTo>
                <a:lnTo>
                  <a:pt x="2443295" y="622931"/>
                </a:lnTo>
                <a:lnTo>
                  <a:pt x="2418540" y="659669"/>
                </a:lnTo>
                <a:lnTo>
                  <a:pt x="2381807" y="684454"/>
                </a:lnTo>
                <a:lnTo>
                  <a:pt x="2336800" y="693547"/>
                </a:lnTo>
                <a:lnTo>
                  <a:pt x="1471549" y="693547"/>
                </a:lnTo>
                <a:lnTo>
                  <a:pt x="1051179" y="693547"/>
                </a:lnTo>
                <a:lnTo>
                  <a:pt x="886587" y="693547"/>
                </a:lnTo>
                <a:lnTo>
                  <a:pt x="841579" y="684454"/>
                </a:lnTo>
                <a:lnTo>
                  <a:pt x="804846" y="659669"/>
                </a:lnTo>
                <a:lnTo>
                  <a:pt x="780091" y="622931"/>
                </a:lnTo>
                <a:lnTo>
                  <a:pt x="771016" y="577977"/>
                </a:lnTo>
                <a:lnTo>
                  <a:pt x="0" y="455295"/>
                </a:lnTo>
                <a:lnTo>
                  <a:pt x="771016" y="404495"/>
                </a:lnTo>
                <a:lnTo>
                  <a:pt x="771016" y="115570"/>
                </a:lnTo>
                <a:close/>
              </a:path>
            </a:pathLst>
          </a:custGeom>
          <a:ln w="28575">
            <a:solidFill>
              <a:srgbClr val="072D50"/>
            </a:solidFill>
          </a:ln>
        </p:spPr>
        <p:txBody>
          <a:bodyPr wrap="square" lIns="0" tIns="0" rIns="0" bIns="0" rtlCol="0"/>
          <a:lstStyle/>
          <a:p>
            <a:endParaRPr/>
          </a:p>
        </p:txBody>
      </p:sp>
      <p:sp>
        <p:nvSpPr>
          <p:cNvPr id="10" name="object 10"/>
          <p:cNvSpPr txBox="1"/>
          <p:nvPr/>
        </p:nvSpPr>
        <p:spPr>
          <a:xfrm>
            <a:off x="2544837" y="3182873"/>
            <a:ext cx="7056120" cy="1590040"/>
          </a:xfrm>
          <a:prstGeom prst="rect">
            <a:avLst/>
          </a:prstGeom>
        </p:spPr>
        <p:txBody>
          <a:bodyPr vert="horz" wrap="square" lIns="0" tIns="0" rIns="0" bIns="0" rtlCol="0">
            <a:spAutoFit/>
          </a:bodyPr>
          <a:lstStyle/>
          <a:p>
            <a:pPr marL="5954395" marR="5080" indent="-73660"/>
            <a:r>
              <a:rPr sz="1200" b="1" dirty="0">
                <a:solidFill>
                  <a:srgbClr val="072D50"/>
                </a:solidFill>
                <a:latin typeface="+mj-lt"/>
                <a:cs typeface="Arial"/>
              </a:rPr>
              <a:t>2. Cliquez </a:t>
            </a:r>
            <a:r>
              <a:rPr sz="1200" b="1" spc="-5" dirty="0">
                <a:solidFill>
                  <a:srgbClr val="072D50"/>
                </a:solidFill>
                <a:latin typeface="+mj-lt"/>
                <a:cs typeface="Arial"/>
              </a:rPr>
              <a:t>sur</a:t>
            </a:r>
            <a:r>
              <a:rPr sz="1200" b="1" spc="-90" dirty="0">
                <a:solidFill>
                  <a:srgbClr val="072D50"/>
                </a:solidFill>
                <a:latin typeface="+mj-lt"/>
                <a:cs typeface="Arial"/>
              </a:rPr>
              <a:t> </a:t>
            </a:r>
            <a:r>
              <a:rPr sz="1200" b="1" dirty="0">
                <a:solidFill>
                  <a:srgbClr val="072D50"/>
                </a:solidFill>
                <a:latin typeface="+mj-lt"/>
                <a:cs typeface="Arial"/>
              </a:rPr>
              <a:t>le  lien Créer</a:t>
            </a:r>
            <a:r>
              <a:rPr sz="1200" b="1" spc="-125" dirty="0">
                <a:solidFill>
                  <a:srgbClr val="072D50"/>
                </a:solidFill>
                <a:latin typeface="+mj-lt"/>
                <a:cs typeface="Arial"/>
              </a:rPr>
              <a:t> </a:t>
            </a:r>
            <a:r>
              <a:rPr sz="1200" b="1" dirty="0">
                <a:solidFill>
                  <a:srgbClr val="072D50"/>
                </a:solidFill>
                <a:latin typeface="+mj-lt"/>
                <a:cs typeface="Arial"/>
              </a:rPr>
              <a:t>une</a:t>
            </a:r>
            <a:endParaRPr sz="1200" dirty="0">
              <a:solidFill>
                <a:srgbClr val="072D50"/>
              </a:solidFill>
              <a:latin typeface="+mj-lt"/>
              <a:cs typeface="Arial"/>
            </a:endParaRPr>
          </a:p>
          <a:p>
            <a:pPr marR="333375" algn="r"/>
            <a:r>
              <a:rPr sz="1200" b="1" spc="-5" dirty="0">
                <a:solidFill>
                  <a:srgbClr val="072D50"/>
                </a:solidFill>
                <a:latin typeface="+mj-lt"/>
                <a:cs typeface="Arial"/>
              </a:rPr>
              <a:t>fac</a:t>
            </a:r>
            <a:r>
              <a:rPr sz="1200" b="1" dirty="0">
                <a:solidFill>
                  <a:srgbClr val="072D50"/>
                </a:solidFill>
                <a:latin typeface="+mj-lt"/>
                <a:cs typeface="Arial"/>
              </a:rPr>
              <a:t>t</a:t>
            </a:r>
            <a:r>
              <a:rPr sz="1200" b="1" spc="-5" dirty="0">
                <a:solidFill>
                  <a:srgbClr val="072D50"/>
                </a:solidFill>
                <a:latin typeface="+mj-lt"/>
                <a:cs typeface="Arial"/>
              </a:rPr>
              <a:t>ure</a:t>
            </a:r>
            <a:endParaRPr sz="1200" dirty="0">
              <a:solidFill>
                <a:srgbClr val="072D50"/>
              </a:solidFill>
              <a:latin typeface="+mj-lt"/>
              <a:cs typeface="Arial"/>
            </a:endParaRPr>
          </a:p>
          <a:p>
            <a:pPr>
              <a:lnSpc>
                <a:spcPct val="100000"/>
              </a:lnSpc>
            </a:pPr>
            <a:endParaRPr sz="1200" dirty="0">
              <a:solidFill>
                <a:srgbClr val="072D50"/>
              </a:solidFill>
              <a:latin typeface="+mj-lt"/>
              <a:cs typeface="Times New Roman"/>
            </a:endParaRPr>
          </a:p>
          <a:p>
            <a:pPr marL="45720" marR="5087620" indent="137160">
              <a:spcBef>
                <a:spcPts val="825"/>
              </a:spcBef>
            </a:pPr>
            <a:r>
              <a:rPr sz="1200" b="1" dirty="0">
                <a:solidFill>
                  <a:srgbClr val="072D50"/>
                </a:solidFill>
                <a:latin typeface="+mj-lt"/>
                <a:cs typeface="Arial"/>
              </a:rPr>
              <a:t>1. Cochez la </a:t>
            </a:r>
            <a:r>
              <a:rPr sz="1200" b="1" spc="-5" dirty="0">
                <a:solidFill>
                  <a:srgbClr val="072D50"/>
                </a:solidFill>
                <a:latin typeface="+mj-lt"/>
                <a:cs typeface="Arial"/>
              </a:rPr>
              <a:t>case </a:t>
            </a:r>
            <a:r>
              <a:rPr sz="1200" b="1" dirty="0">
                <a:solidFill>
                  <a:srgbClr val="072D50"/>
                </a:solidFill>
                <a:latin typeface="+mj-lt"/>
                <a:cs typeface="Arial"/>
              </a:rPr>
              <a:t>pour  sélectionner la</a:t>
            </a:r>
            <a:r>
              <a:rPr sz="1200" b="1" spc="-95" dirty="0">
                <a:solidFill>
                  <a:srgbClr val="072D50"/>
                </a:solidFill>
                <a:latin typeface="+mj-lt"/>
                <a:cs typeface="Arial"/>
              </a:rPr>
              <a:t> </a:t>
            </a:r>
            <a:r>
              <a:rPr sz="1200" b="1" spc="-5" dirty="0">
                <a:solidFill>
                  <a:srgbClr val="072D50"/>
                </a:solidFill>
                <a:latin typeface="+mj-lt"/>
                <a:cs typeface="Arial"/>
              </a:rPr>
              <a:t>commande</a:t>
            </a:r>
            <a:endParaRPr sz="1200" dirty="0">
              <a:solidFill>
                <a:srgbClr val="072D50"/>
              </a:solidFill>
              <a:latin typeface="+mj-lt"/>
              <a:cs typeface="Arial"/>
            </a:endParaRPr>
          </a:p>
          <a:p>
            <a:pPr marL="12700" marR="5053330" indent="318135"/>
            <a:r>
              <a:rPr sz="1200" b="1" dirty="0">
                <a:solidFill>
                  <a:srgbClr val="072D50"/>
                </a:solidFill>
                <a:latin typeface="+mj-lt"/>
                <a:cs typeface="Arial"/>
              </a:rPr>
              <a:t>pour laquelle </a:t>
            </a:r>
            <a:r>
              <a:rPr sz="1200" b="1" spc="-5" dirty="0">
                <a:solidFill>
                  <a:srgbClr val="072D50"/>
                </a:solidFill>
                <a:latin typeface="+mj-lt"/>
                <a:cs typeface="Arial"/>
              </a:rPr>
              <a:t>vous  </a:t>
            </a:r>
            <a:r>
              <a:rPr sz="1200" b="1" dirty="0">
                <a:solidFill>
                  <a:srgbClr val="072D50"/>
                </a:solidFill>
                <a:latin typeface="+mj-lt"/>
                <a:cs typeface="Arial"/>
              </a:rPr>
              <a:t>souhaitez </a:t>
            </a:r>
            <a:r>
              <a:rPr sz="1200" b="1" spc="-5" dirty="0">
                <a:solidFill>
                  <a:srgbClr val="072D50"/>
                </a:solidFill>
                <a:latin typeface="+mj-lt"/>
                <a:cs typeface="Arial"/>
              </a:rPr>
              <a:t>créer </a:t>
            </a:r>
            <a:r>
              <a:rPr sz="1200" b="1" dirty="0">
                <a:solidFill>
                  <a:srgbClr val="072D50"/>
                </a:solidFill>
                <a:latin typeface="+mj-lt"/>
                <a:cs typeface="Arial"/>
              </a:rPr>
              <a:t>une</a:t>
            </a:r>
            <a:r>
              <a:rPr sz="1200" b="1" spc="-65" dirty="0">
                <a:solidFill>
                  <a:srgbClr val="072D50"/>
                </a:solidFill>
                <a:latin typeface="+mj-lt"/>
                <a:cs typeface="Arial"/>
              </a:rPr>
              <a:t> </a:t>
            </a:r>
            <a:r>
              <a:rPr sz="1200" b="1" spc="-5" dirty="0">
                <a:solidFill>
                  <a:srgbClr val="072D50"/>
                </a:solidFill>
                <a:latin typeface="+mj-lt"/>
                <a:cs typeface="Arial"/>
              </a:rPr>
              <a:t>facture</a:t>
            </a:r>
            <a:endParaRPr sz="1200" dirty="0">
              <a:solidFill>
                <a:srgbClr val="072D50"/>
              </a:solidFill>
              <a:latin typeface="+mj-lt"/>
              <a:cs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802129" y="2411730"/>
            <a:ext cx="8852916" cy="3078479"/>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1828800" y="2438400"/>
            <a:ext cx="8745220" cy="2971800"/>
          </a:xfrm>
          <a:prstGeom prst="rect">
            <a:avLst/>
          </a:prstGeom>
          <a:blipFill>
            <a:blip r:embed="rId3" cstate="print"/>
            <a:stretch>
              <a:fillRect/>
            </a:stretch>
          </a:blipFill>
        </p:spPr>
        <p:txBody>
          <a:bodyPr wrap="square" lIns="0" tIns="0" rIns="0" bIns="0" rtlCol="0"/>
          <a:lstStyle/>
          <a:p>
            <a:endParaRPr/>
          </a:p>
        </p:txBody>
      </p:sp>
      <p:sp>
        <p:nvSpPr>
          <p:cNvPr id="8" name="Text Placeholder 7">
            <a:extLst>
              <a:ext uri="{FF2B5EF4-FFF2-40B4-BE49-F238E27FC236}">
                <a16:creationId xmlns:a16="http://schemas.microsoft.com/office/drawing/2014/main" id="{0F6673C6-7097-4EE6-8AD4-D2FDE5F23D54}"/>
              </a:ext>
            </a:extLst>
          </p:cNvPr>
          <p:cNvSpPr>
            <a:spLocks noGrp="1"/>
          </p:cNvSpPr>
          <p:nvPr>
            <p:ph type="body" sz="quarter" idx="11"/>
          </p:nvPr>
        </p:nvSpPr>
        <p:spPr>
          <a:xfrm>
            <a:off x="624337" y="1351125"/>
            <a:ext cx="10551663" cy="805308"/>
          </a:xfrm>
        </p:spPr>
        <p:txBody>
          <a:bodyPr/>
          <a:lstStyle/>
          <a:p>
            <a:pPr marL="0" indent="0">
              <a:buNone/>
            </a:pPr>
            <a:r>
              <a:rPr lang="fr-FR" spc="-5" dirty="0">
                <a:cs typeface="Arial"/>
              </a:rPr>
              <a:t>Une </a:t>
            </a:r>
            <a:r>
              <a:rPr lang="fr-FR" dirty="0">
                <a:cs typeface="Arial"/>
              </a:rPr>
              <a:t>facture </a:t>
            </a:r>
            <a:r>
              <a:rPr lang="fr-FR" spc="-5" dirty="0">
                <a:cs typeface="Arial"/>
              </a:rPr>
              <a:t>sera </a:t>
            </a:r>
            <a:r>
              <a:rPr lang="fr-FR" dirty="0">
                <a:cs typeface="Arial"/>
              </a:rPr>
              <a:t>alors crée </a:t>
            </a:r>
            <a:r>
              <a:rPr lang="fr-FR" spc="-5" dirty="0">
                <a:cs typeface="Arial"/>
              </a:rPr>
              <a:t>à partir du bon de commande et</a:t>
            </a:r>
            <a:r>
              <a:rPr lang="fr-FR" spc="160" dirty="0">
                <a:cs typeface="Arial"/>
              </a:rPr>
              <a:t> </a:t>
            </a:r>
            <a:r>
              <a:rPr lang="fr-FR" spc="-5" dirty="0">
                <a:cs typeface="Arial"/>
              </a:rPr>
              <a:t>l'écran</a:t>
            </a:r>
            <a:br>
              <a:rPr lang="fr-FR" dirty="0">
                <a:cs typeface="Arial"/>
              </a:rPr>
            </a:br>
            <a:r>
              <a:rPr lang="fr-FR" spc="-5" dirty="0">
                <a:cs typeface="Arial"/>
              </a:rPr>
              <a:t>de facture</a:t>
            </a:r>
            <a:r>
              <a:rPr lang="fr-FR" spc="-10" dirty="0">
                <a:cs typeface="Arial"/>
              </a:rPr>
              <a:t> </a:t>
            </a:r>
            <a:r>
              <a:rPr lang="fr-FR" spc="-5" dirty="0">
                <a:cs typeface="Arial"/>
              </a:rPr>
              <a:t>apparaîtra.</a:t>
            </a:r>
            <a:endParaRPr lang="fr-FR" dirty="0">
              <a:cs typeface="Arial"/>
            </a:endParaRPr>
          </a:p>
          <a:p>
            <a:pPr marL="0" indent="0">
              <a:buNone/>
            </a:pPr>
            <a:endParaRPr lang="en-PH" dirty="0"/>
          </a:p>
        </p:txBody>
      </p:sp>
      <p:sp>
        <p:nvSpPr>
          <p:cNvPr id="6" name="object 6"/>
          <p:cNvSpPr txBox="1">
            <a:spLocks noGrp="1"/>
          </p:cNvSpPr>
          <p:nvPr>
            <p:ph type="sldNum" sz="quarter" idx="4294967295"/>
          </p:nvPr>
        </p:nvSpPr>
        <p:spPr>
          <a:xfrm>
            <a:off x="11936413" y="6532563"/>
            <a:ext cx="255587" cy="153987"/>
          </a:xfrm>
          <a:prstGeom prst="rect">
            <a:avLst/>
          </a:prstGeom>
        </p:spPr>
        <p:txBody>
          <a:bodyPr vert="horz" wrap="square" lIns="0" tIns="0" rIns="0" bIns="0" rtlCol="0">
            <a:spAutoFit/>
          </a:bodyPr>
          <a:lstStyle/>
          <a:p>
            <a:pPr marL="25400"/>
            <a:fld id="{81D60167-4931-47E6-BA6A-407CBD079E47}" type="slidenum">
              <a:rPr spc="-5" dirty="0"/>
              <a:pPr marL="25400"/>
              <a:t>32</a:t>
            </a:fld>
            <a:endParaRPr spc="-5"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597311" y="4109149"/>
            <a:ext cx="8702040" cy="230276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624337" y="4134943"/>
            <a:ext cx="8594852" cy="2196973"/>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695908" y="1273292"/>
            <a:ext cx="5742940" cy="351790"/>
          </a:xfrm>
          <a:prstGeom prst="rect">
            <a:avLst/>
          </a:prstGeom>
        </p:spPr>
        <p:txBody>
          <a:bodyPr vert="horz" wrap="square" lIns="0" tIns="0" rIns="0" bIns="0" rtlCol="0">
            <a:spAutoFit/>
          </a:bodyPr>
          <a:lstStyle/>
          <a:p>
            <a:pPr marL="12700"/>
            <a:r>
              <a:rPr sz="2200" spc="-5" dirty="0">
                <a:latin typeface="Arial"/>
                <a:cs typeface="Arial"/>
              </a:rPr>
              <a:t>La deuxième option est d’ouvrir la</a:t>
            </a:r>
            <a:r>
              <a:rPr sz="2200" spc="90" dirty="0">
                <a:latin typeface="Arial"/>
                <a:cs typeface="Arial"/>
              </a:rPr>
              <a:t> </a:t>
            </a:r>
            <a:r>
              <a:rPr sz="2200" spc="-5" dirty="0">
                <a:latin typeface="Arial"/>
                <a:cs typeface="Arial"/>
              </a:rPr>
              <a:t>commande.</a:t>
            </a:r>
            <a:endParaRPr sz="2200" dirty="0">
              <a:latin typeface="Arial"/>
              <a:cs typeface="Arial"/>
            </a:endParaRPr>
          </a:p>
        </p:txBody>
      </p:sp>
      <p:sp>
        <p:nvSpPr>
          <p:cNvPr id="5" name="object 5"/>
          <p:cNvSpPr/>
          <p:nvPr/>
        </p:nvSpPr>
        <p:spPr>
          <a:xfrm>
            <a:off x="5667915" y="4842447"/>
            <a:ext cx="2046605" cy="542925"/>
          </a:xfrm>
          <a:custGeom>
            <a:avLst/>
            <a:gdLst/>
            <a:ahLst/>
            <a:cxnLst/>
            <a:rect l="l" t="t" r="r" b="b"/>
            <a:pathLst>
              <a:path w="2046604" h="542925">
                <a:moveTo>
                  <a:pt x="1957704" y="0"/>
                </a:moveTo>
                <a:lnTo>
                  <a:pt x="553212" y="0"/>
                </a:lnTo>
                <a:lnTo>
                  <a:pt x="518586" y="6996"/>
                </a:lnTo>
                <a:lnTo>
                  <a:pt x="490331" y="26066"/>
                </a:lnTo>
                <a:lnTo>
                  <a:pt x="471291" y="54328"/>
                </a:lnTo>
                <a:lnTo>
                  <a:pt x="464312" y="88899"/>
                </a:lnTo>
                <a:lnTo>
                  <a:pt x="464312" y="311149"/>
                </a:lnTo>
                <a:lnTo>
                  <a:pt x="0" y="542543"/>
                </a:lnTo>
                <a:lnTo>
                  <a:pt x="464312" y="444499"/>
                </a:lnTo>
                <a:lnTo>
                  <a:pt x="2046604" y="444499"/>
                </a:lnTo>
                <a:lnTo>
                  <a:pt x="2046604" y="88899"/>
                </a:lnTo>
                <a:lnTo>
                  <a:pt x="2039608" y="54328"/>
                </a:lnTo>
                <a:lnTo>
                  <a:pt x="2020538" y="26066"/>
                </a:lnTo>
                <a:lnTo>
                  <a:pt x="1992276" y="6996"/>
                </a:lnTo>
                <a:lnTo>
                  <a:pt x="1957704" y="0"/>
                </a:lnTo>
                <a:close/>
              </a:path>
              <a:path w="2046604" h="542925">
                <a:moveTo>
                  <a:pt x="2046604" y="444499"/>
                </a:moveTo>
                <a:lnTo>
                  <a:pt x="464312" y="444499"/>
                </a:lnTo>
                <a:lnTo>
                  <a:pt x="471291" y="479125"/>
                </a:lnTo>
                <a:lnTo>
                  <a:pt x="490331" y="507380"/>
                </a:lnTo>
                <a:lnTo>
                  <a:pt x="518586" y="526420"/>
                </a:lnTo>
                <a:lnTo>
                  <a:pt x="553212" y="533399"/>
                </a:lnTo>
                <a:lnTo>
                  <a:pt x="1957704" y="533399"/>
                </a:lnTo>
                <a:lnTo>
                  <a:pt x="1992276" y="526420"/>
                </a:lnTo>
                <a:lnTo>
                  <a:pt x="2020538" y="507380"/>
                </a:lnTo>
                <a:lnTo>
                  <a:pt x="2039608" y="479125"/>
                </a:lnTo>
                <a:lnTo>
                  <a:pt x="2046604" y="444499"/>
                </a:lnTo>
                <a:close/>
              </a:path>
            </a:pathLst>
          </a:custGeom>
          <a:solidFill>
            <a:srgbClr val="FFFFFF"/>
          </a:solidFill>
        </p:spPr>
        <p:txBody>
          <a:bodyPr wrap="square" lIns="0" tIns="0" rIns="0" bIns="0" rtlCol="0"/>
          <a:lstStyle/>
          <a:p>
            <a:endParaRPr/>
          </a:p>
        </p:txBody>
      </p:sp>
      <p:sp>
        <p:nvSpPr>
          <p:cNvPr id="6" name="object 6"/>
          <p:cNvSpPr/>
          <p:nvPr/>
        </p:nvSpPr>
        <p:spPr>
          <a:xfrm>
            <a:off x="5667915" y="4842447"/>
            <a:ext cx="2046605" cy="542925"/>
          </a:xfrm>
          <a:custGeom>
            <a:avLst/>
            <a:gdLst/>
            <a:ahLst/>
            <a:cxnLst/>
            <a:rect l="l" t="t" r="r" b="b"/>
            <a:pathLst>
              <a:path w="2046604" h="542925">
                <a:moveTo>
                  <a:pt x="464312" y="88899"/>
                </a:moveTo>
                <a:lnTo>
                  <a:pt x="471291" y="54328"/>
                </a:lnTo>
                <a:lnTo>
                  <a:pt x="490331" y="26066"/>
                </a:lnTo>
                <a:lnTo>
                  <a:pt x="518586" y="6996"/>
                </a:lnTo>
                <a:lnTo>
                  <a:pt x="553212" y="0"/>
                </a:lnTo>
                <a:lnTo>
                  <a:pt x="727963" y="0"/>
                </a:lnTo>
                <a:lnTo>
                  <a:pt x="1123569" y="0"/>
                </a:lnTo>
                <a:lnTo>
                  <a:pt x="1957704" y="0"/>
                </a:lnTo>
                <a:lnTo>
                  <a:pt x="1992276" y="6996"/>
                </a:lnTo>
                <a:lnTo>
                  <a:pt x="2020538" y="26066"/>
                </a:lnTo>
                <a:lnTo>
                  <a:pt x="2039608" y="54328"/>
                </a:lnTo>
                <a:lnTo>
                  <a:pt x="2046604" y="88899"/>
                </a:lnTo>
                <a:lnTo>
                  <a:pt x="2046604" y="311149"/>
                </a:lnTo>
                <a:lnTo>
                  <a:pt x="2046604" y="444499"/>
                </a:lnTo>
                <a:lnTo>
                  <a:pt x="2039608" y="479125"/>
                </a:lnTo>
                <a:lnTo>
                  <a:pt x="2020538" y="507380"/>
                </a:lnTo>
                <a:lnTo>
                  <a:pt x="1992276" y="526420"/>
                </a:lnTo>
                <a:lnTo>
                  <a:pt x="1957704" y="533399"/>
                </a:lnTo>
                <a:lnTo>
                  <a:pt x="1123569" y="533399"/>
                </a:lnTo>
                <a:lnTo>
                  <a:pt x="727963" y="533399"/>
                </a:lnTo>
                <a:lnTo>
                  <a:pt x="553212" y="533399"/>
                </a:lnTo>
                <a:lnTo>
                  <a:pt x="518586" y="526420"/>
                </a:lnTo>
                <a:lnTo>
                  <a:pt x="490331" y="507380"/>
                </a:lnTo>
                <a:lnTo>
                  <a:pt x="471291" y="479125"/>
                </a:lnTo>
                <a:lnTo>
                  <a:pt x="464312" y="444499"/>
                </a:lnTo>
                <a:lnTo>
                  <a:pt x="0" y="542543"/>
                </a:lnTo>
                <a:lnTo>
                  <a:pt x="464312" y="311149"/>
                </a:lnTo>
                <a:lnTo>
                  <a:pt x="464312" y="88899"/>
                </a:lnTo>
                <a:close/>
              </a:path>
            </a:pathLst>
          </a:custGeom>
          <a:ln w="25400">
            <a:solidFill>
              <a:srgbClr val="072D50"/>
            </a:solidFill>
          </a:ln>
        </p:spPr>
        <p:txBody>
          <a:bodyPr wrap="square" lIns="0" tIns="0" rIns="0" bIns="0" rtlCol="0"/>
          <a:lstStyle/>
          <a:p>
            <a:endParaRPr/>
          </a:p>
        </p:txBody>
      </p:sp>
      <p:sp>
        <p:nvSpPr>
          <p:cNvPr id="7" name="object 7"/>
          <p:cNvSpPr txBox="1"/>
          <p:nvPr/>
        </p:nvSpPr>
        <p:spPr>
          <a:xfrm>
            <a:off x="6261258" y="4910773"/>
            <a:ext cx="1323975" cy="380365"/>
          </a:xfrm>
          <a:prstGeom prst="rect">
            <a:avLst/>
          </a:prstGeom>
        </p:spPr>
        <p:txBody>
          <a:bodyPr vert="horz" wrap="square" lIns="0" tIns="0" rIns="0" bIns="0" rtlCol="0">
            <a:spAutoFit/>
          </a:bodyPr>
          <a:lstStyle/>
          <a:p>
            <a:pPr marL="30480" marR="5080" indent="-18415"/>
            <a:r>
              <a:rPr sz="1200" b="1" dirty="0">
                <a:solidFill>
                  <a:srgbClr val="072D50"/>
                </a:solidFill>
                <a:latin typeface="+mj-lt"/>
                <a:cs typeface="Arial"/>
              </a:rPr>
              <a:t>Cliquez </a:t>
            </a:r>
            <a:r>
              <a:rPr sz="1200" b="1" spc="-5" dirty="0">
                <a:solidFill>
                  <a:srgbClr val="072D50"/>
                </a:solidFill>
                <a:latin typeface="+mj-lt"/>
                <a:cs typeface="Arial"/>
              </a:rPr>
              <a:t>sur </a:t>
            </a:r>
            <a:r>
              <a:rPr sz="1200" b="1" dirty="0">
                <a:solidFill>
                  <a:srgbClr val="072D50"/>
                </a:solidFill>
                <a:latin typeface="+mj-lt"/>
                <a:cs typeface="Arial"/>
              </a:rPr>
              <a:t>le</a:t>
            </a:r>
            <a:r>
              <a:rPr sz="1200" b="1" spc="-85" dirty="0">
                <a:solidFill>
                  <a:srgbClr val="072D50"/>
                </a:solidFill>
                <a:latin typeface="+mj-lt"/>
                <a:cs typeface="Arial"/>
              </a:rPr>
              <a:t> </a:t>
            </a:r>
            <a:r>
              <a:rPr sz="1200" b="1" dirty="0">
                <a:solidFill>
                  <a:srgbClr val="072D50"/>
                </a:solidFill>
                <a:latin typeface="+mj-lt"/>
                <a:cs typeface="Arial"/>
              </a:rPr>
              <a:t>lien  Créer une</a:t>
            </a:r>
            <a:r>
              <a:rPr sz="1200" b="1" spc="-90" dirty="0">
                <a:solidFill>
                  <a:srgbClr val="072D50"/>
                </a:solidFill>
                <a:latin typeface="+mj-lt"/>
                <a:cs typeface="Arial"/>
              </a:rPr>
              <a:t> </a:t>
            </a:r>
            <a:r>
              <a:rPr sz="1200" b="1" spc="-5" dirty="0">
                <a:solidFill>
                  <a:srgbClr val="072D50"/>
                </a:solidFill>
                <a:latin typeface="+mj-lt"/>
                <a:cs typeface="Arial"/>
              </a:rPr>
              <a:t>facture</a:t>
            </a:r>
            <a:endParaRPr sz="1200">
              <a:solidFill>
                <a:srgbClr val="072D50"/>
              </a:solidFill>
              <a:latin typeface="+mj-lt"/>
              <a:cs typeface="Arial"/>
            </a:endParaRPr>
          </a:p>
        </p:txBody>
      </p:sp>
      <p:sp>
        <p:nvSpPr>
          <p:cNvPr id="8" name="object 8"/>
          <p:cNvSpPr txBox="1"/>
          <p:nvPr/>
        </p:nvSpPr>
        <p:spPr>
          <a:xfrm>
            <a:off x="682815" y="3705299"/>
            <a:ext cx="11239272" cy="338554"/>
          </a:xfrm>
          <a:prstGeom prst="rect">
            <a:avLst/>
          </a:prstGeom>
        </p:spPr>
        <p:txBody>
          <a:bodyPr vert="horz" wrap="square" lIns="0" tIns="0" rIns="0" bIns="0" rtlCol="0">
            <a:spAutoFit/>
          </a:bodyPr>
          <a:lstStyle/>
          <a:p>
            <a:pPr marL="12700" marR="5080"/>
            <a:r>
              <a:rPr sz="2200" spc="-5" dirty="0">
                <a:latin typeface="Arial"/>
                <a:cs typeface="Arial"/>
              </a:rPr>
              <a:t>Sélectionner </a:t>
            </a:r>
            <a:r>
              <a:rPr sz="2200" dirty="0">
                <a:latin typeface="Arial"/>
                <a:cs typeface="Arial"/>
              </a:rPr>
              <a:t>ensuite </a:t>
            </a:r>
            <a:r>
              <a:rPr sz="2200" spc="-5" dirty="0">
                <a:latin typeface="Arial"/>
                <a:cs typeface="Arial"/>
              </a:rPr>
              <a:t>la ou les lignes à facturer et </a:t>
            </a:r>
            <a:r>
              <a:rPr sz="2200" dirty="0">
                <a:latin typeface="Arial"/>
                <a:cs typeface="Arial"/>
              </a:rPr>
              <a:t>cliquez </a:t>
            </a:r>
            <a:r>
              <a:rPr sz="2200" spc="-5" dirty="0">
                <a:latin typeface="Arial"/>
                <a:cs typeface="Arial"/>
              </a:rPr>
              <a:t>sur le lien</a:t>
            </a:r>
            <a:r>
              <a:rPr lang="en-PH" sz="2200" spc="-5" dirty="0">
                <a:latin typeface="Arial"/>
                <a:cs typeface="Arial"/>
              </a:rPr>
              <a:t>.</a:t>
            </a:r>
            <a:r>
              <a:rPr sz="2200" spc="-5" dirty="0">
                <a:latin typeface="Arial"/>
                <a:cs typeface="Arial"/>
              </a:rPr>
              <a:t> </a:t>
            </a:r>
            <a:r>
              <a:rPr sz="2200" spc="-5" dirty="0" err="1">
                <a:latin typeface="Arial"/>
                <a:cs typeface="Arial"/>
              </a:rPr>
              <a:t>Créer</a:t>
            </a:r>
            <a:r>
              <a:rPr sz="2200" spc="-5" dirty="0">
                <a:latin typeface="Arial"/>
                <a:cs typeface="Arial"/>
              </a:rPr>
              <a:t> une</a:t>
            </a:r>
            <a:r>
              <a:rPr sz="2200" spc="-10" dirty="0">
                <a:latin typeface="Arial"/>
                <a:cs typeface="Arial"/>
              </a:rPr>
              <a:t> </a:t>
            </a:r>
            <a:r>
              <a:rPr sz="2200" spc="-5" dirty="0">
                <a:latin typeface="Arial"/>
                <a:cs typeface="Arial"/>
              </a:rPr>
              <a:t>facture.</a:t>
            </a:r>
            <a:endParaRPr sz="2200" dirty="0">
              <a:latin typeface="Arial"/>
              <a:cs typeface="Arial"/>
            </a:endParaRPr>
          </a:p>
        </p:txBody>
      </p:sp>
      <p:sp>
        <p:nvSpPr>
          <p:cNvPr id="9" name="object 9"/>
          <p:cNvSpPr/>
          <p:nvPr/>
        </p:nvSpPr>
        <p:spPr>
          <a:xfrm>
            <a:off x="801312" y="5172394"/>
            <a:ext cx="2844800" cy="556895"/>
          </a:xfrm>
          <a:custGeom>
            <a:avLst/>
            <a:gdLst/>
            <a:ahLst/>
            <a:cxnLst/>
            <a:rect l="l" t="t" r="r" b="b"/>
            <a:pathLst>
              <a:path w="2844800" h="556895">
                <a:moveTo>
                  <a:pt x="2760941" y="0"/>
                </a:moveTo>
                <a:lnTo>
                  <a:pt x="415721" y="0"/>
                </a:lnTo>
                <a:lnTo>
                  <a:pt x="383058" y="6598"/>
                </a:lnTo>
                <a:lnTo>
                  <a:pt x="356382" y="24590"/>
                </a:lnTo>
                <a:lnTo>
                  <a:pt x="338396" y="51274"/>
                </a:lnTo>
                <a:lnTo>
                  <a:pt x="331800" y="83947"/>
                </a:lnTo>
                <a:lnTo>
                  <a:pt x="331800" y="293750"/>
                </a:lnTo>
                <a:lnTo>
                  <a:pt x="0" y="556514"/>
                </a:lnTo>
                <a:lnTo>
                  <a:pt x="331800" y="419658"/>
                </a:lnTo>
                <a:lnTo>
                  <a:pt x="2844761" y="419658"/>
                </a:lnTo>
                <a:lnTo>
                  <a:pt x="2844761" y="83947"/>
                </a:lnTo>
                <a:lnTo>
                  <a:pt x="2838183" y="51274"/>
                </a:lnTo>
                <a:lnTo>
                  <a:pt x="2820235" y="24590"/>
                </a:lnTo>
                <a:lnTo>
                  <a:pt x="2793594" y="6598"/>
                </a:lnTo>
                <a:lnTo>
                  <a:pt x="2760941" y="0"/>
                </a:lnTo>
                <a:close/>
              </a:path>
              <a:path w="2844800" h="556895">
                <a:moveTo>
                  <a:pt x="2844761" y="419658"/>
                </a:moveTo>
                <a:lnTo>
                  <a:pt x="331800" y="419658"/>
                </a:lnTo>
                <a:lnTo>
                  <a:pt x="338396" y="452322"/>
                </a:lnTo>
                <a:lnTo>
                  <a:pt x="356382" y="478997"/>
                </a:lnTo>
                <a:lnTo>
                  <a:pt x="383058" y="496984"/>
                </a:lnTo>
                <a:lnTo>
                  <a:pt x="415721" y="503580"/>
                </a:lnTo>
                <a:lnTo>
                  <a:pt x="2760941" y="503580"/>
                </a:lnTo>
                <a:lnTo>
                  <a:pt x="2793594" y="496984"/>
                </a:lnTo>
                <a:lnTo>
                  <a:pt x="2820235" y="478997"/>
                </a:lnTo>
                <a:lnTo>
                  <a:pt x="2838183" y="452322"/>
                </a:lnTo>
                <a:lnTo>
                  <a:pt x="2844761" y="419658"/>
                </a:lnTo>
                <a:close/>
              </a:path>
            </a:pathLst>
          </a:custGeom>
          <a:solidFill>
            <a:srgbClr val="FFFFFF"/>
          </a:solidFill>
        </p:spPr>
        <p:txBody>
          <a:bodyPr wrap="square" lIns="0" tIns="0" rIns="0" bIns="0" rtlCol="0"/>
          <a:lstStyle/>
          <a:p>
            <a:endParaRPr/>
          </a:p>
        </p:txBody>
      </p:sp>
      <p:sp>
        <p:nvSpPr>
          <p:cNvPr id="10" name="object 10"/>
          <p:cNvSpPr/>
          <p:nvPr/>
        </p:nvSpPr>
        <p:spPr>
          <a:xfrm>
            <a:off x="801312" y="5172394"/>
            <a:ext cx="2844800" cy="556895"/>
          </a:xfrm>
          <a:custGeom>
            <a:avLst/>
            <a:gdLst/>
            <a:ahLst/>
            <a:cxnLst/>
            <a:rect l="l" t="t" r="r" b="b"/>
            <a:pathLst>
              <a:path w="2844800" h="556895">
                <a:moveTo>
                  <a:pt x="331800" y="83947"/>
                </a:moveTo>
                <a:lnTo>
                  <a:pt x="338396" y="51274"/>
                </a:lnTo>
                <a:lnTo>
                  <a:pt x="356382" y="24590"/>
                </a:lnTo>
                <a:lnTo>
                  <a:pt x="383058" y="6598"/>
                </a:lnTo>
                <a:lnTo>
                  <a:pt x="415721" y="0"/>
                </a:lnTo>
                <a:lnTo>
                  <a:pt x="750633" y="0"/>
                </a:lnTo>
                <a:lnTo>
                  <a:pt x="1378927" y="0"/>
                </a:lnTo>
                <a:lnTo>
                  <a:pt x="2760941" y="0"/>
                </a:lnTo>
                <a:lnTo>
                  <a:pt x="2793594" y="6598"/>
                </a:lnTo>
                <a:lnTo>
                  <a:pt x="2820235" y="24590"/>
                </a:lnTo>
                <a:lnTo>
                  <a:pt x="2838183" y="51274"/>
                </a:lnTo>
                <a:lnTo>
                  <a:pt x="2844761" y="83947"/>
                </a:lnTo>
                <a:lnTo>
                  <a:pt x="2844761" y="293750"/>
                </a:lnTo>
                <a:lnTo>
                  <a:pt x="2844761" y="419658"/>
                </a:lnTo>
                <a:lnTo>
                  <a:pt x="2838183" y="452322"/>
                </a:lnTo>
                <a:lnTo>
                  <a:pt x="2820235" y="478997"/>
                </a:lnTo>
                <a:lnTo>
                  <a:pt x="2793594" y="496984"/>
                </a:lnTo>
                <a:lnTo>
                  <a:pt x="2760941" y="503580"/>
                </a:lnTo>
                <a:lnTo>
                  <a:pt x="1378927" y="503580"/>
                </a:lnTo>
                <a:lnTo>
                  <a:pt x="750633" y="503580"/>
                </a:lnTo>
                <a:lnTo>
                  <a:pt x="415721" y="503580"/>
                </a:lnTo>
                <a:lnTo>
                  <a:pt x="383058" y="496984"/>
                </a:lnTo>
                <a:lnTo>
                  <a:pt x="356382" y="478997"/>
                </a:lnTo>
                <a:lnTo>
                  <a:pt x="338396" y="452322"/>
                </a:lnTo>
                <a:lnTo>
                  <a:pt x="331800" y="419658"/>
                </a:lnTo>
                <a:lnTo>
                  <a:pt x="0" y="556514"/>
                </a:lnTo>
                <a:lnTo>
                  <a:pt x="331800" y="293750"/>
                </a:lnTo>
                <a:lnTo>
                  <a:pt x="331800" y="83947"/>
                </a:lnTo>
                <a:close/>
              </a:path>
            </a:pathLst>
          </a:custGeom>
          <a:ln w="25400">
            <a:solidFill>
              <a:srgbClr val="072D50"/>
            </a:solidFill>
          </a:ln>
        </p:spPr>
        <p:txBody>
          <a:bodyPr wrap="square" lIns="0" tIns="0" rIns="0" bIns="0" rtlCol="0"/>
          <a:lstStyle/>
          <a:p>
            <a:endParaRPr/>
          </a:p>
        </p:txBody>
      </p:sp>
      <p:sp>
        <p:nvSpPr>
          <p:cNvPr id="11" name="object 11"/>
          <p:cNvSpPr txBox="1"/>
          <p:nvPr/>
        </p:nvSpPr>
        <p:spPr>
          <a:xfrm>
            <a:off x="1257000" y="5239322"/>
            <a:ext cx="2265680" cy="380365"/>
          </a:xfrm>
          <a:prstGeom prst="rect">
            <a:avLst/>
          </a:prstGeom>
        </p:spPr>
        <p:txBody>
          <a:bodyPr vert="horz" wrap="square" lIns="0" tIns="0" rIns="0" bIns="0" rtlCol="0">
            <a:spAutoFit/>
          </a:bodyPr>
          <a:lstStyle/>
          <a:p>
            <a:pPr marL="12700" marR="5080" indent="383540"/>
            <a:r>
              <a:rPr sz="1200" b="1" dirty="0">
                <a:solidFill>
                  <a:srgbClr val="072D50"/>
                </a:solidFill>
                <a:latin typeface="+mj-lt"/>
                <a:cs typeface="Arial"/>
              </a:rPr>
              <a:t>Cochez la </a:t>
            </a:r>
            <a:r>
              <a:rPr sz="1200" b="1" spc="-5" dirty="0">
                <a:solidFill>
                  <a:srgbClr val="072D50"/>
                </a:solidFill>
                <a:latin typeface="+mj-lt"/>
                <a:cs typeface="Arial"/>
              </a:rPr>
              <a:t>case </a:t>
            </a:r>
            <a:r>
              <a:rPr sz="1200" b="1" dirty="0">
                <a:solidFill>
                  <a:srgbClr val="072D50"/>
                </a:solidFill>
                <a:latin typeface="+mj-lt"/>
                <a:cs typeface="Arial"/>
              </a:rPr>
              <a:t>pour  sélectionner la ligne </a:t>
            </a:r>
            <a:r>
              <a:rPr sz="1200" b="1" spc="-5" dirty="0">
                <a:solidFill>
                  <a:srgbClr val="072D50"/>
                </a:solidFill>
                <a:latin typeface="+mj-lt"/>
                <a:cs typeface="Arial"/>
              </a:rPr>
              <a:t>à</a:t>
            </a:r>
            <a:r>
              <a:rPr sz="1200" b="1" spc="-85" dirty="0">
                <a:solidFill>
                  <a:srgbClr val="072D50"/>
                </a:solidFill>
                <a:latin typeface="+mj-lt"/>
                <a:cs typeface="Arial"/>
              </a:rPr>
              <a:t> </a:t>
            </a:r>
            <a:r>
              <a:rPr sz="1200" b="1" spc="-10" dirty="0">
                <a:solidFill>
                  <a:srgbClr val="072D50"/>
                </a:solidFill>
                <a:latin typeface="+mj-lt"/>
                <a:cs typeface="Arial"/>
              </a:rPr>
              <a:t>facturer.</a:t>
            </a:r>
            <a:endParaRPr sz="1200" dirty="0">
              <a:solidFill>
                <a:srgbClr val="072D50"/>
              </a:solidFill>
              <a:latin typeface="+mj-lt"/>
              <a:cs typeface="Arial"/>
            </a:endParaRPr>
          </a:p>
        </p:txBody>
      </p:sp>
      <p:sp>
        <p:nvSpPr>
          <p:cNvPr id="12" name="object 12"/>
          <p:cNvSpPr/>
          <p:nvPr/>
        </p:nvSpPr>
        <p:spPr>
          <a:xfrm>
            <a:off x="583595" y="1654590"/>
            <a:ext cx="8717280" cy="1876044"/>
          </a:xfrm>
          <a:prstGeom prst="rect">
            <a:avLst/>
          </a:prstGeom>
          <a:blipFill>
            <a:blip r:embed="rId4" cstate="print"/>
            <a:stretch>
              <a:fillRect/>
            </a:stretch>
          </a:blipFill>
        </p:spPr>
        <p:txBody>
          <a:bodyPr wrap="square" lIns="0" tIns="0" rIns="0" bIns="0" rtlCol="0"/>
          <a:lstStyle/>
          <a:p>
            <a:endParaRPr/>
          </a:p>
        </p:txBody>
      </p:sp>
      <p:sp>
        <p:nvSpPr>
          <p:cNvPr id="13" name="object 13"/>
          <p:cNvSpPr/>
          <p:nvPr/>
        </p:nvSpPr>
        <p:spPr>
          <a:xfrm>
            <a:off x="610011" y="1680371"/>
            <a:ext cx="8610854" cy="1769999"/>
          </a:xfrm>
          <a:prstGeom prst="rect">
            <a:avLst/>
          </a:prstGeom>
          <a:blipFill>
            <a:blip r:embed="rId5" cstate="print"/>
            <a:stretch>
              <a:fillRect/>
            </a:stretch>
          </a:blipFill>
        </p:spPr>
        <p:txBody>
          <a:bodyPr wrap="square" lIns="0" tIns="0" rIns="0" bIns="0" rtlCol="0"/>
          <a:lstStyle/>
          <a:p>
            <a:endParaRPr/>
          </a:p>
        </p:txBody>
      </p:sp>
      <p:sp>
        <p:nvSpPr>
          <p:cNvPr id="14" name="object 14"/>
          <p:cNvSpPr/>
          <p:nvPr/>
        </p:nvSpPr>
        <p:spPr>
          <a:xfrm>
            <a:off x="6969721" y="1505706"/>
            <a:ext cx="3628344" cy="881007"/>
          </a:xfrm>
          <a:custGeom>
            <a:avLst/>
            <a:gdLst>
              <a:gd name="connsiteX0" fmla="*/ 1429130 w 1715007"/>
              <a:gd name="connsiteY0" fmla="*/ 540131 h 958128"/>
              <a:gd name="connsiteX1" fmla="*/ 1000378 w 1715007"/>
              <a:gd name="connsiteY1" fmla="*/ 540131 h 958128"/>
              <a:gd name="connsiteX2" fmla="*/ 817180 w 1715007"/>
              <a:gd name="connsiteY2" fmla="*/ 958128 h 958128"/>
              <a:gd name="connsiteX3" fmla="*/ 1429130 w 1715007"/>
              <a:gd name="connsiteY3" fmla="*/ 540131 h 958128"/>
              <a:gd name="connsiteX0" fmla="*/ 1624965 w 1715007"/>
              <a:gd name="connsiteY0" fmla="*/ 0 h 958128"/>
              <a:gd name="connsiteX1" fmla="*/ 90043 w 1715007"/>
              <a:gd name="connsiteY1" fmla="*/ 0 h 958128"/>
              <a:gd name="connsiteX2" fmla="*/ 54971 w 1715007"/>
              <a:gd name="connsiteY2" fmla="*/ 7068 h 958128"/>
              <a:gd name="connsiteX3" fmla="*/ 26352 w 1715007"/>
              <a:gd name="connsiteY3" fmla="*/ 26352 h 958128"/>
              <a:gd name="connsiteX4" fmla="*/ 7068 w 1715007"/>
              <a:gd name="connsiteY4" fmla="*/ 54971 h 958128"/>
              <a:gd name="connsiteX5" fmla="*/ 0 w 1715007"/>
              <a:gd name="connsiteY5" fmla="*/ 90043 h 958128"/>
              <a:gd name="connsiteX6" fmla="*/ 0 w 1715007"/>
              <a:gd name="connsiteY6" fmla="*/ 450088 h 958128"/>
              <a:gd name="connsiteX7" fmla="*/ 7068 w 1715007"/>
              <a:gd name="connsiteY7" fmla="*/ 485106 h 958128"/>
              <a:gd name="connsiteX8" fmla="*/ 26352 w 1715007"/>
              <a:gd name="connsiteY8" fmla="*/ 513730 h 958128"/>
              <a:gd name="connsiteX9" fmla="*/ 54971 w 1715007"/>
              <a:gd name="connsiteY9" fmla="*/ 533044 h 958128"/>
              <a:gd name="connsiteX10" fmla="*/ 90043 w 1715007"/>
              <a:gd name="connsiteY10" fmla="*/ 540131 h 958128"/>
              <a:gd name="connsiteX11" fmla="*/ 1624965 w 1715007"/>
              <a:gd name="connsiteY11" fmla="*/ 540131 h 958128"/>
              <a:gd name="connsiteX12" fmla="*/ 1659983 w 1715007"/>
              <a:gd name="connsiteY12" fmla="*/ 533044 h 958128"/>
              <a:gd name="connsiteX13" fmla="*/ 1688607 w 1715007"/>
              <a:gd name="connsiteY13" fmla="*/ 513730 h 958128"/>
              <a:gd name="connsiteX14" fmla="*/ 1707921 w 1715007"/>
              <a:gd name="connsiteY14" fmla="*/ 485106 h 958128"/>
              <a:gd name="connsiteX15" fmla="*/ 1715007 w 1715007"/>
              <a:gd name="connsiteY15" fmla="*/ 450088 h 958128"/>
              <a:gd name="connsiteX16" fmla="*/ 1715007 w 1715007"/>
              <a:gd name="connsiteY16" fmla="*/ 90043 h 958128"/>
              <a:gd name="connsiteX17" fmla="*/ 1707921 w 1715007"/>
              <a:gd name="connsiteY17" fmla="*/ 54971 h 958128"/>
              <a:gd name="connsiteX18" fmla="*/ 1688607 w 1715007"/>
              <a:gd name="connsiteY18" fmla="*/ 26352 h 958128"/>
              <a:gd name="connsiteX19" fmla="*/ 1659983 w 1715007"/>
              <a:gd name="connsiteY19" fmla="*/ 7068 h 958128"/>
              <a:gd name="connsiteX20" fmla="*/ 1624965 w 1715007"/>
              <a:gd name="connsiteY20" fmla="*/ 0 h 958128"/>
              <a:gd name="connsiteX0" fmla="*/ 1429130 w 1715007"/>
              <a:gd name="connsiteY0" fmla="*/ 540131 h 1080825"/>
              <a:gd name="connsiteX1" fmla="*/ 1000378 w 1715007"/>
              <a:gd name="connsiteY1" fmla="*/ 540131 h 1080825"/>
              <a:gd name="connsiteX2" fmla="*/ 776660 w 1715007"/>
              <a:gd name="connsiteY2" fmla="*/ 1080825 h 1080825"/>
              <a:gd name="connsiteX3" fmla="*/ 1429130 w 1715007"/>
              <a:gd name="connsiteY3" fmla="*/ 540131 h 1080825"/>
              <a:gd name="connsiteX0" fmla="*/ 1624965 w 1715007"/>
              <a:gd name="connsiteY0" fmla="*/ 0 h 1080825"/>
              <a:gd name="connsiteX1" fmla="*/ 90043 w 1715007"/>
              <a:gd name="connsiteY1" fmla="*/ 0 h 1080825"/>
              <a:gd name="connsiteX2" fmla="*/ 54971 w 1715007"/>
              <a:gd name="connsiteY2" fmla="*/ 7068 h 1080825"/>
              <a:gd name="connsiteX3" fmla="*/ 26352 w 1715007"/>
              <a:gd name="connsiteY3" fmla="*/ 26352 h 1080825"/>
              <a:gd name="connsiteX4" fmla="*/ 7068 w 1715007"/>
              <a:gd name="connsiteY4" fmla="*/ 54971 h 1080825"/>
              <a:gd name="connsiteX5" fmla="*/ 0 w 1715007"/>
              <a:gd name="connsiteY5" fmla="*/ 90043 h 1080825"/>
              <a:gd name="connsiteX6" fmla="*/ 0 w 1715007"/>
              <a:gd name="connsiteY6" fmla="*/ 450088 h 1080825"/>
              <a:gd name="connsiteX7" fmla="*/ 7068 w 1715007"/>
              <a:gd name="connsiteY7" fmla="*/ 485106 h 1080825"/>
              <a:gd name="connsiteX8" fmla="*/ 26352 w 1715007"/>
              <a:gd name="connsiteY8" fmla="*/ 513730 h 1080825"/>
              <a:gd name="connsiteX9" fmla="*/ 54971 w 1715007"/>
              <a:gd name="connsiteY9" fmla="*/ 533044 h 1080825"/>
              <a:gd name="connsiteX10" fmla="*/ 90043 w 1715007"/>
              <a:gd name="connsiteY10" fmla="*/ 540131 h 1080825"/>
              <a:gd name="connsiteX11" fmla="*/ 1624965 w 1715007"/>
              <a:gd name="connsiteY11" fmla="*/ 540131 h 1080825"/>
              <a:gd name="connsiteX12" fmla="*/ 1659983 w 1715007"/>
              <a:gd name="connsiteY12" fmla="*/ 533044 h 1080825"/>
              <a:gd name="connsiteX13" fmla="*/ 1688607 w 1715007"/>
              <a:gd name="connsiteY13" fmla="*/ 513730 h 1080825"/>
              <a:gd name="connsiteX14" fmla="*/ 1707921 w 1715007"/>
              <a:gd name="connsiteY14" fmla="*/ 485106 h 1080825"/>
              <a:gd name="connsiteX15" fmla="*/ 1715007 w 1715007"/>
              <a:gd name="connsiteY15" fmla="*/ 450088 h 1080825"/>
              <a:gd name="connsiteX16" fmla="*/ 1715007 w 1715007"/>
              <a:gd name="connsiteY16" fmla="*/ 90043 h 1080825"/>
              <a:gd name="connsiteX17" fmla="*/ 1707921 w 1715007"/>
              <a:gd name="connsiteY17" fmla="*/ 54971 h 1080825"/>
              <a:gd name="connsiteX18" fmla="*/ 1688607 w 1715007"/>
              <a:gd name="connsiteY18" fmla="*/ 26352 h 1080825"/>
              <a:gd name="connsiteX19" fmla="*/ 1659983 w 1715007"/>
              <a:gd name="connsiteY19" fmla="*/ 7068 h 1080825"/>
              <a:gd name="connsiteX20" fmla="*/ 1624965 w 1715007"/>
              <a:gd name="connsiteY20" fmla="*/ 0 h 108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15007" h="1080825">
                <a:moveTo>
                  <a:pt x="1429130" y="540131"/>
                </a:moveTo>
                <a:lnTo>
                  <a:pt x="1000378" y="540131"/>
                </a:lnTo>
                <a:lnTo>
                  <a:pt x="776660" y="1080825"/>
                </a:lnTo>
                <a:lnTo>
                  <a:pt x="1429130" y="540131"/>
                </a:lnTo>
                <a:close/>
              </a:path>
              <a:path w="1715007" h="1080825">
                <a:moveTo>
                  <a:pt x="1624965" y="0"/>
                </a:moveTo>
                <a:lnTo>
                  <a:pt x="90043" y="0"/>
                </a:lnTo>
                <a:lnTo>
                  <a:pt x="54971" y="7068"/>
                </a:lnTo>
                <a:lnTo>
                  <a:pt x="26352" y="26352"/>
                </a:lnTo>
                <a:lnTo>
                  <a:pt x="7068" y="54971"/>
                </a:lnTo>
                <a:lnTo>
                  <a:pt x="0" y="90043"/>
                </a:lnTo>
                <a:lnTo>
                  <a:pt x="0" y="450088"/>
                </a:lnTo>
                <a:lnTo>
                  <a:pt x="7068" y="485106"/>
                </a:lnTo>
                <a:lnTo>
                  <a:pt x="26352" y="513730"/>
                </a:lnTo>
                <a:lnTo>
                  <a:pt x="54971" y="533044"/>
                </a:lnTo>
                <a:lnTo>
                  <a:pt x="90043" y="540131"/>
                </a:lnTo>
                <a:lnTo>
                  <a:pt x="1624965" y="540131"/>
                </a:lnTo>
                <a:lnTo>
                  <a:pt x="1659983" y="533044"/>
                </a:lnTo>
                <a:lnTo>
                  <a:pt x="1688607" y="513730"/>
                </a:lnTo>
                <a:lnTo>
                  <a:pt x="1707921" y="485106"/>
                </a:lnTo>
                <a:lnTo>
                  <a:pt x="1715007" y="450088"/>
                </a:lnTo>
                <a:lnTo>
                  <a:pt x="1715007" y="90043"/>
                </a:lnTo>
                <a:lnTo>
                  <a:pt x="1707921" y="54971"/>
                </a:lnTo>
                <a:lnTo>
                  <a:pt x="1688607" y="26352"/>
                </a:lnTo>
                <a:lnTo>
                  <a:pt x="1659983" y="7068"/>
                </a:lnTo>
                <a:lnTo>
                  <a:pt x="1624965" y="0"/>
                </a:lnTo>
                <a:close/>
              </a:path>
            </a:pathLst>
          </a:custGeom>
          <a:solidFill>
            <a:srgbClr val="FFFFFF"/>
          </a:solidFill>
        </p:spPr>
        <p:txBody>
          <a:bodyPr wrap="square" lIns="0" tIns="0" rIns="0" bIns="0" rtlCol="0"/>
          <a:lstStyle/>
          <a:p>
            <a:endParaRPr/>
          </a:p>
        </p:txBody>
      </p:sp>
      <p:sp>
        <p:nvSpPr>
          <p:cNvPr id="15" name="object 15"/>
          <p:cNvSpPr/>
          <p:nvPr/>
        </p:nvSpPr>
        <p:spPr>
          <a:xfrm>
            <a:off x="6969721" y="1505706"/>
            <a:ext cx="3628344" cy="857194"/>
          </a:xfrm>
          <a:custGeom>
            <a:avLst/>
            <a:gdLst>
              <a:gd name="connsiteX0" fmla="*/ 0 w 1715007"/>
              <a:gd name="connsiteY0" fmla="*/ 90043 h 1051611"/>
              <a:gd name="connsiteX1" fmla="*/ 7068 w 1715007"/>
              <a:gd name="connsiteY1" fmla="*/ 54971 h 1051611"/>
              <a:gd name="connsiteX2" fmla="*/ 26352 w 1715007"/>
              <a:gd name="connsiteY2" fmla="*/ 26352 h 1051611"/>
              <a:gd name="connsiteX3" fmla="*/ 54971 w 1715007"/>
              <a:gd name="connsiteY3" fmla="*/ 7068 h 1051611"/>
              <a:gd name="connsiteX4" fmla="*/ 90043 w 1715007"/>
              <a:gd name="connsiteY4" fmla="*/ 0 h 1051611"/>
              <a:gd name="connsiteX5" fmla="*/ 1000378 w 1715007"/>
              <a:gd name="connsiteY5" fmla="*/ 0 h 1051611"/>
              <a:gd name="connsiteX6" fmla="*/ 1429130 w 1715007"/>
              <a:gd name="connsiteY6" fmla="*/ 0 h 1051611"/>
              <a:gd name="connsiteX7" fmla="*/ 1624965 w 1715007"/>
              <a:gd name="connsiteY7" fmla="*/ 0 h 1051611"/>
              <a:gd name="connsiteX8" fmla="*/ 1659983 w 1715007"/>
              <a:gd name="connsiteY8" fmla="*/ 7068 h 1051611"/>
              <a:gd name="connsiteX9" fmla="*/ 1688607 w 1715007"/>
              <a:gd name="connsiteY9" fmla="*/ 26352 h 1051611"/>
              <a:gd name="connsiteX10" fmla="*/ 1707921 w 1715007"/>
              <a:gd name="connsiteY10" fmla="*/ 54971 h 1051611"/>
              <a:gd name="connsiteX11" fmla="*/ 1715007 w 1715007"/>
              <a:gd name="connsiteY11" fmla="*/ 90043 h 1051611"/>
              <a:gd name="connsiteX12" fmla="*/ 1715007 w 1715007"/>
              <a:gd name="connsiteY12" fmla="*/ 315087 h 1051611"/>
              <a:gd name="connsiteX13" fmla="*/ 1715007 w 1715007"/>
              <a:gd name="connsiteY13" fmla="*/ 450088 h 1051611"/>
              <a:gd name="connsiteX14" fmla="*/ 1707921 w 1715007"/>
              <a:gd name="connsiteY14" fmla="*/ 485106 h 1051611"/>
              <a:gd name="connsiteX15" fmla="*/ 1688607 w 1715007"/>
              <a:gd name="connsiteY15" fmla="*/ 513730 h 1051611"/>
              <a:gd name="connsiteX16" fmla="*/ 1659983 w 1715007"/>
              <a:gd name="connsiteY16" fmla="*/ 533044 h 1051611"/>
              <a:gd name="connsiteX17" fmla="*/ 1624965 w 1715007"/>
              <a:gd name="connsiteY17" fmla="*/ 540131 h 1051611"/>
              <a:gd name="connsiteX18" fmla="*/ 1429130 w 1715007"/>
              <a:gd name="connsiteY18" fmla="*/ 540131 h 1051611"/>
              <a:gd name="connsiteX19" fmla="*/ 787166 w 1715007"/>
              <a:gd name="connsiteY19" fmla="*/ 1051611 h 1051611"/>
              <a:gd name="connsiteX20" fmla="*/ 1000378 w 1715007"/>
              <a:gd name="connsiteY20" fmla="*/ 540131 h 1051611"/>
              <a:gd name="connsiteX21" fmla="*/ 90043 w 1715007"/>
              <a:gd name="connsiteY21" fmla="*/ 540131 h 1051611"/>
              <a:gd name="connsiteX22" fmla="*/ 54971 w 1715007"/>
              <a:gd name="connsiteY22" fmla="*/ 533044 h 1051611"/>
              <a:gd name="connsiteX23" fmla="*/ 26352 w 1715007"/>
              <a:gd name="connsiteY23" fmla="*/ 513730 h 1051611"/>
              <a:gd name="connsiteX24" fmla="*/ 7068 w 1715007"/>
              <a:gd name="connsiteY24" fmla="*/ 485106 h 1051611"/>
              <a:gd name="connsiteX25" fmla="*/ 0 w 1715007"/>
              <a:gd name="connsiteY25" fmla="*/ 450088 h 1051611"/>
              <a:gd name="connsiteX26" fmla="*/ 0 w 1715007"/>
              <a:gd name="connsiteY26" fmla="*/ 315087 h 1051611"/>
              <a:gd name="connsiteX27" fmla="*/ 0 w 1715007"/>
              <a:gd name="connsiteY27" fmla="*/ 90043 h 105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715007" h="1051611">
                <a:moveTo>
                  <a:pt x="0" y="90043"/>
                </a:moveTo>
                <a:lnTo>
                  <a:pt x="7068" y="54971"/>
                </a:lnTo>
                <a:lnTo>
                  <a:pt x="26352" y="26352"/>
                </a:lnTo>
                <a:lnTo>
                  <a:pt x="54971" y="7068"/>
                </a:lnTo>
                <a:lnTo>
                  <a:pt x="90043" y="0"/>
                </a:lnTo>
                <a:lnTo>
                  <a:pt x="1000378" y="0"/>
                </a:lnTo>
                <a:lnTo>
                  <a:pt x="1429130" y="0"/>
                </a:lnTo>
                <a:lnTo>
                  <a:pt x="1624965" y="0"/>
                </a:lnTo>
                <a:lnTo>
                  <a:pt x="1659983" y="7068"/>
                </a:lnTo>
                <a:lnTo>
                  <a:pt x="1688607" y="26352"/>
                </a:lnTo>
                <a:lnTo>
                  <a:pt x="1707921" y="54971"/>
                </a:lnTo>
                <a:lnTo>
                  <a:pt x="1715007" y="90043"/>
                </a:lnTo>
                <a:lnTo>
                  <a:pt x="1715007" y="315087"/>
                </a:lnTo>
                <a:lnTo>
                  <a:pt x="1715007" y="450088"/>
                </a:lnTo>
                <a:lnTo>
                  <a:pt x="1707921" y="485106"/>
                </a:lnTo>
                <a:lnTo>
                  <a:pt x="1688607" y="513730"/>
                </a:lnTo>
                <a:lnTo>
                  <a:pt x="1659983" y="533044"/>
                </a:lnTo>
                <a:lnTo>
                  <a:pt x="1624965" y="540131"/>
                </a:lnTo>
                <a:lnTo>
                  <a:pt x="1429130" y="540131"/>
                </a:lnTo>
                <a:lnTo>
                  <a:pt x="787166" y="1051611"/>
                </a:lnTo>
                <a:lnTo>
                  <a:pt x="1000378" y="540131"/>
                </a:lnTo>
                <a:lnTo>
                  <a:pt x="90043" y="540131"/>
                </a:lnTo>
                <a:lnTo>
                  <a:pt x="54971" y="533044"/>
                </a:lnTo>
                <a:lnTo>
                  <a:pt x="26352" y="513730"/>
                </a:lnTo>
                <a:lnTo>
                  <a:pt x="7068" y="485106"/>
                </a:lnTo>
                <a:lnTo>
                  <a:pt x="0" y="450088"/>
                </a:lnTo>
                <a:lnTo>
                  <a:pt x="0" y="315087"/>
                </a:lnTo>
                <a:lnTo>
                  <a:pt x="0" y="90043"/>
                </a:lnTo>
                <a:close/>
              </a:path>
            </a:pathLst>
          </a:custGeom>
          <a:ln w="25400">
            <a:solidFill>
              <a:srgbClr val="072D50"/>
            </a:solidFill>
          </a:ln>
        </p:spPr>
        <p:txBody>
          <a:bodyPr wrap="square" lIns="0" tIns="0" rIns="0" bIns="0" rtlCol="0"/>
          <a:lstStyle/>
          <a:p>
            <a:endParaRPr/>
          </a:p>
        </p:txBody>
      </p:sp>
      <p:sp>
        <p:nvSpPr>
          <p:cNvPr id="16" name="object 16"/>
          <p:cNvSpPr txBox="1"/>
          <p:nvPr/>
        </p:nvSpPr>
        <p:spPr>
          <a:xfrm>
            <a:off x="7128027" y="1623664"/>
            <a:ext cx="4347792" cy="184666"/>
          </a:xfrm>
          <a:prstGeom prst="rect">
            <a:avLst/>
          </a:prstGeom>
        </p:spPr>
        <p:txBody>
          <a:bodyPr vert="horz" wrap="square" lIns="0" tIns="0" rIns="0" bIns="0" rtlCol="0">
            <a:spAutoFit/>
          </a:bodyPr>
          <a:lstStyle/>
          <a:p>
            <a:pPr marL="91440" marR="5080" indent="-79375"/>
            <a:r>
              <a:rPr sz="1200" b="1" spc="-5" dirty="0">
                <a:solidFill>
                  <a:srgbClr val="072D50"/>
                </a:solidFill>
                <a:latin typeface="+mj-lt"/>
                <a:cs typeface="Calibri"/>
              </a:rPr>
              <a:t>Cliquez </a:t>
            </a:r>
            <a:r>
              <a:rPr sz="1200" b="1" dirty="0">
                <a:solidFill>
                  <a:srgbClr val="072D50"/>
                </a:solidFill>
                <a:latin typeface="+mj-lt"/>
                <a:cs typeface="Calibri"/>
              </a:rPr>
              <a:t>sur </a:t>
            </a:r>
            <a:r>
              <a:rPr sz="1200" b="1" spc="-5" dirty="0">
                <a:solidFill>
                  <a:srgbClr val="072D50"/>
                </a:solidFill>
                <a:latin typeface="+mj-lt"/>
                <a:cs typeface="Calibri"/>
              </a:rPr>
              <a:t>l'icône </a:t>
            </a:r>
            <a:r>
              <a:rPr sz="1200" b="1" dirty="0">
                <a:solidFill>
                  <a:srgbClr val="072D50"/>
                </a:solidFill>
                <a:latin typeface="+mj-lt"/>
                <a:cs typeface="Calibri"/>
              </a:rPr>
              <a:t>pour </a:t>
            </a:r>
            <a:r>
              <a:rPr sz="1200" b="1" dirty="0" err="1">
                <a:solidFill>
                  <a:srgbClr val="072D50"/>
                </a:solidFill>
                <a:latin typeface="+mj-lt"/>
                <a:cs typeface="Calibri"/>
              </a:rPr>
              <a:t>ouvrir</a:t>
            </a:r>
            <a:r>
              <a:rPr sz="1200" b="1" dirty="0">
                <a:solidFill>
                  <a:srgbClr val="072D50"/>
                </a:solidFill>
                <a:latin typeface="+mj-lt"/>
                <a:cs typeface="Calibri"/>
              </a:rPr>
              <a:t> la</a:t>
            </a:r>
            <a:r>
              <a:rPr sz="1200" b="1" spc="-80" dirty="0">
                <a:solidFill>
                  <a:srgbClr val="072D50"/>
                </a:solidFill>
                <a:latin typeface="+mj-lt"/>
                <a:cs typeface="Calibri"/>
              </a:rPr>
              <a:t> </a:t>
            </a:r>
            <a:r>
              <a:rPr sz="1200" b="1" spc="-5" dirty="0">
                <a:solidFill>
                  <a:srgbClr val="072D50"/>
                </a:solidFill>
                <a:latin typeface="+mj-lt"/>
                <a:cs typeface="Calibri"/>
              </a:rPr>
              <a:t>commande.</a:t>
            </a:r>
            <a:endParaRPr sz="1200" dirty="0">
              <a:solidFill>
                <a:srgbClr val="072D50"/>
              </a:solidFill>
              <a:latin typeface="+mj-lt"/>
              <a:cs typeface="Calibri"/>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722944" y="2945892"/>
            <a:ext cx="8801100" cy="3060192"/>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748726" y="2971800"/>
            <a:ext cx="8694547" cy="2954528"/>
          </a:xfrm>
          <a:prstGeom prst="rect">
            <a:avLst/>
          </a:prstGeom>
          <a:blipFill>
            <a:blip r:embed="rId3" cstate="print"/>
            <a:stretch>
              <a:fillRect/>
            </a:stretch>
          </a:blipFill>
        </p:spPr>
        <p:txBody>
          <a:bodyPr wrap="square" lIns="0" tIns="0" rIns="0" bIns="0" rtlCol="0"/>
          <a:lstStyle/>
          <a:p>
            <a:endParaRPr/>
          </a:p>
        </p:txBody>
      </p:sp>
      <p:sp>
        <p:nvSpPr>
          <p:cNvPr id="11" name="Text Placeholder 10">
            <a:extLst>
              <a:ext uri="{FF2B5EF4-FFF2-40B4-BE49-F238E27FC236}">
                <a16:creationId xmlns:a16="http://schemas.microsoft.com/office/drawing/2014/main" id="{7CB62F16-4690-4F0E-9B3A-0999C385FC03}"/>
              </a:ext>
            </a:extLst>
          </p:cNvPr>
          <p:cNvSpPr>
            <a:spLocks noGrp="1"/>
          </p:cNvSpPr>
          <p:nvPr>
            <p:ph type="body" sz="quarter" idx="11"/>
          </p:nvPr>
        </p:nvSpPr>
        <p:spPr>
          <a:xfrm>
            <a:off x="624336" y="1385332"/>
            <a:ext cx="10551663" cy="1125712"/>
          </a:xfrm>
        </p:spPr>
        <p:txBody>
          <a:bodyPr/>
          <a:lstStyle/>
          <a:p>
            <a:pPr marL="0" indent="0">
              <a:buNone/>
            </a:pPr>
            <a:r>
              <a:rPr lang="fr-FR" spc="-5" dirty="0"/>
              <a:t>Commencez par changer le </a:t>
            </a:r>
            <a:r>
              <a:rPr lang="fr-FR" dirty="0"/>
              <a:t>numéro </a:t>
            </a:r>
            <a:r>
              <a:rPr lang="fr-FR" spc="-5" dirty="0"/>
              <a:t>de la facture et la </a:t>
            </a:r>
            <a:r>
              <a:rPr lang="fr-FR" dirty="0"/>
              <a:t>date. </a:t>
            </a:r>
            <a:r>
              <a:rPr lang="fr-FR" spc="-5" dirty="0"/>
              <a:t>Nous  vous conseillons de choisir une référence qui vous </a:t>
            </a:r>
            <a:r>
              <a:rPr lang="fr-FR" dirty="0"/>
              <a:t>permettra </a:t>
            </a:r>
            <a:r>
              <a:rPr lang="fr-FR" spc="10" dirty="0"/>
              <a:t>de </a:t>
            </a:r>
            <a:r>
              <a:rPr lang="fr-FR" spc="-5" dirty="0"/>
              <a:t>la retrouver facilement dans votre système de facturation</a:t>
            </a:r>
            <a:r>
              <a:rPr lang="fr-FR" spc="220" dirty="0"/>
              <a:t> </a:t>
            </a:r>
            <a:r>
              <a:rPr lang="fr-FR" dirty="0"/>
              <a:t>interne.</a:t>
            </a:r>
            <a:endParaRPr lang="en-PH" dirty="0"/>
          </a:p>
        </p:txBody>
      </p:sp>
      <p:sp>
        <p:nvSpPr>
          <p:cNvPr id="5" name="object 5"/>
          <p:cNvSpPr/>
          <p:nvPr/>
        </p:nvSpPr>
        <p:spPr>
          <a:xfrm>
            <a:off x="4575872" y="3657600"/>
            <a:ext cx="2891727" cy="756920"/>
          </a:xfrm>
          <a:custGeom>
            <a:avLst/>
            <a:gdLst/>
            <a:ahLst/>
            <a:cxnLst/>
            <a:rect l="l" t="t" r="r" b="b"/>
            <a:pathLst>
              <a:path w="1885950" h="756920">
                <a:moveTo>
                  <a:pt x="785749" y="533400"/>
                </a:moveTo>
                <a:lnTo>
                  <a:pt x="314325" y="533400"/>
                </a:lnTo>
                <a:lnTo>
                  <a:pt x="20955" y="756412"/>
                </a:lnTo>
                <a:lnTo>
                  <a:pt x="785749" y="533400"/>
                </a:lnTo>
                <a:close/>
              </a:path>
              <a:path w="1885950" h="756920">
                <a:moveTo>
                  <a:pt x="1796796" y="0"/>
                </a:moveTo>
                <a:lnTo>
                  <a:pt x="88900" y="0"/>
                </a:lnTo>
                <a:lnTo>
                  <a:pt x="54274" y="6979"/>
                </a:lnTo>
                <a:lnTo>
                  <a:pt x="26019" y="26019"/>
                </a:lnTo>
                <a:lnTo>
                  <a:pt x="6979" y="54274"/>
                </a:lnTo>
                <a:lnTo>
                  <a:pt x="0" y="88900"/>
                </a:lnTo>
                <a:lnTo>
                  <a:pt x="0" y="444500"/>
                </a:lnTo>
                <a:lnTo>
                  <a:pt x="6979" y="479125"/>
                </a:lnTo>
                <a:lnTo>
                  <a:pt x="26019" y="507380"/>
                </a:lnTo>
                <a:lnTo>
                  <a:pt x="54274" y="526420"/>
                </a:lnTo>
                <a:lnTo>
                  <a:pt x="88900" y="533400"/>
                </a:lnTo>
                <a:lnTo>
                  <a:pt x="1796796" y="533400"/>
                </a:lnTo>
                <a:lnTo>
                  <a:pt x="1831421" y="526420"/>
                </a:lnTo>
                <a:lnTo>
                  <a:pt x="1859676" y="507380"/>
                </a:lnTo>
                <a:lnTo>
                  <a:pt x="1878716" y="479125"/>
                </a:lnTo>
                <a:lnTo>
                  <a:pt x="1885696" y="444500"/>
                </a:lnTo>
                <a:lnTo>
                  <a:pt x="1885696" y="88900"/>
                </a:lnTo>
                <a:lnTo>
                  <a:pt x="1878716" y="54274"/>
                </a:lnTo>
                <a:lnTo>
                  <a:pt x="1859676" y="26019"/>
                </a:lnTo>
                <a:lnTo>
                  <a:pt x="1831421" y="6979"/>
                </a:lnTo>
                <a:lnTo>
                  <a:pt x="1796796" y="0"/>
                </a:lnTo>
                <a:close/>
              </a:path>
            </a:pathLst>
          </a:custGeom>
          <a:solidFill>
            <a:srgbClr val="FFFFFF"/>
          </a:solidFill>
        </p:spPr>
        <p:txBody>
          <a:bodyPr wrap="square" lIns="0" tIns="0" rIns="0" bIns="0" rtlCol="0"/>
          <a:lstStyle/>
          <a:p>
            <a:endParaRPr/>
          </a:p>
        </p:txBody>
      </p:sp>
      <p:sp>
        <p:nvSpPr>
          <p:cNvPr id="6" name="object 6"/>
          <p:cNvSpPr/>
          <p:nvPr/>
        </p:nvSpPr>
        <p:spPr>
          <a:xfrm>
            <a:off x="4575872" y="3657600"/>
            <a:ext cx="2727103" cy="756920"/>
          </a:xfrm>
          <a:custGeom>
            <a:avLst/>
            <a:gdLst/>
            <a:ahLst/>
            <a:cxnLst/>
            <a:rect l="l" t="t" r="r" b="b"/>
            <a:pathLst>
              <a:path w="1885950" h="756920">
                <a:moveTo>
                  <a:pt x="0" y="88900"/>
                </a:moveTo>
                <a:lnTo>
                  <a:pt x="6979" y="54274"/>
                </a:lnTo>
                <a:lnTo>
                  <a:pt x="26019" y="26019"/>
                </a:lnTo>
                <a:lnTo>
                  <a:pt x="54274" y="6979"/>
                </a:lnTo>
                <a:lnTo>
                  <a:pt x="88900" y="0"/>
                </a:lnTo>
                <a:lnTo>
                  <a:pt x="314325" y="0"/>
                </a:lnTo>
                <a:lnTo>
                  <a:pt x="785749" y="0"/>
                </a:lnTo>
                <a:lnTo>
                  <a:pt x="1796796" y="0"/>
                </a:lnTo>
                <a:lnTo>
                  <a:pt x="1831421" y="6979"/>
                </a:lnTo>
                <a:lnTo>
                  <a:pt x="1859676" y="26019"/>
                </a:lnTo>
                <a:lnTo>
                  <a:pt x="1878716" y="54274"/>
                </a:lnTo>
                <a:lnTo>
                  <a:pt x="1885696" y="88900"/>
                </a:lnTo>
                <a:lnTo>
                  <a:pt x="1885696" y="311150"/>
                </a:lnTo>
                <a:lnTo>
                  <a:pt x="1885696" y="444500"/>
                </a:lnTo>
                <a:lnTo>
                  <a:pt x="1878716" y="479125"/>
                </a:lnTo>
                <a:lnTo>
                  <a:pt x="1859676" y="507380"/>
                </a:lnTo>
                <a:lnTo>
                  <a:pt x="1831421" y="526420"/>
                </a:lnTo>
                <a:lnTo>
                  <a:pt x="1796796" y="533400"/>
                </a:lnTo>
                <a:lnTo>
                  <a:pt x="785749" y="533400"/>
                </a:lnTo>
                <a:lnTo>
                  <a:pt x="20955" y="756412"/>
                </a:lnTo>
                <a:lnTo>
                  <a:pt x="314325" y="533400"/>
                </a:lnTo>
                <a:lnTo>
                  <a:pt x="88900" y="533400"/>
                </a:lnTo>
                <a:lnTo>
                  <a:pt x="54274" y="526420"/>
                </a:lnTo>
                <a:lnTo>
                  <a:pt x="26019" y="507380"/>
                </a:lnTo>
                <a:lnTo>
                  <a:pt x="6979" y="479125"/>
                </a:lnTo>
                <a:lnTo>
                  <a:pt x="0" y="444500"/>
                </a:lnTo>
                <a:lnTo>
                  <a:pt x="0" y="311150"/>
                </a:lnTo>
                <a:lnTo>
                  <a:pt x="0" y="88900"/>
                </a:lnTo>
                <a:close/>
              </a:path>
            </a:pathLst>
          </a:custGeom>
          <a:ln w="25400">
            <a:solidFill>
              <a:srgbClr val="072D50"/>
            </a:solidFill>
          </a:ln>
        </p:spPr>
        <p:txBody>
          <a:bodyPr wrap="square" lIns="0" tIns="0" rIns="0" bIns="0" rtlCol="0"/>
          <a:lstStyle/>
          <a:p>
            <a:endParaRPr/>
          </a:p>
        </p:txBody>
      </p:sp>
      <p:sp>
        <p:nvSpPr>
          <p:cNvPr id="7" name="object 7"/>
          <p:cNvSpPr txBox="1"/>
          <p:nvPr/>
        </p:nvSpPr>
        <p:spPr>
          <a:xfrm>
            <a:off x="4812822" y="3825994"/>
            <a:ext cx="2490153" cy="184666"/>
          </a:xfrm>
          <a:prstGeom prst="rect">
            <a:avLst/>
          </a:prstGeom>
        </p:spPr>
        <p:txBody>
          <a:bodyPr vert="horz" wrap="square" lIns="0" tIns="0" rIns="0" bIns="0" rtlCol="0">
            <a:spAutoFit/>
          </a:bodyPr>
          <a:lstStyle/>
          <a:p>
            <a:pPr marL="307975" marR="5080" indent="-295910"/>
            <a:r>
              <a:rPr sz="1200" b="1" dirty="0">
                <a:solidFill>
                  <a:srgbClr val="072D50"/>
                </a:solidFill>
                <a:latin typeface="Arial"/>
                <a:cs typeface="Arial"/>
              </a:rPr>
              <a:t>Changez le</a:t>
            </a:r>
            <a:r>
              <a:rPr sz="1200" b="1" spc="-110" dirty="0">
                <a:solidFill>
                  <a:srgbClr val="072D50"/>
                </a:solidFill>
                <a:latin typeface="Arial"/>
                <a:cs typeface="Arial"/>
              </a:rPr>
              <a:t> </a:t>
            </a:r>
            <a:r>
              <a:rPr sz="1200" b="1" dirty="0" err="1">
                <a:solidFill>
                  <a:srgbClr val="072D50"/>
                </a:solidFill>
                <a:latin typeface="Arial"/>
                <a:cs typeface="Arial"/>
              </a:rPr>
              <a:t>numéro</a:t>
            </a:r>
            <a:r>
              <a:rPr sz="1200" b="1" dirty="0">
                <a:solidFill>
                  <a:srgbClr val="072D50"/>
                </a:solidFill>
                <a:latin typeface="Arial"/>
                <a:cs typeface="Arial"/>
              </a:rPr>
              <a:t> de</a:t>
            </a:r>
            <a:r>
              <a:rPr sz="1200" b="1" spc="-100" dirty="0">
                <a:solidFill>
                  <a:srgbClr val="072D50"/>
                </a:solidFill>
                <a:latin typeface="Arial"/>
                <a:cs typeface="Arial"/>
              </a:rPr>
              <a:t> </a:t>
            </a:r>
            <a:r>
              <a:rPr sz="1200" b="1" dirty="0">
                <a:solidFill>
                  <a:srgbClr val="072D50"/>
                </a:solidFill>
                <a:latin typeface="Arial"/>
                <a:cs typeface="Arial"/>
              </a:rPr>
              <a:t>facture.</a:t>
            </a:r>
            <a:endParaRPr sz="1200" dirty="0">
              <a:solidFill>
                <a:srgbClr val="072D50"/>
              </a:solidFill>
              <a:latin typeface="Arial"/>
              <a:cs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69199" y="2107070"/>
            <a:ext cx="8755380" cy="4320540"/>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295400" y="2133600"/>
            <a:ext cx="8648700" cy="4213986"/>
          </a:xfrm>
          <a:prstGeom prst="rect">
            <a:avLst/>
          </a:prstGeom>
          <a:blipFill>
            <a:blip r:embed="rId3" cstate="print"/>
            <a:stretch>
              <a:fillRect/>
            </a:stretch>
          </a:blipFill>
        </p:spPr>
        <p:txBody>
          <a:bodyPr wrap="square" lIns="0" tIns="0" rIns="0" bIns="0" rtlCol="0"/>
          <a:lstStyle/>
          <a:p>
            <a:endParaRPr/>
          </a:p>
        </p:txBody>
      </p:sp>
      <p:sp>
        <p:nvSpPr>
          <p:cNvPr id="21" name="Text Placeholder 20">
            <a:extLst>
              <a:ext uri="{FF2B5EF4-FFF2-40B4-BE49-F238E27FC236}">
                <a16:creationId xmlns:a16="http://schemas.microsoft.com/office/drawing/2014/main" id="{00AC3360-BD49-4C4B-9FC3-792AD652644B}"/>
              </a:ext>
            </a:extLst>
          </p:cNvPr>
          <p:cNvSpPr>
            <a:spLocks noGrp="1"/>
          </p:cNvSpPr>
          <p:nvPr>
            <p:ph type="body" sz="quarter" idx="11"/>
          </p:nvPr>
        </p:nvSpPr>
        <p:spPr>
          <a:xfrm>
            <a:off x="650043" y="1209434"/>
            <a:ext cx="10714543" cy="1198922"/>
          </a:xfrm>
        </p:spPr>
        <p:txBody>
          <a:bodyPr/>
          <a:lstStyle/>
          <a:p>
            <a:pPr marL="0" indent="0">
              <a:buNone/>
            </a:pPr>
            <a:r>
              <a:rPr lang="fr-FR" spc="-5" dirty="0"/>
              <a:t>Ci-dessous, vous trouverez les lignes de facture, leurs détails et  la valeur totale de la facture. Le fret, le prix demandé et le rabais peuvent être</a:t>
            </a:r>
            <a:r>
              <a:rPr lang="fr-FR" spc="15" dirty="0"/>
              <a:t> </a:t>
            </a:r>
            <a:r>
              <a:rPr lang="fr-FR" spc="-5" dirty="0"/>
              <a:t>modifiés.</a:t>
            </a:r>
            <a:endParaRPr lang="en-PH" dirty="0"/>
          </a:p>
        </p:txBody>
      </p:sp>
      <p:sp>
        <p:nvSpPr>
          <p:cNvPr id="5" name="object 5"/>
          <p:cNvSpPr/>
          <p:nvPr/>
        </p:nvSpPr>
        <p:spPr>
          <a:xfrm>
            <a:off x="1125691" y="3821317"/>
            <a:ext cx="2209800" cy="799465"/>
          </a:xfrm>
          <a:custGeom>
            <a:avLst/>
            <a:gdLst/>
            <a:ahLst/>
            <a:cxnLst/>
            <a:rect l="l" t="t" r="r" b="b"/>
            <a:pathLst>
              <a:path w="2209800" h="799464">
                <a:moveTo>
                  <a:pt x="920748" y="451612"/>
                </a:moveTo>
                <a:lnTo>
                  <a:pt x="368298" y="451612"/>
                </a:lnTo>
                <a:lnTo>
                  <a:pt x="1046224" y="799465"/>
                </a:lnTo>
                <a:lnTo>
                  <a:pt x="920748" y="451612"/>
                </a:lnTo>
                <a:close/>
              </a:path>
              <a:path w="2209800" h="799464">
                <a:moveTo>
                  <a:pt x="2134487" y="0"/>
                </a:moveTo>
                <a:lnTo>
                  <a:pt x="75271" y="0"/>
                </a:lnTo>
                <a:lnTo>
                  <a:pt x="45973" y="5909"/>
                </a:lnTo>
                <a:lnTo>
                  <a:pt x="22047" y="22034"/>
                </a:lnTo>
                <a:lnTo>
                  <a:pt x="5915" y="45970"/>
                </a:lnTo>
                <a:lnTo>
                  <a:pt x="0" y="75311"/>
                </a:lnTo>
                <a:lnTo>
                  <a:pt x="0" y="376428"/>
                </a:lnTo>
                <a:lnTo>
                  <a:pt x="5915" y="405695"/>
                </a:lnTo>
                <a:lnTo>
                  <a:pt x="22047" y="429593"/>
                </a:lnTo>
                <a:lnTo>
                  <a:pt x="45973" y="445704"/>
                </a:lnTo>
                <a:lnTo>
                  <a:pt x="75271" y="451612"/>
                </a:lnTo>
                <a:lnTo>
                  <a:pt x="2134487" y="451612"/>
                </a:lnTo>
                <a:lnTo>
                  <a:pt x="2163828" y="445704"/>
                </a:lnTo>
                <a:lnTo>
                  <a:pt x="2187764" y="429593"/>
                </a:lnTo>
                <a:lnTo>
                  <a:pt x="2203889" y="405695"/>
                </a:lnTo>
                <a:lnTo>
                  <a:pt x="2209798" y="376428"/>
                </a:lnTo>
                <a:lnTo>
                  <a:pt x="2209798" y="75311"/>
                </a:lnTo>
                <a:lnTo>
                  <a:pt x="2203889" y="45970"/>
                </a:lnTo>
                <a:lnTo>
                  <a:pt x="2187764" y="22034"/>
                </a:lnTo>
                <a:lnTo>
                  <a:pt x="2163828" y="5909"/>
                </a:lnTo>
                <a:lnTo>
                  <a:pt x="2134487" y="0"/>
                </a:lnTo>
                <a:close/>
              </a:path>
            </a:pathLst>
          </a:custGeom>
          <a:solidFill>
            <a:srgbClr val="FFFFFF"/>
          </a:solidFill>
        </p:spPr>
        <p:txBody>
          <a:bodyPr wrap="square" lIns="0" tIns="0" rIns="0" bIns="0" rtlCol="0"/>
          <a:lstStyle/>
          <a:p>
            <a:endParaRPr/>
          </a:p>
        </p:txBody>
      </p:sp>
      <p:sp>
        <p:nvSpPr>
          <p:cNvPr id="6" name="object 6"/>
          <p:cNvSpPr/>
          <p:nvPr/>
        </p:nvSpPr>
        <p:spPr>
          <a:xfrm>
            <a:off x="1125691" y="3821317"/>
            <a:ext cx="2209800" cy="799465"/>
          </a:xfrm>
          <a:custGeom>
            <a:avLst/>
            <a:gdLst/>
            <a:ahLst/>
            <a:cxnLst/>
            <a:rect l="l" t="t" r="r" b="b"/>
            <a:pathLst>
              <a:path w="2209800" h="799464">
                <a:moveTo>
                  <a:pt x="0" y="75311"/>
                </a:moveTo>
                <a:lnTo>
                  <a:pt x="5915" y="45970"/>
                </a:lnTo>
                <a:lnTo>
                  <a:pt x="22047" y="22034"/>
                </a:lnTo>
                <a:lnTo>
                  <a:pt x="45973" y="5909"/>
                </a:lnTo>
                <a:lnTo>
                  <a:pt x="75271" y="0"/>
                </a:lnTo>
                <a:lnTo>
                  <a:pt x="368298" y="0"/>
                </a:lnTo>
                <a:lnTo>
                  <a:pt x="920748" y="0"/>
                </a:lnTo>
                <a:lnTo>
                  <a:pt x="2134487" y="0"/>
                </a:lnTo>
                <a:lnTo>
                  <a:pt x="2163828" y="5909"/>
                </a:lnTo>
                <a:lnTo>
                  <a:pt x="2187764" y="22034"/>
                </a:lnTo>
                <a:lnTo>
                  <a:pt x="2203889" y="45970"/>
                </a:lnTo>
                <a:lnTo>
                  <a:pt x="2209798" y="75311"/>
                </a:lnTo>
                <a:lnTo>
                  <a:pt x="2209798" y="263398"/>
                </a:lnTo>
                <a:lnTo>
                  <a:pt x="2209798" y="376428"/>
                </a:lnTo>
                <a:lnTo>
                  <a:pt x="2203889" y="405695"/>
                </a:lnTo>
                <a:lnTo>
                  <a:pt x="2187764" y="429593"/>
                </a:lnTo>
                <a:lnTo>
                  <a:pt x="2163828" y="445704"/>
                </a:lnTo>
                <a:lnTo>
                  <a:pt x="2134487" y="451612"/>
                </a:lnTo>
                <a:lnTo>
                  <a:pt x="920748" y="451612"/>
                </a:lnTo>
                <a:lnTo>
                  <a:pt x="1046224" y="799465"/>
                </a:lnTo>
                <a:lnTo>
                  <a:pt x="368298" y="451612"/>
                </a:lnTo>
                <a:lnTo>
                  <a:pt x="75271" y="451612"/>
                </a:lnTo>
                <a:lnTo>
                  <a:pt x="45973" y="445704"/>
                </a:lnTo>
                <a:lnTo>
                  <a:pt x="22047" y="429593"/>
                </a:lnTo>
                <a:lnTo>
                  <a:pt x="5915" y="405695"/>
                </a:lnTo>
                <a:lnTo>
                  <a:pt x="0" y="376428"/>
                </a:lnTo>
                <a:lnTo>
                  <a:pt x="0" y="263398"/>
                </a:lnTo>
                <a:lnTo>
                  <a:pt x="0" y="75311"/>
                </a:lnTo>
                <a:close/>
              </a:path>
            </a:pathLst>
          </a:custGeom>
          <a:ln w="25400">
            <a:solidFill>
              <a:srgbClr val="072D50"/>
            </a:solidFill>
          </a:ln>
        </p:spPr>
        <p:txBody>
          <a:bodyPr wrap="square" lIns="0" tIns="0" rIns="0" bIns="0" rtlCol="0"/>
          <a:lstStyle/>
          <a:p>
            <a:endParaRPr/>
          </a:p>
        </p:txBody>
      </p:sp>
      <p:sp>
        <p:nvSpPr>
          <p:cNvPr id="7" name="object 7"/>
          <p:cNvSpPr/>
          <p:nvPr/>
        </p:nvSpPr>
        <p:spPr>
          <a:xfrm>
            <a:off x="4521417" y="4670438"/>
            <a:ext cx="1851025" cy="647700"/>
          </a:xfrm>
          <a:custGeom>
            <a:avLst/>
            <a:gdLst/>
            <a:ahLst/>
            <a:cxnLst/>
            <a:rect l="l" t="t" r="r" b="b"/>
            <a:pathLst>
              <a:path w="1851025" h="647700">
                <a:moveTo>
                  <a:pt x="1851025" y="539750"/>
                </a:moveTo>
                <a:lnTo>
                  <a:pt x="496824" y="539750"/>
                </a:lnTo>
                <a:lnTo>
                  <a:pt x="505315" y="581745"/>
                </a:lnTo>
                <a:lnTo>
                  <a:pt x="528462" y="616061"/>
                </a:lnTo>
                <a:lnTo>
                  <a:pt x="562778" y="639208"/>
                </a:lnTo>
                <a:lnTo>
                  <a:pt x="604774" y="647700"/>
                </a:lnTo>
                <a:lnTo>
                  <a:pt x="1743075" y="647700"/>
                </a:lnTo>
                <a:lnTo>
                  <a:pt x="1785123" y="639208"/>
                </a:lnTo>
                <a:lnTo>
                  <a:pt x="1819433" y="616061"/>
                </a:lnTo>
                <a:lnTo>
                  <a:pt x="1842551" y="581745"/>
                </a:lnTo>
                <a:lnTo>
                  <a:pt x="1851025" y="539750"/>
                </a:lnTo>
                <a:close/>
              </a:path>
              <a:path w="1851025" h="647700">
                <a:moveTo>
                  <a:pt x="1743075" y="0"/>
                </a:moveTo>
                <a:lnTo>
                  <a:pt x="604774" y="0"/>
                </a:lnTo>
                <a:lnTo>
                  <a:pt x="562778" y="8491"/>
                </a:lnTo>
                <a:lnTo>
                  <a:pt x="528462" y="31638"/>
                </a:lnTo>
                <a:lnTo>
                  <a:pt x="505315" y="65954"/>
                </a:lnTo>
                <a:lnTo>
                  <a:pt x="496824" y="107950"/>
                </a:lnTo>
                <a:lnTo>
                  <a:pt x="496824" y="377825"/>
                </a:lnTo>
                <a:lnTo>
                  <a:pt x="0" y="609854"/>
                </a:lnTo>
                <a:lnTo>
                  <a:pt x="496824" y="539750"/>
                </a:lnTo>
                <a:lnTo>
                  <a:pt x="1851025" y="539750"/>
                </a:lnTo>
                <a:lnTo>
                  <a:pt x="1851025" y="107950"/>
                </a:lnTo>
                <a:lnTo>
                  <a:pt x="1842551" y="65954"/>
                </a:lnTo>
                <a:lnTo>
                  <a:pt x="1819433" y="31638"/>
                </a:lnTo>
                <a:lnTo>
                  <a:pt x="1785123" y="8491"/>
                </a:lnTo>
                <a:lnTo>
                  <a:pt x="1743075" y="0"/>
                </a:lnTo>
                <a:close/>
              </a:path>
            </a:pathLst>
          </a:custGeom>
          <a:solidFill>
            <a:srgbClr val="FFFFFF"/>
          </a:solidFill>
        </p:spPr>
        <p:txBody>
          <a:bodyPr wrap="square" lIns="0" tIns="0" rIns="0" bIns="0" rtlCol="0"/>
          <a:lstStyle/>
          <a:p>
            <a:endParaRPr/>
          </a:p>
        </p:txBody>
      </p:sp>
      <p:sp>
        <p:nvSpPr>
          <p:cNvPr id="8" name="object 8"/>
          <p:cNvSpPr/>
          <p:nvPr/>
        </p:nvSpPr>
        <p:spPr>
          <a:xfrm>
            <a:off x="4521417" y="4670438"/>
            <a:ext cx="2260383" cy="647700"/>
          </a:xfrm>
          <a:custGeom>
            <a:avLst/>
            <a:gdLst/>
            <a:ahLst/>
            <a:cxnLst/>
            <a:rect l="l" t="t" r="r" b="b"/>
            <a:pathLst>
              <a:path w="1851025" h="647700">
                <a:moveTo>
                  <a:pt x="496824" y="107950"/>
                </a:moveTo>
                <a:lnTo>
                  <a:pt x="505315" y="65954"/>
                </a:lnTo>
                <a:lnTo>
                  <a:pt x="528462" y="31638"/>
                </a:lnTo>
                <a:lnTo>
                  <a:pt x="562778" y="8491"/>
                </a:lnTo>
                <a:lnTo>
                  <a:pt x="604774" y="0"/>
                </a:lnTo>
                <a:lnTo>
                  <a:pt x="722502" y="0"/>
                </a:lnTo>
                <a:lnTo>
                  <a:pt x="1061085" y="0"/>
                </a:lnTo>
                <a:lnTo>
                  <a:pt x="1743075" y="0"/>
                </a:lnTo>
                <a:lnTo>
                  <a:pt x="1785123" y="8491"/>
                </a:lnTo>
                <a:lnTo>
                  <a:pt x="1819433" y="31638"/>
                </a:lnTo>
                <a:lnTo>
                  <a:pt x="1842551" y="65954"/>
                </a:lnTo>
                <a:lnTo>
                  <a:pt x="1851025" y="107950"/>
                </a:lnTo>
                <a:lnTo>
                  <a:pt x="1851025" y="377825"/>
                </a:lnTo>
                <a:lnTo>
                  <a:pt x="1851025" y="539750"/>
                </a:lnTo>
                <a:lnTo>
                  <a:pt x="1842551" y="581745"/>
                </a:lnTo>
                <a:lnTo>
                  <a:pt x="1819433" y="616061"/>
                </a:lnTo>
                <a:lnTo>
                  <a:pt x="1785123" y="639208"/>
                </a:lnTo>
                <a:lnTo>
                  <a:pt x="1743075" y="647700"/>
                </a:lnTo>
                <a:lnTo>
                  <a:pt x="1061085" y="647700"/>
                </a:lnTo>
                <a:lnTo>
                  <a:pt x="722502" y="647700"/>
                </a:lnTo>
                <a:lnTo>
                  <a:pt x="604774" y="647700"/>
                </a:lnTo>
                <a:lnTo>
                  <a:pt x="562778" y="639208"/>
                </a:lnTo>
                <a:lnTo>
                  <a:pt x="528462" y="616061"/>
                </a:lnTo>
                <a:lnTo>
                  <a:pt x="505315" y="581745"/>
                </a:lnTo>
                <a:lnTo>
                  <a:pt x="496824" y="539750"/>
                </a:lnTo>
                <a:lnTo>
                  <a:pt x="0" y="609854"/>
                </a:lnTo>
                <a:lnTo>
                  <a:pt x="496824" y="377825"/>
                </a:lnTo>
                <a:lnTo>
                  <a:pt x="496824" y="107950"/>
                </a:lnTo>
                <a:close/>
              </a:path>
            </a:pathLst>
          </a:custGeom>
          <a:ln w="25400">
            <a:solidFill>
              <a:srgbClr val="072D50"/>
            </a:solidFill>
          </a:ln>
        </p:spPr>
        <p:txBody>
          <a:bodyPr wrap="square" lIns="0" tIns="0" rIns="0" bIns="0" rtlCol="0"/>
          <a:lstStyle/>
          <a:p>
            <a:endParaRPr/>
          </a:p>
        </p:txBody>
      </p:sp>
      <p:sp>
        <p:nvSpPr>
          <p:cNvPr id="9" name="object 9"/>
          <p:cNvSpPr txBox="1"/>
          <p:nvPr/>
        </p:nvSpPr>
        <p:spPr>
          <a:xfrm>
            <a:off x="5187151" y="4724400"/>
            <a:ext cx="1460500" cy="553998"/>
          </a:xfrm>
          <a:prstGeom prst="rect">
            <a:avLst/>
          </a:prstGeom>
        </p:spPr>
        <p:txBody>
          <a:bodyPr vert="horz" wrap="square" lIns="0" tIns="0" rIns="0" bIns="0" rtlCol="0">
            <a:spAutoFit/>
          </a:bodyPr>
          <a:lstStyle/>
          <a:p>
            <a:pPr marL="12700" marR="5080" indent="53340" algn="ctr"/>
            <a:r>
              <a:rPr sz="1200" b="1" dirty="0">
                <a:solidFill>
                  <a:srgbClr val="072D50"/>
                </a:solidFill>
                <a:latin typeface="Arial"/>
                <a:cs typeface="Arial"/>
              </a:rPr>
              <a:t>1. </a:t>
            </a:r>
            <a:r>
              <a:rPr sz="1200" b="1" spc="-10" dirty="0">
                <a:solidFill>
                  <a:srgbClr val="072D50"/>
                </a:solidFill>
                <a:latin typeface="Arial"/>
                <a:cs typeface="Arial"/>
              </a:rPr>
              <a:t>Ajoutez </a:t>
            </a:r>
            <a:r>
              <a:rPr sz="1200" b="1" dirty="0">
                <a:solidFill>
                  <a:srgbClr val="072D50"/>
                </a:solidFill>
                <a:latin typeface="Arial"/>
                <a:cs typeface="Arial"/>
              </a:rPr>
              <a:t>le  </a:t>
            </a:r>
            <a:r>
              <a:rPr sz="1200" b="1" spc="-25" dirty="0" err="1">
                <a:solidFill>
                  <a:srgbClr val="072D50"/>
                </a:solidFill>
                <a:latin typeface="Arial"/>
                <a:cs typeface="Arial"/>
              </a:rPr>
              <a:t>Taux</a:t>
            </a:r>
            <a:r>
              <a:rPr sz="1200" b="1" spc="-25" dirty="0">
                <a:solidFill>
                  <a:srgbClr val="072D50"/>
                </a:solidFill>
                <a:latin typeface="Arial"/>
                <a:cs typeface="Arial"/>
              </a:rPr>
              <a:t> </a:t>
            </a:r>
            <a:r>
              <a:rPr sz="1200" b="1" dirty="0">
                <a:solidFill>
                  <a:srgbClr val="072D50"/>
                </a:solidFill>
                <a:latin typeface="Arial"/>
                <a:cs typeface="Arial"/>
              </a:rPr>
              <a:t>de</a:t>
            </a:r>
            <a:r>
              <a:rPr lang="en-PH" sz="1200" b="1" dirty="0">
                <a:solidFill>
                  <a:srgbClr val="072D50"/>
                </a:solidFill>
                <a:latin typeface="Arial"/>
                <a:cs typeface="Arial"/>
              </a:rPr>
              <a:t> t</a:t>
            </a:r>
            <a:r>
              <a:rPr sz="1200" b="1" dirty="0">
                <a:solidFill>
                  <a:srgbClr val="072D50"/>
                </a:solidFill>
                <a:latin typeface="Arial"/>
                <a:cs typeface="Arial"/>
              </a:rPr>
              <a:t>axe </a:t>
            </a:r>
            <a:r>
              <a:rPr sz="1200" b="1" dirty="0" err="1">
                <a:solidFill>
                  <a:srgbClr val="072D50"/>
                </a:solidFill>
                <a:latin typeface="Arial"/>
                <a:cs typeface="Arial"/>
              </a:rPr>
              <a:t>ou</a:t>
            </a:r>
            <a:r>
              <a:rPr sz="1200" b="1" dirty="0">
                <a:solidFill>
                  <a:srgbClr val="072D50"/>
                </a:solidFill>
                <a:latin typeface="Arial"/>
                <a:cs typeface="Arial"/>
              </a:rPr>
              <a:t> le</a:t>
            </a:r>
            <a:r>
              <a:rPr sz="1200" b="1" spc="-80" dirty="0">
                <a:solidFill>
                  <a:srgbClr val="072D50"/>
                </a:solidFill>
                <a:latin typeface="Arial"/>
                <a:cs typeface="Arial"/>
              </a:rPr>
              <a:t> </a:t>
            </a:r>
            <a:r>
              <a:rPr sz="1200" b="1" spc="-5" dirty="0" err="1">
                <a:solidFill>
                  <a:srgbClr val="072D50"/>
                </a:solidFill>
                <a:latin typeface="Arial"/>
                <a:cs typeface="Arial"/>
              </a:rPr>
              <a:t>Montant</a:t>
            </a:r>
            <a:r>
              <a:rPr lang="en-PH" sz="1200" spc="-5" dirty="0">
                <a:solidFill>
                  <a:srgbClr val="072D50"/>
                </a:solidFill>
                <a:latin typeface="Arial"/>
                <a:cs typeface="Arial"/>
              </a:rPr>
              <a:t> </a:t>
            </a:r>
            <a:r>
              <a:rPr sz="1200" b="1" dirty="0" err="1">
                <a:solidFill>
                  <a:srgbClr val="072D50"/>
                </a:solidFill>
                <a:latin typeface="Arial"/>
                <a:cs typeface="Arial"/>
              </a:rPr>
              <a:t>taxe</a:t>
            </a:r>
            <a:r>
              <a:rPr sz="1200" b="1" dirty="0">
                <a:solidFill>
                  <a:srgbClr val="072D50"/>
                </a:solidFill>
                <a:latin typeface="Arial"/>
                <a:cs typeface="Arial"/>
              </a:rPr>
              <a:t>.</a:t>
            </a:r>
            <a:endParaRPr sz="1200" dirty="0">
              <a:solidFill>
                <a:srgbClr val="072D50"/>
              </a:solidFill>
              <a:latin typeface="Arial"/>
              <a:cs typeface="Arial"/>
            </a:endParaRPr>
          </a:p>
        </p:txBody>
      </p:sp>
      <p:sp>
        <p:nvSpPr>
          <p:cNvPr id="10" name="object 10"/>
          <p:cNvSpPr txBox="1"/>
          <p:nvPr/>
        </p:nvSpPr>
        <p:spPr>
          <a:xfrm>
            <a:off x="7074498" y="4553191"/>
            <a:ext cx="2869565" cy="583492"/>
          </a:xfrm>
          <a:prstGeom prst="rect">
            <a:avLst/>
          </a:prstGeom>
          <a:ln w="25399">
            <a:solidFill>
              <a:srgbClr val="FF0000"/>
            </a:solidFill>
          </a:ln>
        </p:spPr>
        <p:txBody>
          <a:bodyPr vert="horz" wrap="square" lIns="0" tIns="29209" rIns="0" bIns="0" rtlCol="0">
            <a:spAutoFit/>
          </a:bodyPr>
          <a:lstStyle/>
          <a:p>
            <a:pPr marL="79375" marR="197485">
              <a:spcBef>
                <a:spcPts val="229"/>
              </a:spcBef>
            </a:pPr>
            <a:r>
              <a:rPr sz="1200" b="1" spc="-5" dirty="0">
                <a:solidFill>
                  <a:srgbClr val="072D50"/>
                </a:solidFill>
                <a:latin typeface="Arial"/>
                <a:cs typeface="Arial"/>
              </a:rPr>
              <a:t>Notez </a:t>
            </a:r>
            <a:r>
              <a:rPr sz="1200" b="1" dirty="0">
                <a:solidFill>
                  <a:srgbClr val="072D50"/>
                </a:solidFill>
                <a:latin typeface="Arial"/>
                <a:cs typeface="Arial"/>
              </a:rPr>
              <a:t>: Si </a:t>
            </a:r>
            <a:r>
              <a:rPr sz="1200" b="1" spc="-5" dirty="0">
                <a:solidFill>
                  <a:srgbClr val="072D50"/>
                </a:solidFill>
                <a:latin typeface="Arial"/>
                <a:cs typeface="Arial"/>
              </a:rPr>
              <a:t>vous </a:t>
            </a:r>
            <a:r>
              <a:rPr sz="1200" b="1" dirty="0">
                <a:solidFill>
                  <a:srgbClr val="072D50"/>
                </a:solidFill>
                <a:latin typeface="Arial"/>
                <a:cs typeface="Arial"/>
              </a:rPr>
              <a:t>souhaitez utiliser  </a:t>
            </a:r>
            <a:r>
              <a:rPr sz="1200" b="1" spc="-5" dirty="0">
                <a:solidFill>
                  <a:srgbClr val="072D50"/>
                </a:solidFill>
                <a:latin typeface="Arial"/>
                <a:cs typeface="Arial"/>
              </a:rPr>
              <a:t>"Montant </a:t>
            </a:r>
            <a:r>
              <a:rPr sz="1200" b="1" spc="-15" dirty="0">
                <a:solidFill>
                  <a:srgbClr val="072D50"/>
                </a:solidFill>
                <a:latin typeface="Arial"/>
                <a:cs typeface="Arial"/>
              </a:rPr>
              <a:t>Taxe", </a:t>
            </a:r>
            <a:r>
              <a:rPr sz="1200" b="1" dirty="0">
                <a:solidFill>
                  <a:srgbClr val="072D50"/>
                </a:solidFill>
                <a:latin typeface="Arial"/>
                <a:cs typeface="Arial"/>
              </a:rPr>
              <a:t>supprimez </a:t>
            </a:r>
            <a:r>
              <a:rPr sz="1200" b="1" spc="-5" dirty="0">
                <a:solidFill>
                  <a:srgbClr val="072D50"/>
                </a:solidFill>
                <a:latin typeface="Arial"/>
                <a:cs typeface="Arial"/>
              </a:rPr>
              <a:t>les </a:t>
            </a:r>
            <a:r>
              <a:rPr sz="1200" b="1" dirty="0">
                <a:solidFill>
                  <a:srgbClr val="072D50"/>
                </a:solidFill>
                <a:latin typeface="Arial"/>
                <a:cs typeface="Arial"/>
              </a:rPr>
              <a:t>0.00  </a:t>
            </a:r>
            <a:r>
              <a:rPr sz="1200" b="1" spc="-5" dirty="0">
                <a:solidFill>
                  <a:srgbClr val="072D50"/>
                </a:solidFill>
                <a:latin typeface="Arial"/>
                <a:cs typeface="Arial"/>
              </a:rPr>
              <a:t>dans </a:t>
            </a:r>
            <a:r>
              <a:rPr sz="1200" b="1" dirty="0">
                <a:solidFill>
                  <a:srgbClr val="072D50"/>
                </a:solidFill>
                <a:latin typeface="Arial"/>
                <a:cs typeface="Arial"/>
              </a:rPr>
              <a:t>le </a:t>
            </a:r>
            <a:r>
              <a:rPr sz="1200" b="1" spc="-5" dirty="0">
                <a:solidFill>
                  <a:srgbClr val="072D50"/>
                </a:solidFill>
                <a:latin typeface="Arial"/>
                <a:cs typeface="Arial"/>
              </a:rPr>
              <a:t>champ </a:t>
            </a:r>
            <a:r>
              <a:rPr sz="1200" b="1" spc="-20" dirty="0">
                <a:solidFill>
                  <a:srgbClr val="072D50"/>
                </a:solidFill>
                <a:latin typeface="Arial"/>
                <a:cs typeface="Arial"/>
              </a:rPr>
              <a:t>"Taux </a:t>
            </a:r>
            <a:r>
              <a:rPr sz="1200" b="1" dirty="0">
                <a:solidFill>
                  <a:srgbClr val="072D50"/>
                </a:solidFill>
                <a:latin typeface="Arial"/>
                <a:cs typeface="Arial"/>
              </a:rPr>
              <a:t>de </a:t>
            </a:r>
            <a:r>
              <a:rPr sz="1200" b="1" spc="-20" dirty="0">
                <a:solidFill>
                  <a:srgbClr val="072D50"/>
                </a:solidFill>
                <a:latin typeface="Arial"/>
                <a:cs typeface="Arial"/>
              </a:rPr>
              <a:t>Taxe"</a:t>
            </a:r>
            <a:endParaRPr sz="1200" dirty="0">
              <a:solidFill>
                <a:srgbClr val="072D50"/>
              </a:solidFill>
              <a:latin typeface="Arial"/>
              <a:cs typeface="Arial"/>
            </a:endParaRPr>
          </a:p>
        </p:txBody>
      </p:sp>
      <p:sp>
        <p:nvSpPr>
          <p:cNvPr id="11" name="object 11"/>
          <p:cNvSpPr/>
          <p:nvPr/>
        </p:nvSpPr>
        <p:spPr>
          <a:xfrm>
            <a:off x="4865841" y="3209811"/>
            <a:ext cx="3244215" cy="572770"/>
          </a:xfrm>
          <a:custGeom>
            <a:avLst/>
            <a:gdLst/>
            <a:ahLst/>
            <a:cxnLst/>
            <a:rect l="l" t="t" r="r" b="b"/>
            <a:pathLst>
              <a:path w="3244215" h="572770">
                <a:moveTo>
                  <a:pt x="2610104" y="0"/>
                </a:moveTo>
                <a:lnTo>
                  <a:pt x="95503" y="0"/>
                </a:lnTo>
                <a:lnTo>
                  <a:pt x="58292" y="7491"/>
                </a:lnTo>
                <a:lnTo>
                  <a:pt x="27939" y="27924"/>
                </a:lnTo>
                <a:lnTo>
                  <a:pt x="7492" y="58239"/>
                </a:lnTo>
                <a:lnTo>
                  <a:pt x="0" y="95376"/>
                </a:lnTo>
                <a:lnTo>
                  <a:pt x="0" y="477138"/>
                </a:lnTo>
                <a:lnTo>
                  <a:pt x="7492" y="514296"/>
                </a:lnTo>
                <a:lnTo>
                  <a:pt x="27939" y="544655"/>
                </a:lnTo>
                <a:lnTo>
                  <a:pt x="58292" y="565132"/>
                </a:lnTo>
                <a:lnTo>
                  <a:pt x="95503" y="572643"/>
                </a:lnTo>
                <a:lnTo>
                  <a:pt x="2610104" y="572643"/>
                </a:lnTo>
                <a:lnTo>
                  <a:pt x="2647241" y="565132"/>
                </a:lnTo>
                <a:lnTo>
                  <a:pt x="2677556" y="544655"/>
                </a:lnTo>
                <a:lnTo>
                  <a:pt x="2697989" y="514296"/>
                </a:lnTo>
                <a:lnTo>
                  <a:pt x="2705480" y="477138"/>
                </a:lnTo>
                <a:lnTo>
                  <a:pt x="3244215" y="358266"/>
                </a:lnTo>
                <a:lnTo>
                  <a:pt x="2705480" y="334010"/>
                </a:lnTo>
                <a:lnTo>
                  <a:pt x="2705480" y="95376"/>
                </a:lnTo>
                <a:lnTo>
                  <a:pt x="2697989" y="58239"/>
                </a:lnTo>
                <a:lnTo>
                  <a:pt x="2677556" y="27924"/>
                </a:lnTo>
                <a:lnTo>
                  <a:pt x="2647241" y="7491"/>
                </a:lnTo>
                <a:lnTo>
                  <a:pt x="2610104" y="0"/>
                </a:lnTo>
                <a:close/>
              </a:path>
            </a:pathLst>
          </a:custGeom>
          <a:solidFill>
            <a:srgbClr val="FFFFFF"/>
          </a:solidFill>
        </p:spPr>
        <p:txBody>
          <a:bodyPr wrap="square" lIns="0" tIns="0" rIns="0" bIns="0" rtlCol="0"/>
          <a:lstStyle/>
          <a:p>
            <a:endParaRPr/>
          </a:p>
        </p:txBody>
      </p:sp>
      <p:sp>
        <p:nvSpPr>
          <p:cNvPr id="12" name="object 12"/>
          <p:cNvSpPr/>
          <p:nvPr/>
        </p:nvSpPr>
        <p:spPr>
          <a:xfrm>
            <a:off x="4865841" y="3209811"/>
            <a:ext cx="3244215" cy="572770"/>
          </a:xfrm>
          <a:custGeom>
            <a:avLst/>
            <a:gdLst/>
            <a:ahLst/>
            <a:cxnLst/>
            <a:rect l="l" t="t" r="r" b="b"/>
            <a:pathLst>
              <a:path w="3244215" h="572770">
                <a:moveTo>
                  <a:pt x="0" y="95376"/>
                </a:moveTo>
                <a:lnTo>
                  <a:pt x="7492" y="58239"/>
                </a:lnTo>
                <a:lnTo>
                  <a:pt x="27939" y="27924"/>
                </a:lnTo>
                <a:lnTo>
                  <a:pt x="58292" y="7491"/>
                </a:lnTo>
                <a:lnTo>
                  <a:pt x="95503" y="0"/>
                </a:lnTo>
                <a:lnTo>
                  <a:pt x="1578228" y="0"/>
                </a:lnTo>
                <a:lnTo>
                  <a:pt x="2254630" y="0"/>
                </a:lnTo>
                <a:lnTo>
                  <a:pt x="2610104" y="0"/>
                </a:lnTo>
                <a:lnTo>
                  <a:pt x="2647241" y="7491"/>
                </a:lnTo>
                <a:lnTo>
                  <a:pt x="2677556" y="27924"/>
                </a:lnTo>
                <a:lnTo>
                  <a:pt x="2697989" y="58239"/>
                </a:lnTo>
                <a:lnTo>
                  <a:pt x="2705480" y="95376"/>
                </a:lnTo>
                <a:lnTo>
                  <a:pt x="2705480" y="334010"/>
                </a:lnTo>
                <a:lnTo>
                  <a:pt x="3244215" y="358266"/>
                </a:lnTo>
                <a:lnTo>
                  <a:pt x="2705480" y="477138"/>
                </a:lnTo>
                <a:lnTo>
                  <a:pt x="2697989" y="514296"/>
                </a:lnTo>
                <a:lnTo>
                  <a:pt x="2677556" y="544655"/>
                </a:lnTo>
                <a:lnTo>
                  <a:pt x="2647241" y="565132"/>
                </a:lnTo>
                <a:lnTo>
                  <a:pt x="2610104" y="572643"/>
                </a:lnTo>
                <a:lnTo>
                  <a:pt x="2254630" y="572643"/>
                </a:lnTo>
                <a:lnTo>
                  <a:pt x="1578228" y="572643"/>
                </a:lnTo>
                <a:lnTo>
                  <a:pt x="95503" y="572643"/>
                </a:lnTo>
                <a:lnTo>
                  <a:pt x="58292" y="565132"/>
                </a:lnTo>
                <a:lnTo>
                  <a:pt x="27939" y="544655"/>
                </a:lnTo>
                <a:lnTo>
                  <a:pt x="7492" y="514296"/>
                </a:lnTo>
                <a:lnTo>
                  <a:pt x="0" y="477138"/>
                </a:lnTo>
                <a:lnTo>
                  <a:pt x="0" y="334010"/>
                </a:lnTo>
                <a:lnTo>
                  <a:pt x="0" y="95376"/>
                </a:lnTo>
                <a:close/>
              </a:path>
            </a:pathLst>
          </a:custGeom>
          <a:ln w="25400">
            <a:solidFill>
              <a:srgbClr val="072D50"/>
            </a:solidFill>
          </a:ln>
        </p:spPr>
        <p:txBody>
          <a:bodyPr wrap="square" lIns="0" tIns="0" rIns="0" bIns="0" rtlCol="0"/>
          <a:lstStyle/>
          <a:p>
            <a:endParaRPr/>
          </a:p>
        </p:txBody>
      </p:sp>
      <p:sp>
        <p:nvSpPr>
          <p:cNvPr id="13" name="object 13"/>
          <p:cNvSpPr txBox="1"/>
          <p:nvPr/>
        </p:nvSpPr>
        <p:spPr>
          <a:xfrm>
            <a:off x="1261376" y="3279660"/>
            <a:ext cx="6196330" cy="986790"/>
          </a:xfrm>
          <a:prstGeom prst="rect">
            <a:avLst/>
          </a:prstGeom>
        </p:spPr>
        <p:txBody>
          <a:bodyPr vert="horz" wrap="square" lIns="0" tIns="0" rIns="0" bIns="0" rtlCol="0">
            <a:spAutoFit/>
          </a:bodyPr>
          <a:lstStyle/>
          <a:p>
            <a:pPr marL="3730625" marR="5080" indent="40640"/>
            <a:r>
              <a:rPr sz="1200" b="1" dirty="0">
                <a:solidFill>
                  <a:srgbClr val="072D50"/>
                </a:solidFill>
                <a:latin typeface="Arial"/>
                <a:cs typeface="Arial"/>
              </a:rPr>
              <a:t>Indiquez le </a:t>
            </a:r>
            <a:r>
              <a:rPr sz="1200" b="1" spc="-5" dirty="0">
                <a:solidFill>
                  <a:srgbClr val="072D50"/>
                </a:solidFill>
                <a:latin typeface="Arial"/>
                <a:cs typeface="Arial"/>
              </a:rPr>
              <a:t>fret </a:t>
            </a:r>
            <a:r>
              <a:rPr sz="1200" b="1" dirty="0">
                <a:solidFill>
                  <a:srgbClr val="072D50"/>
                </a:solidFill>
                <a:latin typeface="Arial"/>
                <a:cs typeface="Arial"/>
              </a:rPr>
              <a:t>, le prix </a:t>
            </a:r>
            <a:r>
              <a:rPr sz="1200" b="1" spc="-5" dirty="0">
                <a:solidFill>
                  <a:srgbClr val="072D50"/>
                </a:solidFill>
                <a:latin typeface="Arial"/>
                <a:cs typeface="Arial"/>
              </a:rPr>
              <a:t>demandé  </a:t>
            </a:r>
            <a:r>
              <a:rPr sz="1200" b="1" dirty="0">
                <a:solidFill>
                  <a:srgbClr val="072D50"/>
                </a:solidFill>
                <a:latin typeface="Arial"/>
                <a:cs typeface="Arial"/>
              </a:rPr>
              <a:t>ou le rabais si </a:t>
            </a:r>
            <a:r>
              <a:rPr sz="1200" b="1" spc="-5" dirty="0">
                <a:solidFill>
                  <a:srgbClr val="072D50"/>
                </a:solidFill>
                <a:latin typeface="Arial"/>
                <a:cs typeface="Arial"/>
              </a:rPr>
              <a:t>cela est</a:t>
            </a:r>
            <a:r>
              <a:rPr sz="1200" b="1" spc="-80" dirty="0">
                <a:solidFill>
                  <a:srgbClr val="072D50"/>
                </a:solidFill>
                <a:latin typeface="Arial"/>
                <a:cs typeface="Arial"/>
              </a:rPr>
              <a:t> </a:t>
            </a:r>
            <a:r>
              <a:rPr sz="1200" b="1" dirty="0">
                <a:solidFill>
                  <a:srgbClr val="072D50"/>
                </a:solidFill>
                <a:latin typeface="Arial"/>
                <a:cs typeface="Arial"/>
              </a:rPr>
              <a:t>applicable.</a:t>
            </a:r>
            <a:endParaRPr sz="1200" dirty="0">
              <a:solidFill>
                <a:srgbClr val="072D50"/>
              </a:solidFill>
              <a:latin typeface="Arial"/>
              <a:cs typeface="Arial"/>
            </a:endParaRPr>
          </a:p>
          <a:p>
            <a:pPr>
              <a:spcBef>
                <a:spcPts val="45"/>
              </a:spcBef>
            </a:pPr>
            <a:endParaRPr sz="1600" dirty="0">
              <a:solidFill>
                <a:srgbClr val="072D50"/>
              </a:solidFill>
              <a:latin typeface="Times New Roman"/>
              <a:cs typeface="Times New Roman"/>
            </a:endParaRPr>
          </a:p>
          <a:p>
            <a:pPr marL="160020" marR="4264660" indent="-147955">
              <a:spcBef>
                <a:spcPts val="5"/>
              </a:spcBef>
            </a:pPr>
            <a:r>
              <a:rPr sz="1200" b="1" dirty="0">
                <a:solidFill>
                  <a:srgbClr val="072D50"/>
                </a:solidFill>
                <a:latin typeface="Arial"/>
                <a:cs typeface="Arial"/>
              </a:rPr>
              <a:t>2. Cliquez </a:t>
            </a:r>
            <a:r>
              <a:rPr sz="1200" b="1" spc="-5" dirty="0">
                <a:solidFill>
                  <a:srgbClr val="072D50"/>
                </a:solidFill>
                <a:latin typeface="Arial"/>
                <a:cs typeface="Arial"/>
              </a:rPr>
              <a:t>sur Appliquer</a:t>
            </a:r>
            <a:r>
              <a:rPr sz="1200" b="1" spc="-85" dirty="0">
                <a:solidFill>
                  <a:srgbClr val="072D50"/>
                </a:solidFill>
                <a:latin typeface="Arial"/>
                <a:cs typeface="Arial"/>
              </a:rPr>
              <a:t> </a:t>
            </a:r>
            <a:r>
              <a:rPr sz="1200" b="1" dirty="0">
                <a:solidFill>
                  <a:srgbClr val="072D50"/>
                </a:solidFill>
                <a:latin typeface="Arial"/>
                <a:cs typeface="Arial"/>
              </a:rPr>
              <a:t>la  </a:t>
            </a:r>
            <a:r>
              <a:rPr sz="1200" b="1" spc="-25" dirty="0">
                <a:solidFill>
                  <a:srgbClr val="072D50"/>
                </a:solidFill>
                <a:latin typeface="Arial"/>
                <a:cs typeface="Arial"/>
              </a:rPr>
              <a:t>Taxe </a:t>
            </a:r>
            <a:r>
              <a:rPr sz="1200" b="1" spc="-5" dirty="0">
                <a:solidFill>
                  <a:srgbClr val="072D50"/>
                </a:solidFill>
                <a:latin typeface="Arial"/>
                <a:cs typeface="Arial"/>
              </a:rPr>
              <a:t>à tous </a:t>
            </a:r>
            <a:r>
              <a:rPr sz="1200" b="1" dirty="0">
                <a:solidFill>
                  <a:srgbClr val="072D50"/>
                </a:solidFill>
                <a:latin typeface="Arial"/>
                <a:cs typeface="Arial"/>
              </a:rPr>
              <a:t>les</a:t>
            </a:r>
            <a:r>
              <a:rPr sz="1200" b="1" spc="-65" dirty="0">
                <a:solidFill>
                  <a:srgbClr val="072D50"/>
                </a:solidFill>
                <a:latin typeface="Arial"/>
                <a:cs typeface="Arial"/>
              </a:rPr>
              <a:t> </a:t>
            </a:r>
            <a:r>
              <a:rPr sz="1200" b="1" dirty="0">
                <a:solidFill>
                  <a:srgbClr val="072D50"/>
                </a:solidFill>
                <a:latin typeface="Arial"/>
                <a:cs typeface="Arial"/>
              </a:rPr>
              <a:t>postes</a:t>
            </a:r>
            <a:endParaRPr sz="1200" dirty="0">
              <a:solidFill>
                <a:srgbClr val="072D50"/>
              </a:solidFill>
              <a:latin typeface="Arial"/>
              <a:cs typeface="Arial"/>
            </a:endParaRPr>
          </a:p>
        </p:txBody>
      </p:sp>
      <p:sp>
        <p:nvSpPr>
          <p:cNvPr id="14" name="object 14"/>
          <p:cNvSpPr txBox="1"/>
          <p:nvPr/>
        </p:nvSpPr>
        <p:spPr>
          <a:xfrm>
            <a:off x="2606890" y="5610238"/>
            <a:ext cx="6800850" cy="768800"/>
          </a:xfrm>
          <a:prstGeom prst="rect">
            <a:avLst/>
          </a:prstGeom>
          <a:solidFill>
            <a:srgbClr val="FFFFFF"/>
          </a:solidFill>
          <a:ln w="25400">
            <a:solidFill>
              <a:srgbClr val="FF0000"/>
            </a:solidFill>
          </a:ln>
        </p:spPr>
        <p:txBody>
          <a:bodyPr vert="horz" wrap="square" lIns="0" tIns="29845" rIns="0" bIns="0" rtlCol="0">
            <a:spAutoFit/>
          </a:bodyPr>
          <a:lstStyle/>
          <a:p>
            <a:pPr marL="78740" marR="88900">
              <a:spcBef>
                <a:spcPts val="235"/>
              </a:spcBef>
            </a:pPr>
            <a:r>
              <a:rPr sz="1200" b="1" dirty="0">
                <a:solidFill>
                  <a:srgbClr val="072D50"/>
                </a:solidFill>
                <a:latin typeface="Arial"/>
                <a:cs typeface="Arial"/>
              </a:rPr>
              <a:t>Finalement, </a:t>
            </a:r>
            <a:r>
              <a:rPr sz="1200" b="1" spc="-5" dirty="0">
                <a:solidFill>
                  <a:srgbClr val="072D50"/>
                </a:solidFill>
                <a:latin typeface="Arial"/>
                <a:cs typeface="Arial"/>
              </a:rPr>
              <a:t>ajoutez </a:t>
            </a:r>
            <a:r>
              <a:rPr sz="1200" b="1" dirty="0">
                <a:solidFill>
                  <a:srgbClr val="072D50"/>
                </a:solidFill>
                <a:latin typeface="Arial"/>
                <a:cs typeface="Arial"/>
              </a:rPr>
              <a:t>les </a:t>
            </a:r>
            <a:r>
              <a:rPr sz="1200" b="1" spc="-5" dirty="0">
                <a:solidFill>
                  <a:srgbClr val="072D50"/>
                </a:solidFill>
                <a:latin typeface="Arial"/>
                <a:cs typeface="Arial"/>
              </a:rPr>
              <a:t>taxes à </a:t>
            </a:r>
            <a:r>
              <a:rPr sz="1200" b="1" spc="-10" dirty="0">
                <a:solidFill>
                  <a:srgbClr val="072D50"/>
                </a:solidFill>
                <a:latin typeface="Arial"/>
                <a:cs typeface="Arial"/>
              </a:rPr>
              <a:t>collecter. </a:t>
            </a:r>
            <a:r>
              <a:rPr sz="1200" b="1" spc="-25" dirty="0">
                <a:solidFill>
                  <a:srgbClr val="072D50"/>
                </a:solidFill>
                <a:latin typeface="Arial"/>
                <a:cs typeface="Arial"/>
              </a:rPr>
              <a:t>Vous </a:t>
            </a:r>
            <a:r>
              <a:rPr sz="1200" b="1" spc="-5" dirty="0">
                <a:solidFill>
                  <a:srgbClr val="072D50"/>
                </a:solidFill>
                <a:latin typeface="Arial"/>
                <a:cs typeface="Arial"/>
              </a:rPr>
              <a:t>pouvez ajouter </a:t>
            </a:r>
            <a:r>
              <a:rPr sz="1200" b="1" dirty="0">
                <a:solidFill>
                  <a:srgbClr val="072D50"/>
                </a:solidFill>
                <a:latin typeface="Arial"/>
                <a:cs typeface="Arial"/>
              </a:rPr>
              <a:t>le pourcentage ou le  </a:t>
            </a:r>
            <a:r>
              <a:rPr sz="1200" b="1" spc="-5" dirty="0">
                <a:solidFill>
                  <a:srgbClr val="072D50"/>
                </a:solidFill>
                <a:latin typeface="Arial"/>
                <a:cs typeface="Arial"/>
              </a:rPr>
              <a:t>montant. </a:t>
            </a:r>
            <a:r>
              <a:rPr sz="1200" b="1" dirty="0">
                <a:solidFill>
                  <a:srgbClr val="072D50"/>
                </a:solidFill>
                <a:latin typeface="Arial"/>
                <a:cs typeface="Arial"/>
              </a:rPr>
              <a:t>Si </a:t>
            </a:r>
            <a:r>
              <a:rPr sz="1200" b="1" spc="-5" dirty="0">
                <a:solidFill>
                  <a:srgbClr val="072D50"/>
                </a:solidFill>
                <a:latin typeface="Arial"/>
                <a:cs typeface="Arial"/>
              </a:rPr>
              <a:t>vous </a:t>
            </a:r>
            <a:r>
              <a:rPr sz="1200" b="1" dirty="0">
                <a:solidFill>
                  <a:srgbClr val="072D50"/>
                </a:solidFill>
                <a:latin typeface="Arial"/>
                <a:cs typeface="Arial"/>
              </a:rPr>
              <a:t>utilisez le </a:t>
            </a:r>
            <a:r>
              <a:rPr sz="1200" b="1" spc="-5" dirty="0">
                <a:solidFill>
                  <a:srgbClr val="072D50"/>
                </a:solidFill>
                <a:latin typeface="Arial"/>
                <a:cs typeface="Arial"/>
              </a:rPr>
              <a:t>montant, </a:t>
            </a:r>
            <a:r>
              <a:rPr sz="1200" b="1" dirty="0">
                <a:solidFill>
                  <a:srgbClr val="072D50"/>
                </a:solidFill>
                <a:latin typeface="Arial"/>
                <a:cs typeface="Arial"/>
              </a:rPr>
              <a:t>il indiquera le </a:t>
            </a:r>
            <a:r>
              <a:rPr sz="1200" b="1" spc="-5" dirty="0">
                <a:solidFill>
                  <a:srgbClr val="072D50"/>
                </a:solidFill>
                <a:latin typeface="Arial"/>
                <a:cs typeface="Arial"/>
              </a:rPr>
              <a:t>même montant </a:t>
            </a:r>
            <a:r>
              <a:rPr sz="1200" b="1" dirty="0">
                <a:solidFill>
                  <a:srgbClr val="072D50"/>
                </a:solidFill>
                <a:latin typeface="Arial"/>
                <a:cs typeface="Arial"/>
              </a:rPr>
              <a:t>de </a:t>
            </a:r>
            <a:r>
              <a:rPr sz="1200" b="1" spc="-5" dirty="0">
                <a:solidFill>
                  <a:srgbClr val="072D50"/>
                </a:solidFill>
                <a:latin typeface="Arial"/>
                <a:cs typeface="Arial"/>
              </a:rPr>
              <a:t>taxe à </a:t>
            </a:r>
            <a:r>
              <a:rPr sz="1200" b="1" dirty="0">
                <a:solidFill>
                  <a:srgbClr val="072D50"/>
                </a:solidFill>
                <a:latin typeface="Arial"/>
                <a:cs typeface="Arial"/>
              </a:rPr>
              <a:t>chaque ligne.  Le taux de </a:t>
            </a:r>
            <a:r>
              <a:rPr sz="1200" b="1" spc="-5" dirty="0">
                <a:solidFill>
                  <a:srgbClr val="072D50"/>
                </a:solidFill>
                <a:latin typeface="Arial"/>
                <a:cs typeface="Arial"/>
              </a:rPr>
              <a:t>taxe </a:t>
            </a:r>
            <a:r>
              <a:rPr sz="1200" b="1" dirty="0">
                <a:solidFill>
                  <a:srgbClr val="072D50"/>
                </a:solidFill>
                <a:latin typeface="Arial"/>
                <a:cs typeface="Arial"/>
              </a:rPr>
              <a:t>doit </a:t>
            </a:r>
            <a:r>
              <a:rPr sz="1200" b="1" spc="-5" dirty="0">
                <a:solidFill>
                  <a:srgbClr val="072D50"/>
                </a:solidFill>
                <a:latin typeface="Arial"/>
                <a:cs typeface="Arial"/>
              </a:rPr>
              <a:t>être </a:t>
            </a:r>
            <a:r>
              <a:rPr sz="1200" b="1" dirty="0">
                <a:solidFill>
                  <a:srgbClr val="072D50"/>
                </a:solidFill>
                <a:latin typeface="Arial"/>
                <a:cs typeface="Arial"/>
              </a:rPr>
              <a:t>la </a:t>
            </a:r>
            <a:r>
              <a:rPr sz="1200" b="1" spc="-5" dirty="0">
                <a:solidFill>
                  <a:srgbClr val="072D50"/>
                </a:solidFill>
                <a:latin typeface="Arial"/>
                <a:cs typeface="Arial"/>
              </a:rPr>
              <a:t>somme totale </a:t>
            </a:r>
            <a:r>
              <a:rPr sz="1200" b="1" dirty="0">
                <a:solidFill>
                  <a:srgbClr val="072D50"/>
                </a:solidFill>
                <a:latin typeface="Arial"/>
                <a:cs typeface="Arial"/>
              </a:rPr>
              <a:t>de </a:t>
            </a:r>
            <a:r>
              <a:rPr sz="1200" b="1" spc="-5" dirty="0">
                <a:solidFill>
                  <a:srgbClr val="072D50"/>
                </a:solidFill>
                <a:latin typeface="Arial"/>
                <a:cs typeface="Arial"/>
              </a:rPr>
              <a:t>toutes </a:t>
            </a:r>
            <a:r>
              <a:rPr sz="1200" b="1" dirty="0">
                <a:solidFill>
                  <a:srgbClr val="072D50"/>
                </a:solidFill>
                <a:latin typeface="Arial"/>
                <a:cs typeface="Arial"/>
              </a:rPr>
              <a:t>les </a:t>
            </a:r>
            <a:r>
              <a:rPr sz="1200" b="1" spc="-5" dirty="0">
                <a:solidFill>
                  <a:srgbClr val="072D50"/>
                </a:solidFill>
                <a:latin typeface="Arial"/>
                <a:cs typeface="Arial"/>
              </a:rPr>
              <a:t>taxes </a:t>
            </a:r>
            <a:r>
              <a:rPr sz="1200" b="1" dirty="0">
                <a:solidFill>
                  <a:srgbClr val="072D50"/>
                </a:solidFill>
                <a:latin typeface="Arial"/>
                <a:cs typeface="Arial"/>
              </a:rPr>
              <a:t>applicables. </a:t>
            </a:r>
            <a:r>
              <a:rPr sz="1200" b="1" spc="-5" dirty="0">
                <a:solidFill>
                  <a:srgbClr val="072D50"/>
                </a:solidFill>
                <a:latin typeface="Arial"/>
                <a:cs typeface="Arial"/>
              </a:rPr>
              <a:t>Une fois les </a:t>
            </a:r>
            <a:r>
              <a:rPr sz="1200" b="1" dirty="0">
                <a:solidFill>
                  <a:srgbClr val="072D50"/>
                </a:solidFill>
                <a:latin typeface="Arial"/>
                <a:cs typeface="Arial"/>
              </a:rPr>
              <a:t>choix  </a:t>
            </a:r>
            <a:r>
              <a:rPr sz="1200" b="1" spc="-5" dirty="0">
                <a:solidFill>
                  <a:srgbClr val="072D50"/>
                </a:solidFill>
                <a:latin typeface="Arial"/>
                <a:cs typeface="Arial"/>
              </a:rPr>
              <a:t>effectués, veuillez </a:t>
            </a:r>
            <a:r>
              <a:rPr sz="1200" b="1" dirty="0">
                <a:solidFill>
                  <a:srgbClr val="072D50"/>
                </a:solidFill>
                <a:latin typeface="Arial"/>
                <a:cs typeface="Arial"/>
              </a:rPr>
              <a:t>cliquer </a:t>
            </a:r>
            <a:r>
              <a:rPr sz="1200" b="1" spc="-5" dirty="0">
                <a:solidFill>
                  <a:srgbClr val="072D50"/>
                </a:solidFill>
                <a:latin typeface="Arial"/>
                <a:cs typeface="Arial"/>
              </a:rPr>
              <a:t>sur </a:t>
            </a:r>
            <a:r>
              <a:rPr sz="1200" b="1" dirty="0">
                <a:solidFill>
                  <a:srgbClr val="072D50"/>
                </a:solidFill>
                <a:latin typeface="Arial"/>
                <a:cs typeface="Arial"/>
              </a:rPr>
              <a:t>le </a:t>
            </a:r>
            <a:r>
              <a:rPr sz="1200" b="1" spc="-5" dirty="0">
                <a:solidFill>
                  <a:srgbClr val="072D50"/>
                </a:solidFill>
                <a:latin typeface="Arial"/>
                <a:cs typeface="Arial"/>
              </a:rPr>
              <a:t>bouton Appliquer </a:t>
            </a:r>
            <a:r>
              <a:rPr sz="1200" b="1" dirty="0">
                <a:solidFill>
                  <a:srgbClr val="072D50"/>
                </a:solidFill>
                <a:latin typeface="Arial"/>
                <a:cs typeface="Arial"/>
              </a:rPr>
              <a:t>la </a:t>
            </a:r>
            <a:r>
              <a:rPr sz="1200" b="1" spc="-25" dirty="0">
                <a:solidFill>
                  <a:srgbClr val="072D50"/>
                </a:solidFill>
                <a:latin typeface="Arial"/>
                <a:cs typeface="Arial"/>
              </a:rPr>
              <a:t>Taxe </a:t>
            </a:r>
            <a:r>
              <a:rPr sz="1200" b="1" spc="-5" dirty="0">
                <a:solidFill>
                  <a:srgbClr val="072D50"/>
                </a:solidFill>
                <a:latin typeface="Arial"/>
                <a:cs typeface="Arial"/>
              </a:rPr>
              <a:t>à tous </a:t>
            </a:r>
            <a:r>
              <a:rPr sz="1200" b="1" dirty="0">
                <a:solidFill>
                  <a:srgbClr val="072D50"/>
                </a:solidFill>
                <a:latin typeface="Arial"/>
                <a:cs typeface="Arial"/>
              </a:rPr>
              <a:t>les</a:t>
            </a:r>
            <a:r>
              <a:rPr sz="1200" b="1" spc="114" dirty="0">
                <a:solidFill>
                  <a:srgbClr val="072D50"/>
                </a:solidFill>
                <a:latin typeface="Arial"/>
                <a:cs typeface="Arial"/>
              </a:rPr>
              <a:t> </a:t>
            </a:r>
            <a:r>
              <a:rPr sz="1200" b="1" dirty="0">
                <a:solidFill>
                  <a:srgbClr val="072D50"/>
                </a:solidFill>
                <a:latin typeface="Arial"/>
                <a:cs typeface="Arial"/>
              </a:rPr>
              <a:t>postes.</a:t>
            </a:r>
            <a:endParaRPr sz="1200" dirty="0">
              <a:solidFill>
                <a:srgbClr val="072D50"/>
              </a:solidFill>
              <a:latin typeface="Arial"/>
              <a:cs typeface="Arial"/>
            </a:endParaRPr>
          </a:p>
        </p:txBody>
      </p:sp>
      <p:sp>
        <p:nvSpPr>
          <p:cNvPr id="15" name="object 15"/>
          <p:cNvSpPr/>
          <p:nvPr/>
        </p:nvSpPr>
        <p:spPr>
          <a:xfrm>
            <a:off x="8121232" y="3482849"/>
            <a:ext cx="1854835" cy="564515"/>
          </a:xfrm>
          <a:custGeom>
            <a:avLst/>
            <a:gdLst/>
            <a:ahLst/>
            <a:cxnLst/>
            <a:rect l="l" t="t" r="r" b="b"/>
            <a:pathLst>
              <a:path w="1854834" h="564514">
                <a:moveTo>
                  <a:pt x="0" y="564273"/>
                </a:moveTo>
                <a:lnTo>
                  <a:pt x="1854835" y="564273"/>
                </a:lnTo>
                <a:lnTo>
                  <a:pt x="1854835" y="0"/>
                </a:lnTo>
                <a:lnTo>
                  <a:pt x="0" y="0"/>
                </a:lnTo>
                <a:lnTo>
                  <a:pt x="0" y="564273"/>
                </a:lnTo>
                <a:close/>
              </a:path>
            </a:pathLst>
          </a:custGeom>
          <a:ln w="38100">
            <a:solidFill>
              <a:srgbClr val="FF0000"/>
            </a:solidFill>
          </a:ln>
        </p:spPr>
        <p:txBody>
          <a:bodyPr wrap="square" lIns="0" tIns="0" rIns="0" bIns="0" rtlCol="0"/>
          <a:lstStyle/>
          <a:p>
            <a:endParaRPr/>
          </a:p>
        </p:txBody>
      </p:sp>
      <p:sp>
        <p:nvSpPr>
          <p:cNvPr id="16" name="object 16"/>
          <p:cNvSpPr/>
          <p:nvPr/>
        </p:nvSpPr>
        <p:spPr>
          <a:xfrm>
            <a:off x="3068916" y="5046663"/>
            <a:ext cx="1460500" cy="396875"/>
          </a:xfrm>
          <a:custGeom>
            <a:avLst/>
            <a:gdLst/>
            <a:ahLst/>
            <a:cxnLst/>
            <a:rect l="l" t="t" r="r" b="b"/>
            <a:pathLst>
              <a:path w="1460500" h="396875">
                <a:moveTo>
                  <a:pt x="0" y="396443"/>
                </a:moveTo>
                <a:lnTo>
                  <a:pt x="1460246" y="396443"/>
                </a:lnTo>
                <a:lnTo>
                  <a:pt x="1460246" y="0"/>
                </a:lnTo>
                <a:lnTo>
                  <a:pt x="0" y="0"/>
                </a:lnTo>
                <a:lnTo>
                  <a:pt x="0" y="396443"/>
                </a:lnTo>
                <a:close/>
              </a:path>
            </a:pathLst>
          </a:custGeom>
          <a:ln w="38100">
            <a:solidFill>
              <a:srgbClr val="FF0000"/>
            </a:solidFill>
          </a:ln>
        </p:spPr>
        <p:txBody>
          <a:bodyPr wrap="square" lIns="0" tIns="0" rIns="0" bIns="0" rtlCol="0"/>
          <a:lstStyle/>
          <a:p>
            <a:endParaRPr/>
          </a:p>
        </p:txBody>
      </p:sp>
      <p:sp>
        <p:nvSpPr>
          <p:cNvPr id="17" name="object 17"/>
          <p:cNvSpPr/>
          <p:nvPr/>
        </p:nvSpPr>
        <p:spPr>
          <a:xfrm>
            <a:off x="1375817" y="4594289"/>
            <a:ext cx="1566545" cy="282575"/>
          </a:xfrm>
          <a:custGeom>
            <a:avLst/>
            <a:gdLst/>
            <a:ahLst/>
            <a:cxnLst/>
            <a:rect l="l" t="t" r="r" b="b"/>
            <a:pathLst>
              <a:path w="1566545" h="282575">
                <a:moveTo>
                  <a:pt x="0" y="282143"/>
                </a:moveTo>
                <a:lnTo>
                  <a:pt x="1566037" y="282143"/>
                </a:lnTo>
                <a:lnTo>
                  <a:pt x="1566037" y="0"/>
                </a:lnTo>
                <a:lnTo>
                  <a:pt x="0" y="0"/>
                </a:lnTo>
                <a:lnTo>
                  <a:pt x="0" y="282143"/>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636776" y="3707891"/>
            <a:ext cx="8883396" cy="2142744"/>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663700" y="3733800"/>
            <a:ext cx="8775700" cy="2035810"/>
          </a:xfrm>
          <a:prstGeom prst="rect">
            <a:avLst/>
          </a:prstGeom>
          <a:blipFill>
            <a:blip r:embed="rId3" cstate="print"/>
            <a:stretch>
              <a:fillRect/>
            </a:stretch>
          </a:blipFill>
        </p:spPr>
        <p:txBody>
          <a:bodyPr wrap="square" lIns="0" tIns="0" rIns="0" bIns="0" rtlCol="0"/>
          <a:lstStyle/>
          <a:p>
            <a:endParaRPr/>
          </a:p>
        </p:txBody>
      </p:sp>
      <p:sp>
        <p:nvSpPr>
          <p:cNvPr id="18" name="Text Placeholder 17">
            <a:extLst>
              <a:ext uri="{FF2B5EF4-FFF2-40B4-BE49-F238E27FC236}">
                <a16:creationId xmlns:a16="http://schemas.microsoft.com/office/drawing/2014/main" id="{C6224C9B-5D42-4C72-ABF5-22E0CC8E9C3E}"/>
              </a:ext>
            </a:extLst>
          </p:cNvPr>
          <p:cNvSpPr>
            <a:spLocks noGrp="1"/>
          </p:cNvSpPr>
          <p:nvPr>
            <p:ph type="body" sz="quarter" idx="11"/>
          </p:nvPr>
        </p:nvSpPr>
        <p:spPr>
          <a:xfrm>
            <a:off x="614745" y="1276985"/>
            <a:ext cx="10551663" cy="1448184"/>
          </a:xfrm>
        </p:spPr>
        <p:txBody>
          <a:bodyPr/>
          <a:lstStyle/>
          <a:p>
            <a:pPr marL="0" indent="0">
              <a:buNone/>
            </a:pPr>
            <a:r>
              <a:rPr lang="en-PH" sz="1800" spc="-5" dirty="0"/>
              <a:t>Pour exemption de</a:t>
            </a:r>
            <a:r>
              <a:rPr lang="en-PH" sz="1800" spc="10" dirty="0"/>
              <a:t> </a:t>
            </a:r>
            <a:r>
              <a:rPr lang="en-PH" sz="1800" spc="-5" dirty="0"/>
              <a:t>taxes:</a:t>
            </a:r>
          </a:p>
          <a:p>
            <a:pPr marL="323215" indent="-310515">
              <a:buAutoNum type="arabicPeriod"/>
              <a:tabLst>
                <a:tab pos="323850" algn="l"/>
              </a:tabLst>
            </a:pPr>
            <a:r>
              <a:rPr lang="fr-FR" sz="1800" spc="-5" dirty="0">
                <a:cs typeface="Arial"/>
              </a:rPr>
              <a:t>La catégorie </a:t>
            </a:r>
            <a:r>
              <a:rPr lang="fr-FR" sz="1800" spc="-65" dirty="0">
                <a:cs typeface="Arial"/>
              </a:rPr>
              <a:t>Taxe </a:t>
            </a:r>
            <a:r>
              <a:rPr lang="fr-FR" sz="1800" spc="-5" dirty="0">
                <a:cs typeface="Arial"/>
              </a:rPr>
              <a:t>doit être </a:t>
            </a:r>
            <a:r>
              <a:rPr lang="fr-FR" sz="1800" spc="-55" dirty="0">
                <a:cs typeface="Arial"/>
              </a:rPr>
              <a:t>”Taux</a:t>
            </a:r>
            <a:r>
              <a:rPr lang="fr-FR" sz="1800" spc="140" dirty="0">
                <a:cs typeface="Arial"/>
              </a:rPr>
              <a:t> </a:t>
            </a:r>
            <a:r>
              <a:rPr lang="fr-FR" sz="1800" spc="-5" dirty="0">
                <a:cs typeface="Arial"/>
              </a:rPr>
              <a:t>Standard”</a:t>
            </a:r>
            <a:endParaRPr lang="fr-FR" sz="1800" dirty="0">
              <a:cs typeface="Arial"/>
            </a:endParaRPr>
          </a:p>
          <a:p>
            <a:pPr marL="323215" indent="-310515">
              <a:spcBef>
                <a:spcPts val="525"/>
              </a:spcBef>
              <a:buAutoNum type="arabicPeriod"/>
              <a:tabLst>
                <a:tab pos="323850" algn="l"/>
              </a:tabLst>
            </a:pPr>
            <a:r>
              <a:rPr lang="fr-FR" sz="1800" spc="-5" dirty="0">
                <a:cs typeface="Arial"/>
              </a:rPr>
              <a:t>La raison de l’exemption doit être ”Non</a:t>
            </a:r>
            <a:r>
              <a:rPr lang="fr-FR" sz="1800" spc="145" dirty="0">
                <a:cs typeface="Arial"/>
              </a:rPr>
              <a:t> </a:t>
            </a:r>
            <a:r>
              <a:rPr lang="fr-FR" sz="1800" spc="-5" dirty="0">
                <a:cs typeface="Arial"/>
              </a:rPr>
              <a:t>Imposable”</a:t>
            </a:r>
            <a:endParaRPr lang="fr-FR" sz="1800" dirty="0">
              <a:cs typeface="Arial"/>
            </a:endParaRPr>
          </a:p>
          <a:p>
            <a:pPr marL="323215" indent="-310515">
              <a:spcBef>
                <a:spcPts val="525"/>
              </a:spcBef>
              <a:buAutoNum type="arabicPeriod"/>
              <a:tabLst>
                <a:tab pos="323850" algn="l"/>
              </a:tabLst>
            </a:pPr>
            <a:r>
              <a:rPr lang="fr-FR" sz="1800" spc="-5" dirty="0">
                <a:cs typeface="Arial"/>
              </a:rPr>
              <a:t>Quand vous avez </a:t>
            </a:r>
            <a:r>
              <a:rPr lang="fr-FR" sz="1800" dirty="0">
                <a:cs typeface="Arial"/>
              </a:rPr>
              <a:t>fait </a:t>
            </a:r>
            <a:r>
              <a:rPr lang="fr-FR" sz="1800" spc="-5" dirty="0">
                <a:cs typeface="Arial"/>
              </a:rPr>
              <a:t>le </a:t>
            </a:r>
            <a:r>
              <a:rPr lang="fr-FR" sz="1800" dirty="0">
                <a:cs typeface="Arial"/>
              </a:rPr>
              <a:t>choix </a:t>
            </a:r>
            <a:r>
              <a:rPr lang="fr-FR" sz="1800" spc="-5" dirty="0">
                <a:cs typeface="Arial"/>
              </a:rPr>
              <a:t>cliquer </a:t>
            </a:r>
            <a:r>
              <a:rPr lang="fr-FR" sz="1800" dirty="0">
                <a:cs typeface="Arial"/>
              </a:rPr>
              <a:t>sur </a:t>
            </a:r>
            <a:r>
              <a:rPr lang="fr-FR" sz="1800" spc="-5" dirty="0">
                <a:cs typeface="Arial"/>
              </a:rPr>
              <a:t>le bouton Appliquer</a:t>
            </a:r>
            <a:r>
              <a:rPr lang="fr-FR" sz="1800" spc="20" dirty="0">
                <a:cs typeface="Arial"/>
              </a:rPr>
              <a:t> </a:t>
            </a:r>
            <a:r>
              <a:rPr lang="fr-FR" sz="1800" dirty="0">
                <a:cs typeface="Arial"/>
              </a:rPr>
              <a:t>la </a:t>
            </a:r>
            <a:r>
              <a:rPr lang="fr-FR" sz="1800" spc="-65" dirty="0">
                <a:cs typeface="Arial"/>
              </a:rPr>
              <a:t>Taxe </a:t>
            </a:r>
            <a:r>
              <a:rPr lang="fr-FR" sz="1800" spc="-5" dirty="0">
                <a:cs typeface="Arial"/>
              </a:rPr>
              <a:t>à tous les</a:t>
            </a:r>
            <a:r>
              <a:rPr lang="fr-FR" sz="1800" spc="50" dirty="0">
                <a:cs typeface="Arial"/>
              </a:rPr>
              <a:t> </a:t>
            </a:r>
            <a:r>
              <a:rPr lang="fr-FR" sz="1800" dirty="0">
                <a:cs typeface="Arial"/>
              </a:rPr>
              <a:t>postes.</a:t>
            </a:r>
          </a:p>
          <a:p>
            <a:pPr marL="0" indent="0">
              <a:buNone/>
            </a:pPr>
            <a:endParaRPr lang="en-PH" sz="1800" dirty="0"/>
          </a:p>
        </p:txBody>
      </p:sp>
      <p:sp>
        <p:nvSpPr>
          <p:cNvPr id="6" name="object 6"/>
          <p:cNvSpPr/>
          <p:nvPr/>
        </p:nvSpPr>
        <p:spPr>
          <a:xfrm>
            <a:off x="2209800" y="3086101"/>
            <a:ext cx="1681480" cy="974725"/>
          </a:xfrm>
          <a:custGeom>
            <a:avLst/>
            <a:gdLst/>
            <a:ahLst/>
            <a:cxnLst/>
            <a:rect l="l" t="t" r="r" b="b"/>
            <a:pathLst>
              <a:path w="1681480" h="974725">
                <a:moveTo>
                  <a:pt x="1400937" y="647700"/>
                </a:moveTo>
                <a:lnTo>
                  <a:pt x="980694" y="647700"/>
                </a:lnTo>
                <a:lnTo>
                  <a:pt x="865759" y="974344"/>
                </a:lnTo>
                <a:lnTo>
                  <a:pt x="1400937" y="647700"/>
                </a:lnTo>
                <a:close/>
              </a:path>
              <a:path w="1681480" h="974725">
                <a:moveTo>
                  <a:pt x="1573149" y="0"/>
                </a:moveTo>
                <a:lnTo>
                  <a:pt x="107950" y="0"/>
                </a:lnTo>
                <a:lnTo>
                  <a:pt x="65933" y="8491"/>
                </a:lnTo>
                <a:lnTo>
                  <a:pt x="31619" y="31638"/>
                </a:lnTo>
                <a:lnTo>
                  <a:pt x="8483" y="65954"/>
                </a:lnTo>
                <a:lnTo>
                  <a:pt x="0" y="107950"/>
                </a:lnTo>
                <a:lnTo>
                  <a:pt x="0" y="539750"/>
                </a:lnTo>
                <a:lnTo>
                  <a:pt x="8483" y="581745"/>
                </a:lnTo>
                <a:lnTo>
                  <a:pt x="31619" y="616061"/>
                </a:lnTo>
                <a:lnTo>
                  <a:pt x="65933" y="639208"/>
                </a:lnTo>
                <a:lnTo>
                  <a:pt x="107950" y="647700"/>
                </a:lnTo>
                <a:lnTo>
                  <a:pt x="1573149" y="647700"/>
                </a:lnTo>
                <a:lnTo>
                  <a:pt x="1615197" y="639208"/>
                </a:lnTo>
                <a:lnTo>
                  <a:pt x="1649507" y="616061"/>
                </a:lnTo>
                <a:lnTo>
                  <a:pt x="1672625" y="581745"/>
                </a:lnTo>
                <a:lnTo>
                  <a:pt x="1681099" y="539750"/>
                </a:lnTo>
                <a:lnTo>
                  <a:pt x="1681099" y="107950"/>
                </a:lnTo>
                <a:lnTo>
                  <a:pt x="1672625" y="65954"/>
                </a:lnTo>
                <a:lnTo>
                  <a:pt x="1649507" y="31638"/>
                </a:lnTo>
                <a:lnTo>
                  <a:pt x="1615197" y="8491"/>
                </a:lnTo>
                <a:lnTo>
                  <a:pt x="1573149" y="0"/>
                </a:lnTo>
                <a:close/>
              </a:path>
            </a:pathLst>
          </a:custGeom>
          <a:solidFill>
            <a:srgbClr val="FFFFFF"/>
          </a:solidFill>
        </p:spPr>
        <p:txBody>
          <a:bodyPr wrap="square" lIns="0" tIns="0" rIns="0" bIns="0" rtlCol="0"/>
          <a:lstStyle/>
          <a:p>
            <a:endParaRPr/>
          </a:p>
        </p:txBody>
      </p:sp>
      <p:sp>
        <p:nvSpPr>
          <p:cNvPr id="7" name="object 7"/>
          <p:cNvSpPr/>
          <p:nvPr/>
        </p:nvSpPr>
        <p:spPr>
          <a:xfrm>
            <a:off x="2209800" y="3086101"/>
            <a:ext cx="1681480" cy="974725"/>
          </a:xfrm>
          <a:custGeom>
            <a:avLst/>
            <a:gdLst/>
            <a:ahLst/>
            <a:cxnLst/>
            <a:rect l="l" t="t" r="r" b="b"/>
            <a:pathLst>
              <a:path w="1681480" h="974725">
                <a:moveTo>
                  <a:pt x="0" y="107950"/>
                </a:moveTo>
                <a:lnTo>
                  <a:pt x="8483" y="65954"/>
                </a:lnTo>
                <a:lnTo>
                  <a:pt x="31619" y="31638"/>
                </a:lnTo>
                <a:lnTo>
                  <a:pt x="65933" y="8491"/>
                </a:lnTo>
                <a:lnTo>
                  <a:pt x="107950" y="0"/>
                </a:lnTo>
                <a:lnTo>
                  <a:pt x="980694" y="0"/>
                </a:lnTo>
                <a:lnTo>
                  <a:pt x="1400937" y="0"/>
                </a:lnTo>
                <a:lnTo>
                  <a:pt x="1573149" y="0"/>
                </a:lnTo>
                <a:lnTo>
                  <a:pt x="1615197" y="8491"/>
                </a:lnTo>
                <a:lnTo>
                  <a:pt x="1649507" y="31638"/>
                </a:lnTo>
                <a:lnTo>
                  <a:pt x="1672625" y="65954"/>
                </a:lnTo>
                <a:lnTo>
                  <a:pt x="1681099" y="107950"/>
                </a:lnTo>
                <a:lnTo>
                  <a:pt x="1681099" y="377825"/>
                </a:lnTo>
                <a:lnTo>
                  <a:pt x="1681099" y="539750"/>
                </a:lnTo>
                <a:lnTo>
                  <a:pt x="1672625" y="581745"/>
                </a:lnTo>
                <a:lnTo>
                  <a:pt x="1649507" y="616061"/>
                </a:lnTo>
                <a:lnTo>
                  <a:pt x="1615197" y="639208"/>
                </a:lnTo>
                <a:lnTo>
                  <a:pt x="1573149" y="647700"/>
                </a:lnTo>
                <a:lnTo>
                  <a:pt x="1400937" y="647700"/>
                </a:lnTo>
                <a:lnTo>
                  <a:pt x="865759" y="974344"/>
                </a:lnTo>
                <a:lnTo>
                  <a:pt x="980694" y="647700"/>
                </a:lnTo>
                <a:lnTo>
                  <a:pt x="107950" y="647700"/>
                </a:lnTo>
                <a:lnTo>
                  <a:pt x="65933" y="639208"/>
                </a:lnTo>
                <a:lnTo>
                  <a:pt x="31619" y="616061"/>
                </a:lnTo>
                <a:lnTo>
                  <a:pt x="8483" y="581745"/>
                </a:lnTo>
                <a:lnTo>
                  <a:pt x="0" y="539750"/>
                </a:lnTo>
                <a:lnTo>
                  <a:pt x="0" y="377825"/>
                </a:lnTo>
                <a:lnTo>
                  <a:pt x="0" y="107950"/>
                </a:lnTo>
                <a:close/>
              </a:path>
            </a:pathLst>
          </a:custGeom>
          <a:ln w="25400">
            <a:solidFill>
              <a:srgbClr val="072D50"/>
            </a:solidFill>
          </a:ln>
        </p:spPr>
        <p:txBody>
          <a:bodyPr wrap="square" lIns="0" tIns="0" rIns="0" bIns="0" rtlCol="0"/>
          <a:lstStyle/>
          <a:p>
            <a:endParaRPr/>
          </a:p>
        </p:txBody>
      </p:sp>
      <p:sp>
        <p:nvSpPr>
          <p:cNvPr id="8" name="object 8"/>
          <p:cNvSpPr txBox="1"/>
          <p:nvPr/>
        </p:nvSpPr>
        <p:spPr>
          <a:xfrm>
            <a:off x="2384856" y="3146806"/>
            <a:ext cx="1332230" cy="563245"/>
          </a:xfrm>
          <a:prstGeom prst="rect">
            <a:avLst/>
          </a:prstGeom>
        </p:spPr>
        <p:txBody>
          <a:bodyPr vert="horz" wrap="square" lIns="0" tIns="0" rIns="0" bIns="0" rtlCol="0">
            <a:spAutoFit/>
          </a:bodyPr>
          <a:lstStyle/>
          <a:p>
            <a:pPr marL="167640" marR="5080" indent="-155575"/>
            <a:r>
              <a:rPr sz="1200" b="1" dirty="0">
                <a:solidFill>
                  <a:srgbClr val="072D50"/>
                </a:solidFill>
                <a:latin typeface="Arial"/>
                <a:cs typeface="Arial"/>
              </a:rPr>
              <a:t>3. Cliquez ici</a:t>
            </a:r>
            <a:r>
              <a:rPr sz="1200" b="1" spc="-100" dirty="0">
                <a:solidFill>
                  <a:srgbClr val="072D50"/>
                </a:solidFill>
                <a:latin typeface="Arial"/>
                <a:cs typeface="Arial"/>
              </a:rPr>
              <a:t> </a:t>
            </a:r>
            <a:r>
              <a:rPr sz="1200" b="1" dirty="0">
                <a:solidFill>
                  <a:srgbClr val="072D50"/>
                </a:solidFill>
                <a:latin typeface="Arial"/>
                <a:cs typeface="Arial"/>
              </a:rPr>
              <a:t>pour  appliquer des  détails</a:t>
            </a:r>
            <a:r>
              <a:rPr sz="1200" b="1" spc="-90" dirty="0">
                <a:solidFill>
                  <a:srgbClr val="072D50"/>
                </a:solidFill>
                <a:latin typeface="Arial"/>
                <a:cs typeface="Arial"/>
              </a:rPr>
              <a:t> </a:t>
            </a:r>
            <a:r>
              <a:rPr sz="1200" b="1" spc="-5" dirty="0">
                <a:solidFill>
                  <a:srgbClr val="072D50"/>
                </a:solidFill>
                <a:latin typeface="Arial"/>
                <a:cs typeface="Arial"/>
              </a:rPr>
              <a:t>taxes</a:t>
            </a:r>
            <a:endParaRPr sz="1200" dirty="0">
              <a:solidFill>
                <a:srgbClr val="072D50"/>
              </a:solidFill>
              <a:latin typeface="Arial"/>
              <a:cs typeface="Arial"/>
            </a:endParaRPr>
          </a:p>
        </p:txBody>
      </p:sp>
      <p:sp>
        <p:nvSpPr>
          <p:cNvPr id="9" name="object 9"/>
          <p:cNvSpPr/>
          <p:nvPr/>
        </p:nvSpPr>
        <p:spPr>
          <a:xfrm>
            <a:off x="4820920" y="3489326"/>
            <a:ext cx="1889760" cy="920115"/>
          </a:xfrm>
          <a:custGeom>
            <a:avLst/>
            <a:gdLst/>
            <a:ahLst/>
            <a:cxnLst/>
            <a:rect l="l" t="t" r="r" b="b"/>
            <a:pathLst>
              <a:path w="1889760" h="920114">
                <a:moveTo>
                  <a:pt x="908812" y="488950"/>
                </a:moveTo>
                <a:lnTo>
                  <a:pt x="488441" y="488950"/>
                </a:lnTo>
                <a:lnTo>
                  <a:pt x="0" y="919733"/>
                </a:lnTo>
                <a:lnTo>
                  <a:pt x="908812" y="488950"/>
                </a:lnTo>
                <a:close/>
              </a:path>
              <a:path w="1889760" h="920114">
                <a:moveTo>
                  <a:pt x="1807971" y="0"/>
                </a:moveTo>
                <a:lnTo>
                  <a:pt x="289813" y="0"/>
                </a:lnTo>
                <a:lnTo>
                  <a:pt x="258054" y="6399"/>
                </a:lnTo>
                <a:lnTo>
                  <a:pt x="232140" y="23860"/>
                </a:lnTo>
                <a:lnTo>
                  <a:pt x="214679" y="49774"/>
                </a:lnTo>
                <a:lnTo>
                  <a:pt x="208279" y="81534"/>
                </a:lnTo>
                <a:lnTo>
                  <a:pt x="208279" y="407416"/>
                </a:lnTo>
                <a:lnTo>
                  <a:pt x="214679" y="439175"/>
                </a:lnTo>
                <a:lnTo>
                  <a:pt x="232140" y="465089"/>
                </a:lnTo>
                <a:lnTo>
                  <a:pt x="258054" y="482550"/>
                </a:lnTo>
                <a:lnTo>
                  <a:pt x="289813" y="488950"/>
                </a:lnTo>
                <a:lnTo>
                  <a:pt x="1807971" y="488950"/>
                </a:lnTo>
                <a:lnTo>
                  <a:pt x="1839678" y="482550"/>
                </a:lnTo>
                <a:lnTo>
                  <a:pt x="1865598" y="465089"/>
                </a:lnTo>
                <a:lnTo>
                  <a:pt x="1883088" y="439175"/>
                </a:lnTo>
                <a:lnTo>
                  <a:pt x="1889505" y="407416"/>
                </a:lnTo>
                <a:lnTo>
                  <a:pt x="1889505" y="81534"/>
                </a:lnTo>
                <a:lnTo>
                  <a:pt x="1883088" y="49774"/>
                </a:lnTo>
                <a:lnTo>
                  <a:pt x="1865598" y="23860"/>
                </a:lnTo>
                <a:lnTo>
                  <a:pt x="1839678" y="6399"/>
                </a:lnTo>
                <a:lnTo>
                  <a:pt x="1807971" y="0"/>
                </a:lnTo>
                <a:close/>
              </a:path>
            </a:pathLst>
          </a:custGeom>
          <a:solidFill>
            <a:srgbClr val="FFFFFF"/>
          </a:solidFill>
        </p:spPr>
        <p:txBody>
          <a:bodyPr wrap="square" lIns="0" tIns="0" rIns="0" bIns="0" rtlCol="0"/>
          <a:lstStyle/>
          <a:p>
            <a:endParaRPr/>
          </a:p>
        </p:txBody>
      </p:sp>
      <p:sp>
        <p:nvSpPr>
          <p:cNvPr id="10" name="object 10"/>
          <p:cNvSpPr/>
          <p:nvPr/>
        </p:nvSpPr>
        <p:spPr>
          <a:xfrm>
            <a:off x="4820920" y="3489326"/>
            <a:ext cx="1889760" cy="920115"/>
          </a:xfrm>
          <a:custGeom>
            <a:avLst/>
            <a:gdLst/>
            <a:ahLst/>
            <a:cxnLst/>
            <a:rect l="l" t="t" r="r" b="b"/>
            <a:pathLst>
              <a:path w="1889760" h="920114">
                <a:moveTo>
                  <a:pt x="208279" y="81534"/>
                </a:moveTo>
                <a:lnTo>
                  <a:pt x="214679" y="49774"/>
                </a:lnTo>
                <a:lnTo>
                  <a:pt x="232140" y="23860"/>
                </a:lnTo>
                <a:lnTo>
                  <a:pt x="258054" y="6399"/>
                </a:lnTo>
                <a:lnTo>
                  <a:pt x="289813" y="0"/>
                </a:lnTo>
                <a:lnTo>
                  <a:pt x="488441" y="0"/>
                </a:lnTo>
                <a:lnTo>
                  <a:pt x="908812" y="0"/>
                </a:lnTo>
                <a:lnTo>
                  <a:pt x="1807971" y="0"/>
                </a:lnTo>
                <a:lnTo>
                  <a:pt x="1839678" y="6399"/>
                </a:lnTo>
                <a:lnTo>
                  <a:pt x="1865598" y="23860"/>
                </a:lnTo>
                <a:lnTo>
                  <a:pt x="1883088" y="49774"/>
                </a:lnTo>
                <a:lnTo>
                  <a:pt x="1889505" y="81534"/>
                </a:lnTo>
                <a:lnTo>
                  <a:pt x="1889505" y="285242"/>
                </a:lnTo>
                <a:lnTo>
                  <a:pt x="1889505" y="407416"/>
                </a:lnTo>
                <a:lnTo>
                  <a:pt x="1883088" y="439175"/>
                </a:lnTo>
                <a:lnTo>
                  <a:pt x="1865598" y="465089"/>
                </a:lnTo>
                <a:lnTo>
                  <a:pt x="1839678" y="482550"/>
                </a:lnTo>
                <a:lnTo>
                  <a:pt x="1807971" y="488950"/>
                </a:lnTo>
                <a:lnTo>
                  <a:pt x="908812" y="488950"/>
                </a:lnTo>
                <a:lnTo>
                  <a:pt x="0" y="919733"/>
                </a:lnTo>
                <a:lnTo>
                  <a:pt x="488441" y="488950"/>
                </a:lnTo>
                <a:lnTo>
                  <a:pt x="289813" y="488950"/>
                </a:lnTo>
                <a:lnTo>
                  <a:pt x="258054" y="482550"/>
                </a:lnTo>
                <a:lnTo>
                  <a:pt x="232140" y="465089"/>
                </a:lnTo>
                <a:lnTo>
                  <a:pt x="214679" y="439175"/>
                </a:lnTo>
                <a:lnTo>
                  <a:pt x="208279" y="407416"/>
                </a:lnTo>
                <a:lnTo>
                  <a:pt x="208279" y="285242"/>
                </a:lnTo>
                <a:lnTo>
                  <a:pt x="208279" y="81534"/>
                </a:lnTo>
                <a:close/>
              </a:path>
            </a:pathLst>
          </a:custGeom>
          <a:ln w="25400">
            <a:solidFill>
              <a:srgbClr val="072D50"/>
            </a:solidFill>
          </a:ln>
        </p:spPr>
        <p:txBody>
          <a:bodyPr wrap="square" lIns="0" tIns="0" rIns="0" bIns="0" rtlCol="0"/>
          <a:lstStyle/>
          <a:p>
            <a:endParaRPr/>
          </a:p>
        </p:txBody>
      </p:sp>
      <p:sp>
        <p:nvSpPr>
          <p:cNvPr id="11" name="object 11"/>
          <p:cNvSpPr txBox="1"/>
          <p:nvPr/>
        </p:nvSpPr>
        <p:spPr>
          <a:xfrm>
            <a:off x="5180204" y="3555239"/>
            <a:ext cx="1378585" cy="380365"/>
          </a:xfrm>
          <a:prstGeom prst="rect">
            <a:avLst/>
          </a:prstGeom>
        </p:spPr>
        <p:txBody>
          <a:bodyPr vert="horz" wrap="square" lIns="0" tIns="0" rIns="0" bIns="0" rtlCol="0">
            <a:spAutoFit/>
          </a:bodyPr>
          <a:lstStyle/>
          <a:p>
            <a:pPr marL="358140" marR="5080" indent="-346075"/>
            <a:r>
              <a:rPr sz="1200" b="1" dirty="0">
                <a:solidFill>
                  <a:srgbClr val="072D50"/>
                </a:solidFill>
                <a:latin typeface="Arial"/>
                <a:cs typeface="Arial"/>
              </a:rPr>
              <a:t>1. Choisissez</a:t>
            </a:r>
            <a:r>
              <a:rPr sz="1200" b="1" spc="-110" dirty="0">
                <a:solidFill>
                  <a:srgbClr val="072D50"/>
                </a:solidFill>
                <a:latin typeface="Arial"/>
                <a:cs typeface="Arial"/>
              </a:rPr>
              <a:t> </a:t>
            </a:r>
            <a:r>
              <a:rPr sz="1200" b="1" spc="-25" dirty="0">
                <a:solidFill>
                  <a:srgbClr val="072D50"/>
                </a:solidFill>
                <a:latin typeface="Arial"/>
                <a:cs typeface="Arial"/>
              </a:rPr>
              <a:t>Taux  </a:t>
            </a:r>
            <a:r>
              <a:rPr sz="1200" b="1" dirty="0">
                <a:solidFill>
                  <a:srgbClr val="072D50"/>
                </a:solidFill>
                <a:latin typeface="Arial"/>
                <a:cs typeface="Arial"/>
              </a:rPr>
              <a:t>Standard</a:t>
            </a:r>
            <a:endParaRPr sz="1200">
              <a:solidFill>
                <a:srgbClr val="072D50"/>
              </a:solidFill>
              <a:latin typeface="Arial"/>
              <a:cs typeface="Arial"/>
            </a:endParaRPr>
          </a:p>
        </p:txBody>
      </p:sp>
      <p:sp>
        <p:nvSpPr>
          <p:cNvPr id="12" name="object 12"/>
          <p:cNvSpPr/>
          <p:nvPr/>
        </p:nvSpPr>
        <p:spPr>
          <a:xfrm>
            <a:off x="4845812" y="4299584"/>
            <a:ext cx="1864995" cy="810260"/>
          </a:xfrm>
          <a:custGeom>
            <a:avLst/>
            <a:gdLst/>
            <a:ahLst/>
            <a:cxnLst/>
            <a:rect l="l" t="t" r="r" b="b"/>
            <a:pathLst>
              <a:path w="1864995" h="810260">
                <a:moveTo>
                  <a:pt x="907923" y="466725"/>
                </a:moveTo>
                <a:lnTo>
                  <a:pt x="497966" y="466725"/>
                </a:lnTo>
                <a:lnTo>
                  <a:pt x="0" y="809751"/>
                </a:lnTo>
                <a:lnTo>
                  <a:pt x="907923" y="466725"/>
                </a:lnTo>
                <a:close/>
              </a:path>
              <a:path w="1864995" h="810260">
                <a:moveTo>
                  <a:pt x="1786763" y="0"/>
                </a:moveTo>
                <a:lnTo>
                  <a:pt x="302513" y="0"/>
                </a:lnTo>
                <a:lnTo>
                  <a:pt x="272186" y="6107"/>
                </a:lnTo>
                <a:lnTo>
                  <a:pt x="247443" y="22764"/>
                </a:lnTo>
                <a:lnTo>
                  <a:pt x="230772" y="47470"/>
                </a:lnTo>
                <a:lnTo>
                  <a:pt x="224662" y="77723"/>
                </a:lnTo>
                <a:lnTo>
                  <a:pt x="224662" y="388873"/>
                </a:lnTo>
                <a:lnTo>
                  <a:pt x="230772" y="419201"/>
                </a:lnTo>
                <a:lnTo>
                  <a:pt x="247443" y="443944"/>
                </a:lnTo>
                <a:lnTo>
                  <a:pt x="272186" y="460615"/>
                </a:lnTo>
                <a:lnTo>
                  <a:pt x="302513" y="466725"/>
                </a:lnTo>
                <a:lnTo>
                  <a:pt x="1786763" y="466725"/>
                </a:lnTo>
                <a:lnTo>
                  <a:pt x="1817036" y="460615"/>
                </a:lnTo>
                <a:lnTo>
                  <a:pt x="1841785" y="443944"/>
                </a:lnTo>
                <a:lnTo>
                  <a:pt x="1858486" y="419201"/>
                </a:lnTo>
                <a:lnTo>
                  <a:pt x="1864614" y="388873"/>
                </a:lnTo>
                <a:lnTo>
                  <a:pt x="1864614" y="77723"/>
                </a:lnTo>
                <a:lnTo>
                  <a:pt x="1858486" y="47470"/>
                </a:lnTo>
                <a:lnTo>
                  <a:pt x="1841785" y="22764"/>
                </a:lnTo>
                <a:lnTo>
                  <a:pt x="1817036" y="6107"/>
                </a:lnTo>
                <a:lnTo>
                  <a:pt x="1786763" y="0"/>
                </a:lnTo>
                <a:close/>
              </a:path>
            </a:pathLst>
          </a:custGeom>
          <a:solidFill>
            <a:srgbClr val="FFFFFF"/>
          </a:solidFill>
        </p:spPr>
        <p:txBody>
          <a:bodyPr wrap="square" lIns="0" tIns="0" rIns="0" bIns="0" rtlCol="0"/>
          <a:lstStyle/>
          <a:p>
            <a:endParaRPr/>
          </a:p>
        </p:txBody>
      </p:sp>
      <p:sp>
        <p:nvSpPr>
          <p:cNvPr id="13" name="object 13"/>
          <p:cNvSpPr/>
          <p:nvPr/>
        </p:nvSpPr>
        <p:spPr>
          <a:xfrm>
            <a:off x="4845812" y="4299584"/>
            <a:ext cx="1864995" cy="810260"/>
          </a:xfrm>
          <a:custGeom>
            <a:avLst/>
            <a:gdLst/>
            <a:ahLst/>
            <a:cxnLst/>
            <a:rect l="l" t="t" r="r" b="b"/>
            <a:pathLst>
              <a:path w="1864995" h="810260">
                <a:moveTo>
                  <a:pt x="224662" y="77723"/>
                </a:moveTo>
                <a:lnTo>
                  <a:pt x="230772" y="47470"/>
                </a:lnTo>
                <a:lnTo>
                  <a:pt x="247443" y="22764"/>
                </a:lnTo>
                <a:lnTo>
                  <a:pt x="272186" y="6107"/>
                </a:lnTo>
                <a:lnTo>
                  <a:pt x="302513" y="0"/>
                </a:lnTo>
                <a:lnTo>
                  <a:pt x="497966" y="0"/>
                </a:lnTo>
                <a:lnTo>
                  <a:pt x="907923" y="0"/>
                </a:lnTo>
                <a:lnTo>
                  <a:pt x="1786763" y="0"/>
                </a:lnTo>
                <a:lnTo>
                  <a:pt x="1817036" y="6107"/>
                </a:lnTo>
                <a:lnTo>
                  <a:pt x="1841785" y="22764"/>
                </a:lnTo>
                <a:lnTo>
                  <a:pt x="1858486" y="47470"/>
                </a:lnTo>
                <a:lnTo>
                  <a:pt x="1864614" y="77723"/>
                </a:lnTo>
                <a:lnTo>
                  <a:pt x="1864614" y="272288"/>
                </a:lnTo>
                <a:lnTo>
                  <a:pt x="1864614" y="388873"/>
                </a:lnTo>
                <a:lnTo>
                  <a:pt x="1858486" y="419201"/>
                </a:lnTo>
                <a:lnTo>
                  <a:pt x="1841785" y="443944"/>
                </a:lnTo>
                <a:lnTo>
                  <a:pt x="1817036" y="460615"/>
                </a:lnTo>
                <a:lnTo>
                  <a:pt x="1786763" y="466725"/>
                </a:lnTo>
                <a:lnTo>
                  <a:pt x="907923" y="466725"/>
                </a:lnTo>
                <a:lnTo>
                  <a:pt x="0" y="809751"/>
                </a:lnTo>
                <a:lnTo>
                  <a:pt x="497966" y="466725"/>
                </a:lnTo>
                <a:lnTo>
                  <a:pt x="302513" y="466725"/>
                </a:lnTo>
                <a:lnTo>
                  <a:pt x="272186" y="460615"/>
                </a:lnTo>
                <a:lnTo>
                  <a:pt x="247443" y="443944"/>
                </a:lnTo>
                <a:lnTo>
                  <a:pt x="230772" y="419201"/>
                </a:lnTo>
                <a:lnTo>
                  <a:pt x="224662" y="388873"/>
                </a:lnTo>
                <a:lnTo>
                  <a:pt x="224662" y="272288"/>
                </a:lnTo>
                <a:lnTo>
                  <a:pt x="224662" y="77723"/>
                </a:lnTo>
                <a:close/>
              </a:path>
            </a:pathLst>
          </a:custGeom>
          <a:ln w="25400">
            <a:solidFill>
              <a:srgbClr val="072D50"/>
            </a:solidFill>
          </a:ln>
        </p:spPr>
        <p:txBody>
          <a:bodyPr wrap="square" lIns="0" tIns="0" rIns="0" bIns="0" rtlCol="0"/>
          <a:lstStyle/>
          <a:p>
            <a:endParaRPr/>
          </a:p>
        </p:txBody>
      </p:sp>
      <p:sp>
        <p:nvSpPr>
          <p:cNvPr id="14" name="object 14"/>
          <p:cNvSpPr txBox="1"/>
          <p:nvPr/>
        </p:nvSpPr>
        <p:spPr>
          <a:xfrm>
            <a:off x="5245735" y="4427982"/>
            <a:ext cx="1289685" cy="184666"/>
          </a:xfrm>
          <a:prstGeom prst="rect">
            <a:avLst/>
          </a:prstGeom>
        </p:spPr>
        <p:txBody>
          <a:bodyPr vert="horz" wrap="square" lIns="0" tIns="0" rIns="0" bIns="0" rtlCol="0">
            <a:spAutoFit/>
          </a:bodyPr>
          <a:lstStyle/>
          <a:p>
            <a:pPr marL="12700"/>
            <a:r>
              <a:rPr sz="1200" b="1" dirty="0">
                <a:solidFill>
                  <a:srgbClr val="072D50"/>
                </a:solidFill>
                <a:latin typeface="Arial"/>
                <a:cs typeface="Arial"/>
              </a:rPr>
              <a:t>2. Non</a:t>
            </a:r>
            <a:r>
              <a:rPr sz="1200" b="1" spc="-105" dirty="0">
                <a:solidFill>
                  <a:srgbClr val="072D50"/>
                </a:solidFill>
                <a:latin typeface="Arial"/>
                <a:cs typeface="Arial"/>
              </a:rPr>
              <a:t> </a:t>
            </a:r>
            <a:r>
              <a:rPr sz="1200" b="1" dirty="0">
                <a:solidFill>
                  <a:srgbClr val="072D50"/>
                </a:solidFill>
                <a:latin typeface="Arial"/>
                <a:cs typeface="Arial"/>
              </a:rPr>
              <a:t>Imposable</a:t>
            </a:r>
            <a:endParaRPr sz="1200" dirty="0">
              <a:solidFill>
                <a:srgbClr val="072D50"/>
              </a:solidFill>
              <a:latin typeface="Arial"/>
              <a:cs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650428" y="2201800"/>
            <a:ext cx="8945880" cy="3595116"/>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676400" y="2227709"/>
            <a:ext cx="8839200" cy="3489325"/>
          </a:xfrm>
          <a:prstGeom prst="rect">
            <a:avLst/>
          </a:prstGeom>
          <a:blipFill>
            <a:blip r:embed="rId3" cstate="print"/>
            <a:stretch>
              <a:fillRect/>
            </a:stretch>
          </a:blipFill>
        </p:spPr>
        <p:txBody>
          <a:bodyPr wrap="square" lIns="0" tIns="0" rIns="0" bIns="0" rtlCol="0"/>
          <a:lstStyle/>
          <a:p>
            <a:endParaRPr/>
          </a:p>
        </p:txBody>
      </p:sp>
      <p:sp>
        <p:nvSpPr>
          <p:cNvPr id="9" name="Text Placeholder 8">
            <a:extLst>
              <a:ext uri="{FF2B5EF4-FFF2-40B4-BE49-F238E27FC236}">
                <a16:creationId xmlns:a16="http://schemas.microsoft.com/office/drawing/2014/main" id="{5F519CEB-C058-4C4E-B201-EA5C78BE7317}"/>
              </a:ext>
            </a:extLst>
          </p:cNvPr>
          <p:cNvSpPr>
            <a:spLocks noGrp="1"/>
          </p:cNvSpPr>
          <p:nvPr>
            <p:ph type="body" sz="quarter" idx="11"/>
          </p:nvPr>
        </p:nvSpPr>
        <p:spPr>
          <a:xfrm>
            <a:off x="609600" y="1231392"/>
            <a:ext cx="10551663" cy="957708"/>
          </a:xfrm>
        </p:spPr>
        <p:txBody>
          <a:bodyPr/>
          <a:lstStyle/>
          <a:p>
            <a:pPr marL="0" indent="0">
              <a:buNone/>
            </a:pPr>
            <a:r>
              <a:rPr lang="fr-FR" spc="-35" dirty="0"/>
              <a:t>Vous </a:t>
            </a:r>
            <a:r>
              <a:rPr lang="fr-FR" spc="-5" dirty="0"/>
              <a:t>recevrez alors la confirmation que la facture a été  sauvegardée avec un statut En</a:t>
            </a:r>
            <a:r>
              <a:rPr lang="fr-FR" spc="55" dirty="0"/>
              <a:t> </a:t>
            </a:r>
            <a:r>
              <a:rPr lang="fr-FR" dirty="0"/>
              <a:t>suspens.</a:t>
            </a:r>
            <a:endParaRPr lang="en-PH" dirty="0"/>
          </a:p>
        </p:txBody>
      </p:sp>
      <p:sp>
        <p:nvSpPr>
          <p:cNvPr id="5" name="object 5"/>
          <p:cNvSpPr/>
          <p:nvPr/>
        </p:nvSpPr>
        <p:spPr>
          <a:xfrm>
            <a:off x="1659086" y="2965858"/>
            <a:ext cx="5492750" cy="262255"/>
          </a:xfrm>
          <a:custGeom>
            <a:avLst/>
            <a:gdLst/>
            <a:ahLst/>
            <a:cxnLst/>
            <a:rect l="l" t="t" r="r" b="b"/>
            <a:pathLst>
              <a:path w="5492750" h="262255">
                <a:moveTo>
                  <a:pt x="0" y="261975"/>
                </a:moveTo>
                <a:lnTo>
                  <a:pt x="5492623" y="261975"/>
                </a:lnTo>
                <a:lnTo>
                  <a:pt x="5492623" y="0"/>
                </a:lnTo>
                <a:lnTo>
                  <a:pt x="0" y="0"/>
                </a:lnTo>
                <a:lnTo>
                  <a:pt x="0" y="261975"/>
                </a:lnTo>
                <a:close/>
              </a:path>
            </a:pathLst>
          </a:custGeom>
          <a:ln w="38099">
            <a:solidFill>
              <a:srgbClr val="FF0000"/>
            </a:solidFill>
          </a:ln>
        </p:spPr>
        <p:txBody>
          <a:bodyPr wrap="square" lIns="0" tIns="0" rIns="0" bIns="0" rtlCol="0"/>
          <a:lstStyle/>
          <a:p>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1EBC296E-A065-421A-BF59-DBF816DFCFFD}"/>
              </a:ext>
            </a:extLst>
          </p:cNvPr>
          <p:cNvSpPr>
            <a:spLocks noGrp="1"/>
          </p:cNvSpPr>
          <p:nvPr>
            <p:ph type="body" sz="quarter" idx="11"/>
          </p:nvPr>
        </p:nvSpPr>
        <p:spPr>
          <a:xfrm>
            <a:off x="685800" y="1324999"/>
            <a:ext cx="10551663" cy="4227052"/>
          </a:xfrm>
        </p:spPr>
        <p:txBody>
          <a:bodyPr/>
          <a:lstStyle/>
          <a:p>
            <a:pPr marL="0" indent="0">
              <a:buNone/>
            </a:pPr>
            <a:r>
              <a:rPr lang="fr-FR" spc="-35" dirty="0"/>
              <a:t>Vous </a:t>
            </a:r>
            <a:r>
              <a:rPr lang="fr-FR" spc="-5" dirty="0"/>
              <a:t>trouverez pour chaque ligne les taxes supplémentaires et  les totaux qui ont été</a:t>
            </a:r>
            <a:r>
              <a:rPr lang="fr-FR" spc="10" dirty="0"/>
              <a:t> </a:t>
            </a:r>
            <a:r>
              <a:rPr lang="fr-FR" dirty="0"/>
              <a:t>recalculés.</a:t>
            </a:r>
            <a:endParaRPr lang="en-PH" dirty="0"/>
          </a:p>
        </p:txBody>
      </p:sp>
      <p:sp>
        <p:nvSpPr>
          <p:cNvPr id="3" name="object 3"/>
          <p:cNvSpPr/>
          <p:nvPr/>
        </p:nvSpPr>
        <p:spPr>
          <a:xfrm>
            <a:off x="1954911" y="2641091"/>
            <a:ext cx="8717280" cy="2290572"/>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2057400" y="2667000"/>
            <a:ext cx="8610600" cy="2184781"/>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7496175" y="3133724"/>
            <a:ext cx="2590800" cy="533400"/>
          </a:xfrm>
          <a:custGeom>
            <a:avLst/>
            <a:gdLst/>
            <a:ahLst/>
            <a:cxnLst/>
            <a:rect l="l" t="t" r="r" b="b"/>
            <a:pathLst>
              <a:path w="2590800" h="533400">
                <a:moveTo>
                  <a:pt x="0" y="533400"/>
                </a:moveTo>
                <a:lnTo>
                  <a:pt x="2590800" y="533400"/>
                </a:lnTo>
                <a:lnTo>
                  <a:pt x="2590800" y="0"/>
                </a:lnTo>
                <a:lnTo>
                  <a:pt x="0" y="0"/>
                </a:lnTo>
                <a:lnTo>
                  <a:pt x="0" y="533400"/>
                </a:lnTo>
                <a:close/>
              </a:path>
            </a:pathLst>
          </a:custGeom>
          <a:ln w="38100">
            <a:solidFill>
              <a:srgbClr val="FF0000"/>
            </a:solidFill>
          </a:ln>
        </p:spPr>
        <p:txBody>
          <a:bodyPr wrap="square" lIns="0" tIns="0" rIns="0" bIns="0" rtlCol="0"/>
          <a:lstStyle/>
          <a:p>
            <a:endParaRPr/>
          </a:p>
        </p:txBody>
      </p:sp>
      <p:sp>
        <p:nvSpPr>
          <p:cNvPr id="6" name="object 6"/>
          <p:cNvSpPr/>
          <p:nvPr/>
        </p:nvSpPr>
        <p:spPr>
          <a:xfrm>
            <a:off x="8610601" y="3886200"/>
            <a:ext cx="2028825" cy="965835"/>
          </a:xfrm>
          <a:custGeom>
            <a:avLst/>
            <a:gdLst/>
            <a:ahLst/>
            <a:cxnLst/>
            <a:rect l="l" t="t" r="r" b="b"/>
            <a:pathLst>
              <a:path w="2028825" h="965835">
                <a:moveTo>
                  <a:pt x="0" y="965581"/>
                </a:moveTo>
                <a:lnTo>
                  <a:pt x="2028825" y="965581"/>
                </a:lnTo>
                <a:lnTo>
                  <a:pt x="2028825" y="0"/>
                </a:lnTo>
                <a:lnTo>
                  <a:pt x="0" y="0"/>
                </a:lnTo>
                <a:lnTo>
                  <a:pt x="0" y="965581"/>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240916" y="3230028"/>
            <a:ext cx="8793480" cy="1589531"/>
          </a:xfrm>
          <a:prstGeom prst="rect">
            <a:avLst/>
          </a:prstGeom>
          <a:blipFill>
            <a:blip r:embed="rId2" cstate="print"/>
            <a:stretch>
              <a:fillRect/>
            </a:stretch>
          </a:blipFill>
        </p:spPr>
        <p:txBody>
          <a:bodyPr wrap="square" lIns="0" tIns="0" rIns="0" bIns="0" rtlCol="0"/>
          <a:lstStyle/>
          <a:p>
            <a:endParaRPr/>
          </a:p>
        </p:txBody>
      </p:sp>
      <p:sp>
        <p:nvSpPr>
          <p:cNvPr id="3" name="object 3"/>
          <p:cNvSpPr/>
          <p:nvPr/>
        </p:nvSpPr>
        <p:spPr>
          <a:xfrm>
            <a:off x="1266824" y="3255808"/>
            <a:ext cx="8686800" cy="1483614"/>
          </a:xfrm>
          <a:prstGeom prst="rect">
            <a:avLst/>
          </a:prstGeom>
          <a:blipFill>
            <a:blip r:embed="rId3" cstate="print"/>
            <a:stretch>
              <a:fillRect/>
            </a:stretch>
          </a:blipFill>
        </p:spPr>
        <p:txBody>
          <a:bodyPr wrap="square" lIns="0" tIns="0" rIns="0" bIns="0" rtlCol="0"/>
          <a:lstStyle/>
          <a:p>
            <a:endParaRPr dirty="0"/>
          </a:p>
        </p:txBody>
      </p:sp>
      <p:sp>
        <p:nvSpPr>
          <p:cNvPr id="4" name="object 4"/>
          <p:cNvSpPr/>
          <p:nvPr/>
        </p:nvSpPr>
        <p:spPr>
          <a:xfrm>
            <a:off x="2543682" y="3103372"/>
            <a:ext cx="2079625" cy="505459"/>
          </a:xfrm>
          <a:custGeom>
            <a:avLst/>
            <a:gdLst/>
            <a:ahLst/>
            <a:cxnLst/>
            <a:rect l="l" t="t" r="r" b="b"/>
            <a:pathLst>
              <a:path w="2079625" h="505460">
                <a:moveTo>
                  <a:pt x="2079244" y="421131"/>
                </a:moveTo>
                <a:lnTo>
                  <a:pt x="183134" y="421131"/>
                </a:lnTo>
                <a:lnTo>
                  <a:pt x="189753" y="453897"/>
                </a:lnTo>
                <a:lnTo>
                  <a:pt x="207803" y="480663"/>
                </a:lnTo>
                <a:lnTo>
                  <a:pt x="234569" y="498713"/>
                </a:lnTo>
                <a:lnTo>
                  <a:pt x="267334" y="505333"/>
                </a:lnTo>
                <a:lnTo>
                  <a:pt x="1995043" y="505333"/>
                </a:lnTo>
                <a:lnTo>
                  <a:pt x="2027809" y="498713"/>
                </a:lnTo>
                <a:lnTo>
                  <a:pt x="2054574" y="480663"/>
                </a:lnTo>
                <a:lnTo>
                  <a:pt x="2072624" y="453898"/>
                </a:lnTo>
                <a:lnTo>
                  <a:pt x="2079244" y="421131"/>
                </a:lnTo>
                <a:close/>
              </a:path>
              <a:path w="2079625" h="505460">
                <a:moveTo>
                  <a:pt x="1995043" y="0"/>
                </a:moveTo>
                <a:lnTo>
                  <a:pt x="267334" y="0"/>
                </a:lnTo>
                <a:lnTo>
                  <a:pt x="234568" y="6621"/>
                </a:lnTo>
                <a:lnTo>
                  <a:pt x="207803" y="24685"/>
                </a:lnTo>
                <a:lnTo>
                  <a:pt x="189753" y="51488"/>
                </a:lnTo>
                <a:lnTo>
                  <a:pt x="183134" y="84327"/>
                </a:lnTo>
                <a:lnTo>
                  <a:pt x="183134" y="294767"/>
                </a:lnTo>
                <a:lnTo>
                  <a:pt x="0" y="453898"/>
                </a:lnTo>
                <a:lnTo>
                  <a:pt x="183134" y="421131"/>
                </a:lnTo>
                <a:lnTo>
                  <a:pt x="2079244" y="421131"/>
                </a:lnTo>
                <a:lnTo>
                  <a:pt x="2079244" y="84327"/>
                </a:lnTo>
                <a:lnTo>
                  <a:pt x="2072624" y="51488"/>
                </a:lnTo>
                <a:lnTo>
                  <a:pt x="2054574" y="24685"/>
                </a:lnTo>
                <a:lnTo>
                  <a:pt x="2027809" y="6621"/>
                </a:lnTo>
                <a:lnTo>
                  <a:pt x="1995043" y="0"/>
                </a:lnTo>
                <a:close/>
              </a:path>
            </a:pathLst>
          </a:custGeom>
          <a:solidFill>
            <a:srgbClr val="FFFFFF"/>
          </a:solidFill>
        </p:spPr>
        <p:txBody>
          <a:bodyPr wrap="square" lIns="0" tIns="0" rIns="0" bIns="0" rtlCol="0"/>
          <a:lstStyle/>
          <a:p>
            <a:endParaRPr/>
          </a:p>
        </p:txBody>
      </p:sp>
      <p:sp>
        <p:nvSpPr>
          <p:cNvPr id="5" name="object 5"/>
          <p:cNvSpPr/>
          <p:nvPr/>
        </p:nvSpPr>
        <p:spPr>
          <a:xfrm>
            <a:off x="2543682" y="3103372"/>
            <a:ext cx="2079625" cy="505459"/>
          </a:xfrm>
          <a:custGeom>
            <a:avLst/>
            <a:gdLst/>
            <a:ahLst/>
            <a:cxnLst/>
            <a:rect l="l" t="t" r="r" b="b"/>
            <a:pathLst>
              <a:path w="2079625" h="505460">
                <a:moveTo>
                  <a:pt x="183134" y="84327"/>
                </a:moveTo>
                <a:lnTo>
                  <a:pt x="189753" y="51488"/>
                </a:lnTo>
                <a:lnTo>
                  <a:pt x="207803" y="24685"/>
                </a:lnTo>
                <a:lnTo>
                  <a:pt x="234568" y="6621"/>
                </a:lnTo>
                <a:lnTo>
                  <a:pt x="267334" y="0"/>
                </a:lnTo>
                <a:lnTo>
                  <a:pt x="499109" y="0"/>
                </a:lnTo>
                <a:lnTo>
                  <a:pt x="973201" y="0"/>
                </a:lnTo>
                <a:lnTo>
                  <a:pt x="1995043" y="0"/>
                </a:lnTo>
                <a:lnTo>
                  <a:pt x="2027809" y="6621"/>
                </a:lnTo>
                <a:lnTo>
                  <a:pt x="2054574" y="24685"/>
                </a:lnTo>
                <a:lnTo>
                  <a:pt x="2072624" y="51488"/>
                </a:lnTo>
                <a:lnTo>
                  <a:pt x="2079244" y="84327"/>
                </a:lnTo>
                <a:lnTo>
                  <a:pt x="2079244" y="294767"/>
                </a:lnTo>
                <a:lnTo>
                  <a:pt x="2079244" y="421131"/>
                </a:lnTo>
                <a:lnTo>
                  <a:pt x="2072624" y="453898"/>
                </a:lnTo>
                <a:lnTo>
                  <a:pt x="2054574" y="480663"/>
                </a:lnTo>
                <a:lnTo>
                  <a:pt x="2027809" y="498713"/>
                </a:lnTo>
                <a:lnTo>
                  <a:pt x="1995043" y="505333"/>
                </a:lnTo>
                <a:lnTo>
                  <a:pt x="973201" y="505333"/>
                </a:lnTo>
                <a:lnTo>
                  <a:pt x="499109" y="505333"/>
                </a:lnTo>
                <a:lnTo>
                  <a:pt x="267334" y="505333"/>
                </a:lnTo>
                <a:lnTo>
                  <a:pt x="234569" y="498713"/>
                </a:lnTo>
                <a:lnTo>
                  <a:pt x="207803" y="480663"/>
                </a:lnTo>
                <a:lnTo>
                  <a:pt x="189753" y="453897"/>
                </a:lnTo>
                <a:lnTo>
                  <a:pt x="183134" y="421131"/>
                </a:lnTo>
                <a:lnTo>
                  <a:pt x="0" y="453898"/>
                </a:lnTo>
                <a:lnTo>
                  <a:pt x="183134" y="294767"/>
                </a:lnTo>
                <a:lnTo>
                  <a:pt x="183134" y="84327"/>
                </a:lnTo>
                <a:close/>
              </a:path>
            </a:pathLst>
          </a:custGeom>
          <a:ln w="25400">
            <a:solidFill>
              <a:srgbClr val="072D50"/>
            </a:solidFill>
          </a:ln>
        </p:spPr>
        <p:txBody>
          <a:bodyPr wrap="square" lIns="0" tIns="0" rIns="0" bIns="0" rtlCol="0"/>
          <a:lstStyle/>
          <a:p>
            <a:endParaRPr/>
          </a:p>
        </p:txBody>
      </p:sp>
      <p:sp>
        <p:nvSpPr>
          <p:cNvPr id="7" name="object 7"/>
          <p:cNvSpPr/>
          <p:nvPr/>
        </p:nvSpPr>
        <p:spPr>
          <a:xfrm>
            <a:off x="1285874" y="3584713"/>
            <a:ext cx="1219200" cy="167640"/>
          </a:xfrm>
          <a:custGeom>
            <a:avLst/>
            <a:gdLst/>
            <a:ahLst/>
            <a:cxnLst/>
            <a:rect l="l" t="t" r="r" b="b"/>
            <a:pathLst>
              <a:path w="1219200" h="167639">
                <a:moveTo>
                  <a:pt x="0" y="167411"/>
                </a:moveTo>
                <a:lnTo>
                  <a:pt x="1219200" y="167411"/>
                </a:lnTo>
                <a:lnTo>
                  <a:pt x="1219200" y="0"/>
                </a:lnTo>
                <a:lnTo>
                  <a:pt x="0" y="0"/>
                </a:lnTo>
                <a:lnTo>
                  <a:pt x="0" y="167411"/>
                </a:lnTo>
                <a:close/>
              </a:path>
            </a:pathLst>
          </a:custGeom>
          <a:ln w="38100">
            <a:solidFill>
              <a:srgbClr val="FF0000"/>
            </a:solidFill>
          </a:ln>
        </p:spPr>
        <p:txBody>
          <a:bodyPr wrap="square" lIns="0" tIns="0" rIns="0" bIns="0" rtlCol="0"/>
          <a:lstStyle/>
          <a:p>
            <a:endParaRPr/>
          </a:p>
        </p:txBody>
      </p:sp>
      <p:sp>
        <p:nvSpPr>
          <p:cNvPr id="8" name="object 8"/>
          <p:cNvSpPr/>
          <p:nvPr/>
        </p:nvSpPr>
        <p:spPr>
          <a:xfrm>
            <a:off x="1276350" y="3975238"/>
            <a:ext cx="1590675" cy="167640"/>
          </a:xfrm>
          <a:custGeom>
            <a:avLst/>
            <a:gdLst/>
            <a:ahLst/>
            <a:cxnLst/>
            <a:rect l="l" t="t" r="r" b="b"/>
            <a:pathLst>
              <a:path w="1590675" h="167639">
                <a:moveTo>
                  <a:pt x="0" y="167411"/>
                </a:moveTo>
                <a:lnTo>
                  <a:pt x="1590675" y="167411"/>
                </a:lnTo>
                <a:lnTo>
                  <a:pt x="1590675" y="0"/>
                </a:lnTo>
                <a:lnTo>
                  <a:pt x="0" y="0"/>
                </a:lnTo>
                <a:lnTo>
                  <a:pt x="0" y="167411"/>
                </a:lnTo>
                <a:close/>
              </a:path>
            </a:pathLst>
          </a:custGeom>
          <a:ln w="38100">
            <a:solidFill>
              <a:srgbClr val="FF0000"/>
            </a:solidFill>
          </a:ln>
        </p:spPr>
        <p:txBody>
          <a:bodyPr wrap="square" lIns="0" tIns="0" rIns="0" bIns="0" rtlCol="0"/>
          <a:lstStyle/>
          <a:p>
            <a:endParaRPr/>
          </a:p>
        </p:txBody>
      </p:sp>
      <p:sp>
        <p:nvSpPr>
          <p:cNvPr id="9" name="object 9"/>
          <p:cNvSpPr/>
          <p:nvPr/>
        </p:nvSpPr>
        <p:spPr>
          <a:xfrm>
            <a:off x="1268348" y="4763172"/>
            <a:ext cx="8766048" cy="1572767"/>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1295400" y="4789512"/>
            <a:ext cx="8658225" cy="1466469"/>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2797175" y="4094640"/>
            <a:ext cx="1393825" cy="651510"/>
          </a:xfrm>
          <a:custGeom>
            <a:avLst/>
            <a:gdLst/>
            <a:ahLst/>
            <a:cxnLst/>
            <a:rect l="l" t="t" r="r" b="b"/>
            <a:pathLst>
              <a:path w="1393825" h="651510">
                <a:moveTo>
                  <a:pt x="1308862" y="141223"/>
                </a:moveTo>
                <a:lnTo>
                  <a:pt x="84962" y="141223"/>
                </a:lnTo>
                <a:lnTo>
                  <a:pt x="51917" y="147911"/>
                </a:lnTo>
                <a:lnTo>
                  <a:pt x="24907" y="166147"/>
                </a:lnTo>
                <a:lnTo>
                  <a:pt x="6685" y="193194"/>
                </a:lnTo>
                <a:lnTo>
                  <a:pt x="0" y="226313"/>
                </a:lnTo>
                <a:lnTo>
                  <a:pt x="0" y="566292"/>
                </a:lnTo>
                <a:lnTo>
                  <a:pt x="6685" y="599412"/>
                </a:lnTo>
                <a:lnTo>
                  <a:pt x="24907" y="626459"/>
                </a:lnTo>
                <a:lnTo>
                  <a:pt x="51917" y="644695"/>
                </a:lnTo>
                <a:lnTo>
                  <a:pt x="84962" y="651382"/>
                </a:lnTo>
                <a:lnTo>
                  <a:pt x="1308862" y="651382"/>
                </a:lnTo>
                <a:lnTo>
                  <a:pt x="1341907" y="644695"/>
                </a:lnTo>
                <a:lnTo>
                  <a:pt x="1368917" y="626459"/>
                </a:lnTo>
                <a:lnTo>
                  <a:pt x="1387139" y="599412"/>
                </a:lnTo>
                <a:lnTo>
                  <a:pt x="1393825" y="566292"/>
                </a:lnTo>
                <a:lnTo>
                  <a:pt x="1393825" y="226313"/>
                </a:lnTo>
                <a:lnTo>
                  <a:pt x="1387139" y="193194"/>
                </a:lnTo>
                <a:lnTo>
                  <a:pt x="1368917" y="166147"/>
                </a:lnTo>
                <a:lnTo>
                  <a:pt x="1341907" y="147911"/>
                </a:lnTo>
                <a:lnTo>
                  <a:pt x="1308862" y="141223"/>
                </a:lnTo>
                <a:close/>
              </a:path>
              <a:path w="1393825" h="651510">
                <a:moveTo>
                  <a:pt x="168656" y="0"/>
                </a:moveTo>
                <a:lnTo>
                  <a:pt x="232282" y="141223"/>
                </a:lnTo>
                <a:lnTo>
                  <a:pt x="580770" y="141223"/>
                </a:lnTo>
                <a:lnTo>
                  <a:pt x="168656" y="0"/>
                </a:lnTo>
                <a:close/>
              </a:path>
            </a:pathLst>
          </a:custGeom>
          <a:solidFill>
            <a:srgbClr val="FFFFFF"/>
          </a:solidFill>
        </p:spPr>
        <p:txBody>
          <a:bodyPr wrap="square" lIns="0" tIns="0" rIns="0" bIns="0" rtlCol="0"/>
          <a:lstStyle/>
          <a:p>
            <a:endParaRPr/>
          </a:p>
        </p:txBody>
      </p:sp>
      <p:sp>
        <p:nvSpPr>
          <p:cNvPr id="12" name="object 12"/>
          <p:cNvSpPr/>
          <p:nvPr/>
        </p:nvSpPr>
        <p:spPr>
          <a:xfrm>
            <a:off x="2797175" y="4094640"/>
            <a:ext cx="1393825" cy="651510"/>
          </a:xfrm>
          <a:custGeom>
            <a:avLst/>
            <a:gdLst/>
            <a:ahLst/>
            <a:cxnLst/>
            <a:rect l="l" t="t" r="r" b="b"/>
            <a:pathLst>
              <a:path w="1393825" h="651510">
                <a:moveTo>
                  <a:pt x="0" y="226313"/>
                </a:moveTo>
                <a:lnTo>
                  <a:pt x="6685" y="193194"/>
                </a:lnTo>
                <a:lnTo>
                  <a:pt x="24907" y="166147"/>
                </a:lnTo>
                <a:lnTo>
                  <a:pt x="51917" y="147911"/>
                </a:lnTo>
                <a:lnTo>
                  <a:pt x="84962" y="141223"/>
                </a:lnTo>
                <a:lnTo>
                  <a:pt x="232282" y="141223"/>
                </a:lnTo>
                <a:lnTo>
                  <a:pt x="168656" y="0"/>
                </a:lnTo>
                <a:lnTo>
                  <a:pt x="580770" y="141223"/>
                </a:lnTo>
                <a:lnTo>
                  <a:pt x="1308862" y="141223"/>
                </a:lnTo>
                <a:lnTo>
                  <a:pt x="1341907" y="147911"/>
                </a:lnTo>
                <a:lnTo>
                  <a:pt x="1368917" y="166147"/>
                </a:lnTo>
                <a:lnTo>
                  <a:pt x="1387139" y="193194"/>
                </a:lnTo>
                <a:lnTo>
                  <a:pt x="1393825" y="226313"/>
                </a:lnTo>
                <a:lnTo>
                  <a:pt x="1393825" y="353821"/>
                </a:lnTo>
                <a:lnTo>
                  <a:pt x="1393825" y="566292"/>
                </a:lnTo>
                <a:lnTo>
                  <a:pt x="1387139" y="599412"/>
                </a:lnTo>
                <a:lnTo>
                  <a:pt x="1368917" y="626459"/>
                </a:lnTo>
                <a:lnTo>
                  <a:pt x="1341907" y="644695"/>
                </a:lnTo>
                <a:lnTo>
                  <a:pt x="1308862" y="651382"/>
                </a:lnTo>
                <a:lnTo>
                  <a:pt x="580770" y="651382"/>
                </a:lnTo>
                <a:lnTo>
                  <a:pt x="232282" y="651382"/>
                </a:lnTo>
                <a:lnTo>
                  <a:pt x="84962" y="651382"/>
                </a:lnTo>
                <a:lnTo>
                  <a:pt x="51917" y="644695"/>
                </a:lnTo>
                <a:lnTo>
                  <a:pt x="24907" y="626459"/>
                </a:lnTo>
                <a:lnTo>
                  <a:pt x="6685" y="599412"/>
                </a:lnTo>
                <a:lnTo>
                  <a:pt x="0" y="566292"/>
                </a:lnTo>
                <a:lnTo>
                  <a:pt x="0" y="353821"/>
                </a:lnTo>
                <a:lnTo>
                  <a:pt x="0" y="226313"/>
                </a:lnTo>
                <a:close/>
              </a:path>
            </a:pathLst>
          </a:custGeom>
          <a:ln w="25400">
            <a:solidFill>
              <a:srgbClr val="072D50"/>
            </a:solidFill>
          </a:ln>
        </p:spPr>
        <p:txBody>
          <a:bodyPr wrap="square" lIns="0" tIns="0" rIns="0" bIns="0" rtlCol="0"/>
          <a:lstStyle/>
          <a:p>
            <a:endParaRPr/>
          </a:p>
        </p:txBody>
      </p:sp>
      <p:sp>
        <p:nvSpPr>
          <p:cNvPr id="13" name="object 13"/>
          <p:cNvSpPr txBox="1"/>
          <p:nvPr/>
        </p:nvSpPr>
        <p:spPr>
          <a:xfrm>
            <a:off x="2965322" y="4302922"/>
            <a:ext cx="1056640" cy="380365"/>
          </a:xfrm>
          <a:prstGeom prst="rect">
            <a:avLst/>
          </a:prstGeom>
        </p:spPr>
        <p:txBody>
          <a:bodyPr vert="horz" wrap="square" lIns="0" tIns="0" rIns="0" bIns="0" rtlCol="0">
            <a:spAutoFit/>
          </a:bodyPr>
          <a:lstStyle/>
          <a:p>
            <a:pPr marL="45720" marR="5080" indent="-33655"/>
            <a:r>
              <a:rPr sz="1200" b="1" dirty="0">
                <a:solidFill>
                  <a:srgbClr val="072D50"/>
                </a:solidFill>
                <a:latin typeface="Arial"/>
                <a:cs typeface="Arial"/>
              </a:rPr>
              <a:t>2. </a:t>
            </a:r>
            <a:r>
              <a:rPr sz="1200" b="1" spc="-5" dirty="0">
                <a:solidFill>
                  <a:srgbClr val="072D50"/>
                </a:solidFill>
                <a:latin typeface="Arial"/>
                <a:cs typeface="Arial"/>
              </a:rPr>
              <a:t>Message</a:t>
            </a:r>
            <a:r>
              <a:rPr sz="1200" b="1" spc="-110" dirty="0">
                <a:solidFill>
                  <a:srgbClr val="072D50"/>
                </a:solidFill>
                <a:latin typeface="Arial"/>
                <a:cs typeface="Arial"/>
              </a:rPr>
              <a:t> </a:t>
            </a:r>
            <a:r>
              <a:rPr sz="1200" b="1" dirty="0">
                <a:solidFill>
                  <a:srgbClr val="072D50"/>
                </a:solidFill>
                <a:latin typeface="Arial"/>
                <a:cs typeface="Arial"/>
              </a:rPr>
              <a:t>de  </a:t>
            </a:r>
            <a:r>
              <a:rPr sz="1200" b="1" spc="-5" dirty="0">
                <a:solidFill>
                  <a:srgbClr val="072D50"/>
                </a:solidFill>
                <a:latin typeface="Arial"/>
                <a:cs typeface="Arial"/>
              </a:rPr>
              <a:t>confirmation.</a:t>
            </a:r>
            <a:endParaRPr sz="1200">
              <a:solidFill>
                <a:srgbClr val="072D50"/>
              </a:solidFill>
              <a:latin typeface="Arial"/>
              <a:cs typeface="Arial"/>
            </a:endParaRPr>
          </a:p>
        </p:txBody>
      </p:sp>
      <p:sp>
        <p:nvSpPr>
          <p:cNvPr id="14" name="object 14"/>
          <p:cNvSpPr/>
          <p:nvPr/>
        </p:nvSpPr>
        <p:spPr>
          <a:xfrm>
            <a:off x="3941444" y="3866298"/>
            <a:ext cx="1770380" cy="505459"/>
          </a:xfrm>
          <a:custGeom>
            <a:avLst/>
            <a:gdLst/>
            <a:ahLst/>
            <a:cxnLst/>
            <a:rect l="l" t="t" r="r" b="b"/>
            <a:pathLst>
              <a:path w="1770379" h="505460">
                <a:moveTo>
                  <a:pt x="0" y="44195"/>
                </a:moveTo>
                <a:lnTo>
                  <a:pt x="144780" y="210565"/>
                </a:lnTo>
                <a:lnTo>
                  <a:pt x="144780" y="421005"/>
                </a:lnTo>
                <a:lnTo>
                  <a:pt x="151399" y="453844"/>
                </a:lnTo>
                <a:lnTo>
                  <a:pt x="169449" y="480647"/>
                </a:lnTo>
                <a:lnTo>
                  <a:pt x="196215" y="498711"/>
                </a:lnTo>
                <a:lnTo>
                  <a:pt x="228981" y="505332"/>
                </a:lnTo>
                <a:lnTo>
                  <a:pt x="1686052" y="505332"/>
                </a:lnTo>
                <a:lnTo>
                  <a:pt x="1718818" y="498711"/>
                </a:lnTo>
                <a:lnTo>
                  <a:pt x="1745583" y="480647"/>
                </a:lnTo>
                <a:lnTo>
                  <a:pt x="1763633" y="453844"/>
                </a:lnTo>
                <a:lnTo>
                  <a:pt x="1770253" y="421005"/>
                </a:lnTo>
                <a:lnTo>
                  <a:pt x="1770253" y="84200"/>
                </a:lnTo>
                <a:lnTo>
                  <a:pt x="144780" y="84200"/>
                </a:lnTo>
                <a:lnTo>
                  <a:pt x="0" y="44195"/>
                </a:lnTo>
                <a:close/>
              </a:path>
              <a:path w="1770379" h="505460">
                <a:moveTo>
                  <a:pt x="1686052" y="0"/>
                </a:moveTo>
                <a:lnTo>
                  <a:pt x="228981" y="0"/>
                </a:lnTo>
                <a:lnTo>
                  <a:pt x="196214" y="6619"/>
                </a:lnTo>
                <a:lnTo>
                  <a:pt x="169449" y="24669"/>
                </a:lnTo>
                <a:lnTo>
                  <a:pt x="151399" y="51435"/>
                </a:lnTo>
                <a:lnTo>
                  <a:pt x="144780" y="84200"/>
                </a:lnTo>
                <a:lnTo>
                  <a:pt x="1770253" y="84200"/>
                </a:lnTo>
                <a:lnTo>
                  <a:pt x="1763633" y="51434"/>
                </a:lnTo>
                <a:lnTo>
                  <a:pt x="1745583" y="24669"/>
                </a:lnTo>
                <a:lnTo>
                  <a:pt x="1718818" y="6619"/>
                </a:lnTo>
                <a:lnTo>
                  <a:pt x="1686052" y="0"/>
                </a:lnTo>
                <a:close/>
              </a:path>
            </a:pathLst>
          </a:custGeom>
          <a:solidFill>
            <a:srgbClr val="FFFFFF"/>
          </a:solidFill>
        </p:spPr>
        <p:txBody>
          <a:bodyPr wrap="square" lIns="0" tIns="0" rIns="0" bIns="0" rtlCol="0"/>
          <a:lstStyle/>
          <a:p>
            <a:endParaRPr/>
          </a:p>
        </p:txBody>
      </p:sp>
      <p:sp>
        <p:nvSpPr>
          <p:cNvPr id="15" name="object 15"/>
          <p:cNvSpPr/>
          <p:nvPr/>
        </p:nvSpPr>
        <p:spPr>
          <a:xfrm>
            <a:off x="4038351" y="3853180"/>
            <a:ext cx="1891111" cy="530195"/>
          </a:xfrm>
          <a:custGeom>
            <a:avLst/>
            <a:gdLst/>
            <a:ahLst/>
            <a:cxnLst/>
            <a:rect l="l" t="t" r="r" b="b"/>
            <a:pathLst>
              <a:path w="1770379" h="505460">
                <a:moveTo>
                  <a:pt x="144780" y="84200"/>
                </a:moveTo>
                <a:lnTo>
                  <a:pt x="151399" y="51435"/>
                </a:lnTo>
                <a:lnTo>
                  <a:pt x="169449" y="24669"/>
                </a:lnTo>
                <a:lnTo>
                  <a:pt x="196214" y="6619"/>
                </a:lnTo>
                <a:lnTo>
                  <a:pt x="228981" y="0"/>
                </a:lnTo>
                <a:lnTo>
                  <a:pt x="415670" y="0"/>
                </a:lnTo>
                <a:lnTo>
                  <a:pt x="822070" y="0"/>
                </a:lnTo>
                <a:lnTo>
                  <a:pt x="1686052" y="0"/>
                </a:lnTo>
                <a:lnTo>
                  <a:pt x="1718818" y="6619"/>
                </a:lnTo>
                <a:lnTo>
                  <a:pt x="1745583" y="24669"/>
                </a:lnTo>
                <a:lnTo>
                  <a:pt x="1763633" y="51434"/>
                </a:lnTo>
                <a:lnTo>
                  <a:pt x="1770253" y="84200"/>
                </a:lnTo>
                <a:lnTo>
                  <a:pt x="1770253" y="210565"/>
                </a:lnTo>
                <a:lnTo>
                  <a:pt x="1770253" y="421005"/>
                </a:lnTo>
                <a:lnTo>
                  <a:pt x="1763633" y="453844"/>
                </a:lnTo>
                <a:lnTo>
                  <a:pt x="1745583" y="480647"/>
                </a:lnTo>
                <a:lnTo>
                  <a:pt x="1718818" y="498711"/>
                </a:lnTo>
                <a:lnTo>
                  <a:pt x="1686052" y="505332"/>
                </a:lnTo>
                <a:lnTo>
                  <a:pt x="822070" y="505332"/>
                </a:lnTo>
                <a:lnTo>
                  <a:pt x="415670" y="505332"/>
                </a:lnTo>
                <a:lnTo>
                  <a:pt x="228981" y="505332"/>
                </a:lnTo>
                <a:lnTo>
                  <a:pt x="196215" y="498711"/>
                </a:lnTo>
                <a:lnTo>
                  <a:pt x="169449" y="480647"/>
                </a:lnTo>
                <a:lnTo>
                  <a:pt x="151399" y="453844"/>
                </a:lnTo>
                <a:lnTo>
                  <a:pt x="144780" y="421005"/>
                </a:lnTo>
                <a:lnTo>
                  <a:pt x="144780" y="210565"/>
                </a:lnTo>
                <a:lnTo>
                  <a:pt x="0" y="44195"/>
                </a:lnTo>
                <a:lnTo>
                  <a:pt x="144780" y="84200"/>
                </a:lnTo>
                <a:close/>
              </a:path>
            </a:pathLst>
          </a:custGeom>
          <a:ln w="25400">
            <a:solidFill>
              <a:srgbClr val="072D50"/>
            </a:solidFill>
          </a:ln>
        </p:spPr>
        <p:txBody>
          <a:bodyPr wrap="square" lIns="0" tIns="0" rIns="0" bIns="0" rtlCol="0"/>
          <a:lstStyle/>
          <a:p>
            <a:endParaRPr/>
          </a:p>
        </p:txBody>
      </p:sp>
      <p:sp>
        <p:nvSpPr>
          <p:cNvPr id="16" name="object 16"/>
          <p:cNvSpPr txBox="1"/>
          <p:nvPr/>
        </p:nvSpPr>
        <p:spPr>
          <a:xfrm>
            <a:off x="4408638" y="3916868"/>
            <a:ext cx="1330832" cy="553998"/>
          </a:xfrm>
          <a:prstGeom prst="rect">
            <a:avLst/>
          </a:prstGeom>
        </p:spPr>
        <p:txBody>
          <a:bodyPr vert="horz" wrap="square" lIns="0" tIns="0" rIns="0" bIns="0" rtlCol="0">
            <a:spAutoFit/>
          </a:bodyPr>
          <a:lstStyle/>
          <a:p>
            <a:pPr marL="12700" marR="5080" indent="114300"/>
            <a:r>
              <a:rPr sz="1200" b="1" dirty="0">
                <a:solidFill>
                  <a:srgbClr val="072D50"/>
                </a:solidFill>
                <a:latin typeface="Arial"/>
                <a:cs typeface="Arial"/>
              </a:rPr>
              <a:t>3. Cliquez </a:t>
            </a:r>
            <a:r>
              <a:rPr sz="1200" b="1" spc="-5" dirty="0">
                <a:solidFill>
                  <a:srgbClr val="072D50"/>
                </a:solidFill>
                <a:latin typeface="Arial"/>
                <a:cs typeface="Arial"/>
              </a:rPr>
              <a:t>sur  Suivi </a:t>
            </a:r>
            <a:r>
              <a:rPr sz="1200" b="1" dirty="0">
                <a:solidFill>
                  <a:srgbClr val="072D50"/>
                </a:solidFill>
                <a:latin typeface="Arial"/>
                <a:cs typeface="Arial"/>
              </a:rPr>
              <a:t>de</a:t>
            </a:r>
            <a:r>
              <a:rPr sz="1200" b="1" spc="-40" dirty="0">
                <a:solidFill>
                  <a:srgbClr val="072D50"/>
                </a:solidFill>
                <a:latin typeface="Arial"/>
                <a:cs typeface="Arial"/>
              </a:rPr>
              <a:t> </a:t>
            </a:r>
            <a:r>
              <a:rPr sz="1200" b="1" spc="-5" dirty="0">
                <a:solidFill>
                  <a:srgbClr val="072D50"/>
                </a:solidFill>
                <a:latin typeface="Arial"/>
                <a:cs typeface="Arial"/>
              </a:rPr>
              <a:t>quantité</a:t>
            </a:r>
            <a:endParaRPr sz="1200" dirty="0">
              <a:solidFill>
                <a:srgbClr val="072D50"/>
              </a:solidFill>
              <a:latin typeface="Arial"/>
              <a:cs typeface="Arial"/>
            </a:endParaRPr>
          </a:p>
          <a:p>
            <a:pPr marL="1270" algn="ctr"/>
            <a:r>
              <a:rPr sz="1200" b="1" dirty="0">
                <a:solidFill>
                  <a:srgbClr val="072D50"/>
                </a:solidFill>
                <a:latin typeface="Arial"/>
                <a:cs typeface="Arial"/>
              </a:rPr>
              <a:t>”</a:t>
            </a:r>
            <a:endParaRPr sz="1200" dirty="0">
              <a:solidFill>
                <a:srgbClr val="072D50"/>
              </a:solidFill>
              <a:latin typeface="Arial"/>
              <a:cs typeface="Arial"/>
            </a:endParaRPr>
          </a:p>
        </p:txBody>
      </p:sp>
      <p:sp>
        <p:nvSpPr>
          <p:cNvPr id="17" name="object 17"/>
          <p:cNvSpPr/>
          <p:nvPr/>
        </p:nvSpPr>
        <p:spPr>
          <a:xfrm>
            <a:off x="3117850" y="3782579"/>
            <a:ext cx="831215" cy="167640"/>
          </a:xfrm>
          <a:custGeom>
            <a:avLst/>
            <a:gdLst/>
            <a:ahLst/>
            <a:cxnLst/>
            <a:rect l="l" t="t" r="r" b="b"/>
            <a:pathLst>
              <a:path w="831214" h="167639">
                <a:moveTo>
                  <a:pt x="0" y="167411"/>
                </a:moveTo>
                <a:lnTo>
                  <a:pt x="831164" y="167411"/>
                </a:lnTo>
                <a:lnTo>
                  <a:pt x="831164" y="0"/>
                </a:lnTo>
                <a:lnTo>
                  <a:pt x="0" y="0"/>
                </a:lnTo>
                <a:lnTo>
                  <a:pt x="0" y="167411"/>
                </a:lnTo>
                <a:close/>
              </a:path>
            </a:pathLst>
          </a:custGeom>
          <a:ln w="38100">
            <a:solidFill>
              <a:srgbClr val="FF0000"/>
            </a:solidFill>
          </a:ln>
        </p:spPr>
        <p:txBody>
          <a:bodyPr wrap="square" lIns="0" tIns="0" rIns="0" bIns="0" rtlCol="0"/>
          <a:lstStyle/>
          <a:p>
            <a:endParaRPr/>
          </a:p>
        </p:txBody>
      </p:sp>
      <p:sp>
        <p:nvSpPr>
          <p:cNvPr id="21" name="Text Placeholder 20">
            <a:extLst>
              <a:ext uri="{FF2B5EF4-FFF2-40B4-BE49-F238E27FC236}">
                <a16:creationId xmlns:a16="http://schemas.microsoft.com/office/drawing/2014/main" id="{EEC100CE-3E2A-4BA5-A983-16D543BF2BF7}"/>
              </a:ext>
            </a:extLst>
          </p:cNvPr>
          <p:cNvSpPr>
            <a:spLocks noGrp="1"/>
          </p:cNvSpPr>
          <p:nvPr>
            <p:ph type="body" sz="quarter" idx="11"/>
          </p:nvPr>
        </p:nvSpPr>
        <p:spPr>
          <a:xfrm>
            <a:off x="609600" y="1220953"/>
            <a:ext cx="10551663" cy="1293978"/>
          </a:xfrm>
        </p:spPr>
        <p:txBody>
          <a:bodyPr/>
          <a:lstStyle/>
          <a:p>
            <a:pPr marL="0" marR="5080" indent="0">
              <a:buNone/>
              <a:tabLst>
                <a:tab pos="866140" algn="l"/>
                <a:tab pos="1831339" algn="l"/>
                <a:tab pos="4630420" algn="l"/>
              </a:tabLst>
            </a:pPr>
            <a:r>
              <a:rPr lang="fr-FR" sz="1800" spc="-5" dirty="0">
                <a:cs typeface="Arial"/>
              </a:rPr>
              <a:t>Pour</a:t>
            </a:r>
            <a:r>
              <a:rPr lang="fr-FR" sz="1800" spc="45" dirty="0">
                <a:cs typeface="Arial"/>
              </a:rPr>
              <a:t> </a:t>
            </a:r>
            <a:r>
              <a:rPr lang="fr-FR" sz="1800" spc="-5" dirty="0">
                <a:cs typeface="Arial"/>
              </a:rPr>
              <a:t>envoyer la facture,</a:t>
            </a:r>
            <a:r>
              <a:rPr lang="fr-FR" sz="1800" spc="55" dirty="0">
                <a:cs typeface="Arial"/>
              </a:rPr>
              <a:t> </a:t>
            </a:r>
            <a:r>
              <a:rPr lang="fr-FR" sz="1800" spc="-5" dirty="0">
                <a:cs typeface="Arial"/>
              </a:rPr>
              <a:t>cliquez</a:t>
            </a:r>
            <a:r>
              <a:rPr lang="fr-FR" sz="1800" spc="10" dirty="0">
                <a:cs typeface="Arial"/>
              </a:rPr>
              <a:t> </a:t>
            </a:r>
            <a:r>
              <a:rPr lang="fr-FR" sz="1800" spc="-5" dirty="0">
                <a:cs typeface="Arial"/>
              </a:rPr>
              <a:t>sur </a:t>
            </a:r>
            <a:r>
              <a:rPr lang="fr-FR" sz="1800" b="1" spc="-5" dirty="0">
                <a:cs typeface="Arial"/>
              </a:rPr>
              <a:t>Enregistrer</a:t>
            </a:r>
            <a:r>
              <a:rPr lang="fr-FR" sz="1800" b="1" spc="-10" dirty="0">
                <a:cs typeface="Arial"/>
              </a:rPr>
              <a:t> </a:t>
            </a:r>
            <a:r>
              <a:rPr lang="fr-FR" sz="1800" b="1" spc="-5" dirty="0">
                <a:cs typeface="Arial"/>
              </a:rPr>
              <a:t>et</a:t>
            </a:r>
            <a:r>
              <a:rPr lang="fr-FR" sz="1800" b="1" spc="-10" dirty="0">
                <a:cs typeface="Arial"/>
              </a:rPr>
              <a:t> </a:t>
            </a:r>
            <a:r>
              <a:rPr lang="fr-FR" sz="1800" b="1" spc="-5" dirty="0">
                <a:cs typeface="Arial"/>
              </a:rPr>
              <a:t>envoyer</a:t>
            </a:r>
            <a:r>
              <a:rPr lang="fr-FR" sz="1800" spc="-5" dirty="0">
                <a:cs typeface="Arial"/>
              </a:rPr>
              <a:t>. Le système affichera un message confirmant que </a:t>
            </a:r>
            <a:r>
              <a:rPr lang="fr-FR" sz="1800" dirty="0">
                <a:cs typeface="Arial"/>
              </a:rPr>
              <a:t>la </a:t>
            </a:r>
            <a:r>
              <a:rPr lang="fr-FR" sz="1800" spc="-5" dirty="0">
                <a:cs typeface="Arial"/>
              </a:rPr>
              <a:t>facture a  été envoyée avec </a:t>
            </a:r>
            <a:r>
              <a:rPr lang="fr-FR" sz="1800" dirty="0">
                <a:cs typeface="Arial"/>
              </a:rPr>
              <a:t>succès. </a:t>
            </a:r>
            <a:r>
              <a:rPr lang="fr-FR" sz="1800" spc="-5" dirty="0">
                <a:cs typeface="Arial"/>
              </a:rPr>
              <a:t>Pour suivre la quantité d'articles, veuillez ouvrir la facture liée et </a:t>
            </a:r>
            <a:r>
              <a:rPr lang="fr-FR" sz="1800" dirty="0">
                <a:cs typeface="Arial"/>
              </a:rPr>
              <a:t>cliquez </a:t>
            </a:r>
            <a:r>
              <a:rPr lang="fr-FR" sz="1800" spc="-5" dirty="0">
                <a:cs typeface="Arial"/>
              </a:rPr>
              <a:t>sur "Suivi de Quantité".  Cette fonction vous permet de 1) comparer les quantités de la commande avec les quantités de la </a:t>
            </a:r>
            <a:r>
              <a:rPr lang="fr-FR" sz="1800" dirty="0">
                <a:cs typeface="Arial"/>
              </a:rPr>
              <a:t>facture </a:t>
            </a:r>
            <a:r>
              <a:rPr lang="fr-FR" sz="1800" spc="-5" dirty="0">
                <a:cs typeface="Arial"/>
              </a:rPr>
              <a:t>que vous avez créée 2) voir les quantités restant à</a:t>
            </a:r>
            <a:r>
              <a:rPr lang="fr-FR" sz="1800" spc="40" dirty="0">
                <a:cs typeface="Arial"/>
              </a:rPr>
              <a:t> </a:t>
            </a:r>
            <a:r>
              <a:rPr lang="fr-FR" sz="1800" spc="-10" dirty="0">
                <a:cs typeface="Arial"/>
              </a:rPr>
              <a:t>facturer.</a:t>
            </a:r>
            <a:endParaRPr lang="fr-FR" sz="1800" dirty="0">
              <a:cs typeface="Arial"/>
            </a:endParaRPr>
          </a:p>
          <a:p>
            <a:pPr marL="0" indent="0">
              <a:buNone/>
            </a:pPr>
            <a:endParaRPr lang="en-PH" sz="1800" dirty="0"/>
          </a:p>
        </p:txBody>
      </p:sp>
      <p:sp>
        <p:nvSpPr>
          <p:cNvPr id="19" name="object 19"/>
          <p:cNvSpPr txBox="1">
            <a:spLocks noGrp="1"/>
          </p:cNvSpPr>
          <p:nvPr>
            <p:ph type="sldNum" sz="quarter" idx="4294967295"/>
          </p:nvPr>
        </p:nvSpPr>
        <p:spPr>
          <a:xfrm>
            <a:off x="11936413" y="6475413"/>
            <a:ext cx="255587" cy="153987"/>
          </a:xfrm>
          <a:prstGeom prst="rect">
            <a:avLst/>
          </a:prstGeom>
        </p:spPr>
        <p:txBody>
          <a:bodyPr vert="horz" wrap="square" lIns="0" tIns="0" rIns="0" bIns="0" rtlCol="0">
            <a:spAutoFit/>
          </a:bodyPr>
          <a:lstStyle/>
          <a:p>
            <a:pPr marL="25400"/>
            <a:fld id="{81D60167-4931-47E6-BA6A-407CBD079E47}" type="slidenum">
              <a:rPr spc="-5" dirty="0"/>
              <a:pPr marL="25400"/>
              <a:t>39</a:t>
            </a:fld>
            <a:endParaRPr spc="-5" dirty="0"/>
          </a:p>
        </p:txBody>
      </p:sp>
      <p:sp>
        <p:nvSpPr>
          <p:cNvPr id="22" name="object 16">
            <a:extLst>
              <a:ext uri="{FF2B5EF4-FFF2-40B4-BE49-F238E27FC236}">
                <a16:creationId xmlns:a16="http://schemas.microsoft.com/office/drawing/2014/main" id="{A982709E-3714-4DF3-ACA0-2F3BD2409D64}"/>
              </a:ext>
            </a:extLst>
          </p:cNvPr>
          <p:cNvSpPr txBox="1"/>
          <p:nvPr/>
        </p:nvSpPr>
        <p:spPr>
          <a:xfrm>
            <a:off x="2918840" y="3159798"/>
            <a:ext cx="1704467" cy="553998"/>
          </a:xfrm>
          <a:prstGeom prst="rect">
            <a:avLst/>
          </a:prstGeom>
        </p:spPr>
        <p:txBody>
          <a:bodyPr vert="horz" wrap="square" lIns="0" tIns="0" rIns="0" bIns="0" rtlCol="0">
            <a:spAutoFit/>
          </a:bodyPr>
          <a:lstStyle/>
          <a:p>
            <a:pPr marL="12700" marR="5080" indent="114300"/>
            <a:r>
              <a:rPr lang="fr-FR" sz="1200" b="1" dirty="0">
                <a:solidFill>
                  <a:srgbClr val="072D50"/>
                </a:solidFill>
                <a:cs typeface="Arial"/>
              </a:rPr>
              <a:t>1. Cliquez </a:t>
            </a:r>
            <a:r>
              <a:rPr lang="fr-FR" sz="1200" b="1" spc="-5" dirty="0">
                <a:solidFill>
                  <a:srgbClr val="072D50"/>
                </a:solidFill>
                <a:cs typeface="Arial"/>
              </a:rPr>
              <a:t>sur  </a:t>
            </a:r>
            <a:r>
              <a:rPr lang="fr-FR" sz="1200" b="1" dirty="0">
                <a:solidFill>
                  <a:srgbClr val="072D50"/>
                </a:solidFill>
                <a:cs typeface="Arial"/>
              </a:rPr>
              <a:t>Enregistrer </a:t>
            </a:r>
            <a:r>
              <a:rPr lang="fr-FR" sz="1200" b="1" spc="-5" dirty="0">
                <a:solidFill>
                  <a:srgbClr val="072D50"/>
                </a:solidFill>
                <a:cs typeface="Arial"/>
              </a:rPr>
              <a:t>et</a:t>
            </a:r>
            <a:r>
              <a:rPr lang="fr-FR" sz="1200" b="1" spc="-105" dirty="0">
                <a:solidFill>
                  <a:srgbClr val="072D50"/>
                </a:solidFill>
                <a:cs typeface="Arial"/>
              </a:rPr>
              <a:t> </a:t>
            </a:r>
            <a:r>
              <a:rPr lang="fr-FR" sz="1200" b="1" spc="-10" dirty="0">
                <a:solidFill>
                  <a:srgbClr val="072D50"/>
                </a:solidFill>
                <a:cs typeface="Arial"/>
              </a:rPr>
              <a:t>envoyer</a:t>
            </a:r>
            <a:endParaRPr lang="fr-FR" sz="1200" dirty="0">
              <a:solidFill>
                <a:srgbClr val="072D50"/>
              </a:solidFill>
              <a:cs typeface="Arial"/>
            </a:endParaRPr>
          </a:p>
          <a:p>
            <a:pPr marL="1270" algn="ctr"/>
            <a:r>
              <a:rPr sz="1200" b="1" dirty="0">
                <a:solidFill>
                  <a:srgbClr val="072D50"/>
                </a:solidFill>
                <a:latin typeface="Arial"/>
                <a:cs typeface="Arial"/>
              </a:rPr>
              <a:t>”</a:t>
            </a:r>
            <a:endParaRPr sz="1200" dirty="0">
              <a:solidFill>
                <a:srgbClr val="072D50"/>
              </a:solidFill>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13A44BA-F3D6-4606-BDD4-6E0E2FF271FB}"/>
              </a:ext>
            </a:extLst>
          </p:cNvPr>
          <p:cNvPicPr>
            <a:picLocks noChangeAspect="1"/>
          </p:cNvPicPr>
          <p:nvPr/>
        </p:nvPicPr>
        <p:blipFill>
          <a:blip r:embed="rId2"/>
          <a:stretch>
            <a:fillRect/>
          </a:stretch>
        </p:blipFill>
        <p:spPr>
          <a:xfrm>
            <a:off x="2800350" y="1981200"/>
            <a:ext cx="4210050" cy="4087774"/>
          </a:xfrm>
          <a:prstGeom prst="rect">
            <a:avLst/>
          </a:prstGeom>
        </p:spPr>
      </p:pic>
      <p:sp>
        <p:nvSpPr>
          <p:cNvPr id="17" name="Text Placeholder 16">
            <a:extLst>
              <a:ext uri="{FF2B5EF4-FFF2-40B4-BE49-F238E27FC236}">
                <a16:creationId xmlns:a16="http://schemas.microsoft.com/office/drawing/2014/main" id="{D098F409-C8AC-4E9F-A3A4-E3B263A32FD7}"/>
              </a:ext>
            </a:extLst>
          </p:cNvPr>
          <p:cNvSpPr>
            <a:spLocks noGrp="1"/>
          </p:cNvSpPr>
          <p:nvPr>
            <p:ph type="body" sz="quarter" idx="10"/>
          </p:nvPr>
        </p:nvSpPr>
        <p:spPr/>
        <p:txBody>
          <a:bodyPr/>
          <a:lstStyle/>
          <a:p>
            <a:r>
              <a:rPr lang="en-PH" spc="-5" dirty="0" err="1"/>
              <a:t>Connexion</a:t>
            </a:r>
            <a:r>
              <a:rPr lang="en-PH" spc="-5" dirty="0"/>
              <a:t> au </a:t>
            </a:r>
            <a:r>
              <a:rPr lang="en-PH" spc="-5" dirty="0" err="1"/>
              <a:t>Portail</a:t>
            </a:r>
            <a:endParaRPr lang="en-PH" dirty="0"/>
          </a:p>
        </p:txBody>
      </p:sp>
      <p:sp>
        <p:nvSpPr>
          <p:cNvPr id="18" name="Text Placeholder 17">
            <a:extLst>
              <a:ext uri="{FF2B5EF4-FFF2-40B4-BE49-F238E27FC236}">
                <a16:creationId xmlns:a16="http://schemas.microsoft.com/office/drawing/2014/main" id="{D67B1FCC-DF4B-4D10-9E67-1CA596C9ECB2}"/>
              </a:ext>
            </a:extLst>
          </p:cNvPr>
          <p:cNvSpPr>
            <a:spLocks noGrp="1"/>
          </p:cNvSpPr>
          <p:nvPr>
            <p:ph type="body" sz="quarter" idx="11"/>
          </p:nvPr>
        </p:nvSpPr>
        <p:spPr>
          <a:xfrm>
            <a:off x="624337" y="1335708"/>
            <a:ext cx="11110464" cy="675141"/>
          </a:xfrm>
        </p:spPr>
        <p:txBody>
          <a:bodyPr/>
          <a:lstStyle/>
          <a:p>
            <a:r>
              <a:rPr lang="fr-FR" sz="1800" spc="-35" dirty="0">
                <a:cs typeface="Arial"/>
              </a:rPr>
              <a:t>Vous </a:t>
            </a:r>
            <a:r>
              <a:rPr lang="fr-FR" sz="1800" spc="-5" dirty="0">
                <a:cs typeface="Arial"/>
              </a:rPr>
              <a:t>allez recevoir un email de la part de notre service à la clientèle contenant votre nom </a:t>
            </a:r>
            <a:r>
              <a:rPr lang="fr-FR" sz="1800" spc="-10" dirty="0">
                <a:cs typeface="Arial"/>
              </a:rPr>
              <a:t>d'utilisateur, </a:t>
            </a:r>
            <a:r>
              <a:rPr lang="fr-FR" sz="1800" spc="-5" dirty="0">
                <a:cs typeface="Arial"/>
              </a:rPr>
              <a:t>votre mot de passe et le </a:t>
            </a:r>
            <a:r>
              <a:rPr lang="fr-FR" sz="1800" dirty="0">
                <a:cs typeface="Arial"/>
              </a:rPr>
              <a:t>lien </a:t>
            </a:r>
            <a:r>
              <a:rPr lang="fr-FR" sz="1800" spc="-5" dirty="0">
                <a:cs typeface="Arial"/>
              </a:rPr>
              <a:t>d’accès au site.</a:t>
            </a:r>
            <a:endParaRPr lang="fr-FR" sz="1800" dirty="0">
              <a:cs typeface="Arial"/>
            </a:endParaRPr>
          </a:p>
          <a:p>
            <a:endParaRPr lang="en-PH" sz="1800" dirty="0">
              <a:cs typeface="Arial"/>
            </a:endParaRPr>
          </a:p>
        </p:txBody>
      </p:sp>
      <p:grpSp>
        <p:nvGrpSpPr>
          <p:cNvPr id="8" name="Group 7">
            <a:extLst>
              <a:ext uri="{FF2B5EF4-FFF2-40B4-BE49-F238E27FC236}">
                <a16:creationId xmlns:a16="http://schemas.microsoft.com/office/drawing/2014/main" id="{18B7A5F4-2D8E-42E9-BEB6-1333207A20C1}"/>
              </a:ext>
            </a:extLst>
          </p:cNvPr>
          <p:cNvGrpSpPr/>
          <p:nvPr/>
        </p:nvGrpSpPr>
        <p:grpSpPr>
          <a:xfrm>
            <a:off x="6179569" y="2805291"/>
            <a:ext cx="4812148" cy="1088554"/>
            <a:chOff x="6212699" y="2411744"/>
            <a:chExt cx="3505200" cy="1303046"/>
          </a:xfrm>
        </p:grpSpPr>
        <p:sp>
          <p:nvSpPr>
            <p:cNvPr id="19" name="object 6">
              <a:extLst>
                <a:ext uri="{FF2B5EF4-FFF2-40B4-BE49-F238E27FC236}">
                  <a16:creationId xmlns:a16="http://schemas.microsoft.com/office/drawing/2014/main" id="{58571C34-E358-460E-B73F-07C3CCEFBD4B}"/>
                </a:ext>
              </a:extLst>
            </p:cNvPr>
            <p:cNvSpPr/>
            <p:nvPr/>
          </p:nvSpPr>
          <p:spPr>
            <a:xfrm>
              <a:off x="6212699" y="2411744"/>
              <a:ext cx="3505200" cy="1303046"/>
            </a:xfrm>
            <a:custGeom>
              <a:avLst/>
              <a:gdLst/>
              <a:ahLst/>
              <a:cxnLst/>
              <a:rect l="l" t="t" r="r" b="b"/>
              <a:pathLst>
                <a:path w="3046729" h="1406525">
                  <a:moveTo>
                    <a:pt x="2855849" y="0"/>
                  </a:moveTo>
                  <a:lnTo>
                    <a:pt x="1101598" y="0"/>
                  </a:lnTo>
                  <a:lnTo>
                    <a:pt x="1057935" y="5034"/>
                  </a:lnTo>
                  <a:lnTo>
                    <a:pt x="1017844" y="19372"/>
                  </a:lnTo>
                  <a:lnTo>
                    <a:pt x="982472" y="41867"/>
                  </a:lnTo>
                  <a:lnTo>
                    <a:pt x="952965" y="71374"/>
                  </a:lnTo>
                  <a:lnTo>
                    <a:pt x="930470" y="106746"/>
                  </a:lnTo>
                  <a:lnTo>
                    <a:pt x="916132" y="146837"/>
                  </a:lnTo>
                  <a:lnTo>
                    <a:pt x="911098" y="190500"/>
                  </a:lnTo>
                  <a:lnTo>
                    <a:pt x="911098" y="666750"/>
                  </a:lnTo>
                  <a:lnTo>
                    <a:pt x="0" y="1406144"/>
                  </a:lnTo>
                  <a:lnTo>
                    <a:pt x="911098" y="952500"/>
                  </a:lnTo>
                  <a:lnTo>
                    <a:pt x="3046349" y="952500"/>
                  </a:lnTo>
                  <a:lnTo>
                    <a:pt x="3046349" y="190500"/>
                  </a:lnTo>
                  <a:lnTo>
                    <a:pt x="3041314" y="146837"/>
                  </a:lnTo>
                  <a:lnTo>
                    <a:pt x="3026976" y="106746"/>
                  </a:lnTo>
                  <a:lnTo>
                    <a:pt x="3004481" y="71374"/>
                  </a:lnTo>
                  <a:lnTo>
                    <a:pt x="2974974" y="41867"/>
                  </a:lnTo>
                  <a:lnTo>
                    <a:pt x="2939602" y="19372"/>
                  </a:lnTo>
                  <a:lnTo>
                    <a:pt x="2899511" y="5034"/>
                  </a:lnTo>
                  <a:lnTo>
                    <a:pt x="2855849" y="0"/>
                  </a:lnTo>
                  <a:close/>
                </a:path>
                <a:path w="3046729" h="1406525">
                  <a:moveTo>
                    <a:pt x="3046349" y="952500"/>
                  </a:moveTo>
                  <a:lnTo>
                    <a:pt x="911098" y="952500"/>
                  </a:lnTo>
                  <a:lnTo>
                    <a:pt x="916132" y="996162"/>
                  </a:lnTo>
                  <a:lnTo>
                    <a:pt x="930470" y="1036253"/>
                  </a:lnTo>
                  <a:lnTo>
                    <a:pt x="952965" y="1071625"/>
                  </a:lnTo>
                  <a:lnTo>
                    <a:pt x="982472" y="1101132"/>
                  </a:lnTo>
                  <a:lnTo>
                    <a:pt x="1017844" y="1123627"/>
                  </a:lnTo>
                  <a:lnTo>
                    <a:pt x="1057935" y="1137965"/>
                  </a:lnTo>
                  <a:lnTo>
                    <a:pt x="1101598" y="1143000"/>
                  </a:lnTo>
                  <a:lnTo>
                    <a:pt x="2855849" y="1143000"/>
                  </a:lnTo>
                  <a:lnTo>
                    <a:pt x="2899511" y="1137965"/>
                  </a:lnTo>
                  <a:lnTo>
                    <a:pt x="2939602" y="1123627"/>
                  </a:lnTo>
                  <a:lnTo>
                    <a:pt x="2974974" y="1101132"/>
                  </a:lnTo>
                  <a:lnTo>
                    <a:pt x="3004481" y="1071625"/>
                  </a:lnTo>
                  <a:lnTo>
                    <a:pt x="3026976" y="1036253"/>
                  </a:lnTo>
                  <a:lnTo>
                    <a:pt x="3041314" y="996162"/>
                  </a:lnTo>
                  <a:lnTo>
                    <a:pt x="3046349" y="952500"/>
                  </a:lnTo>
                  <a:close/>
                </a:path>
              </a:pathLst>
            </a:custGeom>
            <a:solidFill>
              <a:srgbClr val="FFFFFF"/>
            </a:solidFill>
          </p:spPr>
          <p:txBody>
            <a:bodyPr wrap="square" lIns="0" tIns="0" rIns="0" bIns="0" rtlCol="0"/>
            <a:lstStyle/>
            <a:p>
              <a:endParaRPr/>
            </a:p>
          </p:txBody>
        </p:sp>
        <p:sp>
          <p:nvSpPr>
            <p:cNvPr id="20" name="object 7">
              <a:extLst>
                <a:ext uri="{FF2B5EF4-FFF2-40B4-BE49-F238E27FC236}">
                  <a16:creationId xmlns:a16="http://schemas.microsoft.com/office/drawing/2014/main" id="{8A557FEB-C551-4FC8-99CF-05CD5E777902}"/>
                </a:ext>
              </a:extLst>
            </p:cNvPr>
            <p:cNvSpPr/>
            <p:nvPr/>
          </p:nvSpPr>
          <p:spPr>
            <a:xfrm>
              <a:off x="6212699" y="2411744"/>
              <a:ext cx="3505200" cy="1303046"/>
            </a:xfrm>
            <a:custGeom>
              <a:avLst/>
              <a:gdLst/>
              <a:ahLst/>
              <a:cxnLst/>
              <a:rect l="l" t="t" r="r" b="b"/>
              <a:pathLst>
                <a:path w="3046729" h="1406525">
                  <a:moveTo>
                    <a:pt x="911098" y="190500"/>
                  </a:moveTo>
                  <a:lnTo>
                    <a:pt x="916132" y="146837"/>
                  </a:lnTo>
                  <a:lnTo>
                    <a:pt x="930470" y="106746"/>
                  </a:lnTo>
                  <a:lnTo>
                    <a:pt x="952965" y="71374"/>
                  </a:lnTo>
                  <a:lnTo>
                    <a:pt x="982472" y="41867"/>
                  </a:lnTo>
                  <a:lnTo>
                    <a:pt x="1017844" y="19372"/>
                  </a:lnTo>
                  <a:lnTo>
                    <a:pt x="1057935" y="5034"/>
                  </a:lnTo>
                  <a:lnTo>
                    <a:pt x="1101598" y="0"/>
                  </a:lnTo>
                  <a:lnTo>
                    <a:pt x="1266952" y="0"/>
                  </a:lnTo>
                  <a:lnTo>
                    <a:pt x="1800732" y="0"/>
                  </a:lnTo>
                  <a:lnTo>
                    <a:pt x="2855849" y="0"/>
                  </a:lnTo>
                  <a:lnTo>
                    <a:pt x="2899511" y="5034"/>
                  </a:lnTo>
                  <a:lnTo>
                    <a:pt x="2939602" y="19372"/>
                  </a:lnTo>
                  <a:lnTo>
                    <a:pt x="2974974" y="41867"/>
                  </a:lnTo>
                  <a:lnTo>
                    <a:pt x="3004481" y="71374"/>
                  </a:lnTo>
                  <a:lnTo>
                    <a:pt x="3026976" y="106746"/>
                  </a:lnTo>
                  <a:lnTo>
                    <a:pt x="3041314" y="146837"/>
                  </a:lnTo>
                  <a:lnTo>
                    <a:pt x="3046349" y="190500"/>
                  </a:lnTo>
                  <a:lnTo>
                    <a:pt x="3046349" y="666750"/>
                  </a:lnTo>
                  <a:lnTo>
                    <a:pt x="3046349" y="952500"/>
                  </a:lnTo>
                  <a:lnTo>
                    <a:pt x="3041314" y="996162"/>
                  </a:lnTo>
                  <a:lnTo>
                    <a:pt x="3026976" y="1036253"/>
                  </a:lnTo>
                  <a:lnTo>
                    <a:pt x="3004481" y="1071625"/>
                  </a:lnTo>
                  <a:lnTo>
                    <a:pt x="2974974" y="1101132"/>
                  </a:lnTo>
                  <a:lnTo>
                    <a:pt x="2939602" y="1123627"/>
                  </a:lnTo>
                  <a:lnTo>
                    <a:pt x="2899511" y="1137965"/>
                  </a:lnTo>
                  <a:lnTo>
                    <a:pt x="2855849" y="1143000"/>
                  </a:lnTo>
                  <a:lnTo>
                    <a:pt x="1800732" y="1143000"/>
                  </a:lnTo>
                  <a:lnTo>
                    <a:pt x="1266952" y="1143000"/>
                  </a:lnTo>
                  <a:lnTo>
                    <a:pt x="1101598" y="1143000"/>
                  </a:lnTo>
                  <a:lnTo>
                    <a:pt x="1057935" y="1137965"/>
                  </a:lnTo>
                  <a:lnTo>
                    <a:pt x="1017844" y="1123627"/>
                  </a:lnTo>
                  <a:lnTo>
                    <a:pt x="982472" y="1101132"/>
                  </a:lnTo>
                  <a:lnTo>
                    <a:pt x="952965" y="1071625"/>
                  </a:lnTo>
                  <a:lnTo>
                    <a:pt x="930470" y="1036253"/>
                  </a:lnTo>
                  <a:lnTo>
                    <a:pt x="916132" y="996162"/>
                  </a:lnTo>
                  <a:lnTo>
                    <a:pt x="911098" y="952500"/>
                  </a:lnTo>
                  <a:lnTo>
                    <a:pt x="0" y="1406144"/>
                  </a:lnTo>
                  <a:lnTo>
                    <a:pt x="911098" y="666750"/>
                  </a:lnTo>
                  <a:lnTo>
                    <a:pt x="911098" y="190500"/>
                  </a:lnTo>
                  <a:close/>
                </a:path>
              </a:pathLst>
            </a:custGeom>
            <a:ln w="25400">
              <a:solidFill>
                <a:srgbClr val="0B3055"/>
              </a:solidFill>
            </a:ln>
          </p:spPr>
          <p:txBody>
            <a:bodyPr wrap="square" lIns="0" tIns="0" rIns="0" bIns="0" rtlCol="0"/>
            <a:lstStyle/>
            <a:p>
              <a:endParaRPr/>
            </a:p>
          </p:txBody>
        </p:sp>
      </p:grpSp>
      <p:sp>
        <p:nvSpPr>
          <p:cNvPr id="21" name="object 8">
            <a:extLst>
              <a:ext uri="{FF2B5EF4-FFF2-40B4-BE49-F238E27FC236}">
                <a16:creationId xmlns:a16="http://schemas.microsoft.com/office/drawing/2014/main" id="{CC8029D6-0C8E-4B02-BCAD-B23B4223CA11}"/>
              </a:ext>
            </a:extLst>
          </p:cNvPr>
          <p:cNvSpPr txBox="1"/>
          <p:nvPr/>
        </p:nvSpPr>
        <p:spPr>
          <a:xfrm>
            <a:off x="7945102" y="2919713"/>
            <a:ext cx="2698339" cy="646331"/>
          </a:xfrm>
          <a:prstGeom prst="rect">
            <a:avLst/>
          </a:prstGeom>
          <a:solidFill>
            <a:schemeClr val="bg1"/>
          </a:solidFill>
        </p:spPr>
        <p:txBody>
          <a:bodyPr vert="horz" wrap="square" lIns="0" tIns="0" rIns="0" bIns="0" rtlCol="0">
            <a:spAutoFit/>
          </a:bodyPr>
          <a:lstStyle/>
          <a:p>
            <a:pPr marL="12700" marR="5080" indent="42545" algn="ctr">
              <a:lnSpc>
                <a:spcPct val="100000"/>
              </a:lnSpc>
            </a:pPr>
            <a:r>
              <a:rPr sz="1400" b="1" dirty="0">
                <a:solidFill>
                  <a:srgbClr val="0B3055"/>
                </a:solidFill>
                <a:latin typeface="Arial"/>
                <a:cs typeface="Arial"/>
              </a:rPr>
              <a:t>1. </a:t>
            </a:r>
            <a:r>
              <a:rPr lang="fr-FR" sz="1400" b="1" spc="-25" dirty="0">
                <a:solidFill>
                  <a:srgbClr val="0B3055"/>
                </a:solidFill>
                <a:latin typeface="Arial"/>
                <a:cs typeface="Arial"/>
              </a:rPr>
              <a:t>Saisissez</a:t>
            </a:r>
            <a:r>
              <a:rPr lang="en-PH" sz="1400" b="1" spc="-25" dirty="0">
                <a:solidFill>
                  <a:srgbClr val="0B3055"/>
                </a:solidFill>
                <a:latin typeface="Arial"/>
                <a:cs typeface="Arial"/>
              </a:rPr>
              <a:t> </a:t>
            </a:r>
            <a:r>
              <a:rPr lang="fr-FR" sz="1400" b="1" spc="-5" dirty="0">
                <a:solidFill>
                  <a:srgbClr val="0B3055"/>
                </a:solidFill>
                <a:latin typeface="Arial"/>
                <a:cs typeface="Arial"/>
              </a:rPr>
              <a:t>votre</a:t>
            </a:r>
            <a:r>
              <a:rPr sz="1400" b="1" spc="-85" dirty="0">
                <a:solidFill>
                  <a:srgbClr val="0B3055"/>
                </a:solidFill>
                <a:latin typeface="Arial"/>
                <a:cs typeface="Arial"/>
              </a:rPr>
              <a:t> </a:t>
            </a:r>
            <a:r>
              <a:rPr lang="en-PH" sz="1400" b="1" spc="-5" dirty="0">
                <a:solidFill>
                  <a:srgbClr val="0B3055"/>
                </a:solidFill>
                <a:latin typeface="Arial"/>
                <a:cs typeface="Arial"/>
              </a:rPr>
              <a:t>n</a:t>
            </a:r>
            <a:r>
              <a:rPr sz="1400" b="1" spc="-5" dirty="0">
                <a:solidFill>
                  <a:srgbClr val="0B3055"/>
                </a:solidFill>
                <a:latin typeface="Arial"/>
                <a:cs typeface="Arial"/>
              </a:rPr>
              <a:t>om  d‘utilisateur (votre  </a:t>
            </a:r>
            <a:r>
              <a:rPr sz="1400" b="1" dirty="0">
                <a:solidFill>
                  <a:srgbClr val="0B3055"/>
                </a:solidFill>
                <a:latin typeface="Arial"/>
                <a:cs typeface="Arial"/>
              </a:rPr>
              <a:t>adresse email) et</a:t>
            </a:r>
            <a:r>
              <a:rPr sz="1400" b="1" spc="-160" dirty="0">
                <a:solidFill>
                  <a:srgbClr val="0B3055"/>
                </a:solidFill>
                <a:latin typeface="Arial"/>
                <a:cs typeface="Arial"/>
              </a:rPr>
              <a:t> </a:t>
            </a:r>
            <a:r>
              <a:rPr lang="fr-FR" sz="1400" b="1" spc="-160" dirty="0">
                <a:solidFill>
                  <a:srgbClr val="0B3055"/>
                </a:solidFill>
                <a:latin typeface="Arial"/>
                <a:cs typeface="Arial"/>
              </a:rPr>
              <a:t>votre</a:t>
            </a:r>
            <a:r>
              <a:rPr lang="en-PH" sz="1400" dirty="0">
                <a:solidFill>
                  <a:srgbClr val="0B3055"/>
                </a:solidFill>
                <a:latin typeface="Arial"/>
                <a:cs typeface="Arial"/>
              </a:rPr>
              <a:t> </a:t>
            </a:r>
            <a:r>
              <a:rPr sz="1400" b="1" spc="-5" dirty="0">
                <a:solidFill>
                  <a:srgbClr val="0B3055"/>
                </a:solidFill>
                <a:latin typeface="Arial"/>
                <a:cs typeface="Arial"/>
              </a:rPr>
              <a:t>mot de</a:t>
            </a:r>
            <a:r>
              <a:rPr sz="1400" b="1" spc="-95" dirty="0">
                <a:solidFill>
                  <a:srgbClr val="0B3055"/>
                </a:solidFill>
                <a:latin typeface="Arial"/>
                <a:cs typeface="Arial"/>
              </a:rPr>
              <a:t> </a:t>
            </a:r>
            <a:r>
              <a:rPr sz="1400" b="1" dirty="0">
                <a:solidFill>
                  <a:srgbClr val="0B3055"/>
                </a:solidFill>
                <a:latin typeface="Arial"/>
                <a:cs typeface="Arial"/>
              </a:rPr>
              <a:t>passe</a:t>
            </a:r>
            <a:endParaRPr sz="1400" dirty="0">
              <a:solidFill>
                <a:srgbClr val="0B3055"/>
              </a:solidFill>
              <a:latin typeface="Arial"/>
              <a:cs typeface="Arial"/>
            </a:endParaRPr>
          </a:p>
        </p:txBody>
      </p:sp>
      <p:sp>
        <p:nvSpPr>
          <p:cNvPr id="22" name="object 9">
            <a:extLst>
              <a:ext uri="{FF2B5EF4-FFF2-40B4-BE49-F238E27FC236}">
                <a16:creationId xmlns:a16="http://schemas.microsoft.com/office/drawing/2014/main" id="{563A4607-7F58-4378-9371-A25F660ED651}"/>
              </a:ext>
            </a:extLst>
          </p:cNvPr>
          <p:cNvSpPr/>
          <p:nvPr/>
        </p:nvSpPr>
        <p:spPr>
          <a:xfrm>
            <a:off x="5334889" y="4994402"/>
            <a:ext cx="3769995" cy="568325"/>
          </a:xfrm>
          <a:custGeom>
            <a:avLst/>
            <a:gdLst/>
            <a:ahLst/>
            <a:cxnLst/>
            <a:rect l="l" t="t" r="r" b="b"/>
            <a:pathLst>
              <a:path w="3769995" h="568325">
                <a:moveTo>
                  <a:pt x="0" y="0"/>
                </a:moveTo>
                <a:lnTo>
                  <a:pt x="1122806" y="282321"/>
                </a:lnTo>
                <a:lnTo>
                  <a:pt x="1122806" y="486537"/>
                </a:lnTo>
                <a:lnTo>
                  <a:pt x="1129226" y="518316"/>
                </a:lnTo>
                <a:lnTo>
                  <a:pt x="1146730" y="544274"/>
                </a:lnTo>
                <a:lnTo>
                  <a:pt x="1172688" y="561778"/>
                </a:lnTo>
                <a:lnTo>
                  <a:pt x="1204467" y="568198"/>
                </a:lnTo>
                <a:lnTo>
                  <a:pt x="3687953" y="568198"/>
                </a:lnTo>
                <a:lnTo>
                  <a:pt x="3719806" y="561778"/>
                </a:lnTo>
                <a:lnTo>
                  <a:pt x="3745801" y="544274"/>
                </a:lnTo>
                <a:lnTo>
                  <a:pt x="3763319" y="518316"/>
                </a:lnTo>
                <a:lnTo>
                  <a:pt x="3769741" y="486537"/>
                </a:lnTo>
                <a:lnTo>
                  <a:pt x="3769741" y="159766"/>
                </a:lnTo>
                <a:lnTo>
                  <a:pt x="1122806" y="159766"/>
                </a:lnTo>
                <a:lnTo>
                  <a:pt x="0" y="0"/>
                </a:lnTo>
                <a:close/>
              </a:path>
              <a:path w="3769995" h="568325">
                <a:moveTo>
                  <a:pt x="3687953" y="78105"/>
                </a:moveTo>
                <a:lnTo>
                  <a:pt x="1204467" y="78105"/>
                </a:lnTo>
                <a:lnTo>
                  <a:pt x="1172688" y="84524"/>
                </a:lnTo>
                <a:lnTo>
                  <a:pt x="1146730" y="102028"/>
                </a:lnTo>
                <a:lnTo>
                  <a:pt x="1129226" y="127986"/>
                </a:lnTo>
                <a:lnTo>
                  <a:pt x="1122806" y="159766"/>
                </a:lnTo>
                <a:lnTo>
                  <a:pt x="3769741" y="159766"/>
                </a:lnTo>
                <a:lnTo>
                  <a:pt x="3763319" y="127986"/>
                </a:lnTo>
                <a:lnTo>
                  <a:pt x="3745801" y="102028"/>
                </a:lnTo>
                <a:lnTo>
                  <a:pt x="3719806" y="84524"/>
                </a:lnTo>
                <a:lnTo>
                  <a:pt x="3687953" y="78105"/>
                </a:lnTo>
                <a:close/>
              </a:path>
            </a:pathLst>
          </a:custGeom>
          <a:solidFill>
            <a:srgbClr val="FFFFFF"/>
          </a:solidFill>
        </p:spPr>
        <p:txBody>
          <a:bodyPr wrap="square" lIns="0" tIns="0" rIns="0" bIns="0" rtlCol="0"/>
          <a:lstStyle/>
          <a:p>
            <a:endParaRPr/>
          </a:p>
        </p:txBody>
      </p:sp>
      <p:sp>
        <p:nvSpPr>
          <p:cNvPr id="23" name="object 10">
            <a:extLst>
              <a:ext uri="{FF2B5EF4-FFF2-40B4-BE49-F238E27FC236}">
                <a16:creationId xmlns:a16="http://schemas.microsoft.com/office/drawing/2014/main" id="{CAE8A4DD-BC7A-45E5-9818-5ADD5846A87C}"/>
              </a:ext>
            </a:extLst>
          </p:cNvPr>
          <p:cNvSpPr/>
          <p:nvPr/>
        </p:nvSpPr>
        <p:spPr>
          <a:xfrm>
            <a:off x="5334889" y="5299075"/>
            <a:ext cx="4418711" cy="568325"/>
          </a:xfrm>
          <a:custGeom>
            <a:avLst/>
            <a:gdLst/>
            <a:ahLst/>
            <a:cxnLst/>
            <a:rect l="l" t="t" r="r" b="b"/>
            <a:pathLst>
              <a:path w="3769995" h="568325">
                <a:moveTo>
                  <a:pt x="3769741" y="159766"/>
                </a:moveTo>
                <a:lnTo>
                  <a:pt x="3763319" y="127986"/>
                </a:lnTo>
                <a:lnTo>
                  <a:pt x="3745801" y="102028"/>
                </a:lnTo>
                <a:lnTo>
                  <a:pt x="3719806" y="84524"/>
                </a:lnTo>
                <a:lnTo>
                  <a:pt x="3687953" y="78105"/>
                </a:lnTo>
                <a:lnTo>
                  <a:pt x="2225674" y="78105"/>
                </a:lnTo>
                <a:lnTo>
                  <a:pt x="1564005" y="78105"/>
                </a:lnTo>
                <a:lnTo>
                  <a:pt x="1204467" y="78105"/>
                </a:lnTo>
                <a:lnTo>
                  <a:pt x="1172688" y="84524"/>
                </a:lnTo>
                <a:lnTo>
                  <a:pt x="1146730" y="102028"/>
                </a:lnTo>
                <a:lnTo>
                  <a:pt x="1129226" y="127986"/>
                </a:lnTo>
                <a:lnTo>
                  <a:pt x="1122806" y="159766"/>
                </a:lnTo>
                <a:lnTo>
                  <a:pt x="0" y="0"/>
                </a:lnTo>
                <a:lnTo>
                  <a:pt x="1122806" y="282321"/>
                </a:lnTo>
                <a:lnTo>
                  <a:pt x="1122806" y="486537"/>
                </a:lnTo>
                <a:lnTo>
                  <a:pt x="1129226" y="518316"/>
                </a:lnTo>
                <a:lnTo>
                  <a:pt x="1146730" y="544274"/>
                </a:lnTo>
                <a:lnTo>
                  <a:pt x="1172688" y="561778"/>
                </a:lnTo>
                <a:lnTo>
                  <a:pt x="1204467" y="568198"/>
                </a:lnTo>
                <a:lnTo>
                  <a:pt x="1564005" y="568198"/>
                </a:lnTo>
                <a:lnTo>
                  <a:pt x="2225674" y="568198"/>
                </a:lnTo>
                <a:lnTo>
                  <a:pt x="3687953" y="568198"/>
                </a:lnTo>
                <a:lnTo>
                  <a:pt x="3719806" y="561778"/>
                </a:lnTo>
                <a:lnTo>
                  <a:pt x="3745801" y="544274"/>
                </a:lnTo>
                <a:lnTo>
                  <a:pt x="3763319" y="518316"/>
                </a:lnTo>
                <a:lnTo>
                  <a:pt x="3769741" y="486537"/>
                </a:lnTo>
                <a:lnTo>
                  <a:pt x="3769741" y="282321"/>
                </a:lnTo>
                <a:lnTo>
                  <a:pt x="3769741" y="159766"/>
                </a:lnTo>
                <a:close/>
              </a:path>
            </a:pathLst>
          </a:custGeom>
          <a:solidFill>
            <a:schemeClr val="bg1"/>
          </a:solidFill>
          <a:ln w="25400">
            <a:solidFill>
              <a:srgbClr val="0B3055"/>
            </a:solidFill>
          </a:ln>
        </p:spPr>
        <p:txBody>
          <a:bodyPr wrap="square" lIns="0" tIns="0" rIns="0" bIns="0" rtlCol="0"/>
          <a:lstStyle/>
          <a:p>
            <a:endParaRPr/>
          </a:p>
        </p:txBody>
      </p:sp>
      <p:sp>
        <p:nvSpPr>
          <p:cNvPr id="24" name="object 11">
            <a:extLst>
              <a:ext uri="{FF2B5EF4-FFF2-40B4-BE49-F238E27FC236}">
                <a16:creationId xmlns:a16="http://schemas.microsoft.com/office/drawing/2014/main" id="{10F5D881-8089-423A-9586-5D7B7E946C75}"/>
              </a:ext>
            </a:extLst>
          </p:cNvPr>
          <p:cNvSpPr txBox="1"/>
          <p:nvPr/>
        </p:nvSpPr>
        <p:spPr>
          <a:xfrm>
            <a:off x="6705600" y="5410200"/>
            <a:ext cx="2753780" cy="430887"/>
          </a:xfrm>
          <a:prstGeom prst="rect">
            <a:avLst/>
          </a:prstGeom>
          <a:solidFill>
            <a:schemeClr val="bg1"/>
          </a:solidFill>
          <a:ln>
            <a:noFill/>
          </a:ln>
        </p:spPr>
        <p:txBody>
          <a:bodyPr vert="horz" wrap="square" lIns="0" tIns="0" rIns="0" bIns="0" rtlCol="0">
            <a:spAutoFit/>
          </a:bodyPr>
          <a:lstStyle/>
          <a:p>
            <a:pPr marL="71755" algn="ctr">
              <a:lnSpc>
                <a:spcPct val="100000"/>
              </a:lnSpc>
            </a:pPr>
            <a:r>
              <a:rPr sz="1400" b="1" dirty="0">
                <a:solidFill>
                  <a:srgbClr val="04294C"/>
                </a:solidFill>
                <a:latin typeface="Arial"/>
                <a:cs typeface="Arial"/>
              </a:rPr>
              <a:t>2. </a:t>
            </a:r>
            <a:r>
              <a:rPr lang="fr-FR" sz="1400" b="1" spc="-5" dirty="0">
                <a:solidFill>
                  <a:srgbClr val="04294C"/>
                </a:solidFill>
                <a:latin typeface="Arial"/>
                <a:cs typeface="Arial"/>
              </a:rPr>
              <a:t>Cliquez</a:t>
            </a:r>
            <a:r>
              <a:rPr sz="1400" b="1" spc="-114" dirty="0">
                <a:solidFill>
                  <a:srgbClr val="04294C"/>
                </a:solidFill>
                <a:latin typeface="Arial"/>
                <a:cs typeface="Arial"/>
              </a:rPr>
              <a:t> </a:t>
            </a:r>
            <a:r>
              <a:rPr sz="1400" b="1" spc="-5" dirty="0">
                <a:solidFill>
                  <a:srgbClr val="04294C"/>
                </a:solidFill>
                <a:latin typeface="Arial"/>
                <a:cs typeface="Arial"/>
              </a:rPr>
              <a:t>sur</a:t>
            </a:r>
            <a:r>
              <a:rPr sz="1400" b="1" dirty="0">
                <a:solidFill>
                  <a:srgbClr val="04294C"/>
                </a:solidFill>
                <a:latin typeface="Arial"/>
                <a:cs typeface="Arial"/>
              </a:rPr>
              <a:t>«</a:t>
            </a:r>
            <a:r>
              <a:rPr lang="en-PH" sz="1400" b="1" dirty="0">
                <a:solidFill>
                  <a:srgbClr val="04294C"/>
                </a:solidFill>
                <a:latin typeface="Arial"/>
                <a:cs typeface="Arial"/>
              </a:rPr>
              <a:t>Sign in</a:t>
            </a:r>
            <a:r>
              <a:rPr sz="1400" b="1" dirty="0">
                <a:solidFill>
                  <a:srgbClr val="04294C"/>
                </a:solidFill>
                <a:latin typeface="Arial"/>
                <a:cs typeface="Arial"/>
              </a:rPr>
              <a:t>»</a:t>
            </a:r>
            <a:r>
              <a:rPr lang="en-PH" sz="1400" b="1" dirty="0">
                <a:solidFill>
                  <a:srgbClr val="04294C"/>
                </a:solidFill>
                <a:cs typeface="Arial"/>
              </a:rPr>
              <a:t>   (</a:t>
            </a:r>
            <a:r>
              <a:rPr lang="fr-FR" sz="1400" b="1" dirty="0">
                <a:solidFill>
                  <a:srgbClr val="04294C"/>
                </a:solidFill>
                <a:cs typeface="Arial"/>
              </a:rPr>
              <a:t>c</a:t>
            </a:r>
            <a:r>
              <a:rPr lang="fr-FR" sz="1400" b="1" spc="-5" dirty="0">
                <a:solidFill>
                  <a:srgbClr val="04294C"/>
                </a:solidFill>
                <a:cs typeface="Arial"/>
              </a:rPr>
              <a:t>onnexion</a:t>
            </a:r>
            <a:r>
              <a:rPr lang="en-PH" sz="1400" b="1" spc="-5" dirty="0">
                <a:solidFill>
                  <a:srgbClr val="04294C"/>
                </a:solidFill>
                <a:cs typeface="Arial"/>
              </a:rPr>
              <a:t>)</a:t>
            </a:r>
            <a:r>
              <a:rPr lang="en-PH" sz="1400" b="1" spc="-130" dirty="0">
                <a:solidFill>
                  <a:srgbClr val="04294C"/>
                </a:solidFill>
                <a:cs typeface="Arial"/>
              </a:rPr>
              <a:t> </a:t>
            </a:r>
            <a:endParaRPr sz="1400" dirty="0">
              <a:solidFill>
                <a:srgbClr val="04294C"/>
              </a:solidFill>
              <a:latin typeface="Arial"/>
              <a:cs typeface="Aria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CF02933-8066-4D67-858A-FD33A8BD7671}"/>
              </a:ext>
            </a:extLst>
          </p:cNvPr>
          <p:cNvSpPr>
            <a:spLocks noGrp="1"/>
          </p:cNvSpPr>
          <p:nvPr>
            <p:ph type="body" sz="quarter" idx="14"/>
          </p:nvPr>
        </p:nvSpPr>
        <p:spPr>
          <a:xfrm>
            <a:off x="7321826" y="5181600"/>
            <a:ext cx="4014009" cy="425803"/>
          </a:xfrm>
        </p:spPr>
        <p:txBody>
          <a:bodyPr/>
          <a:lstStyle/>
          <a:p>
            <a:pPr>
              <a:lnSpc>
                <a:spcPct val="100000"/>
              </a:lnSpc>
            </a:pPr>
            <a:r>
              <a:rPr lang="en-PH" b="1" spc="-5" dirty="0">
                <a:cs typeface="Arial"/>
              </a:rPr>
              <a:t>Tel : +33153255591 / +33182880305</a:t>
            </a:r>
            <a:endParaRPr lang="en-PH" dirty="0"/>
          </a:p>
        </p:txBody>
      </p:sp>
      <p:sp>
        <p:nvSpPr>
          <p:cNvPr id="7" name="Text Placeholder 6">
            <a:extLst>
              <a:ext uri="{FF2B5EF4-FFF2-40B4-BE49-F238E27FC236}">
                <a16:creationId xmlns:a16="http://schemas.microsoft.com/office/drawing/2014/main" id="{078E12BA-BAB7-4A0D-BF6C-03459D502FCA}"/>
              </a:ext>
            </a:extLst>
          </p:cNvPr>
          <p:cNvSpPr>
            <a:spLocks noGrp="1"/>
          </p:cNvSpPr>
          <p:nvPr>
            <p:ph type="body" sz="quarter" idx="15"/>
          </p:nvPr>
        </p:nvSpPr>
        <p:spPr>
          <a:xfrm>
            <a:off x="7339791" y="4854805"/>
            <a:ext cx="4014009" cy="326795"/>
          </a:xfrm>
        </p:spPr>
        <p:txBody>
          <a:bodyPr/>
          <a:lstStyle/>
          <a:p>
            <a:r>
              <a:rPr lang="en-PH" b="1" u="heavy" dirty="0">
                <a:solidFill>
                  <a:srgbClr val="0000FF"/>
                </a:solidFill>
                <a:cs typeface="Arial"/>
                <a:hlinkClick r:id="rId2"/>
              </a:rPr>
              <a:t>customercare@proactis.com</a:t>
            </a:r>
            <a:endParaRPr lang="en-PH" dirty="0">
              <a:cs typeface="Arial"/>
            </a:endParaRPr>
          </a:p>
          <a:p>
            <a:endParaRPr lang="en-PH"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261A70C9-EE51-465D-B94E-ED04BB844383}"/>
              </a:ext>
            </a:extLst>
          </p:cNvPr>
          <p:cNvSpPr>
            <a:spLocks noGrp="1"/>
          </p:cNvSpPr>
          <p:nvPr>
            <p:ph type="body" sz="quarter" idx="10"/>
          </p:nvPr>
        </p:nvSpPr>
        <p:spPr/>
        <p:txBody>
          <a:bodyPr/>
          <a:lstStyle/>
          <a:p>
            <a:r>
              <a:rPr lang="en-PH" dirty="0"/>
              <a:t>Page</a:t>
            </a:r>
            <a:r>
              <a:rPr lang="en-PH" spc="-110" dirty="0"/>
              <a:t> </a:t>
            </a:r>
            <a:r>
              <a:rPr lang="en-PH" dirty="0" err="1"/>
              <a:t>d’accueil</a:t>
            </a:r>
            <a:endParaRPr lang="en-PH" dirty="0"/>
          </a:p>
        </p:txBody>
      </p:sp>
      <p:sp>
        <p:nvSpPr>
          <p:cNvPr id="12" name="Text Placeholder 11">
            <a:extLst>
              <a:ext uri="{FF2B5EF4-FFF2-40B4-BE49-F238E27FC236}">
                <a16:creationId xmlns:a16="http://schemas.microsoft.com/office/drawing/2014/main" id="{A87CB523-4A5B-428D-B124-8FBCC3C6F233}"/>
              </a:ext>
            </a:extLst>
          </p:cNvPr>
          <p:cNvSpPr>
            <a:spLocks noGrp="1"/>
          </p:cNvSpPr>
          <p:nvPr>
            <p:ph type="body" sz="quarter" idx="11"/>
          </p:nvPr>
        </p:nvSpPr>
        <p:spPr>
          <a:xfrm>
            <a:off x="624337" y="1219200"/>
            <a:ext cx="9891264" cy="4038600"/>
          </a:xfrm>
        </p:spPr>
        <p:txBody>
          <a:bodyPr/>
          <a:lstStyle/>
          <a:p>
            <a:pPr marL="0" indent="0">
              <a:buNone/>
            </a:pPr>
            <a:r>
              <a:rPr lang="fr-FR" sz="1800" spc="-5" dirty="0">
                <a:cs typeface="Arial"/>
              </a:rPr>
              <a:t>Ceci vous amènera sur la page </a:t>
            </a:r>
            <a:r>
              <a:rPr lang="fr-FR" sz="1800" spc="-5" dirty="0" err="1">
                <a:cs typeface="Arial"/>
              </a:rPr>
              <a:t>Order</a:t>
            </a:r>
            <a:r>
              <a:rPr lang="fr-FR" sz="1800" spc="-5" dirty="0">
                <a:cs typeface="Arial"/>
              </a:rPr>
              <a:t> Management comme</a:t>
            </a:r>
            <a:r>
              <a:rPr lang="fr-FR" sz="1800" spc="235" dirty="0">
                <a:cs typeface="Arial"/>
              </a:rPr>
              <a:t> </a:t>
            </a:r>
            <a:r>
              <a:rPr lang="fr-FR" sz="1800" dirty="0">
                <a:cs typeface="Arial"/>
              </a:rPr>
              <a:t>ci- </a:t>
            </a:r>
            <a:r>
              <a:rPr lang="fr-FR" sz="1800" spc="-5" dirty="0">
                <a:cs typeface="Arial"/>
              </a:rPr>
              <a:t>dessous:</a:t>
            </a:r>
            <a:endParaRPr lang="fr-FR" sz="1800" dirty="0">
              <a:cs typeface="Arial"/>
            </a:endParaRPr>
          </a:p>
          <a:p>
            <a:endParaRPr lang="en-PH" dirty="0"/>
          </a:p>
          <a:p>
            <a:endParaRPr lang="en-PH" dirty="0"/>
          </a:p>
          <a:p>
            <a:endParaRPr lang="en-PH" dirty="0"/>
          </a:p>
          <a:p>
            <a:endParaRPr lang="en-PH" dirty="0"/>
          </a:p>
          <a:p>
            <a:endParaRPr lang="en-PH" dirty="0"/>
          </a:p>
          <a:p>
            <a:endParaRPr lang="en-PH" dirty="0"/>
          </a:p>
          <a:p>
            <a:endParaRPr lang="en-PH" dirty="0"/>
          </a:p>
          <a:p>
            <a:endParaRPr lang="en-PH" dirty="0"/>
          </a:p>
          <a:p>
            <a:pPr marL="0" indent="0">
              <a:buNone/>
            </a:pPr>
            <a:endParaRPr lang="en-PH" dirty="0"/>
          </a:p>
        </p:txBody>
      </p:sp>
      <p:pic>
        <p:nvPicPr>
          <p:cNvPr id="5" name="Picture 4">
            <a:extLst>
              <a:ext uri="{FF2B5EF4-FFF2-40B4-BE49-F238E27FC236}">
                <a16:creationId xmlns:a16="http://schemas.microsoft.com/office/drawing/2014/main" id="{F5BE108C-C25F-4477-A7BC-9F0D6AD3CDA6}"/>
              </a:ext>
            </a:extLst>
          </p:cNvPr>
          <p:cNvPicPr>
            <a:picLocks noChangeAspect="1"/>
          </p:cNvPicPr>
          <p:nvPr/>
        </p:nvPicPr>
        <p:blipFill>
          <a:blip r:embed="rId2"/>
          <a:stretch>
            <a:fillRect/>
          </a:stretch>
        </p:blipFill>
        <p:spPr>
          <a:xfrm>
            <a:off x="1778211" y="1600200"/>
            <a:ext cx="7137189" cy="3415769"/>
          </a:xfrm>
          <a:prstGeom prst="rect">
            <a:avLst/>
          </a:prstGeom>
        </p:spPr>
      </p:pic>
      <p:sp>
        <p:nvSpPr>
          <p:cNvPr id="6" name="Text Placeholder 11">
            <a:extLst>
              <a:ext uri="{FF2B5EF4-FFF2-40B4-BE49-F238E27FC236}">
                <a16:creationId xmlns:a16="http://schemas.microsoft.com/office/drawing/2014/main" id="{8CA53EDB-4AF6-4EBB-B1AC-07FB15834F2F}"/>
              </a:ext>
            </a:extLst>
          </p:cNvPr>
          <p:cNvSpPr txBox="1">
            <a:spLocks/>
          </p:cNvSpPr>
          <p:nvPr/>
        </p:nvSpPr>
        <p:spPr>
          <a:xfrm>
            <a:off x="1143000" y="5257800"/>
            <a:ext cx="9144000" cy="1371600"/>
          </a:xfrm>
          <a:prstGeom prst="rect">
            <a:avLst/>
          </a:prstGeom>
        </p:spPr>
        <p:txBody>
          <a:bodyPr/>
          <a:lstStyle>
            <a:lvl1pPr marL="342900" indent="-342900" algn="l" defTabSz="914400" rtl="0" eaLnBrk="1" latinLnBrk="0" hangingPunct="1">
              <a:lnSpc>
                <a:spcPct val="90000"/>
              </a:lnSpc>
              <a:spcBef>
                <a:spcPts val="1000"/>
              </a:spcBef>
              <a:buFontTx/>
              <a:buBlip>
                <a:blip r:embed="rId3"/>
              </a:buBlip>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sz="1800" dirty="0"/>
              <a:t>La Recherche avancée vous offre la possibilité de rechercher une commande par son numéro, le numéro de référence du  fournisseur, la date de début ou la date de fin, le statut de  commande ou le code compte.</a:t>
            </a:r>
          </a:p>
          <a:p>
            <a:endParaRPr lang="en-PH" sz="1800" dirty="0"/>
          </a:p>
          <a:p>
            <a:endParaRPr lang="en-PH" sz="1800" dirty="0"/>
          </a:p>
          <a:p>
            <a:endParaRPr lang="en-PH" sz="1800" dirty="0"/>
          </a:p>
          <a:p>
            <a:endParaRPr lang="en-PH" sz="1800" dirty="0"/>
          </a:p>
          <a:p>
            <a:endParaRPr lang="en-PH" sz="1800" dirty="0"/>
          </a:p>
          <a:p>
            <a:endParaRPr lang="en-PH" sz="1800" dirty="0"/>
          </a:p>
          <a:p>
            <a:endParaRPr lang="en-PH" sz="1800" dirty="0"/>
          </a:p>
          <a:p>
            <a:endParaRPr lang="en-PH" sz="1800" dirty="0"/>
          </a:p>
          <a:p>
            <a:pPr marL="0" indent="0">
              <a:buFontTx/>
              <a:buNone/>
            </a:pPr>
            <a:endParaRPr lang="en-PH" sz="1800" dirty="0"/>
          </a:p>
        </p:txBody>
      </p:sp>
      <p:cxnSp>
        <p:nvCxnSpPr>
          <p:cNvPr id="3" name="Straight Arrow Connector 2">
            <a:extLst>
              <a:ext uri="{FF2B5EF4-FFF2-40B4-BE49-F238E27FC236}">
                <a16:creationId xmlns:a16="http://schemas.microsoft.com/office/drawing/2014/main" id="{65373C33-B612-42F0-824A-127B2CF69BC9}"/>
              </a:ext>
            </a:extLst>
          </p:cNvPr>
          <p:cNvCxnSpPr>
            <a:cxnSpLocks/>
          </p:cNvCxnSpPr>
          <p:nvPr/>
        </p:nvCxnSpPr>
        <p:spPr>
          <a:xfrm flipV="1">
            <a:off x="2514600" y="4572000"/>
            <a:ext cx="914400" cy="685800"/>
          </a:xfrm>
          <a:prstGeom prst="straightConnector1">
            <a:avLst/>
          </a:prstGeom>
          <a:ln w="28575">
            <a:solidFill>
              <a:srgbClr val="EF7D0B"/>
            </a:solidFill>
            <a:tailEnd type="triangle"/>
          </a:ln>
        </p:spPr>
        <p:style>
          <a:lnRef idx="3">
            <a:schemeClr val="dk1"/>
          </a:lnRef>
          <a:fillRef idx="0">
            <a:schemeClr val="dk1"/>
          </a:fillRef>
          <a:effectRef idx="2">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2142540" y="353821"/>
            <a:ext cx="1508760" cy="457200"/>
          </a:xfrm>
          <a:prstGeom prst="rect">
            <a:avLst/>
          </a:prstGeom>
        </p:spPr>
        <p:txBody>
          <a:bodyPr vert="horz" wrap="square" lIns="0" tIns="0" rIns="0" bIns="0" rtlCol="0">
            <a:spAutoFit/>
          </a:bodyPr>
          <a:lstStyle/>
          <a:p>
            <a:pPr marL="12700"/>
            <a:r>
              <a:rPr sz="3000" dirty="0">
                <a:solidFill>
                  <a:srgbClr val="FFFFFF"/>
                </a:solidFill>
                <a:latin typeface="Arial"/>
                <a:cs typeface="Arial"/>
              </a:rPr>
              <a:t>Dossiers</a:t>
            </a:r>
            <a:endParaRPr sz="3000">
              <a:latin typeface="Arial"/>
              <a:cs typeface="Arial"/>
            </a:endParaRPr>
          </a:p>
        </p:txBody>
      </p:sp>
      <p:sp>
        <p:nvSpPr>
          <p:cNvPr id="8" name="Text Placeholder 7">
            <a:extLst>
              <a:ext uri="{FF2B5EF4-FFF2-40B4-BE49-F238E27FC236}">
                <a16:creationId xmlns:a16="http://schemas.microsoft.com/office/drawing/2014/main" id="{CAAC2BFD-DB5F-47B7-B303-51806EA425DF}"/>
              </a:ext>
            </a:extLst>
          </p:cNvPr>
          <p:cNvSpPr>
            <a:spLocks noGrp="1"/>
          </p:cNvSpPr>
          <p:nvPr>
            <p:ph type="body" sz="quarter" idx="10"/>
          </p:nvPr>
        </p:nvSpPr>
        <p:spPr/>
        <p:txBody>
          <a:bodyPr/>
          <a:lstStyle/>
          <a:p>
            <a:r>
              <a:rPr lang="en-PH" dirty="0">
                <a:cs typeface="Arial"/>
              </a:rPr>
              <a:t>Dossiers</a:t>
            </a:r>
          </a:p>
        </p:txBody>
      </p:sp>
      <p:sp>
        <p:nvSpPr>
          <p:cNvPr id="9" name="Text Placeholder 8">
            <a:extLst>
              <a:ext uri="{FF2B5EF4-FFF2-40B4-BE49-F238E27FC236}">
                <a16:creationId xmlns:a16="http://schemas.microsoft.com/office/drawing/2014/main" id="{3592C3C4-564D-40B2-8B39-55A2A8B7C60E}"/>
              </a:ext>
            </a:extLst>
          </p:cNvPr>
          <p:cNvSpPr>
            <a:spLocks noGrp="1"/>
          </p:cNvSpPr>
          <p:nvPr>
            <p:ph type="body" sz="quarter" idx="11"/>
          </p:nvPr>
        </p:nvSpPr>
        <p:spPr>
          <a:xfrm>
            <a:off x="624336" y="1337967"/>
            <a:ext cx="10551663" cy="675141"/>
          </a:xfrm>
        </p:spPr>
        <p:txBody>
          <a:bodyPr/>
          <a:lstStyle/>
          <a:p>
            <a:pPr marL="0" indent="0">
              <a:buNone/>
            </a:pPr>
            <a:r>
              <a:rPr lang="fr-FR" sz="1800" spc="-5" dirty="0">
                <a:cs typeface="Arial"/>
              </a:rPr>
              <a:t>Les nouvelles commandes qui vous sont envoyées sont postées  dans le dossier Nouveau. </a:t>
            </a:r>
            <a:br>
              <a:rPr lang="fr-FR" sz="1800" spc="-5" dirty="0">
                <a:cs typeface="Arial"/>
              </a:rPr>
            </a:br>
            <a:r>
              <a:rPr lang="fr-FR" sz="1800" spc="-5" dirty="0">
                <a:cs typeface="Arial"/>
              </a:rPr>
              <a:t>Cliquez sur Nouveau (nouvelle) pour  voir ces</a:t>
            </a:r>
            <a:r>
              <a:rPr lang="fr-FR" sz="1800" spc="-20" dirty="0">
                <a:cs typeface="Arial"/>
              </a:rPr>
              <a:t> </a:t>
            </a:r>
            <a:r>
              <a:rPr lang="fr-FR" sz="1800" spc="-5" dirty="0">
                <a:cs typeface="Arial"/>
              </a:rPr>
              <a:t>commandes.</a:t>
            </a:r>
            <a:endParaRPr lang="fr-FR" sz="1800" dirty="0">
              <a:cs typeface="Arial"/>
            </a:endParaRPr>
          </a:p>
          <a:p>
            <a:pPr>
              <a:buFont typeface="Arial" panose="020B0604020202020204" pitchFamily="34" charset="0"/>
              <a:buChar char="•"/>
            </a:pPr>
            <a:endParaRPr lang="en-PH" sz="1800" dirty="0"/>
          </a:p>
        </p:txBody>
      </p:sp>
      <p:pic>
        <p:nvPicPr>
          <p:cNvPr id="2" name="Picture 1">
            <a:extLst>
              <a:ext uri="{FF2B5EF4-FFF2-40B4-BE49-F238E27FC236}">
                <a16:creationId xmlns:a16="http://schemas.microsoft.com/office/drawing/2014/main" id="{6C557027-9D55-4B17-9554-44FFCF244C9E}"/>
              </a:ext>
            </a:extLst>
          </p:cNvPr>
          <p:cNvPicPr>
            <a:picLocks noChangeAspect="1"/>
          </p:cNvPicPr>
          <p:nvPr/>
        </p:nvPicPr>
        <p:blipFill>
          <a:blip r:embed="rId2"/>
          <a:stretch>
            <a:fillRect/>
          </a:stretch>
        </p:blipFill>
        <p:spPr>
          <a:xfrm>
            <a:off x="685800" y="1936078"/>
            <a:ext cx="10272264" cy="4007522"/>
          </a:xfrm>
          <a:prstGeom prst="rect">
            <a:avLst/>
          </a:prstGeom>
        </p:spPr>
      </p:pic>
      <p:cxnSp>
        <p:nvCxnSpPr>
          <p:cNvPr id="5" name="Straight Arrow Connector 4">
            <a:extLst>
              <a:ext uri="{FF2B5EF4-FFF2-40B4-BE49-F238E27FC236}">
                <a16:creationId xmlns:a16="http://schemas.microsoft.com/office/drawing/2014/main" id="{6B217D21-F86A-49A6-8F29-C1B6D9A19AB8}"/>
              </a:ext>
            </a:extLst>
          </p:cNvPr>
          <p:cNvCxnSpPr>
            <a:cxnSpLocks/>
          </p:cNvCxnSpPr>
          <p:nvPr/>
        </p:nvCxnSpPr>
        <p:spPr>
          <a:xfrm flipH="1">
            <a:off x="1981200" y="1936078"/>
            <a:ext cx="1371600" cy="550928"/>
          </a:xfrm>
          <a:prstGeom prst="straightConnector1">
            <a:avLst/>
          </a:prstGeom>
          <a:ln w="28575">
            <a:solidFill>
              <a:srgbClr val="FDA83E"/>
            </a:solidFill>
            <a:tailEnd type="triangle"/>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2A05C0C6-DC1B-4117-AF72-95455782A0E9}"/>
              </a:ext>
            </a:extLst>
          </p:cNvPr>
          <p:cNvSpPr>
            <a:spLocks noGrp="1"/>
          </p:cNvSpPr>
          <p:nvPr>
            <p:ph type="body" sz="quarter" idx="10"/>
          </p:nvPr>
        </p:nvSpPr>
        <p:spPr/>
        <p:txBody>
          <a:bodyPr/>
          <a:lstStyle/>
          <a:p>
            <a:r>
              <a:rPr lang="en-PH" dirty="0" err="1"/>
              <a:t>Rechercher</a:t>
            </a:r>
            <a:r>
              <a:rPr lang="en-PH" dirty="0"/>
              <a:t> les</a:t>
            </a:r>
            <a:r>
              <a:rPr lang="en-PH" spc="-100" dirty="0"/>
              <a:t> </a:t>
            </a:r>
            <a:r>
              <a:rPr lang="en-PH" spc="-5" dirty="0" err="1"/>
              <a:t>commandes</a:t>
            </a:r>
            <a:endParaRPr lang="en-PH" dirty="0"/>
          </a:p>
        </p:txBody>
      </p:sp>
      <p:sp>
        <p:nvSpPr>
          <p:cNvPr id="9" name="Text Placeholder 8">
            <a:extLst>
              <a:ext uri="{FF2B5EF4-FFF2-40B4-BE49-F238E27FC236}">
                <a16:creationId xmlns:a16="http://schemas.microsoft.com/office/drawing/2014/main" id="{21D47B4A-3E25-4254-A774-5C244EB6C224}"/>
              </a:ext>
            </a:extLst>
          </p:cNvPr>
          <p:cNvSpPr>
            <a:spLocks noGrp="1"/>
          </p:cNvSpPr>
          <p:nvPr>
            <p:ph type="body" sz="quarter" idx="11"/>
          </p:nvPr>
        </p:nvSpPr>
        <p:spPr>
          <a:xfrm>
            <a:off x="624336" y="1295400"/>
            <a:ext cx="10551663" cy="1186308"/>
          </a:xfrm>
        </p:spPr>
        <p:txBody>
          <a:bodyPr/>
          <a:lstStyle/>
          <a:p>
            <a:pPr marL="0" indent="0">
              <a:buNone/>
            </a:pPr>
            <a:r>
              <a:rPr lang="fr-FR" spc="-5" dirty="0">
                <a:cs typeface="Arial"/>
              </a:rPr>
              <a:t>Plusieurs critères de recherche existent pour localiser une  commande </a:t>
            </a:r>
            <a:r>
              <a:rPr lang="fr-FR" dirty="0">
                <a:cs typeface="Arial"/>
              </a:rPr>
              <a:t>spécifique. </a:t>
            </a:r>
            <a:r>
              <a:rPr lang="fr-FR" spc="-5" dirty="0">
                <a:cs typeface="Arial"/>
              </a:rPr>
              <a:t>Les flèches (situées </a:t>
            </a:r>
            <a:r>
              <a:rPr lang="fr-FR" dirty="0">
                <a:cs typeface="Arial"/>
              </a:rPr>
              <a:t>en-dessous </a:t>
            </a:r>
            <a:r>
              <a:rPr lang="fr-FR" spc="-5" dirty="0">
                <a:cs typeface="Arial"/>
              </a:rPr>
              <a:t>des  commandes) peuvent aussi être utilisées pour faire défiler ou choisir des</a:t>
            </a:r>
            <a:r>
              <a:rPr lang="fr-FR" spc="-50" dirty="0">
                <a:cs typeface="Arial"/>
              </a:rPr>
              <a:t> </a:t>
            </a:r>
            <a:r>
              <a:rPr lang="fr-FR" dirty="0">
                <a:cs typeface="Arial"/>
              </a:rPr>
              <a:t>pages.</a:t>
            </a:r>
          </a:p>
          <a:p>
            <a:pPr marL="0" indent="0">
              <a:buNone/>
            </a:pPr>
            <a:endParaRPr lang="en-PH" dirty="0"/>
          </a:p>
        </p:txBody>
      </p:sp>
      <p:sp>
        <p:nvSpPr>
          <p:cNvPr id="4" name="object 4"/>
          <p:cNvSpPr/>
          <p:nvPr/>
        </p:nvSpPr>
        <p:spPr>
          <a:xfrm>
            <a:off x="2202181" y="2631454"/>
            <a:ext cx="7481671" cy="3861080"/>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1219200" y="2362200"/>
            <a:ext cx="8464652" cy="4011464"/>
          </a:xfrm>
          <a:prstGeom prst="rect">
            <a:avLst/>
          </a:prstGeom>
          <a:blipFill>
            <a:blip r:embed="rId3" cstate="print"/>
            <a:stretch>
              <a:fillRect/>
            </a:stretch>
          </a:blipFill>
        </p:spPr>
        <p:txBody>
          <a:bodyPr wrap="square" lIns="0" tIns="0" rIns="0" bIns="0" rtlCol="0"/>
          <a:lstStyle/>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body" sz="quarter" idx="10"/>
          </p:nvPr>
        </p:nvSpPr>
        <p:spPr>
          <a:xfrm>
            <a:off x="624337" y="446087"/>
            <a:ext cx="10551663" cy="553998"/>
          </a:xfrm>
          <a:prstGeom prst="rect">
            <a:avLst/>
          </a:prstGeom>
        </p:spPr>
        <p:txBody>
          <a:bodyPr vert="horz" wrap="square" lIns="0" tIns="0" rIns="0" bIns="0" rtlCol="0">
            <a:spAutoFit/>
          </a:bodyPr>
          <a:lstStyle/>
          <a:p>
            <a:pPr marL="12700" marR="5080"/>
            <a:r>
              <a:rPr lang="en-PH" spc="-5" dirty="0" err="1"/>
              <a:t>Icônes</a:t>
            </a:r>
            <a:endParaRPr spc="-5" dirty="0"/>
          </a:p>
        </p:txBody>
      </p:sp>
      <p:sp>
        <p:nvSpPr>
          <p:cNvPr id="9" name="Text Placeholder 8">
            <a:extLst>
              <a:ext uri="{FF2B5EF4-FFF2-40B4-BE49-F238E27FC236}">
                <a16:creationId xmlns:a16="http://schemas.microsoft.com/office/drawing/2014/main" id="{9AC392B6-D6ED-4ED8-B9CA-B8ACDCC15FD5}"/>
              </a:ext>
            </a:extLst>
          </p:cNvPr>
          <p:cNvSpPr>
            <a:spLocks noGrp="1"/>
          </p:cNvSpPr>
          <p:nvPr>
            <p:ph type="body" sz="quarter" idx="11"/>
          </p:nvPr>
        </p:nvSpPr>
        <p:spPr>
          <a:xfrm>
            <a:off x="624336" y="1304545"/>
            <a:ext cx="10551663" cy="1491108"/>
          </a:xfrm>
        </p:spPr>
        <p:txBody>
          <a:bodyPr/>
          <a:lstStyle/>
          <a:p>
            <a:pPr marL="0" indent="0">
              <a:buNone/>
            </a:pPr>
            <a:r>
              <a:rPr lang="fr-FR" spc="-5" dirty="0"/>
              <a:t>La commande peut être identifiée par son numéro, par </a:t>
            </a:r>
            <a:r>
              <a:rPr lang="fr-FR" spc="-10" dirty="0"/>
              <a:t>l‘acheteur,  </a:t>
            </a:r>
            <a:r>
              <a:rPr lang="fr-FR" spc="-5" dirty="0"/>
              <a:t>par le code de compte et par la date de la commande. A droite  vous trouverez les icônes d‘action </a:t>
            </a:r>
            <a:r>
              <a:rPr lang="fr-FR" dirty="0"/>
              <a:t>liées </a:t>
            </a:r>
            <a:r>
              <a:rPr lang="fr-FR" spc="-5" dirty="0"/>
              <a:t>à la commande, ces  dernières vous seront expliquées plus en détails dans les pages suivantes.</a:t>
            </a:r>
          </a:p>
          <a:p>
            <a:endParaRPr lang="en-PH" dirty="0"/>
          </a:p>
        </p:txBody>
      </p:sp>
      <p:sp>
        <p:nvSpPr>
          <p:cNvPr id="4" name="object 4"/>
          <p:cNvSpPr/>
          <p:nvPr/>
        </p:nvSpPr>
        <p:spPr>
          <a:xfrm>
            <a:off x="772813" y="2973453"/>
            <a:ext cx="10724666" cy="2436747"/>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784641" y="2986552"/>
            <a:ext cx="10594559" cy="2307879"/>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10515599" y="3637709"/>
            <a:ext cx="981879" cy="1756377"/>
          </a:xfrm>
          <a:custGeom>
            <a:avLst/>
            <a:gdLst/>
            <a:ahLst/>
            <a:cxnLst/>
            <a:rect l="l" t="t" r="r" b="b"/>
            <a:pathLst>
              <a:path w="638175" h="1358900">
                <a:moveTo>
                  <a:pt x="0" y="1358899"/>
                </a:moveTo>
                <a:lnTo>
                  <a:pt x="638175" y="1358899"/>
                </a:lnTo>
                <a:lnTo>
                  <a:pt x="638175" y="0"/>
                </a:lnTo>
                <a:lnTo>
                  <a:pt x="0" y="0"/>
                </a:lnTo>
                <a:lnTo>
                  <a:pt x="0" y="1358899"/>
                </a:lnTo>
                <a:close/>
              </a:path>
            </a:pathLst>
          </a:custGeom>
          <a:ln w="38100">
            <a:solidFill>
              <a:srgbClr val="FF0000"/>
            </a:solidFill>
          </a:ln>
        </p:spPr>
        <p:txBody>
          <a:bodyPr wrap="square" lIns="0" tIns="0" rIns="0" bIns="0" rtlCol="0"/>
          <a:lstStyle/>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4686300" y="2984500"/>
            <a:ext cx="2672080" cy="825916"/>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724400" y="3011189"/>
            <a:ext cx="2514600" cy="678941"/>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282314" y="3634740"/>
            <a:ext cx="1913889" cy="1530350"/>
          </a:xfrm>
          <a:custGeom>
            <a:avLst/>
            <a:gdLst/>
            <a:ahLst/>
            <a:cxnLst/>
            <a:rect l="l" t="t" r="r" b="b"/>
            <a:pathLst>
              <a:path w="1913889" h="1530350">
                <a:moveTo>
                  <a:pt x="1514475" y="833374"/>
                </a:moveTo>
                <a:lnTo>
                  <a:pt x="116205" y="833374"/>
                </a:lnTo>
                <a:lnTo>
                  <a:pt x="70991" y="842512"/>
                </a:lnTo>
                <a:lnTo>
                  <a:pt x="34051" y="867425"/>
                </a:lnTo>
                <a:lnTo>
                  <a:pt x="9138" y="904365"/>
                </a:lnTo>
                <a:lnTo>
                  <a:pt x="0" y="949579"/>
                </a:lnTo>
                <a:lnTo>
                  <a:pt x="0" y="1414145"/>
                </a:lnTo>
                <a:lnTo>
                  <a:pt x="9138" y="1459358"/>
                </a:lnTo>
                <a:lnTo>
                  <a:pt x="34051" y="1496298"/>
                </a:lnTo>
                <a:lnTo>
                  <a:pt x="70991" y="1521211"/>
                </a:lnTo>
                <a:lnTo>
                  <a:pt x="116205" y="1530350"/>
                </a:lnTo>
                <a:lnTo>
                  <a:pt x="1514475" y="1530350"/>
                </a:lnTo>
                <a:lnTo>
                  <a:pt x="1559688" y="1521211"/>
                </a:lnTo>
                <a:lnTo>
                  <a:pt x="1596628" y="1496298"/>
                </a:lnTo>
                <a:lnTo>
                  <a:pt x="1621541" y="1459358"/>
                </a:lnTo>
                <a:lnTo>
                  <a:pt x="1630679" y="1414145"/>
                </a:lnTo>
                <a:lnTo>
                  <a:pt x="1630679" y="949579"/>
                </a:lnTo>
                <a:lnTo>
                  <a:pt x="1621541" y="904365"/>
                </a:lnTo>
                <a:lnTo>
                  <a:pt x="1596628" y="867425"/>
                </a:lnTo>
                <a:lnTo>
                  <a:pt x="1559688" y="842512"/>
                </a:lnTo>
                <a:lnTo>
                  <a:pt x="1514475" y="833374"/>
                </a:lnTo>
                <a:close/>
              </a:path>
              <a:path w="1913889" h="1530350">
                <a:moveTo>
                  <a:pt x="1913763" y="0"/>
                </a:moveTo>
                <a:lnTo>
                  <a:pt x="951229" y="833374"/>
                </a:lnTo>
                <a:lnTo>
                  <a:pt x="1358900" y="833374"/>
                </a:lnTo>
                <a:lnTo>
                  <a:pt x="1913763" y="0"/>
                </a:lnTo>
                <a:close/>
              </a:path>
            </a:pathLst>
          </a:custGeom>
          <a:solidFill>
            <a:srgbClr val="FFFFFF"/>
          </a:solidFill>
        </p:spPr>
        <p:txBody>
          <a:bodyPr wrap="square" lIns="0" tIns="0" rIns="0" bIns="0" rtlCol="0"/>
          <a:lstStyle/>
          <a:p>
            <a:endParaRPr/>
          </a:p>
        </p:txBody>
      </p:sp>
      <p:sp>
        <p:nvSpPr>
          <p:cNvPr id="6" name="object 6"/>
          <p:cNvSpPr/>
          <p:nvPr/>
        </p:nvSpPr>
        <p:spPr>
          <a:xfrm>
            <a:off x="3048000" y="3634740"/>
            <a:ext cx="3148203" cy="1792723"/>
          </a:xfrm>
          <a:custGeom>
            <a:avLst/>
            <a:gdLst/>
            <a:ahLst/>
            <a:cxnLst/>
            <a:rect l="l" t="t" r="r" b="b"/>
            <a:pathLst>
              <a:path w="1913889" h="1530350">
                <a:moveTo>
                  <a:pt x="1630679" y="949579"/>
                </a:moveTo>
                <a:lnTo>
                  <a:pt x="1621541" y="904365"/>
                </a:lnTo>
                <a:lnTo>
                  <a:pt x="1596628" y="867425"/>
                </a:lnTo>
                <a:lnTo>
                  <a:pt x="1559688" y="842512"/>
                </a:lnTo>
                <a:lnTo>
                  <a:pt x="1514475" y="833374"/>
                </a:lnTo>
                <a:lnTo>
                  <a:pt x="1358900" y="833374"/>
                </a:lnTo>
                <a:lnTo>
                  <a:pt x="1913763" y="0"/>
                </a:lnTo>
                <a:lnTo>
                  <a:pt x="951229" y="833374"/>
                </a:lnTo>
                <a:lnTo>
                  <a:pt x="116205" y="833374"/>
                </a:lnTo>
                <a:lnTo>
                  <a:pt x="70991" y="842512"/>
                </a:lnTo>
                <a:lnTo>
                  <a:pt x="34051" y="867425"/>
                </a:lnTo>
                <a:lnTo>
                  <a:pt x="9138" y="904365"/>
                </a:lnTo>
                <a:lnTo>
                  <a:pt x="0" y="949579"/>
                </a:lnTo>
                <a:lnTo>
                  <a:pt x="0" y="1123823"/>
                </a:lnTo>
                <a:lnTo>
                  <a:pt x="0" y="1414145"/>
                </a:lnTo>
                <a:lnTo>
                  <a:pt x="9138" y="1459358"/>
                </a:lnTo>
                <a:lnTo>
                  <a:pt x="34051" y="1496298"/>
                </a:lnTo>
                <a:lnTo>
                  <a:pt x="70991" y="1521211"/>
                </a:lnTo>
                <a:lnTo>
                  <a:pt x="116205" y="1530350"/>
                </a:lnTo>
                <a:lnTo>
                  <a:pt x="951229" y="1530350"/>
                </a:lnTo>
                <a:lnTo>
                  <a:pt x="1358900" y="1530350"/>
                </a:lnTo>
                <a:lnTo>
                  <a:pt x="1514475" y="1530350"/>
                </a:lnTo>
                <a:lnTo>
                  <a:pt x="1559688" y="1521211"/>
                </a:lnTo>
                <a:lnTo>
                  <a:pt x="1596628" y="1496298"/>
                </a:lnTo>
                <a:lnTo>
                  <a:pt x="1621541" y="1459358"/>
                </a:lnTo>
                <a:lnTo>
                  <a:pt x="1630679" y="1414145"/>
                </a:lnTo>
                <a:lnTo>
                  <a:pt x="1630679" y="1123823"/>
                </a:lnTo>
                <a:lnTo>
                  <a:pt x="1630679" y="949579"/>
                </a:lnTo>
                <a:close/>
              </a:path>
            </a:pathLst>
          </a:custGeom>
          <a:ln w="28575">
            <a:solidFill>
              <a:srgbClr val="072D50"/>
            </a:solidFill>
          </a:ln>
        </p:spPr>
        <p:txBody>
          <a:bodyPr wrap="square" lIns="0" tIns="0" rIns="0" bIns="0" rtlCol="0"/>
          <a:lstStyle/>
          <a:p>
            <a:endParaRPr/>
          </a:p>
        </p:txBody>
      </p:sp>
      <p:sp>
        <p:nvSpPr>
          <p:cNvPr id="7" name="object 7"/>
          <p:cNvSpPr txBox="1"/>
          <p:nvPr/>
        </p:nvSpPr>
        <p:spPr>
          <a:xfrm>
            <a:off x="3587116" y="4800600"/>
            <a:ext cx="1797684" cy="430887"/>
          </a:xfrm>
          <a:prstGeom prst="rect">
            <a:avLst/>
          </a:prstGeom>
        </p:spPr>
        <p:txBody>
          <a:bodyPr vert="horz" wrap="square" lIns="0" tIns="0" rIns="0" bIns="0" rtlCol="0">
            <a:spAutoFit/>
          </a:bodyPr>
          <a:lstStyle/>
          <a:p>
            <a:pPr marL="30480" marR="5080" indent="-18415"/>
            <a:r>
              <a:rPr sz="1400" b="1" dirty="0">
                <a:latin typeface="+mj-lt"/>
                <a:cs typeface="Calibri"/>
              </a:rPr>
              <a:t>Cliquez sur l’</a:t>
            </a:r>
            <a:r>
              <a:rPr sz="1400" b="1" spc="-105" dirty="0">
                <a:latin typeface="+mj-lt"/>
                <a:cs typeface="Calibri"/>
              </a:rPr>
              <a:t> </a:t>
            </a:r>
            <a:r>
              <a:rPr sz="1400" b="1" spc="-5" dirty="0">
                <a:latin typeface="+mj-lt"/>
                <a:cs typeface="Calibri"/>
              </a:rPr>
              <a:t>icône  </a:t>
            </a:r>
            <a:r>
              <a:rPr sz="1400" b="1" spc="-15" dirty="0">
                <a:latin typeface="+mj-lt"/>
                <a:cs typeface="Calibri"/>
              </a:rPr>
              <a:t>"Télécharger</a:t>
            </a:r>
            <a:r>
              <a:rPr sz="1400" b="1" spc="-130" dirty="0">
                <a:latin typeface="+mj-lt"/>
                <a:cs typeface="Calibri"/>
              </a:rPr>
              <a:t> </a:t>
            </a:r>
            <a:r>
              <a:rPr sz="1400" b="1" spc="-5" dirty="0">
                <a:latin typeface="+mj-lt"/>
                <a:cs typeface="Calibri"/>
              </a:rPr>
              <a:t>PDF"</a:t>
            </a:r>
            <a:endParaRPr sz="1400" dirty="0">
              <a:latin typeface="+mj-lt"/>
              <a:cs typeface="Calibri"/>
            </a:endParaRPr>
          </a:p>
        </p:txBody>
      </p:sp>
      <p:sp>
        <p:nvSpPr>
          <p:cNvPr id="11" name="Text Placeholder 10">
            <a:extLst>
              <a:ext uri="{FF2B5EF4-FFF2-40B4-BE49-F238E27FC236}">
                <a16:creationId xmlns:a16="http://schemas.microsoft.com/office/drawing/2014/main" id="{B4D6AA7A-A498-4022-8B5C-4F65BDC25FC7}"/>
              </a:ext>
            </a:extLst>
          </p:cNvPr>
          <p:cNvSpPr>
            <a:spLocks noGrp="1"/>
          </p:cNvSpPr>
          <p:nvPr>
            <p:ph type="body" sz="quarter" idx="10"/>
          </p:nvPr>
        </p:nvSpPr>
        <p:spPr>
          <a:xfrm>
            <a:off x="624337" y="446087"/>
            <a:ext cx="10551663" cy="675141"/>
          </a:xfrm>
        </p:spPr>
        <p:txBody>
          <a:bodyPr/>
          <a:lstStyle/>
          <a:p>
            <a:r>
              <a:rPr lang="fr-FR" spc="-5" dirty="0"/>
              <a:t>Revue </a:t>
            </a:r>
            <a:r>
              <a:rPr lang="fr-FR" dirty="0"/>
              <a:t>et </a:t>
            </a:r>
            <a:r>
              <a:rPr lang="fr-FR" spc="-5" dirty="0"/>
              <a:t>acceptation de</a:t>
            </a:r>
            <a:r>
              <a:rPr lang="fr-FR" spc="-35" dirty="0"/>
              <a:t> </a:t>
            </a:r>
            <a:r>
              <a:rPr lang="fr-FR" spc="-5" dirty="0"/>
              <a:t>Commande</a:t>
            </a:r>
            <a:endParaRPr lang="en-PH" dirty="0"/>
          </a:p>
        </p:txBody>
      </p:sp>
      <p:sp>
        <p:nvSpPr>
          <p:cNvPr id="12" name="Text Placeholder 11">
            <a:extLst>
              <a:ext uri="{FF2B5EF4-FFF2-40B4-BE49-F238E27FC236}">
                <a16:creationId xmlns:a16="http://schemas.microsoft.com/office/drawing/2014/main" id="{F34C5EBB-5F03-4115-B59F-A4689C5E3AD6}"/>
              </a:ext>
            </a:extLst>
          </p:cNvPr>
          <p:cNvSpPr>
            <a:spLocks noGrp="1"/>
          </p:cNvSpPr>
          <p:nvPr>
            <p:ph type="body" sz="quarter" idx="11"/>
          </p:nvPr>
        </p:nvSpPr>
        <p:spPr>
          <a:xfrm>
            <a:off x="624336" y="1430537"/>
            <a:ext cx="10551663" cy="1186308"/>
          </a:xfrm>
        </p:spPr>
        <p:txBody>
          <a:bodyPr/>
          <a:lstStyle/>
          <a:p>
            <a:pPr marL="0" indent="0">
              <a:buNone/>
              <a:tabLst>
                <a:tab pos="794385" algn="l"/>
                <a:tab pos="1854835" algn="l"/>
                <a:tab pos="3103880" algn="l"/>
                <a:tab pos="3481704" algn="l"/>
                <a:tab pos="5025390" algn="l"/>
                <a:tab pos="5496560" algn="l"/>
                <a:tab pos="6619875" algn="l"/>
                <a:tab pos="7168515" algn="l"/>
              </a:tabLst>
            </a:pPr>
            <a:r>
              <a:rPr lang="fr-FR" spc="-35" dirty="0">
                <a:cs typeface="Arial"/>
              </a:rPr>
              <a:t>Vous	</a:t>
            </a:r>
            <a:r>
              <a:rPr lang="fr-FR" spc="-5" dirty="0">
                <a:cs typeface="Arial"/>
              </a:rPr>
              <a:t>pouvez	imprimer	la	commande	en	cliquant	sur	l'icône</a:t>
            </a:r>
            <a:br>
              <a:rPr lang="fr-FR" dirty="0">
                <a:cs typeface="Arial"/>
              </a:rPr>
            </a:br>
            <a:r>
              <a:rPr lang="fr-FR" spc="-5" dirty="0">
                <a:cs typeface="Arial"/>
              </a:rPr>
              <a:t>« Télécharger </a:t>
            </a:r>
            <a:r>
              <a:rPr lang="fr-FR" spc="-10" dirty="0">
                <a:cs typeface="Arial"/>
              </a:rPr>
              <a:t>PDF </a:t>
            </a:r>
            <a:r>
              <a:rPr lang="fr-FR" spc="-5" dirty="0">
                <a:cs typeface="Arial"/>
              </a:rPr>
              <a:t>» située sous la colonne d‘action. Ceci vous permet de voir les détails des commandes en format de</a:t>
            </a:r>
            <a:r>
              <a:rPr lang="fr-FR" spc="190" dirty="0">
                <a:cs typeface="Arial"/>
              </a:rPr>
              <a:t> </a:t>
            </a:r>
            <a:r>
              <a:rPr lang="fr-FR" spc="-65" dirty="0">
                <a:cs typeface="Arial"/>
              </a:rPr>
              <a:t>PDF.</a:t>
            </a:r>
            <a:endParaRPr lang="fr-FR" dirty="0">
              <a:cs typeface="Arial"/>
            </a:endParaRPr>
          </a:p>
          <a:p>
            <a:pPr marL="0" indent="0">
              <a:buNone/>
            </a:pPr>
            <a:endParaRPr lang="en-PH" dirty="0"/>
          </a:p>
        </p:txBody>
      </p:sp>
    </p:spTree>
  </p:cSld>
  <p:clrMapOvr>
    <a:masterClrMapping/>
  </p:clrMapOvr>
</p:sld>
</file>

<file path=ppt/theme/theme1.xml><?xml version="1.0" encoding="utf-8"?>
<a:theme xmlns:a="http://schemas.openxmlformats.org/drawingml/2006/main" name="ProactisPPTtheme">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7942A"/>
      </a:hlink>
      <a:folHlink>
        <a:srgbClr val="0E2646"/>
      </a:folHlink>
    </a:clrScheme>
    <a:fontScheme name="PROACTIS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actisPPTtheme" id="{8DC37FC7-DC79-4C1A-A106-481786C6E8AD}" vid="{E15C35E4-AE01-40C6-9FA4-4A6CD39DFD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ProactisPPTtheme</Template>
  <TotalTime>3265</TotalTime>
  <Words>1589</Words>
  <Application>Microsoft Office PowerPoint</Application>
  <PresentationFormat>Widescreen</PresentationFormat>
  <Paragraphs>157</Paragraphs>
  <Slides>40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Calibri</vt:lpstr>
      <vt:lpstr>Times New Roman</vt:lpstr>
      <vt:lpstr>ProactisPPTtheme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Staff Training</dc:title>
  <dc:creator>Jessica Warren</dc:creator>
  <cp:lastModifiedBy>Luis Carlo Banez</cp:lastModifiedBy>
  <cp:revision>176</cp:revision>
  <dcterms:created xsi:type="dcterms:W3CDTF">2018-06-25T15:39:15Z</dcterms:created>
  <dcterms:modified xsi:type="dcterms:W3CDTF">2020-07-22T10:11:43Z</dcterms:modified>
  <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2015-02-23T00:00:00Z</vt:filetime>
  </property>
  <property fmtid="{D5CDD505-2E9C-101B-9397-08002B2CF9AE}" pid="3" name="Creator">
    <vt:lpwstr>Microsoft® PowerPoint® 2010</vt:lpwstr>
  </property>
  <property fmtid="{D5CDD505-2E9C-101B-9397-08002B2CF9AE}" pid="4" name="LastSaved">
    <vt:filetime>2018-06-25T00:00:00Z</vt:filetime>
  </property>
</Properties>
</file>