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2"/>
  </p:notesMasterIdLst>
  <p:sldIdLst>
    <p:sldId id="308" r:id="rId2"/>
    <p:sldId id="257" r:id="rId3"/>
    <p:sldId id="258" r:id="rId4"/>
    <p:sldId id="259" r:id="rId5"/>
    <p:sldId id="260" r:id="rId6"/>
    <p:sldId id="31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 id="281" r:id="rId27"/>
    <p:sldId id="309" r:id="rId28"/>
    <p:sldId id="283" r:id="rId29"/>
    <p:sldId id="284" r:id="rId30"/>
    <p:sldId id="285" r:id="rId31"/>
    <p:sldId id="287" r:id="rId32"/>
    <p:sldId id="288" r:id="rId33"/>
    <p:sldId id="289" r:id="rId34"/>
    <p:sldId id="290" r:id="rId35"/>
    <p:sldId id="291" r:id="rId36"/>
    <p:sldId id="292"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C3k/TBH85EBO0pWvHSZ9wA==" hashData="6P3qS+ovCrdt7vGG/iWelk9pc+sknB+wynjlhrBwdtfzj3w+A6oeEfU0akQvGWdtKHQr+Ck7YqNxMdW6xVkvhQ=="/>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3256"/>
    <a:srgbClr val="9F4D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91" autoAdjust="0"/>
  </p:normalViewPr>
  <p:slideViewPr>
    <p:cSldViewPr>
      <p:cViewPr varScale="1">
        <p:scale>
          <a:sx n="72" d="100"/>
          <a:sy n="72" d="100"/>
        </p:scale>
        <p:origin x="636" y="66"/>
      </p:cViewPr>
      <p:guideLst>
        <p:guide orient="horz" pos="288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ED94884-09E9-431F-AE57-F9ADC07F26B4}" type="datetimeFigureOut">
              <a:rPr lang="en-PH" smtClean="0"/>
              <a:t>24/07/2020</a:t>
            </a:fld>
            <a:endParaRPr lang="en-PH"/>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3CA84EDB-E987-4751-9568-11B8A11C03CE}" type="slidenum">
              <a:rPr lang="en-PH" smtClean="0"/>
              <a:t>‹#›</a:t>
            </a:fld>
            <a:endParaRPr lang="en-PH"/>
          </a:p>
        </p:txBody>
      </p:sp>
    </p:spTree>
    <p:extLst>
      <p:ext uri="{BB962C8B-B14F-4D97-AF65-F5344CB8AC3E}">
        <p14:creationId xmlns:p14="http://schemas.microsoft.com/office/powerpoint/2010/main" val="3637538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3CA84EDB-E987-4751-9568-11B8A11C03CE}" type="slidenum">
              <a:rPr lang="en-PH" smtClean="0"/>
              <a:t>8</a:t>
            </a:fld>
            <a:endParaRPr lang="en-PH"/>
          </a:p>
        </p:txBody>
      </p:sp>
    </p:spTree>
    <p:extLst>
      <p:ext uri="{BB962C8B-B14F-4D97-AF65-F5344CB8AC3E}">
        <p14:creationId xmlns:p14="http://schemas.microsoft.com/office/powerpoint/2010/main" val="1140677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3CA84EDB-E987-4751-9568-11B8A11C03CE}" type="slidenum">
              <a:rPr lang="en-PH" smtClean="0"/>
              <a:t>20</a:t>
            </a:fld>
            <a:endParaRPr lang="en-PH"/>
          </a:p>
        </p:txBody>
      </p:sp>
    </p:spTree>
    <p:extLst>
      <p:ext uri="{BB962C8B-B14F-4D97-AF65-F5344CB8AC3E}">
        <p14:creationId xmlns:p14="http://schemas.microsoft.com/office/powerpoint/2010/main" val="36264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3CA84EDB-E987-4751-9568-11B8A11C03CE}" type="slidenum">
              <a:rPr lang="en-PH" smtClean="0"/>
              <a:t>36</a:t>
            </a:fld>
            <a:endParaRPr lang="en-PH"/>
          </a:p>
        </p:txBody>
      </p:sp>
    </p:spTree>
    <p:extLst>
      <p:ext uri="{BB962C8B-B14F-4D97-AF65-F5344CB8AC3E}">
        <p14:creationId xmlns:p14="http://schemas.microsoft.com/office/powerpoint/2010/main" val="27183349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FE0BD1-A4DE-4573-8692-3F04709C1D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7"/>
            <a:ext cx="8911771" cy="430870"/>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924407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C89-D888-4D3E-95FE-8E24853945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8" name="Text Placeholder 8">
            <a:extLst>
              <a:ext uri="{FF2B5EF4-FFF2-40B4-BE49-F238E27FC236}">
                <a16:creationId xmlns:a16="http://schemas.microsoft.com/office/drawing/2014/main" id="{5A9F5A58-5197-4A42-95AC-081019D4AA0D}"/>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0" name="Text Placeholder 8">
            <a:extLst>
              <a:ext uri="{FF2B5EF4-FFF2-40B4-BE49-F238E27FC236}">
                <a16:creationId xmlns:a16="http://schemas.microsoft.com/office/drawing/2014/main" id="{E88596CB-7A22-4E2B-B6F1-B596D5853033}"/>
              </a:ext>
            </a:extLst>
          </p:cNvPr>
          <p:cNvSpPr>
            <a:spLocks noGrp="1"/>
          </p:cNvSpPr>
          <p:nvPr>
            <p:ph type="body" sz="quarter" idx="12" hasCustomPrompt="1"/>
          </p:nvPr>
        </p:nvSpPr>
        <p:spPr>
          <a:xfrm>
            <a:off x="1473196" y="2148116"/>
            <a:ext cx="8911771" cy="604513"/>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3371425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DDA66D-1C2E-413A-B588-6AD8046BAD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6" y="0"/>
            <a:ext cx="12189631" cy="6858000"/>
          </a:xfrm>
          <a:prstGeom prst="rect">
            <a:avLst/>
          </a:prstGeom>
        </p:spPr>
      </p:pic>
      <p:sp>
        <p:nvSpPr>
          <p:cNvPr id="11" name="Text Placeholder 10"/>
          <p:cNvSpPr>
            <a:spLocks noGrp="1"/>
          </p:cNvSpPr>
          <p:nvPr>
            <p:ph type="body" sz="quarter" idx="13" hasCustomPrompt="1"/>
          </p:nvPr>
        </p:nvSpPr>
        <p:spPr>
          <a:xfrm>
            <a:off x="7108145" y="4531862"/>
            <a:ext cx="4014009" cy="326795"/>
          </a:xfrm>
          <a:prstGeom prst="rect">
            <a:avLst/>
          </a:prstGeom>
        </p:spPr>
        <p:txBody>
          <a:bodyPr/>
          <a:lstStyle>
            <a:lvl1pPr marL="0" indent="0">
              <a:buNone/>
              <a:defRPr sz="1500" b="1" baseline="0">
                <a:solidFill>
                  <a:schemeClr val="tx1"/>
                </a:solidFill>
              </a:defRPr>
            </a:lvl1pPr>
          </a:lstStyle>
          <a:p>
            <a:pPr lvl="0"/>
            <a:r>
              <a:rPr lang="en-GB" dirty="0" err="1"/>
              <a:t>Firstname</a:t>
            </a:r>
            <a:r>
              <a:rPr lang="en-GB" dirty="0"/>
              <a:t> </a:t>
            </a:r>
            <a:r>
              <a:rPr lang="en-GB" dirty="0" err="1"/>
              <a:t>Lastname</a:t>
            </a:r>
            <a:endParaRPr lang="en-GB" dirty="0"/>
          </a:p>
        </p:txBody>
      </p:sp>
      <p:sp>
        <p:nvSpPr>
          <p:cNvPr id="12" name="Text Placeholder 10"/>
          <p:cNvSpPr>
            <a:spLocks noGrp="1"/>
          </p:cNvSpPr>
          <p:nvPr>
            <p:ph type="body" sz="quarter" idx="14" hasCustomPrompt="1"/>
          </p:nvPr>
        </p:nvSpPr>
        <p:spPr>
          <a:xfrm>
            <a:off x="7111193" y="4880429"/>
            <a:ext cx="4014009" cy="326795"/>
          </a:xfrm>
          <a:prstGeom prst="rect">
            <a:avLst/>
          </a:prstGeom>
        </p:spPr>
        <p:txBody>
          <a:bodyPr/>
          <a:lstStyle>
            <a:lvl1pPr marL="0" indent="0">
              <a:buNone/>
              <a:defRPr sz="1350" b="0" baseline="0">
                <a:solidFill>
                  <a:schemeClr val="tx1"/>
                </a:solidFill>
              </a:defRPr>
            </a:lvl1pPr>
          </a:lstStyle>
          <a:p>
            <a:pPr lvl="0"/>
            <a:r>
              <a:rPr lang="en-GB" dirty="0"/>
              <a:t>+44 (0)1234 567 890</a:t>
            </a:r>
          </a:p>
        </p:txBody>
      </p:sp>
      <p:sp>
        <p:nvSpPr>
          <p:cNvPr id="13" name="Text Placeholder 10"/>
          <p:cNvSpPr>
            <a:spLocks noGrp="1"/>
          </p:cNvSpPr>
          <p:nvPr>
            <p:ph type="body" sz="quarter" idx="15" hasCustomPrompt="1"/>
          </p:nvPr>
        </p:nvSpPr>
        <p:spPr>
          <a:xfrm>
            <a:off x="7111193" y="5221739"/>
            <a:ext cx="4014009" cy="326795"/>
          </a:xfrm>
          <a:prstGeom prst="rect">
            <a:avLst/>
          </a:prstGeom>
        </p:spPr>
        <p:txBody>
          <a:bodyPr/>
          <a:lstStyle>
            <a:lvl1pPr marL="0" indent="0">
              <a:buNone/>
              <a:defRPr sz="1350" b="0" baseline="0">
                <a:solidFill>
                  <a:schemeClr val="tx1"/>
                </a:solidFill>
              </a:defRPr>
            </a:lvl1pPr>
          </a:lstStyle>
          <a:p>
            <a:pPr lvl="0"/>
            <a:r>
              <a:rPr lang="en-GB" dirty="0"/>
              <a:t>firstname.lastname@proactis.com </a:t>
            </a:r>
          </a:p>
        </p:txBody>
      </p:sp>
    </p:spTree>
    <p:extLst>
      <p:ext uri="{BB962C8B-B14F-4D97-AF65-F5344CB8AC3E}">
        <p14:creationId xmlns:p14="http://schemas.microsoft.com/office/powerpoint/2010/main" val="431015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03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8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1000" b="0" i="0">
                <a:solidFill>
                  <a:srgbClr val="BEBEBE"/>
                </a:solidFill>
                <a:latin typeface="Arial"/>
                <a:cs typeface="Arial"/>
              </a:defRPr>
            </a:lvl1pPr>
          </a:lstStyle>
          <a:p>
            <a:pPr marL="12700"/>
            <a:r>
              <a:rPr lang="en-PH" spc="-5"/>
              <a:t>© 2014 </a:t>
            </a:r>
            <a:r>
              <a:rPr lang="en-PH" spc="-10"/>
              <a:t>Hubwoo. </a:t>
            </a:r>
            <a:r>
              <a:rPr lang="en-PH" spc="-5"/>
              <a:t>All rights reserved. </a:t>
            </a:r>
            <a:r>
              <a:rPr lang="en-PH" spc="-5">
                <a:solidFill>
                  <a:srgbClr val="D9D9D9"/>
                </a:solidFill>
              </a:rPr>
              <a:t>|</a:t>
            </a:r>
            <a:r>
              <a:rPr lang="en-PH" spc="35">
                <a:solidFill>
                  <a:srgbClr val="D9D9D9"/>
                </a:solidFill>
              </a:rPr>
              <a:t> </a:t>
            </a:r>
            <a:r>
              <a:rPr lang="en-PH" spc="-10"/>
              <a:t>www.hubwoo.com</a:t>
            </a:r>
            <a:endParaRPr lang="en-PH" spc="-1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7/24/2020</a:t>
            </a:fld>
            <a:endParaRPr lang="en-US"/>
          </a:p>
        </p:txBody>
      </p:sp>
      <p:sp>
        <p:nvSpPr>
          <p:cNvPr id="6" name="Holder 6"/>
          <p:cNvSpPr>
            <a:spLocks noGrp="1"/>
          </p:cNvSpPr>
          <p:nvPr>
            <p:ph type="sldNum" sz="quarter" idx="7"/>
          </p:nvPr>
        </p:nvSpPr>
        <p:spPr/>
        <p:txBody>
          <a:bodyPr lIns="0" tIns="0" rIns="0" bIns="0"/>
          <a:lstStyle>
            <a:lvl1pPr>
              <a:defRPr sz="1000" b="0" i="0">
                <a:solidFill>
                  <a:srgbClr val="888888"/>
                </a:solidFill>
                <a:latin typeface="Arial"/>
                <a:cs typeface="Arial"/>
              </a:defRPr>
            </a:lvl1pPr>
          </a:lstStyle>
          <a:p>
            <a:pPr marL="25400"/>
            <a:fld id="{81D60167-4931-47E6-BA6A-407CBD079E47}" type="slidenum">
              <a:rPr lang="en-PH" spc="-5" smtClean="0"/>
              <a:pPr marL="25400"/>
              <a:t>‹#›</a:t>
            </a:fld>
            <a:endParaRPr lang="en-PH" spc="-5" dirty="0"/>
          </a:p>
        </p:txBody>
      </p:sp>
    </p:spTree>
    <p:extLst>
      <p:ext uri="{BB962C8B-B14F-4D97-AF65-F5344CB8AC3E}">
        <p14:creationId xmlns:p14="http://schemas.microsoft.com/office/powerpoint/2010/main" val="3520908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78391" y="254253"/>
            <a:ext cx="10635216" cy="474980"/>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828800" y="3840480"/>
            <a:ext cx="8534400" cy="29084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000" b="0" i="0">
                <a:solidFill>
                  <a:srgbClr val="BEBEBE"/>
                </a:solidFill>
                <a:latin typeface="Arial"/>
                <a:cs typeface="Arial"/>
              </a:defRPr>
            </a:lvl1pPr>
          </a:lstStyle>
          <a:p>
            <a:pPr marL="12700"/>
            <a:r>
              <a:rPr lang="en-PH" spc="-5"/>
              <a:t>© 2014 </a:t>
            </a:r>
            <a:r>
              <a:rPr lang="en-PH" spc="-10"/>
              <a:t>Hubwoo. </a:t>
            </a:r>
            <a:r>
              <a:rPr lang="en-PH" spc="-5"/>
              <a:t>All rights reserved. </a:t>
            </a:r>
            <a:r>
              <a:rPr lang="en-PH" spc="-5">
                <a:solidFill>
                  <a:srgbClr val="D9D9D9"/>
                </a:solidFill>
              </a:rPr>
              <a:t>|</a:t>
            </a:r>
            <a:r>
              <a:rPr lang="en-PH" spc="35">
                <a:solidFill>
                  <a:srgbClr val="D9D9D9"/>
                </a:solidFill>
              </a:rPr>
              <a:t> </a:t>
            </a:r>
            <a:r>
              <a:rPr lang="en-PH" spc="-10"/>
              <a:t>www.hubwoo.com</a:t>
            </a:r>
            <a:endParaRPr lang="en-PH" spc="-1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7/24/2020</a:t>
            </a:fld>
            <a:endParaRPr lang="en-US"/>
          </a:p>
        </p:txBody>
      </p:sp>
      <p:sp>
        <p:nvSpPr>
          <p:cNvPr id="6" name="Holder 6"/>
          <p:cNvSpPr>
            <a:spLocks noGrp="1"/>
          </p:cNvSpPr>
          <p:nvPr>
            <p:ph type="sldNum" sz="quarter" idx="7"/>
          </p:nvPr>
        </p:nvSpPr>
        <p:spPr/>
        <p:txBody>
          <a:bodyPr lIns="0" tIns="0" rIns="0" bIns="0"/>
          <a:lstStyle>
            <a:lvl1pPr>
              <a:defRPr sz="1000" b="0" i="0">
                <a:solidFill>
                  <a:srgbClr val="888888"/>
                </a:solidFill>
                <a:latin typeface="Arial"/>
                <a:cs typeface="Arial"/>
              </a:defRPr>
            </a:lvl1pPr>
          </a:lstStyle>
          <a:p>
            <a:pPr marL="25400"/>
            <a:fld id="{81D60167-4931-47E6-BA6A-407CBD079E47}" type="slidenum">
              <a:rPr lang="en-PH" spc="-5" smtClean="0"/>
              <a:pPr marL="25400"/>
              <a:t>‹#›</a:t>
            </a:fld>
            <a:endParaRPr lang="en-PH" spc="-5" dirty="0"/>
          </a:p>
        </p:txBody>
      </p:sp>
    </p:spTree>
    <p:extLst>
      <p:ext uri="{BB962C8B-B14F-4D97-AF65-F5344CB8AC3E}">
        <p14:creationId xmlns:p14="http://schemas.microsoft.com/office/powerpoint/2010/main" val="1543997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000" b="0" i="0">
                <a:solidFill>
                  <a:srgbClr val="BEBEBE"/>
                </a:solidFill>
                <a:latin typeface="Arial"/>
                <a:cs typeface="Arial"/>
              </a:defRPr>
            </a:lvl1pPr>
          </a:lstStyle>
          <a:p>
            <a:pPr marL="12700"/>
            <a:r>
              <a:rPr lang="en-PH" spc="-5"/>
              <a:t>© 2014 </a:t>
            </a:r>
            <a:r>
              <a:rPr lang="en-PH" spc="-10"/>
              <a:t>Hubwoo. </a:t>
            </a:r>
            <a:r>
              <a:rPr lang="en-PH" spc="-5"/>
              <a:t>All rights reserved. </a:t>
            </a:r>
            <a:r>
              <a:rPr lang="en-PH" spc="-5">
                <a:solidFill>
                  <a:srgbClr val="D9D9D9"/>
                </a:solidFill>
              </a:rPr>
              <a:t>|</a:t>
            </a:r>
            <a:r>
              <a:rPr lang="en-PH" spc="35">
                <a:solidFill>
                  <a:srgbClr val="D9D9D9"/>
                </a:solidFill>
              </a:rPr>
              <a:t> </a:t>
            </a:r>
            <a:r>
              <a:rPr lang="en-PH" spc="-10"/>
              <a:t>www.hubwoo.com</a:t>
            </a:r>
            <a:endParaRPr lang="en-PH" spc="-10"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7/24/2020</a:t>
            </a:fld>
            <a:endParaRPr lang="en-US"/>
          </a:p>
        </p:txBody>
      </p:sp>
      <p:sp>
        <p:nvSpPr>
          <p:cNvPr id="5" name="Holder 5"/>
          <p:cNvSpPr>
            <a:spLocks noGrp="1"/>
          </p:cNvSpPr>
          <p:nvPr>
            <p:ph type="sldNum" sz="quarter" idx="7"/>
          </p:nvPr>
        </p:nvSpPr>
        <p:spPr/>
        <p:txBody>
          <a:bodyPr lIns="0" tIns="0" rIns="0" bIns="0"/>
          <a:lstStyle>
            <a:lvl1pPr>
              <a:defRPr sz="1000" b="0" i="0">
                <a:solidFill>
                  <a:srgbClr val="888888"/>
                </a:solidFill>
                <a:latin typeface="Arial"/>
                <a:cs typeface="Arial"/>
              </a:defRPr>
            </a:lvl1pPr>
          </a:lstStyle>
          <a:p>
            <a:pPr marL="25400"/>
            <a:fld id="{81D60167-4931-47E6-BA6A-407CBD079E47}" type="slidenum">
              <a:rPr lang="en-PH" spc="-5" smtClean="0"/>
              <a:pPr marL="25400"/>
              <a:t>‹#›</a:t>
            </a:fld>
            <a:endParaRPr lang="en-PH" spc="-5" dirty="0"/>
          </a:p>
        </p:txBody>
      </p:sp>
    </p:spTree>
    <p:extLst>
      <p:ext uri="{BB962C8B-B14F-4D97-AF65-F5344CB8AC3E}">
        <p14:creationId xmlns:p14="http://schemas.microsoft.com/office/powerpoint/2010/main" val="3539612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D436E-D6F8-4225-A272-FD9EF0922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8"/>
            <a:ext cx="8911771" cy="440297"/>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5"/>
            <a:ext cx="8911771" cy="576232"/>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497530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212A46-A6A8-4EA1-AACF-C803DB6B96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89149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E0087-E69E-49C8-9CD5-3EBE44EFBB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66450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46FDCA8-4B25-409A-8B99-67E10E1666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Tree>
    <p:extLst>
      <p:ext uri="{BB962C8B-B14F-4D97-AF65-F5344CB8AC3E}">
        <p14:creationId xmlns:p14="http://schemas.microsoft.com/office/powerpoint/2010/main" val="3840165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F02DDB-227E-49A9-882C-25F0DD8B35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338996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EE73F2-F7D1-41B9-87F3-7272C1FDB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67468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B1D4FE-0076-475F-8556-6941D45D1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Tree>
    <p:extLst>
      <p:ext uri="{BB962C8B-B14F-4D97-AF65-F5344CB8AC3E}">
        <p14:creationId xmlns:p14="http://schemas.microsoft.com/office/powerpoint/2010/main" val="281378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F28C99-35C5-4962-9E30-42D0C78BB2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8">
            <a:extLst>
              <a:ext uri="{FF2B5EF4-FFF2-40B4-BE49-F238E27FC236}">
                <a16:creationId xmlns:a16="http://schemas.microsoft.com/office/drawing/2014/main" id="{86D1DC43-6075-4EF2-8576-7DF332A73832}"/>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8" name="Text Placeholder 8">
            <a:extLst>
              <a:ext uri="{FF2B5EF4-FFF2-40B4-BE49-F238E27FC236}">
                <a16:creationId xmlns:a16="http://schemas.microsoft.com/office/drawing/2014/main" id="{394997BD-A3CA-4A08-A17F-588DD0490B91}"/>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349403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7736-4441-490F-A07B-2461A198F02F}"/>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a:buFontTx/>
              <a:buNone/>
            </a:pPr>
            <a:r>
              <a:rPr lang="en-US" sz="4500" dirty="0"/>
              <a:t>Click to edit Master title style</a:t>
            </a:r>
            <a:endParaRPr lang="en-GB" sz="4500" dirty="0"/>
          </a:p>
        </p:txBody>
      </p:sp>
      <p:sp>
        <p:nvSpPr>
          <p:cNvPr id="3" name="Subtitle 2">
            <a:extLst>
              <a:ext uri="{FF2B5EF4-FFF2-40B4-BE49-F238E27FC236}">
                <a16:creationId xmlns:a16="http://schemas.microsoft.com/office/drawing/2014/main" id="{4F971271-0024-4A28-80FF-9D720C3E10D2}"/>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a:t>Click to edit Master subtitle style</a:t>
            </a:r>
            <a:endParaRPr lang="en-GB" sz="1800"/>
          </a:p>
        </p:txBody>
      </p:sp>
    </p:spTree>
    <p:extLst>
      <p:ext uri="{BB962C8B-B14F-4D97-AF65-F5344CB8AC3E}">
        <p14:creationId xmlns:p14="http://schemas.microsoft.com/office/powerpoint/2010/main" val="307417519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4" Type="http://schemas.openxmlformats.org/officeDocument/2006/relationships/image" Target="../media/image25.jpg"/></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ortal.hubwoo.com/" TargetMode="Externa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hyperlink" Target="mailto:customercare@hubwoo.com" TargetMode="Externa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F119AAA-5CB3-49E0-A402-CE603F2DFA5E}"/>
              </a:ext>
            </a:extLst>
          </p:cNvPr>
          <p:cNvSpPr>
            <a:spLocks noGrp="1"/>
          </p:cNvSpPr>
          <p:nvPr>
            <p:ph type="body" sz="quarter" idx="10"/>
          </p:nvPr>
        </p:nvSpPr>
        <p:spPr/>
        <p:txBody>
          <a:bodyPr/>
          <a:lstStyle/>
          <a:p>
            <a:r>
              <a:rPr lang="en-PH" sz="4800" dirty="0"/>
              <a:t>Order Management</a:t>
            </a:r>
          </a:p>
        </p:txBody>
      </p:sp>
      <p:sp>
        <p:nvSpPr>
          <p:cNvPr id="4" name="Text Placeholder 3">
            <a:extLst>
              <a:ext uri="{FF2B5EF4-FFF2-40B4-BE49-F238E27FC236}">
                <a16:creationId xmlns:a16="http://schemas.microsoft.com/office/drawing/2014/main" id="{75FD9F91-8E2B-4C89-A0E5-3D2331E606B2}"/>
              </a:ext>
            </a:extLst>
          </p:cNvPr>
          <p:cNvSpPr>
            <a:spLocks noGrp="1"/>
          </p:cNvSpPr>
          <p:nvPr>
            <p:ph type="body" sz="quarter" idx="12"/>
          </p:nvPr>
        </p:nvSpPr>
        <p:spPr/>
        <p:txBody>
          <a:bodyPr/>
          <a:lstStyle/>
          <a:p>
            <a:r>
              <a:rPr lang="en-US" altLang="en-US" sz="2800" dirty="0">
                <a:latin typeface="Arial" panose="020B0604020202020204" pitchFamily="34" charset="0"/>
                <a:cs typeface="Arial" panose="020B0604020202020204" pitchFamily="34" charset="0"/>
              </a:rPr>
              <a:t>Para los </a:t>
            </a:r>
            <a:r>
              <a:rPr lang="en-US" altLang="en-US" sz="2800" dirty="0" err="1">
                <a:latin typeface="Arial" panose="020B0604020202020204" pitchFamily="34" charset="0"/>
                <a:cs typeface="Arial" panose="020B0604020202020204" pitchFamily="34" charset="0"/>
              </a:rPr>
              <a:t>proveedores</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Estándar</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en</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Español</a:t>
            </a:r>
            <a:endParaRPr lang="en-US" alt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120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5CD59D-04E2-4085-A35E-5F7A76B5DC65}"/>
              </a:ext>
            </a:extLst>
          </p:cNvPr>
          <p:cNvPicPr>
            <a:picLocks noChangeAspect="1"/>
          </p:cNvPicPr>
          <p:nvPr/>
        </p:nvPicPr>
        <p:blipFill>
          <a:blip r:embed="rId2"/>
          <a:stretch>
            <a:fillRect/>
          </a:stretch>
        </p:blipFill>
        <p:spPr>
          <a:xfrm>
            <a:off x="533512" y="2331264"/>
            <a:ext cx="10475351" cy="2705666"/>
          </a:xfrm>
          <a:prstGeom prst="rect">
            <a:avLst/>
          </a:prstGeom>
          <a:effectLst>
            <a:outerShdw blurRad="50800" dist="38100" dir="2700000" algn="tl" rotWithShape="0">
              <a:prstClr val="black">
                <a:alpha val="40000"/>
              </a:prstClr>
            </a:outerShdw>
          </a:effectLst>
        </p:spPr>
      </p:pic>
      <p:sp>
        <p:nvSpPr>
          <p:cNvPr id="13" name="Text Placeholder 12">
            <a:extLst>
              <a:ext uri="{FF2B5EF4-FFF2-40B4-BE49-F238E27FC236}">
                <a16:creationId xmlns:a16="http://schemas.microsoft.com/office/drawing/2014/main" id="{E025E4F2-55D9-493F-AADB-B19262C38626}"/>
              </a:ext>
            </a:extLst>
          </p:cNvPr>
          <p:cNvSpPr>
            <a:spLocks noGrp="1"/>
          </p:cNvSpPr>
          <p:nvPr>
            <p:ph type="body" sz="quarter" idx="10"/>
          </p:nvPr>
        </p:nvSpPr>
        <p:spPr/>
        <p:txBody>
          <a:bodyPr/>
          <a:lstStyle/>
          <a:p>
            <a:r>
              <a:rPr lang="en-PH" dirty="0" err="1"/>
              <a:t>Iconos</a:t>
            </a:r>
            <a:endParaRPr lang="en-PH" dirty="0"/>
          </a:p>
        </p:txBody>
      </p:sp>
      <p:sp>
        <p:nvSpPr>
          <p:cNvPr id="14" name="Text Placeholder 13">
            <a:extLst>
              <a:ext uri="{FF2B5EF4-FFF2-40B4-BE49-F238E27FC236}">
                <a16:creationId xmlns:a16="http://schemas.microsoft.com/office/drawing/2014/main" id="{332ADD9E-659E-45BF-96F3-86F9AD753032}"/>
              </a:ext>
            </a:extLst>
          </p:cNvPr>
          <p:cNvSpPr>
            <a:spLocks noGrp="1"/>
          </p:cNvSpPr>
          <p:nvPr>
            <p:ph type="body" sz="quarter" idx="11"/>
          </p:nvPr>
        </p:nvSpPr>
        <p:spPr>
          <a:xfrm>
            <a:off x="624338" y="1359721"/>
            <a:ext cx="10551663" cy="763495"/>
          </a:xfrm>
        </p:spPr>
        <p:txBody>
          <a:bodyPr/>
          <a:lstStyle/>
          <a:p>
            <a:pPr marL="0" indent="0">
              <a:buNone/>
            </a:pPr>
            <a:r>
              <a:rPr lang="es-ES" spc="-5" dirty="0">
                <a:cs typeface="Arial"/>
              </a:rPr>
              <a:t>Las órdenes de compra se pueden identificar por el número de la orden de compra, el comprador, el código de cuenta y la fecha del pedido. En el lado derecho están los iconos de Acción que están relacionados con la PO y que se revisarán en detalle en esta presentación.</a:t>
            </a:r>
            <a:endParaRPr lang="en-PH" dirty="0"/>
          </a:p>
        </p:txBody>
      </p:sp>
      <p:sp>
        <p:nvSpPr>
          <p:cNvPr id="6" name="object 6"/>
          <p:cNvSpPr/>
          <p:nvPr/>
        </p:nvSpPr>
        <p:spPr>
          <a:xfrm>
            <a:off x="10193062" y="2895600"/>
            <a:ext cx="815801" cy="1715525"/>
          </a:xfrm>
          <a:custGeom>
            <a:avLst/>
            <a:gdLst/>
            <a:ahLst/>
            <a:cxnLst/>
            <a:rect l="l" t="t" r="r" b="b"/>
            <a:pathLst>
              <a:path w="846454" h="1283970">
                <a:moveTo>
                  <a:pt x="0" y="1283589"/>
                </a:moveTo>
                <a:lnTo>
                  <a:pt x="846340" y="1283589"/>
                </a:lnTo>
                <a:lnTo>
                  <a:pt x="846340" y="0"/>
                </a:lnTo>
                <a:lnTo>
                  <a:pt x="0" y="0"/>
                </a:lnTo>
                <a:lnTo>
                  <a:pt x="0" y="1283589"/>
                </a:lnTo>
                <a:close/>
              </a:path>
            </a:pathLst>
          </a:custGeom>
          <a:ln w="38100">
            <a:solidFill>
              <a:srgbClr val="FF0000"/>
            </a:solidFill>
          </a:ln>
        </p:spPr>
        <p:txBody>
          <a:bodyPr wrap="square" lIns="0" tIns="0" rIns="0" bIns="0" rtlCol="0"/>
          <a:lstStyle/>
          <a:p>
            <a:endParaRPr/>
          </a:p>
        </p:txBody>
      </p:sp>
      <p:sp>
        <p:nvSpPr>
          <p:cNvPr id="7" name="object 7"/>
          <p:cNvSpPr/>
          <p:nvPr/>
        </p:nvSpPr>
        <p:spPr>
          <a:xfrm flipV="1">
            <a:off x="10622429" y="4620896"/>
            <a:ext cx="426574" cy="969664"/>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flipV="1">
            <a:off x="10622430" y="4611123"/>
            <a:ext cx="426571" cy="994039"/>
          </a:xfrm>
          <a:custGeom>
            <a:avLst/>
            <a:gdLst/>
            <a:ahLst/>
            <a:cxnLst/>
            <a:rect l="l" t="t" r="r" b="b"/>
            <a:pathLst>
              <a:path w="581025" h="1003300">
                <a:moveTo>
                  <a:pt x="0" y="0"/>
                </a:moveTo>
                <a:lnTo>
                  <a:pt x="580897" y="1003300"/>
                </a:lnTo>
              </a:path>
            </a:pathLst>
          </a:custGeom>
          <a:ln w="25400">
            <a:solidFill>
              <a:srgbClr val="0C3256"/>
            </a:solidFill>
          </a:ln>
        </p:spPr>
        <p:txBody>
          <a:bodyPr wrap="square" lIns="0" tIns="0" rIns="0" bIns="0" rtlCol="0"/>
          <a:lstStyle/>
          <a:p>
            <a:endParaRPr/>
          </a:p>
        </p:txBody>
      </p:sp>
      <p:sp>
        <p:nvSpPr>
          <p:cNvPr id="9" name="object 9"/>
          <p:cNvSpPr/>
          <p:nvPr/>
        </p:nvSpPr>
        <p:spPr>
          <a:xfrm>
            <a:off x="8455692" y="5036930"/>
            <a:ext cx="2197888" cy="593430"/>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8424541" y="4887643"/>
            <a:ext cx="2197888" cy="870221"/>
          </a:xfrm>
          <a:custGeom>
            <a:avLst/>
            <a:gdLst/>
            <a:ahLst/>
            <a:cxnLst/>
            <a:rect l="l" t="t" r="r" b="b"/>
            <a:pathLst>
              <a:path w="1933575" h="542925">
                <a:moveTo>
                  <a:pt x="0" y="542925"/>
                </a:moveTo>
                <a:lnTo>
                  <a:pt x="1933575" y="542925"/>
                </a:lnTo>
                <a:lnTo>
                  <a:pt x="1933575" y="0"/>
                </a:lnTo>
                <a:lnTo>
                  <a:pt x="0" y="0"/>
                </a:lnTo>
                <a:lnTo>
                  <a:pt x="0" y="542925"/>
                </a:lnTo>
                <a:close/>
              </a:path>
            </a:pathLst>
          </a:custGeom>
          <a:ln w="28575">
            <a:solidFill>
              <a:srgbClr val="0C3256"/>
            </a:solidFill>
          </a:ln>
        </p:spPr>
        <p:txBody>
          <a:bodyPr wrap="square" lIns="0" tIns="0" rIns="0" bIns="0" rtlCol="0"/>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CE35DA64-DBED-4E3D-B14B-5535C830939D}"/>
              </a:ext>
            </a:extLst>
          </p:cNvPr>
          <p:cNvSpPr>
            <a:spLocks noGrp="1"/>
          </p:cNvSpPr>
          <p:nvPr>
            <p:ph type="body" sz="quarter" idx="10"/>
          </p:nvPr>
        </p:nvSpPr>
        <p:spPr/>
        <p:txBody>
          <a:bodyPr/>
          <a:lstStyle/>
          <a:p>
            <a:r>
              <a:rPr lang="es-ES" sz="4000" spc="-5" dirty="0"/>
              <a:t>Revisión y aceptación de la orden</a:t>
            </a:r>
            <a:endParaRPr lang="en-PH" sz="4000" dirty="0"/>
          </a:p>
        </p:txBody>
      </p:sp>
      <p:sp>
        <p:nvSpPr>
          <p:cNvPr id="12" name="Text Placeholder 11">
            <a:extLst>
              <a:ext uri="{FF2B5EF4-FFF2-40B4-BE49-F238E27FC236}">
                <a16:creationId xmlns:a16="http://schemas.microsoft.com/office/drawing/2014/main" id="{570222A8-783A-41DA-BDC4-5DB27641FF41}"/>
              </a:ext>
            </a:extLst>
          </p:cNvPr>
          <p:cNvSpPr>
            <a:spLocks noGrp="1"/>
          </p:cNvSpPr>
          <p:nvPr>
            <p:ph type="body" sz="quarter" idx="11"/>
          </p:nvPr>
        </p:nvSpPr>
        <p:spPr/>
        <p:txBody>
          <a:bodyPr/>
          <a:lstStyle/>
          <a:p>
            <a:pPr marL="0" indent="0">
              <a:buNone/>
            </a:pPr>
            <a:r>
              <a:rPr lang="es-ES" spc="-10" dirty="0">
                <a:cs typeface="Arial"/>
              </a:rPr>
              <a:t>Revisemos una </a:t>
            </a:r>
            <a:r>
              <a:rPr lang="es-ES" spc="-10" dirty="0" err="1">
                <a:cs typeface="Arial"/>
              </a:rPr>
              <a:t>orden.Puede</a:t>
            </a:r>
            <a:r>
              <a:rPr lang="es-ES" spc="-10" dirty="0">
                <a:cs typeface="Arial"/>
              </a:rPr>
              <a:t> elegir imprimir el pedido haciendo clic en el icono de Descargar PDF situado bajo la columna Acción.  Esto le permite ver los detalles de esta orden en un formato PDF.</a:t>
            </a:r>
            <a:endParaRPr lang="en-PH" dirty="0"/>
          </a:p>
        </p:txBody>
      </p:sp>
      <p:grpSp>
        <p:nvGrpSpPr>
          <p:cNvPr id="13" name="Group 12">
            <a:extLst>
              <a:ext uri="{FF2B5EF4-FFF2-40B4-BE49-F238E27FC236}">
                <a16:creationId xmlns:a16="http://schemas.microsoft.com/office/drawing/2014/main" id="{92F33AD7-FF01-4431-A2C3-7B1F818C5C68}"/>
              </a:ext>
            </a:extLst>
          </p:cNvPr>
          <p:cNvGrpSpPr/>
          <p:nvPr/>
        </p:nvGrpSpPr>
        <p:grpSpPr>
          <a:xfrm>
            <a:off x="4800600" y="3200400"/>
            <a:ext cx="6149770" cy="2498233"/>
            <a:chOff x="1893737" y="3659308"/>
            <a:chExt cx="4436071" cy="1802074"/>
          </a:xfrm>
        </p:grpSpPr>
        <p:sp>
          <p:nvSpPr>
            <p:cNvPr id="4" name="object 4"/>
            <p:cNvSpPr/>
            <p:nvPr/>
          </p:nvSpPr>
          <p:spPr>
            <a:xfrm>
              <a:off x="1893737" y="3659308"/>
              <a:ext cx="1905000" cy="514349"/>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4720083" y="3930397"/>
              <a:ext cx="1609725" cy="1530985"/>
            </a:xfrm>
            <a:custGeom>
              <a:avLst/>
              <a:gdLst/>
              <a:ahLst/>
              <a:cxnLst/>
              <a:rect l="l" t="t" r="r" b="b"/>
              <a:pathLst>
                <a:path w="1609725" h="1530985">
                  <a:moveTo>
                    <a:pt x="1255395" y="833501"/>
                  </a:moveTo>
                  <a:lnTo>
                    <a:pt x="116205" y="833501"/>
                  </a:lnTo>
                  <a:lnTo>
                    <a:pt x="70937" y="842621"/>
                  </a:lnTo>
                  <a:lnTo>
                    <a:pt x="34004" y="867505"/>
                  </a:lnTo>
                  <a:lnTo>
                    <a:pt x="9120" y="904438"/>
                  </a:lnTo>
                  <a:lnTo>
                    <a:pt x="0" y="949705"/>
                  </a:lnTo>
                  <a:lnTo>
                    <a:pt x="0" y="1414271"/>
                  </a:lnTo>
                  <a:lnTo>
                    <a:pt x="9120" y="1459485"/>
                  </a:lnTo>
                  <a:lnTo>
                    <a:pt x="34004" y="1496425"/>
                  </a:lnTo>
                  <a:lnTo>
                    <a:pt x="70937" y="1521338"/>
                  </a:lnTo>
                  <a:lnTo>
                    <a:pt x="116205" y="1530476"/>
                  </a:lnTo>
                  <a:lnTo>
                    <a:pt x="1255395" y="1530476"/>
                  </a:lnTo>
                  <a:lnTo>
                    <a:pt x="1300608" y="1521338"/>
                  </a:lnTo>
                  <a:lnTo>
                    <a:pt x="1337548" y="1496425"/>
                  </a:lnTo>
                  <a:lnTo>
                    <a:pt x="1362461" y="1459485"/>
                  </a:lnTo>
                  <a:lnTo>
                    <a:pt x="1371600" y="1414271"/>
                  </a:lnTo>
                  <a:lnTo>
                    <a:pt x="1371600" y="949705"/>
                  </a:lnTo>
                  <a:lnTo>
                    <a:pt x="1362461" y="904438"/>
                  </a:lnTo>
                  <a:lnTo>
                    <a:pt x="1337548" y="867505"/>
                  </a:lnTo>
                  <a:lnTo>
                    <a:pt x="1300608" y="842621"/>
                  </a:lnTo>
                  <a:lnTo>
                    <a:pt x="1255395" y="833501"/>
                  </a:lnTo>
                  <a:close/>
                </a:path>
                <a:path w="1609725" h="1530985">
                  <a:moveTo>
                    <a:pt x="1609725" y="0"/>
                  </a:moveTo>
                  <a:lnTo>
                    <a:pt x="800100" y="833501"/>
                  </a:lnTo>
                  <a:lnTo>
                    <a:pt x="1143000" y="833501"/>
                  </a:lnTo>
                  <a:lnTo>
                    <a:pt x="1609725" y="0"/>
                  </a:lnTo>
                  <a:close/>
                </a:path>
              </a:pathLst>
            </a:custGeom>
            <a:solidFill>
              <a:srgbClr val="FFFFFF"/>
            </a:solidFill>
          </p:spPr>
          <p:txBody>
            <a:bodyPr wrap="square" lIns="0" tIns="0" rIns="0" bIns="0" rtlCol="0"/>
            <a:lstStyle/>
            <a:p>
              <a:endParaRPr/>
            </a:p>
          </p:txBody>
        </p:sp>
      </p:grpSp>
      <p:sp>
        <p:nvSpPr>
          <p:cNvPr id="10" name="object 10"/>
          <p:cNvSpPr txBox="1"/>
          <p:nvPr/>
        </p:nvSpPr>
        <p:spPr>
          <a:xfrm>
            <a:off x="8527954" y="7298110"/>
            <a:ext cx="265853" cy="213336"/>
          </a:xfrm>
          <a:prstGeom prst="rect">
            <a:avLst/>
          </a:prstGeom>
        </p:spPr>
        <p:txBody>
          <a:bodyPr vert="horz" wrap="square" lIns="0" tIns="0" rIns="0" bIns="0" rtlCol="0">
            <a:spAutoFit/>
          </a:bodyPr>
          <a:lstStyle/>
          <a:p>
            <a:pPr marL="25400"/>
            <a:fld id="{81D60167-4931-47E6-BA6A-407CBD079E47}" type="slidenum">
              <a:rPr sz="1000" spc="-5" dirty="0">
                <a:solidFill>
                  <a:srgbClr val="888888"/>
                </a:solidFill>
                <a:latin typeface="Arial"/>
                <a:cs typeface="Arial"/>
              </a:rPr>
              <a:pPr marL="25400"/>
              <a:t>11</a:t>
            </a:fld>
            <a:endParaRPr sz="1000">
              <a:latin typeface="Arial"/>
              <a:cs typeface="Arial"/>
            </a:endParaRPr>
          </a:p>
        </p:txBody>
      </p:sp>
      <p:sp>
        <p:nvSpPr>
          <p:cNvPr id="15" name="object 6">
            <a:extLst>
              <a:ext uri="{FF2B5EF4-FFF2-40B4-BE49-F238E27FC236}">
                <a16:creationId xmlns:a16="http://schemas.microsoft.com/office/drawing/2014/main" id="{DB9A8080-F7F6-4220-93F4-7586AC06A736}"/>
              </a:ext>
            </a:extLst>
          </p:cNvPr>
          <p:cNvSpPr/>
          <p:nvPr/>
        </p:nvSpPr>
        <p:spPr>
          <a:xfrm>
            <a:off x="6067425" y="3189547"/>
            <a:ext cx="638175" cy="713047"/>
          </a:xfrm>
          <a:custGeom>
            <a:avLst/>
            <a:gdLst/>
            <a:ahLst/>
            <a:cxnLst/>
            <a:rect l="l" t="t" r="r" b="b"/>
            <a:pathLst>
              <a:path w="846454" h="1283970">
                <a:moveTo>
                  <a:pt x="0" y="1283589"/>
                </a:moveTo>
                <a:lnTo>
                  <a:pt x="846340" y="1283589"/>
                </a:lnTo>
                <a:lnTo>
                  <a:pt x="846340" y="0"/>
                </a:lnTo>
                <a:lnTo>
                  <a:pt x="0" y="0"/>
                </a:lnTo>
                <a:lnTo>
                  <a:pt x="0" y="1283589"/>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25F2615-384E-4639-8D00-9BA04B039505}"/>
              </a:ext>
            </a:extLst>
          </p:cNvPr>
          <p:cNvPicPr>
            <a:picLocks noChangeAspect="1"/>
          </p:cNvPicPr>
          <p:nvPr/>
        </p:nvPicPr>
        <p:blipFill>
          <a:blip r:embed="rId2"/>
          <a:stretch>
            <a:fillRect/>
          </a:stretch>
        </p:blipFill>
        <p:spPr>
          <a:xfrm>
            <a:off x="326582" y="2209800"/>
            <a:ext cx="11349355" cy="3323091"/>
          </a:xfrm>
          <a:prstGeom prst="rect">
            <a:avLst/>
          </a:prstGeom>
          <a:effectLst>
            <a:outerShdw blurRad="50800" dist="38100" dir="2700000" algn="tl" rotWithShape="0">
              <a:prstClr val="black">
                <a:alpha val="40000"/>
              </a:prstClr>
            </a:outerShdw>
          </a:effectLst>
        </p:spPr>
      </p:pic>
      <p:sp>
        <p:nvSpPr>
          <p:cNvPr id="5" name="object 5"/>
          <p:cNvSpPr/>
          <p:nvPr/>
        </p:nvSpPr>
        <p:spPr>
          <a:xfrm>
            <a:off x="288483" y="5195874"/>
            <a:ext cx="2149918" cy="337017"/>
          </a:xfrm>
          <a:custGeom>
            <a:avLst/>
            <a:gdLst/>
            <a:ahLst/>
            <a:cxnLst/>
            <a:rect l="l" t="t" r="r" b="b"/>
            <a:pathLst>
              <a:path w="6517005" h="329564">
                <a:moveTo>
                  <a:pt x="0" y="54851"/>
                </a:moveTo>
                <a:lnTo>
                  <a:pt x="4302" y="33502"/>
                </a:lnTo>
                <a:lnTo>
                  <a:pt x="16033" y="16067"/>
                </a:lnTo>
                <a:lnTo>
                  <a:pt x="33432" y="4311"/>
                </a:lnTo>
                <a:lnTo>
                  <a:pt x="54737" y="0"/>
                </a:lnTo>
                <a:lnTo>
                  <a:pt x="6462141" y="0"/>
                </a:lnTo>
                <a:lnTo>
                  <a:pt x="6483518" y="4311"/>
                </a:lnTo>
                <a:lnTo>
                  <a:pt x="6500955" y="16067"/>
                </a:lnTo>
                <a:lnTo>
                  <a:pt x="6512700" y="33502"/>
                </a:lnTo>
                <a:lnTo>
                  <a:pt x="6517005" y="54851"/>
                </a:lnTo>
                <a:lnTo>
                  <a:pt x="6517005" y="274218"/>
                </a:lnTo>
                <a:lnTo>
                  <a:pt x="6512700" y="295567"/>
                </a:lnTo>
                <a:lnTo>
                  <a:pt x="6500955" y="313002"/>
                </a:lnTo>
                <a:lnTo>
                  <a:pt x="6483518" y="324758"/>
                </a:lnTo>
                <a:lnTo>
                  <a:pt x="6462141" y="329069"/>
                </a:lnTo>
                <a:lnTo>
                  <a:pt x="54737" y="329069"/>
                </a:lnTo>
                <a:lnTo>
                  <a:pt x="33432" y="324758"/>
                </a:lnTo>
                <a:lnTo>
                  <a:pt x="16033" y="313002"/>
                </a:lnTo>
                <a:lnTo>
                  <a:pt x="4302" y="295567"/>
                </a:lnTo>
                <a:lnTo>
                  <a:pt x="0" y="274218"/>
                </a:lnTo>
                <a:lnTo>
                  <a:pt x="0" y="54851"/>
                </a:lnTo>
                <a:close/>
              </a:path>
            </a:pathLst>
          </a:custGeom>
          <a:ln w="38100">
            <a:solidFill>
              <a:srgbClr val="FF0000"/>
            </a:solidFill>
          </a:ln>
        </p:spPr>
        <p:txBody>
          <a:bodyPr wrap="square" lIns="0" tIns="0" rIns="0" bIns="0" rtlCol="0"/>
          <a:lstStyle/>
          <a:p>
            <a:endParaRPr/>
          </a:p>
        </p:txBody>
      </p:sp>
      <p:sp>
        <p:nvSpPr>
          <p:cNvPr id="10" name="Text Placeholder 9">
            <a:extLst>
              <a:ext uri="{FF2B5EF4-FFF2-40B4-BE49-F238E27FC236}">
                <a16:creationId xmlns:a16="http://schemas.microsoft.com/office/drawing/2014/main" id="{1AECE924-16A3-42B0-BA96-DDA7820CD3DE}"/>
              </a:ext>
            </a:extLst>
          </p:cNvPr>
          <p:cNvSpPr>
            <a:spLocks noGrp="1"/>
          </p:cNvSpPr>
          <p:nvPr>
            <p:ph type="body" sz="quarter" idx="10"/>
          </p:nvPr>
        </p:nvSpPr>
        <p:spPr/>
        <p:txBody>
          <a:bodyPr/>
          <a:lstStyle/>
          <a:p>
            <a:r>
              <a:rPr lang="en-PH" sz="4000" dirty="0" err="1"/>
              <a:t>Icono</a:t>
            </a:r>
            <a:r>
              <a:rPr lang="en-PH" sz="4000" dirty="0"/>
              <a:t> de </a:t>
            </a:r>
            <a:r>
              <a:rPr lang="en-PH" sz="4000" dirty="0" err="1"/>
              <a:t>descarga</a:t>
            </a:r>
            <a:r>
              <a:rPr lang="en-PH" sz="4000" dirty="0"/>
              <a:t> de </a:t>
            </a:r>
            <a:r>
              <a:rPr lang="en-PH" sz="4000" dirty="0" err="1"/>
              <a:t>archivos</a:t>
            </a:r>
            <a:endParaRPr lang="en-PH" sz="4000" dirty="0"/>
          </a:p>
        </p:txBody>
      </p:sp>
      <p:sp>
        <p:nvSpPr>
          <p:cNvPr id="11" name="Text Placeholder 10">
            <a:extLst>
              <a:ext uri="{FF2B5EF4-FFF2-40B4-BE49-F238E27FC236}">
                <a16:creationId xmlns:a16="http://schemas.microsoft.com/office/drawing/2014/main" id="{236C4807-D5DC-40A9-B4D5-C7941BC1BF31}"/>
              </a:ext>
            </a:extLst>
          </p:cNvPr>
          <p:cNvSpPr>
            <a:spLocks noGrp="1"/>
          </p:cNvSpPr>
          <p:nvPr>
            <p:ph type="body" sz="quarter" idx="11"/>
          </p:nvPr>
        </p:nvSpPr>
        <p:spPr>
          <a:xfrm>
            <a:off x="624338" y="1295400"/>
            <a:ext cx="10551663" cy="348108"/>
          </a:xfrm>
        </p:spPr>
        <p:txBody>
          <a:bodyPr/>
          <a:lstStyle/>
          <a:p>
            <a:pPr marL="12700" indent="0">
              <a:buClr>
                <a:srgbClr val="77B800"/>
              </a:buClr>
              <a:buNone/>
              <a:tabLst>
                <a:tab pos="354965" algn="l"/>
                <a:tab pos="355600" algn="l"/>
              </a:tabLst>
            </a:pPr>
            <a:r>
              <a:rPr lang="es-ES" spc="-5" dirty="0">
                <a:cs typeface="Arial"/>
              </a:rPr>
              <a:t>Aparecerá un cuadro de descarga de archivos que le dará la opción de Abrir o Guardar el documento.</a:t>
            </a:r>
            <a:endParaRPr lang="en-PH"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146503" y="270002"/>
            <a:ext cx="3159760" cy="457200"/>
          </a:xfrm>
          <a:prstGeom prst="rect">
            <a:avLst/>
          </a:prstGeom>
        </p:spPr>
        <p:txBody>
          <a:bodyPr vert="horz" wrap="square" lIns="0" tIns="0" rIns="0" bIns="0" rtlCol="0">
            <a:spAutoFit/>
          </a:bodyPr>
          <a:lstStyle/>
          <a:p>
            <a:pPr marL="12700"/>
            <a:r>
              <a:rPr sz="3000" dirty="0">
                <a:solidFill>
                  <a:srgbClr val="FFFFFF"/>
                </a:solidFill>
                <a:latin typeface="Arial"/>
                <a:cs typeface="Arial"/>
              </a:rPr>
              <a:t>PO in PDF</a:t>
            </a:r>
            <a:r>
              <a:rPr sz="3000" spc="-100" dirty="0">
                <a:solidFill>
                  <a:srgbClr val="FFFFFF"/>
                </a:solidFill>
                <a:latin typeface="Arial"/>
                <a:cs typeface="Arial"/>
              </a:rPr>
              <a:t> </a:t>
            </a:r>
            <a:r>
              <a:rPr sz="3000" dirty="0">
                <a:solidFill>
                  <a:srgbClr val="FFFFFF"/>
                </a:solidFill>
                <a:latin typeface="Arial"/>
                <a:cs typeface="Arial"/>
              </a:rPr>
              <a:t>Format</a:t>
            </a:r>
            <a:endParaRPr sz="3000">
              <a:latin typeface="Arial"/>
              <a:cs typeface="Arial"/>
            </a:endParaRPr>
          </a:p>
        </p:txBody>
      </p:sp>
      <p:sp>
        <p:nvSpPr>
          <p:cNvPr id="8" name="Text Placeholder 7">
            <a:extLst>
              <a:ext uri="{FF2B5EF4-FFF2-40B4-BE49-F238E27FC236}">
                <a16:creationId xmlns:a16="http://schemas.microsoft.com/office/drawing/2014/main" id="{03D120D3-AF02-467A-885B-AA4D85396D94}"/>
              </a:ext>
            </a:extLst>
          </p:cNvPr>
          <p:cNvSpPr>
            <a:spLocks noGrp="1"/>
          </p:cNvSpPr>
          <p:nvPr>
            <p:ph type="body" sz="quarter" idx="10"/>
          </p:nvPr>
        </p:nvSpPr>
        <p:spPr/>
        <p:txBody>
          <a:bodyPr/>
          <a:lstStyle/>
          <a:p>
            <a:r>
              <a:rPr lang="en-PH" sz="4000" dirty="0"/>
              <a:t>Vista de la PO </a:t>
            </a:r>
            <a:r>
              <a:rPr lang="en-PH" sz="4000" dirty="0" err="1"/>
              <a:t>en</a:t>
            </a:r>
            <a:r>
              <a:rPr lang="en-PH" sz="4000" dirty="0"/>
              <a:t> </a:t>
            </a:r>
            <a:r>
              <a:rPr lang="en-PH" sz="4000" dirty="0" err="1"/>
              <a:t>formato</a:t>
            </a:r>
            <a:r>
              <a:rPr lang="en-PH" sz="4000" dirty="0"/>
              <a:t> PDF</a:t>
            </a:r>
          </a:p>
        </p:txBody>
      </p:sp>
      <p:sp>
        <p:nvSpPr>
          <p:cNvPr id="9" name="Text Placeholder 8">
            <a:extLst>
              <a:ext uri="{FF2B5EF4-FFF2-40B4-BE49-F238E27FC236}">
                <a16:creationId xmlns:a16="http://schemas.microsoft.com/office/drawing/2014/main" id="{F4FF7119-358C-42FA-9BC0-654D43A6DBE9}"/>
              </a:ext>
            </a:extLst>
          </p:cNvPr>
          <p:cNvSpPr>
            <a:spLocks noGrp="1"/>
          </p:cNvSpPr>
          <p:nvPr>
            <p:ph type="body" sz="quarter" idx="11"/>
          </p:nvPr>
        </p:nvSpPr>
        <p:spPr>
          <a:xfrm>
            <a:off x="624338" y="1295400"/>
            <a:ext cx="10551663" cy="675141"/>
          </a:xfrm>
        </p:spPr>
        <p:txBody>
          <a:bodyPr/>
          <a:lstStyle/>
          <a:p>
            <a:pPr marL="0" indent="0">
              <a:buNone/>
            </a:pPr>
            <a:r>
              <a:rPr lang="es-ES" spc="-5" dirty="0">
                <a:cs typeface="Arial"/>
              </a:rPr>
              <a:t>Si elige abrir el archivo, aparecerá Adobe Acrobat y podrá ver los detalles de la orden de compra. Desde Adobe puede elegir imprimir la orden.</a:t>
            </a:r>
            <a:endParaRPr lang="en-PH" dirty="0"/>
          </a:p>
        </p:txBody>
      </p:sp>
      <p:pic>
        <p:nvPicPr>
          <p:cNvPr id="6" name="Picture 5">
            <a:extLst>
              <a:ext uri="{FF2B5EF4-FFF2-40B4-BE49-F238E27FC236}">
                <a16:creationId xmlns:a16="http://schemas.microsoft.com/office/drawing/2014/main" id="{5F8894E5-3989-4DE0-B2E2-F8AE3C9207B6}"/>
              </a:ext>
            </a:extLst>
          </p:cNvPr>
          <p:cNvPicPr>
            <a:picLocks noChangeAspect="1"/>
          </p:cNvPicPr>
          <p:nvPr/>
        </p:nvPicPr>
        <p:blipFill>
          <a:blip r:embed="rId2"/>
          <a:stretch>
            <a:fillRect/>
          </a:stretch>
        </p:blipFill>
        <p:spPr>
          <a:xfrm>
            <a:off x="2146503" y="1881109"/>
            <a:ext cx="7149897" cy="4530802"/>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58C5A11-EDDF-4541-97BA-AF70D8E0F1DF}"/>
              </a:ext>
            </a:extLst>
          </p:cNvPr>
          <p:cNvPicPr>
            <a:picLocks noChangeAspect="1"/>
          </p:cNvPicPr>
          <p:nvPr/>
        </p:nvPicPr>
        <p:blipFill>
          <a:blip r:embed="rId2"/>
          <a:stretch>
            <a:fillRect/>
          </a:stretch>
        </p:blipFill>
        <p:spPr>
          <a:xfrm>
            <a:off x="533512" y="2331264"/>
            <a:ext cx="10475351" cy="2705666"/>
          </a:xfrm>
          <a:prstGeom prst="rect">
            <a:avLst/>
          </a:prstGeom>
          <a:effectLst>
            <a:outerShdw blurRad="50800" dist="38100" dir="2700000" algn="tl" rotWithShape="0">
              <a:prstClr val="black">
                <a:alpha val="40000"/>
              </a:prstClr>
            </a:outerShdw>
          </a:effectLst>
        </p:spPr>
      </p:pic>
      <p:sp>
        <p:nvSpPr>
          <p:cNvPr id="11" name="Text Placeholder 10">
            <a:extLst>
              <a:ext uri="{FF2B5EF4-FFF2-40B4-BE49-F238E27FC236}">
                <a16:creationId xmlns:a16="http://schemas.microsoft.com/office/drawing/2014/main" id="{BF232E1B-FACE-48B6-AE1B-E65FFD050BEE}"/>
              </a:ext>
            </a:extLst>
          </p:cNvPr>
          <p:cNvSpPr>
            <a:spLocks noGrp="1"/>
          </p:cNvSpPr>
          <p:nvPr>
            <p:ph type="body" sz="quarter" idx="10"/>
          </p:nvPr>
        </p:nvSpPr>
        <p:spPr/>
        <p:txBody>
          <a:bodyPr/>
          <a:lstStyle/>
          <a:p>
            <a:r>
              <a:rPr lang="es-ES" sz="4000" spc="-15" dirty="0"/>
              <a:t>Viendo la orden de compra</a:t>
            </a:r>
            <a:endParaRPr lang="en-PH" sz="4000" dirty="0"/>
          </a:p>
        </p:txBody>
      </p:sp>
      <p:sp>
        <p:nvSpPr>
          <p:cNvPr id="12" name="Text Placeholder 11">
            <a:extLst>
              <a:ext uri="{FF2B5EF4-FFF2-40B4-BE49-F238E27FC236}">
                <a16:creationId xmlns:a16="http://schemas.microsoft.com/office/drawing/2014/main" id="{6DF1328E-4F0B-4802-88D8-AA49C224F6F5}"/>
              </a:ext>
            </a:extLst>
          </p:cNvPr>
          <p:cNvSpPr>
            <a:spLocks noGrp="1"/>
          </p:cNvSpPr>
          <p:nvPr>
            <p:ph type="body" sz="quarter" idx="11"/>
          </p:nvPr>
        </p:nvSpPr>
        <p:spPr>
          <a:xfrm>
            <a:off x="624338" y="1371600"/>
            <a:ext cx="10551663" cy="862771"/>
          </a:xfrm>
        </p:spPr>
        <p:txBody>
          <a:bodyPr/>
          <a:lstStyle/>
          <a:p>
            <a:pPr marL="0" indent="0">
              <a:buNone/>
            </a:pPr>
            <a:r>
              <a:rPr lang="es-ES" spc="-75" dirty="0">
                <a:cs typeface="Arial"/>
              </a:rPr>
              <a:t>Asimismo, puede ver y procesar la orden de compra haciendo clic en el icono Abrir orden de compra situado bajo la columna Acción. Haz clic en este icono</a:t>
            </a:r>
            <a:endParaRPr lang="en-PH" dirty="0"/>
          </a:p>
        </p:txBody>
      </p:sp>
      <p:sp>
        <p:nvSpPr>
          <p:cNvPr id="10" name="object 5">
            <a:extLst>
              <a:ext uri="{FF2B5EF4-FFF2-40B4-BE49-F238E27FC236}">
                <a16:creationId xmlns:a16="http://schemas.microsoft.com/office/drawing/2014/main" id="{32F01F0C-37F1-4AE5-A82A-BD40035CB7C9}"/>
              </a:ext>
            </a:extLst>
          </p:cNvPr>
          <p:cNvSpPr/>
          <p:nvPr/>
        </p:nvSpPr>
        <p:spPr>
          <a:xfrm>
            <a:off x="10287001" y="2895600"/>
            <a:ext cx="304800" cy="304800"/>
          </a:xfrm>
          <a:custGeom>
            <a:avLst/>
            <a:gdLst/>
            <a:ahLst/>
            <a:cxnLst/>
            <a:rect l="l" t="t" r="r" b="b"/>
            <a:pathLst>
              <a:path w="6517005" h="329564">
                <a:moveTo>
                  <a:pt x="0" y="54851"/>
                </a:moveTo>
                <a:lnTo>
                  <a:pt x="4302" y="33502"/>
                </a:lnTo>
                <a:lnTo>
                  <a:pt x="16033" y="16067"/>
                </a:lnTo>
                <a:lnTo>
                  <a:pt x="33432" y="4311"/>
                </a:lnTo>
                <a:lnTo>
                  <a:pt x="54737" y="0"/>
                </a:lnTo>
                <a:lnTo>
                  <a:pt x="6462141" y="0"/>
                </a:lnTo>
                <a:lnTo>
                  <a:pt x="6483518" y="4311"/>
                </a:lnTo>
                <a:lnTo>
                  <a:pt x="6500955" y="16067"/>
                </a:lnTo>
                <a:lnTo>
                  <a:pt x="6512700" y="33502"/>
                </a:lnTo>
                <a:lnTo>
                  <a:pt x="6517005" y="54851"/>
                </a:lnTo>
                <a:lnTo>
                  <a:pt x="6517005" y="274218"/>
                </a:lnTo>
                <a:lnTo>
                  <a:pt x="6512700" y="295567"/>
                </a:lnTo>
                <a:lnTo>
                  <a:pt x="6500955" y="313002"/>
                </a:lnTo>
                <a:lnTo>
                  <a:pt x="6483518" y="324758"/>
                </a:lnTo>
                <a:lnTo>
                  <a:pt x="6462141" y="329069"/>
                </a:lnTo>
                <a:lnTo>
                  <a:pt x="54737" y="329069"/>
                </a:lnTo>
                <a:lnTo>
                  <a:pt x="33432" y="324758"/>
                </a:lnTo>
                <a:lnTo>
                  <a:pt x="16033" y="313002"/>
                </a:lnTo>
                <a:lnTo>
                  <a:pt x="4302" y="295567"/>
                </a:lnTo>
                <a:lnTo>
                  <a:pt x="0" y="274218"/>
                </a:lnTo>
                <a:lnTo>
                  <a:pt x="0" y="54851"/>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69C373E-5E59-4A97-8F7A-3CA809F1B5D2}"/>
              </a:ext>
            </a:extLst>
          </p:cNvPr>
          <p:cNvPicPr>
            <a:picLocks noChangeAspect="1"/>
          </p:cNvPicPr>
          <p:nvPr/>
        </p:nvPicPr>
        <p:blipFill>
          <a:blip r:embed="rId2"/>
          <a:stretch>
            <a:fillRect/>
          </a:stretch>
        </p:blipFill>
        <p:spPr>
          <a:xfrm>
            <a:off x="914401" y="1824775"/>
            <a:ext cx="9677400" cy="4314699"/>
          </a:xfrm>
          <a:prstGeom prst="rect">
            <a:avLst/>
          </a:prstGeom>
          <a:effectLst>
            <a:outerShdw blurRad="50800" dist="38100" dir="2700000" algn="tl" rotWithShape="0">
              <a:prstClr val="black">
                <a:alpha val="40000"/>
              </a:prstClr>
            </a:outerShdw>
          </a:effectLst>
        </p:spPr>
      </p:pic>
      <p:sp>
        <p:nvSpPr>
          <p:cNvPr id="5" name="object 5"/>
          <p:cNvSpPr/>
          <p:nvPr/>
        </p:nvSpPr>
        <p:spPr>
          <a:xfrm>
            <a:off x="914400" y="3153630"/>
            <a:ext cx="1206815" cy="215900"/>
          </a:xfrm>
          <a:custGeom>
            <a:avLst/>
            <a:gdLst/>
            <a:ahLst/>
            <a:cxnLst/>
            <a:rect l="l" t="t" r="r" b="b"/>
            <a:pathLst>
              <a:path w="792480" h="215900">
                <a:moveTo>
                  <a:pt x="0" y="215900"/>
                </a:moveTo>
                <a:lnTo>
                  <a:pt x="792162" y="215900"/>
                </a:lnTo>
                <a:lnTo>
                  <a:pt x="792162" y="0"/>
                </a:lnTo>
                <a:lnTo>
                  <a:pt x="0" y="0"/>
                </a:lnTo>
                <a:lnTo>
                  <a:pt x="0" y="215900"/>
                </a:lnTo>
                <a:close/>
              </a:path>
            </a:pathLst>
          </a:custGeom>
          <a:ln w="38100">
            <a:solidFill>
              <a:srgbClr val="FF0000"/>
            </a:solidFill>
          </a:ln>
        </p:spPr>
        <p:txBody>
          <a:bodyPr wrap="square" lIns="0" tIns="0" rIns="0" bIns="0" rtlCol="0"/>
          <a:lstStyle/>
          <a:p>
            <a:endParaRPr/>
          </a:p>
        </p:txBody>
      </p:sp>
      <p:sp>
        <p:nvSpPr>
          <p:cNvPr id="6" name="object 6"/>
          <p:cNvSpPr/>
          <p:nvPr/>
        </p:nvSpPr>
        <p:spPr>
          <a:xfrm>
            <a:off x="5724525" y="3179380"/>
            <a:ext cx="1206815" cy="249620"/>
          </a:xfrm>
          <a:custGeom>
            <a:avLst/>
            <a:gdLst/>
            <a:ahLst/>
            <a:cxnLst/>
            <a:rect l="l" t="t" r="r" b="b"/>
            <a:pathLst>
              <a:path w="1008379" h="260350">
                <a:moveTo>
                  <a:pt x="0" y="260350"/>
                </a:moveTo>
                <a:lnTo>
                  <a:pt x="1008062" y="260350"/>
                </a:lnTo>
                <a:lnTo>
                  <a:pt x="1008062" y="0"/>
                </a:lnTo>
                <a:lnTo>
                  <a:pt x="0" y="0"/>
                </a:lnTo>
                <a:lnTo>
                  <a:pt x="0" y="260350"/>
                </a:lnTo>
                <a:close/>
              </a:path>
            </a:pathLst>
          </a:custGeom>
          <a:ln w="38100">
            <a:solidFill>
              <a:srgbClr val="FF0000"/>
            </a:solidFill>
          </a:ln>
        </p:spPr>
        <p:txBody>
          <a:bodyPr wrap="square" lIns="0" tIns="0" rIns="0" bIns="0" rtlCol="0"/>
          <a:lstStyle/>
          <a:p>
            <a:endParaRPr/>
          </a:p>
        </p:txBody>
      </p:sp>
      <p:sp>
        <p:nvSpPr>
          <p:cNvPr id="7" name="object 7"/>
          <p:cNvSpPr/>
          <p:nvPr/>
        </p:nvSpPr>
        <p:spPr>
          <a:xfrm>
            <a:off x="914401" y="3996456"/>
            <a:ext cx="1206816" cy="215900"/>
          </a:xfrm>
          <a:custGeom>
            <a:avLst/>
            <a:gdLst/>
            <a:ahLst/>
            <a:cxnLst/>
            <a:rect l="l" t="t" r="r" b="b"/>
            <a:pathLst>
              <a:path w="1006475" h="260350">
                <a:moveTo>
                  <a:pt x="0" y="260350"/>
                </a:moveTo>
                <a:lnTo>
                  <a:pt x="1006475" y="260350"/>
                </a:lnTo>
                <a:lnTo>
                  <a:pt x="1006475" y="0"/>
                </a:lnTo>
                <a:lnTo>
                  <a:pt x="0" y="0"/>
                </a:lnTo>
                <a:lnTo>
                  <a:pt x="0" y="260350"/>
                </a:lnTo>
                <a:close/>
              </a:path>
            </a:pathLst>
          </a:custGeom>
          <a:ln w="38100">
            <a:solidFill>
              <a:srgbClr val="FF0000"/>
            </a:solidFill>
          </a:ln>
        </p:spPr>
        <p:txBody>
          <a:bodyPr wrap="square" lIns="0" tIns="0" rIns="0" bIns="0" rtlCol="0"/>
          <a:lstStyle/>
          <a:p>
            <a:endParaRPr/>
          </a:p>
        </p:txBody>
      </p:sp>
      <p:sp>
        <p:nvSpPr>
          <p:cNvPr id="8" name="object 8"/>
          <p:cNvSpPr/>
          <p:nvPr/>
        </p:nvSpPr>
        <p:spPr>
          <a:xfrm>
            <a:off x="914401" y="4625273"/>
            <a:ext cx="1006475" cy="260350"/>
          </a:xfrm>
          <a:custGeom>
            <a:avLst/>
            <a:gdLst/>
            <a:ahLst/>
            <a:cxnLst/>
            <a:rect l="l" t="t" r="r" b="b"/>
            <a:pathLst>
              <a:path w="1006475" h="260350">
                <a:moveTo>
                  <a:pt x="0" y="260349"/>
                </a:moveTo>
                <a:lnTo>
                  <a:pt x="1006475" y="260349"/>
                </a:lnTo>
                <a:lnTo>
                  <a:pt x="1006475" y="0"/>
                </a:lnTo>
                <a:lnTo>
                  <a:pt x="0" y="0"/>
                </a:lnTo>
                <a:lnTo>
                  <a:pt x="0" y="260349"/>
                </a:lnTo>
                <a:close/>
              </a:path>
            </a:pathLst>
          </a:custGeom>
          <a:ln w="38100">
            <a:solidFill>
              <a:srgbClr val="FF0000"/>
            </a:solidFill>
          </a:ln>
        </p:spPr>
        <p:txBody>
          <a:bodyPr wrap="square" lIns="0" tIns="0" rIns="0" bIns="0" rtlCol="0"/>
          <a:lstStyle/>
          <a:p>
            <a:endParaRPr/>
          </a:p>
        </p:txBody>
      </p:sp>
      <p:sp>
        <p:nvSpPr>
          <p:cNvPr id="14" name="Text Placeholder 13">
            <a:extLst>
              <a:ext uri="{FF2B5EF4-FFF2-40B4-BE49-F238E27FC236}">
                <a16:creationId xmlns:a16="http://schemas.microsoft.com/office/drawing/2014/main" id="{B20DA0F5-71E7-4501-9E7D-ADFB50B4E11C}"/>
              </a:ext>
            </a:extLst>
          </p:cNvPr>
          <p:cNvSpPr>
            <a:spLocks noGrp="1"/>
          </p:cNvSpPr>
          <p:nvPr>
            <p:ph type="body" sz="quarter" idx="10"/>
          </p:nvPr>
        </p:nvSpPr>
        <p:spPr/>
        <p:txBody>
          <a:bodyPr/>
          <a:lstStyle/>
          <a:p>
            <a:r>
              <a:rPr lang="es-ES" sz="4000" spc="-15" dirty="0"/>
              <a:t>Viendo la orden de compra</a:t>
            </a:r>
            <a:endParaRPr lang="en-PH" sz="4000" dirty="0"/>
          </a:p>
        </p:txBody>
      </p:sp>
      <p:sp>
        <p:nvSpPr>
          <p:cNvPr id="15" name="Text Placeholder 14">
            <a:extLst>
              <a:ext uri="{FF2B5EF4-FFF2-40B4-BE49-F238E27FC236}">
                <a16:creationId xmlns:a16="http://schemas.microsoft.com/office/drawing/2014/main" id="{82167657-B5C4-4B81-8646-A2D4D369AEFA}"/>
              </a:ext>
            </a:extLst>
          </p:cNvPr>
          <p:cNvSpPr>
            <a:spLocks noGrp="1"/>
          </p:cNvSpPr>
          <p:nvPr>
            <p:ph type="body" sz="quarter" idx="11"/>
          </p:nvPr>
        </p:nvSpPr>
        <p:spPr>
          <a:xfrm>
            <a:off x="624338" y="1295400"/>
            <a:ext cx="10958062" cy="818388"/>
          </a:xfrm>
        </p:spPr>
        <p:txBody>
          <a:bodyPr/>
          <a:lstStyle/>
          <a:p>
            <a:pPr marL="0" indent="0">
              <a:buNone/>
            </a:pPr>
            <a:r>
              <a:rPr lang="es-ES" spc="-5" dirty="0">
                <a:cs typeface="Arial"/>
              </a:rPr>
              <a:t>Esta página se redireccionará a la página de Detalles del Pedido. En la parte superior de la página tenemos los detalles del comprador y la información de contacto; y abajo encontrará los artículos de línea.</a:t>
            </a:r>
            <a:endParaRPr lang="en-PH"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5F7378A-18C8-4186-A283-CE6AC18D48B2}"/>
              </a:ext>
            </a:extLst>
          </p:cNvPr>
          <p:cNvSpPr>
            <a:spLocks noGrp="1"/>
          </p:cNvSpPr>
          <p:nvPr>
            <p:ph type="body" sz="quarter" idx="10"/>
          </p:nvPr>
        </p:nvSpPr>
        <p:spPr/>
        <p:txBody>
          <a:bodyPr/>
          <a:lstStyle/>
          <a:p>
            <a:r>
              <a:rPr lang="en-PH" sz="4000" spc="-5" dirty="0" err="1"/>
              <a:t>Lineas</a:t>
            </a:r>
            <a:r>
              <a:rPr lang="en-PH" sz="4000" spc="-5" dirty="0"/>
              <a:t> del </a:t>
            </a:r>
            <a:r>
              <a:rPr lang="en-PH" sz="4000" spc="-5" dirty="0" err="1"/>
              <a:t>pedido</a:t>
            </a:r>
            <a:endParaRPr lang="en-PH" sz="4000" dirty="0"/>
          </a:p>
        </p:txBody>
      </p:sp>
      <p:sp>
        <p:nvSpPr>
          <p:cNvPr id="18" name="Text Placeholder 17">
            <a:extLst>
              <a:ext uri="{FF2B5EF4-FFF2-40B4-BE49-F238E27FC236}">
                <a16:creationId xmlns:a16="http://schemas.microsoft.com/office/drawing/2014/main" id="{146BAA88-0C47-432E-93E3-5EAD35388F98}"/>
              </a:ext>
            </a:extLst>
          </p:cNvPr>
          <p:cNvSpPr>
            <a:spLocks noGrp="1"/>
          </p:cNvSpPr>
          <p:nvPr>
            <p:ph type="body" sz="quarter" idx="11"/>
          </p:nvPr>
        </p:nvSpPr>
        <p:spPr>
          <a:xfrm>
            <a:off x="624338" y="1447800"/>
            <a:ext cx="10551663" cy="950978"/>
          </a:xfrm>
        </p:spPr>
        <p:txBody>
          <a:bodyPr/>
          <a:lstStyle/>
          <a:p>
            <a:pPr marL="0" indent="0">
              <a:buNone/>
            </a:pPr>
            <a:r>
              <a:rPr lang="es-ES" dirty="0">
                <a:cs typeface="Arial"/>
              </a:rPr>
              <a:t>Cada partida está disponible para su revisión. Algunos compradores permitirán cambios en la fecha de entrega, cantidad o precio unitario, mientras que otros han restringido esta funcionalidad. Los cambios pueden realizarse haciendo clic en la casilla correspondiente y modificando los datos o haciendo clic en el calendario.</a:t>
            </a:r>
            <a:endParaRPr lang="en-PH" dirty="0"/>
          </a:p>
        </p:txBody>
      </p:sp>
      <p:pic>
        <p:nvPicPr>
          <p:cNvPr id="6" name="Picture 5">
            <a:extLst>
              <a:ext uri="{FF2B5EF4-FFF2-40B4-BE49-F238E27FC236}">
                <a16:creationId xmlns:a16="http://schemas.microsoft.com/office/drawing/2014/main" id="{878EB613-7E78-4692-9BE4-346E3DA42973}"/>
              </a:ext>
            </a:extLst>
          </p:cNvPr>
          <p:cNvPicPr>
            <a:picLocks noChangeAspect="1"/>
          </p:cNvPicPr>
          <p:nvPr/>
        </p:nvPicPr>
        <p:blipFill>
          <a:blip r:embed="rId2"/>
          <a:stretch>
            <a:fillRect/>
          </a:stretch>
        </p:blipFill>
        <p:spPr>
          <a:xfrm>
            <a:off x="199873" y="3620013"/>
            <a:ext cx="11792254" cy="1560926"/>
          </a:xfrm>
          <a:prstGeom prst="rect">
            <a:avLst/>
          </a:prstGeom>
          <a:effectLst>
            <a:outerShdw blurRad="50800" dist="38100" dir="2700000" algn="tl" rotWithShape="0">
              <a:prstClr val="black">
                <a:alpha val="40000"/>
              </a:prstClr>
            </a:outerShdw>
          </a:effectLst>
        </p:spPr>
      </p:pic>
      <p:sp>
        <p:nvSpPr>
          <p:cNvPr id="5" name="object 5"/>
          <p:cNvSpPr/>
          <p:nvPr/>
        </p:nvSpPr>
        <p:spPr>
          <a:xfrm>
            <a:off x="5105400" y="4038600"/>
            <a:ext cx="4572000" cy="858961"/>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62C3E449-0B35-4E12-AE76-C8145D40AAFD}"/>
              </a:ext>
            </a:extLst>
          </p:cNvPr>
          <p:cNvSpPr>
            <a:spLocks noGrp="1"/>
          </p:cNvSpPr>
          <p:nvPr>
            <p:ph type="body" sz="quarter" idx="10"/>
          </p:nvPr>
        </p:nvSpPr>
        <p:spPr/>
        <p:txBody>
          <a:bodyPr/>
          <a:lstStyle/>
          <a:p>
            <a:r>
              <a:rPr lang="en-PH" sz="4000" dirty="0" err="1"/>
              <a:t>Núm</a:t>
            </a:r>
            <a:r>
              <a:rPr lang="en-PH" sz="4000" dirty="0"/>
              <a:t>. Ref. del </a:t>
            </a:r>
            <a:r>
              <a:rPr lang="en-PH" sz="4000" dirty="0" err="1"/>
              <a:t>proveedor</a:t>
            </a:r>
            <a:endParaRPr lang="en-PH" sz="4000" dirty="0"/>
          </a:p>
        </p:txBody>
      </p:sp>
      <p:sp>
        <p:nvSpPr>
          <p:cNvPr id="12" name="Text Placeholder 11">
            <a:extLst>
              <a:ext uri="{FF2B5EF4-FFF2-40B4-BE49-F238E27FC236}">
                <a16:creationId xmlns:a16="http://schemas.microsoft.com/office/drawing/2014/main" id="{32688E60-BD9B-43A6-BF9A-960B77ED3CBF}"/>
              </a:ext>
            </a:extLst>
          </p:cNvPr>
          <p:cNvSpPr>
            <a:spLocks noGrp="1"/>
          </p:cNvSpPr>
          <p:nvPr>
            <p:ph type="body" sz="quarter" idx="11"/>
          </p:nvPr>
        </p:nvSpPr>
        <p:spPr>
          <a:xfrm>
            <a:off x="624338" y="1371600"/>
            <a:ext cx="10551663" cy="675141"/>
          </a:xfrm>
        </p:spPr>
        <p:txBody>
          <a:bodyPr/>
          <a:lstStyle/>
          <a:p>
            <a:pPr marL="0" indent="0">
              <a:buNone/>
            </a:pPr>
            <a:r>
              <a:rPr lang="es-ES" spc="-5" dirty="0">
                <a:cs typeface="Arial"/>
              </a:rPr>
              <a:t>Comience por agregar el Número de Referencia del Proveedor.  Este es un campo obligatorio. Una vez que el pedido se revise y se modifique si es necesario, puede enviarlo de nuevo al Comprador.</a:t>
            </a:r>
            <a:endParaRPr lang="en-PH" dirty="0"/>
          </a:p>
        </p:txBody>
      </p:sp>
      <p:pic>
        <p:nvPicPr>
          <p:cNvPr id="3" name="Picture 2">
            <a:extLst>
              <a:ext uri="{FF2B5EF4-FFF2-40B4-BE49-F238E27FC236}">
                <a16:creationId xmlns:a16="http://schemas.microsoft.com/office/drawing/2014/main" id="{211B5219-ED5C-46FC-9E81-106D11173E67}"/>
              </a:ext>
            </a:extLst>
          </p:cNvPr>
          <p:cNvPicPr>
            <a:picLocks noChangeAspect="1"/>
          </p:cNvPicPr>
          <p:nvPr/>
        </p:nvPicPr>
        <p:blipFill>
          <a:blip r:embed="rId2"/>
          <a:stretch>
            <a:fillRect/>
          </a:stretch>
        </p:blipFill>
        <p:spPr>
          <a:xfrm>
            <a:off x="101292" y="2743200"/>
            <a:ext cx="11989416" cy="2667137"/>
          </a:xfrm>
          <a:prstGeom prst="rect">
            <a:avLst/>
          </a:prstGeom>
          <a:effectLst>
            <a:outerShdw blurRad="50800" dist="38100" dir="2700000" algn="tl" rotWithShape="0">
              <a:prstClr val="black">
                <a:alpha val="40000"/>
              </a:prstClr>
            </a:outerShdw>
          </a:effectLst>
        </p:spPr>
      </p:pic>
      <p:sp>
        <p:nvSpPr>
          <p:cNvPr id="13" name="object 5">
            <a:extLst>
              <a:ext uri="{FF2B5EF4-FFF2-40B4-BE49-F238E27FC236}">
                <a16:creationId xmlns:a16="http://schemas.microsoft.com/office/drawing/2014/main" id="{F5437B2A-4A5A-4EED-9C5C-174ADA342E57}"/>
              </a:ext>
            </a:extLst>
          </p:cNvPr>
          <p:cNvSpPr/>
          <p:nvPr/>
        </p:nvSpPr>
        <p:spPr>
          <a:xfrm>
            <a:off x="120342" y="3086100"/>
            <a:ext cx="3613458" cy="266700"/>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E703267E-A69C-4B8D-9DFB-38FAA8300C0C}"/>
              </a:ext>
            </a:extLst>
          </p:cNvPr>
          <p:cNvSpPr>
            <a:spLocks noGrp="1"/>
          </p:cNvSpPr>
          <p:nvPr>
            <p:ph type="body" sz="quarter" idx="10"/>
          </p:nvPr>
        </p:nvSpPr>
        <p:spPr/>
        <p:txBody>
          <a:bodyPr/>
          <a:lstStyle/>
          <a:p>
            <a:r>
              <a:rPr lang="en-PH" sz="4000" dirty="0" err="1"/>
              <a:t>Guardar</a:t>
            </a:r>
            <a:r>
              <a:rPr lang="en-PH" sz="4000" dirty="0"/>
              <a:t> y </a:t>
            </a:r>
            <a:r>
              <a:rPr lang="en-PH" sz="4000" dirty="0" err="1"/>
              <a:t>Enviar</a:t>
            </a:r>
            <a:endParaRPr lang="en-PH" sz="4000" dirty="0"/>
          </a:p>
        </p:txBody>
      </p:sp>
      <p:sp>
        <p:nvSpPr>
          <p:cNvPr id="12" name="Text Placeholder 11">
            <a:extLst>
              <a:ext uri="{FF2B5EF4-FFF2-40B4-BE49-F238E27FC236}">
                <a16:creationId xmlns:a16="http://schemas.microsoft.com/office/drawing/2014/main" id="{359931C5-63D1-423E-BC04-F14BDD4299FC}"/>
              </a:ext>
            </a:extLst>
          </p:cNvPr>
          <p:cNvSpPr>
            <a:spLocks noGrp="1"/>
          </p:cNvSpPr>
          <p:nvPr>
            <p:ph type="body" sz="quarter" idx="11"/>
          </p:nvPr>
        </p:nvSpPr>
        <p:spPr>
          <a:xfrm>
            <a:off x="624338" y="1371600"/>
            <a:ext cx="10551663" cy="716515"/>
          </a:xfrm>
        </p:spPr>
        <p:txBody>
          <a:bodyPr/>
          <a:lstStyle/>
          <a:p>
            <a:pPr marL="0" indent="0">
              <a:buNone/>
            </a:pPr>
            <a:r>
              <a:rPr lang="es-ES" spc="-5" dirty="0">
                <a:cs typeface="Arial"/>
              </a:rPr>
              <a:t>A continuación, haz clic en el botón Guardar y enviar para enviar la respuesta al comprador. El estado del pedido cambiará dependiendo de las modificaciones del mismo.</a:t>
            </a:r>
            <a:endParaRPr lang="en-PH" dirty="0"/>
          </a:p>
        </p:txBody>
      </p:sp>
      <p:pic>
        <p:nvPicPr>
          <p:cNvPr id="8" name="Picture 7">
            <a:extLst>
              <a:ext uri="{FF2B5EF4-FFF2-40B4-BE49-F238E27FC236}">
                <a16:creationId xmlns:a16="http://schemas.microsoft.com/office/drawing/2014/main" id="{542029FB-DBE7-4113-BA5D-FD7AF2B685FD}"/>
              </a:ext>
            </a:extLst>
          </p:cNvPr>
          <p:cNvPicPr>
            <a:picLocks noChangeAspect="1"/>
          </p:cNvPicPr>
          <p:nvPr/>
        </p:nvPicPr>
        <p:blipFill>
          <a:blip r:embed="rId2"/>
          <a:stretch>
            <a:fillRect/>
          </a:stretch>
        </p:blipFill>
        <p:spPr>
          <a:xfrm>
            <a:off x="1066800" y="2338485"/>
            <a:ext cx="9519139" cy="3441877"/>
          </a:xfrm>
          <a:prstGeom prst="rect">
            <a:avLst/>
          </a:prstGeom>
          <a:effectLst>
            <a:outerShdw blurRad="50800" dist="38100" dir="2700000" algn="tl" rotWithShape="0">
              <a:prstClr val="black">
                <a:alpha val="40000"/>
              </a:prstClr>
            </a:outerShdw>
          </a:effectLst>
        </p:spPr>
      </p:pic>
      <p:sp>
        <p:nvSpPr>
          <p:cNvPr id="13" name="object 5">
            <a:extLst>
              <a:ext uri="{FF2B5EF4-FFF2-40B4-BE49-F238E27FC236}">
                <a16:creationId xmlns:a16="http://schemas.microsoft.com/office/drawing/2014/main" id="{11A6EEBE-EA74-41C8-9BED-8717E11EA554}"/>
              </a:ext>
            </a:extLst>
          </p:cNvPr>
          <p:cNvSpPr/>
          <p:nvPr/>
        </p:nvSpPr>
        <p:spPr>
          <a:xfrm>
            <a:off x="1143000" y="2590800"/>
            <a:ext cx="838200" cy="304800"/>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CFB6F92-FF9A-4488-8945-E76066525019}"/>
              </a:ext>
            </a:extLst>
          </p:cNvPr>
          <p:cNvSpPr>
            <a:spLocks noGrp="1"/>
          </p:cNvSpPr>
          <p:nvPr>
            <p:ph type="body" sz="quarter" idx="11"/>
          </p:nvPr>
        </p:nvSpPr>
        <p:spPr>
          <a:xfrm>
            <a:off x="624338" y="1556892"/>
            <a:ext cx="10551663" cy="720945"/>
          </a:xfrm>
        </p:spPr>
        <p:txBody>
          <a:bodyPr/>
          <a:lstStyle/>
          <a:p>
            <a:pPr marL="0" indent="0">
              <a:buNone/>
            </a:pPr>
            <a:r>
              <a:rPr lang="es-ES" dirty="0"/>
              <a:t>Si no ha hecho ningún cambio, entonces recibirá la confirmación de que el pedido se ha enviado con éxito como Aceptado.</a:t>
            </a:r>
            <a:endParaRPr lang="en-PH" dirty="0"/>
          </a:p>
        </p:txBody>
      </p:sp>
      <p:sp>
        <p:nvSpPr>
          <p:cNvPr id="6" name="object 6"/>
          <p:cNvSpPr txBox="1"/>
          <p:nvPr/>
        </p:nvSpPr>
        <p:spPr>
          <a:xfrm>
            <a:off x="8264906" y="6533279"/>
            <a:ext cx="191770" cy="153888"/>
          </a:xfrm>
          <a:prstGeom prst="rect">
            <a:avLst/>
          </a:prstGeom>
        </p:spPr>
        <p:txBody>
          <a:bodyPr vert="horz" wrap="square" lIns="0" tIns="0" rIns="0" bIns="0" rtlCol="0">
            <a:spAutoFit/>
          </a:bodyPr>
          <a:lstStyle/>
          <a:p>
            <a:pPr marL="25400"/>
            <a:fld id="{81D60167-4931-47E6-BA6A-407CBD079E47}" type="slidenum">
              <a:rPr sz="1000" spc="-5" dirty="0">
                <a:solidFill>
                  <a:srgbClr val="888888"/>
                </a:solidFill>
                <a:latin typeface="Arial"/>
                <a:cs typeface="Arial"/>
              </a:rPr>
              <a:pPr marL="25400"/>
              <a:t>19</a:t>
            </a:fld>
            <a:endParaRPr sz="1000">
              <a:latin typeface="Arial"/>
              <a:cs typeface="Arial"/>
            </a:endParaRPr>
          </a:p>
        </p:txBody>
      </p:sp>
      <p:sp>
        <p:nvSpPr>
          <p:cNvPr id="9" name="Text Placeholder 10">
            <a:extLst>
              <a:ext uri="{FF2B5EF4-FFF2-40B4-BE49-F238E27FC236}">
                <a16:creationId xmlns:a16="http://schemas.microsoft.com/office/drawing/2014/main" id="{87EE1872-62BA-4CD3-821B-F133BB2AC59C}"/>
              </a:ext>
            </a:extLst>
          </p:cNvPr>
          <p:cNvSpPr>
            <a:spLocks noGrp="1"/>
          </p:cNvSpPr>
          <p:nvPr>
            <p:ph type="body" sz="quarter" idx="10"/>
          </p:nvPr>
        </p:nvSpPr>
        <p:spPr>
          <a:xfrm>
            <a:off x="624338" y="446089"/>
            <a:ext cx="10551663" cy="675141"/>
          </a:xfrm>
        </p:spPr>
        <p:txBody>
          <a:bodyPr/>
          <a:lstStyle/>
          <a:p>
            <a:r>
              <a:rPr lang="en-PH" sz="4000" dirty="0" err="1"/>
              <a:t>Guardar</a:t>
            </a:r>
            <a:r>
              <a:rPr lang="en-PH" sz="4000" dirty="0"/>
              <a:t> y </a:t>
            </a:r>
            <a:r>
              <a:rPr lang="en-PH" sz="4000" dirty="0" err="1"/>
              <a:t>Enviar</a:t>
            </a:r>
            <a:endParaRPr lang="en-PH" sz="4000" dirty="0"/>
          </a:p>
        </p:txBody>
      </p:sp>
      <p:pic>
        <p:nvPicPr>
          <p:cNvPr id="10" name="Picture 9">
            <a:extLst>
              <a:ext uri="{FF2B5EF4-FFF2-40B4-BE49-F238E27FC236}">
                <a16:creationId xmlns:a16="http://schemas.microsoft.com/office/drawing/2014/main" id="{69296748-04A5-4AA6-982E-A93F198B1311}"/>
              </a:ext>
            </a:extLst>
          </p:cNvPr>
          <p:cNvPicPr>
            <a:picLocks noChangeAspect="1"/>
          </p:cNvPicPr>
          <p:nvPr/>
        </p:nvPicPr>
        <p:blipFill>
          <a:blip r:embed="rId2"/>
          <a:stretch>
            <a:fillRect/>
          </a:stretch>
        </p:blipFill>
        <p:spPr>
          <a:xfrm>
            <a:off x="1905000" y="2720938"/>
            <a:ext cx="7626742" cy="1416123"/>
          </a:xfrm>
          <a:prstGeom prst="rect">
            <a:avLst/>
          </a:prstGeom>
        </p:spPr>
      </p:pic>
      <p:sp>
        <p:nvSpPr>
          <p:cNvPr id="11" name="object 5">
            <a:extLst>
              <a:ext uri="{FF2B5EF4-FFF2-40B4-BE49-F238E27FC236}">
                <a16:creationId xmlns:a16="http://schemas.microsoft.com/office/drawing/2014/main" id="{AA441754-144C-4310-97CB-3E8D677B27E3}"/>
              </a:ext>
            </a:extLst>
          </p:cNvPr>
          <p:cNvSpPr/>
          <p:nvPr/>
        </p:nvSpPr>
        <p:spPr>
          <a:xfrm>
            <a:off x="1905000" y="3870361"/>
            <a:ext cx="3962400" cy="266700"/>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67DE6BD-55C5-4727-BB2A-26D53C7D40FA}"/>
              </a:ext>
            </a:extLst>
          </p:cNvPr>
          <p:cNvSpPr>
            <a:spLocks noGrp="1"/>
          </p:cNvSpPr>
          <p:nvPr>
            <p:ph type="body" sz="quarter" idx="10"/>
          </p:nvPr>
        </p:nvSpPr>
        <p:spPr/>
        <p:txBody>
          <a:bodyPr/>
          <a:lstStyle/>
          <a:p>
            <a:r>
              <a:rPr lang="en-PH" sz="4000" spc="-5" dirty="0"/>
              <a:t>Agenda</a:t>
            </a:r>
            <a:endParaRPr lang="en-PH" sz="4000" dirty="0"/>
          </a:p>
        </p:txBody>
      </p:sp>
      <p:sp>
        <p:nvSpPr>
          <p:cNvPr id="15" name="Text Placeholder 14">
            <a:extLst>
              <a:ext uri="{FF2B5EF4-FFF2-40B4-BE49-F238E27FC236}">
                <a16:creationId xmlns:a16="http://schemas.microsoft.com/office/drawing/2014/main" id="{368FC253-84A9-4F35-97D0-F554D3CD920B}"/>
              </a:ext>
            </a:extLst>
          </p:cNvPr>
          <p:cNvSpPr>
            <a:spLocks noGrp="1"/>
          </p:cNvSpPr>
          <p:nvPr>
            <p:ph type="body" sz="quarter" idx="11"/>
          </p:nvPr>
        </p:nvSpPr>
        <p:spPr/>
        <p:txBody>
          <a:bodyPr/>
          <a:lstStyle/>
          <a:p>
            <a:pPr marL="0" indent="0">
              <a:buNone/>
            </a:pPr>
            <a:r>
              <a:rPr lang="es-ES" b="1" dirty="0"/>
              <a:t>Bienvenidos a su capacitación Gestión de Pedidos de compra para los proveedores</a:t>
            </a:r>
          </a:p>
          <a:p>
            <a:pPr marL="0" indent="0">
              <a:buNone/>
            </a:pPr>
            <a:endParaRPr lang="es-ES" dirty="0"/>
          </a:p>
          <a:p>
            <a:pPr marL="0" indent="0">
              <a:buNone/>
            </a:pPr>
            <a:r>
              <a:rPr lang="es-ES" dirty="0"/>
              <a:t>Durante esta capacitación les explicaremos:</a:t>
            </a:r>
          </a:p>
          <a:p>
            <a:r>
              <a:rPr lang="es-ES_tradnl" dirty="0"/>
              <a:t>El flujo del trabajo de </a:t>
            </a:r>
            <a:r>
              <a:rPr lang="es-ES_tradnl" dirty="0" err="1"/>
              <a:t>Order</a:t>
            </a:r>
            <a:r>
              <a:rPr lang="es-ES_tradnl" dirty="0"/>
              <a:t> Management</a:t>
            </a:r>
          </a:p>
          <a:p>
            <a:r>
              <a:rPr lang="es-ES_tradnl" dirty="0"/>
              <a:t>Como conectarse al portal por primera vez</a:t>
            </a:r>
          </a:p>
          <a:p>
            <a:r>
              <a:rPr lang="es-ES_tradnl" dirty="0"/>
              <a:t>Como visualizar los pedidos</a:t>
            </a:r>
          </a:p>
          <a:p>
            <a:r>
              <a:rPr lang="es-ES_tradnl" dirty="0"/>
              <a:t>Acceder y confirmar los pedidos </a:t>
            </a:r>
          </a:p>
          <a:p>
            <a:r>
              <a:rPr lang="es-ES_tradnl" dirty="0"/>
              <a:t>Responder a cambios de pedidos</a:t>
            </a:r>
          </a:p>
          <a:p>
            <a:r>
              <a:rPr lang="es-ES_tradnl" dirty="0"/>
              <a:t>Rechazar pedidos </a:t>
            </a:r>
          </a:p>
          <a:p>
            <a:r>
              <a:rPr lang="es-ES_tradnl" dirty="0"/>
              <a:t>Aviso de </a:t>
            </a:r>
            <a:r>
              <a:rPr lang="es-ES_tradnl" dirty="0" err="1"/>
              <a:t>Envio</a:t>
            </a:r>
            <a:r>
              <a:rPr lang="es-ES_tradnl" dirty="0"/>
              <a:t> </a:t>
            </a:r>
          </a:p>
          <a:p>
            <a:r>
              <a:rPr lang="es-ES_tradnl" dirty="0" err="1"/>
              <a:t>Facturacion</a:t>
            </a:r>
            <a:r>
              <a:rPr lang="es-ES_tradnl" dirty="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0BD6F6A2-7BD0-444E-B20F-4AF68F813284}"/>
              </a:ext>
            </a:extLst>
          </p:cNvPr>
          <p:cNvSpPr>
            <a:spLocks noGrp="1"/>
          </p:cNvSpPr>
          <p:nvPr>
            <p:ph type="body" sz="quarter" idx="10"/>
          </p:nvPr>
        </p:nvSpPr>
        <p:spPr/>
        <p:txBody>
          <a:bodyPr/>
          <a:lstStyle/>
          <a:p>
            <a:r>
              <a:rPr lang="en-PH" sz="4000" dirty="0" err="1"/>
              <a:t>Rechazar</a:t>
            </a:r>
            <a:r>
              <a:rPr lang="en-PH" sz="4000" dirty="0"/>
              <a:t> una </a:t>
            </a:r>
            <a:r>
              <a:rPr lang="en-PH" sz="4000" dirty="0" err="1"/>
              <a:t>orden</a:t>
            </a:r>
            <a:r>
              <a:rPr lang="en-PH" sz="4000" dirty="0"/>
              <a:t> </a:t>
            </a:r>
          </a:p>
        </p:txBody>
      </p:sp>
      <p:sp>
        <p:nvSpPr>
          <p:cNvPr id="12" name="Text Placeholder 11">
            <a:extLst>
              <a:ext uri="{FF2B5EF4-FFF2-40B4-BE49-F238E27FC236}">
                <a16:creationId xmlns:a16="http://schemas.microsoft.com/office/drawing/2014/main" id="{0604DD50-3409-4A60-AD23-3E3F873FC245}"/>
              </a:ext>
            </a:extLst>
          </p:cNvPr>
          <p:cNvSpPr>
            <a:spLocks noGrp="1"/>
          </p:cNvSpPr>
          <p:nvPr>
            <p:ph type="body" sz="quarter" idx="11"/>
          </p:nvPr>
        </p:nvSpPr>
        <p:spPr>
          <a:xfrm>
            <a:off x="624338" y="1371600"/>
            <a:ext cx="10551663" cy="836272"/>
          </a:xfrm>
        </p:spPr>
        <p:txBody>
          <a:bodyPr/>
          <a:lstStyle/>
          <a:p>
            <a:pPr marL="0" indent="0">
              <a:buNone/>
            </a:pPr>
            <a:r>
              <a:rPr lang="es-ES" spc="-5" dirty="0">
                <a:cs typeface="Arial"/>
              </a:rPr>
              <a:t>Rechazar una orden puede ocurrir por muchas razones. El comprador puede no necesitar más la pieza o tal vez ya no lleve esa pieza en particular. Empiece por abrir el pedido.</a:t>
            </a:r>
            <a:endParaRPr lang="en-PH" dirty="0"/>
          </a:p>
        </p:txBody>
      </p:sp>
      <p:pic>
        <p:nvPicPr>
          <p:cNvPr id="3" name="Picture 2">
            <a:extLst>
              <a:ext uri="{FF2B5EF4-FFF2-40B4-BE49-F238E27FC236}">
                <a16:creationId xmlns:a16="http://schemas.microsoft.com/office/drawing/2014/main" id="{BDA1B869-EB0E-4C6F-B762-2CC1B6C8FB1D}"/>
              </a:ext>
            </a:extLst>
          </p:cNvPr>
          <p:cNvPicPr>
            <a:picLocks noChangeAspect="1"/>
          </p:cNvPicPr>
          <p:nvPr/>
        </p:nvPicPr>
        <p:blipFill>
          <a:blip r:embed="rId3"/>
          <a:stretch>
            <a:fillRect/>
          </a:stretch>
        </p:blipFill>
        <p:spPr>
          <a:xfrm>
            <a:off x="624337" y="1957569"/>
            <a:ext cx="10196063" cy="4070916"/>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778D05FF-E87D-4184-8344-E2B48DE2F066}"/>
              </a:ext>
            </a:extLst>
          </p:cNvPr>
          <p:cNvSpPr>
            <a:spLocks noGrp="1"/>
          </p:cNvSpPr>
          <p:nvPr>
            <p:ph type="body" sz="quarter" idx="10"/>
          </p:nvPr>
        </p:nvSpPr>
        <p:spPr/>
        <p:txBody>
          <a:bodyPr/>
          <a:lstStyle/>
          <a:p>
            <a:r>
              <a:rPr lang="en-PH" sz="4000" dirty="0" err="1"/>
              <a:t>Rechazar</a:t>
            </a:r>
            <a:r>
              <a:rPr lang="en-PH" sz="4000" dirty="0"/>
              <a:t> una </a:t>
            </a:r>
            <a:r>
              <a:rPr lang="en-PH" sz="4000" dirty="0" err="1"/>
              <a:t>orden</a:t>
            </a:r>
            <a:r>
              <a:rPr lang="en-PH" sz="4000" dirty="0"/>
              <a:t> </a:t>
            </a:r>
          </a:p>
        </p:txBody>
      </p:sp>
      <p:sp>
        <p:nvSpPr>
          <p:cNvPr id="8" name="Text Placeholder 7">
            <a:extLst>
              <a:ext uri="{FF2B5EF4-FFF2-40B4-BE49-F238E27FC236}">
                <a16:creationId xmlns:a16="http://schemas.microsoft.com/office/drawing/2014/main" id="{095376BA-6AD5-4A52-A0DA-941928AEC533}"/>
              </a:ext>
            </a:extLst>
          </p:cNvPr>
          <p:cNvSpPr>
            <a:spLocks noGrp="1"/>
          </p:cNvSpPr>
          <p:nvPr>
            <p:ph type="body" sz="quarter" idx="11"/>
          </p:nvPr>
        </p:nvSpPr>
        <p:spPr>
          <a:xfrm>
            <a:off x="624338" y="1295400"/>
            <a:ext cx="10551663" cy="1017805"/>
          </a:xfrm>
        </p:spPr>
        <p:txBody>
          <a:bodyPr/>
          <a:lstStyle/>
          <a:p>
            <a:pPr marL="0" indent="0">
              <a:buNone/>
            </a:pPr>
            <a:r>
              <a:rPr lang="es-ES" spc="-5" dirty="0"/>
              <a:t>Si rechazas el pedido completo recibirás la confirmación de que el pedido fue rechazado con éxito con el estatus de "Rechazado". El documento no será enviado hasta que se haga clic en "Guardar y enviar".  Después de hacer clic en "Guardar y enviar" recibirá el mensaje "El pedido fue enviado con éxito con el estado de Rechazado"</a:t>
            </a:r>
            <a:endParaRPr lang="en-PH" dirty="0"/>
          </a:p>
        </p:txBody>
      </p:sp>
      <p:pic>
        <p:nvPicPr>
          <p:cNvPr id="5" name="Picture 4">
            <a:extLst>
              <a:ext uri="{FF2B5EF4-FFF2-40B4-BE49-F238E27FC236}">
                <a16:creationId xmlns:a16="http://schemas.microsoft.com/office/drawing/2014/main" id="{8F107D62-52D9-43B6-9F7E-D0F1BEA42C3C}"/>
              </a:ext>
            </a:extLst>
          </p:cNvPr>
          <p:cNvPicPr>
            <a:picLocks noChangeAspect="1"/>
          </p:cNvPicPr>
          <p:nvPr/>
        </p:nvPicPr>
        <p:blipFill>
          <a:blip r:embed="rId2"/>
          <a:stretch>
            <a:fillRect/>
          </a:stretch>
        </p:blipFill>
        <p:spPr>
          <a:xfrm>
            <a:off x="877956" y="2313204"/>
            <a:ext cx="9206390" cy="4039243"/>
          </a:xfrm>
          <a:prstGeom prst="rect">
            <a:avLst/>
          </a:prstGeom>
          <a:effectLst>
            <a:outerShdw blurRad="50800" dist="38100" dir="2700000" algn="tl" rotWithShape="0">
              <a:prstClr val="black">
                <a:alpha val="40000"/>
              </a:prstClr>
            </a:outerShdw>
          </a:effectLst>
        </p:spPr>
      </p:pic>
      <p:sp>
        <p:nvSpPr>
          <p:cNvPr id="10" name="object 5">
            <a:extLst>
              <a:ext uri="{FF2B5EF4-FFF2-40B4-BE49-F238E27FC236}">
                <a16:creationId xmlns:a16="http://schemas.microsoft.com/office/drawing/2014/main" id="{D4AD6935-F02E-4F85-A737-28B4A5A2EF0F}"/>
              </a:ext>
            </a:extLst>
          </p:cNvPr>
          <p:cNvSpPr/>
          <p:nvPr/>
        </p:nvSpPr>
        <p:spPr>
          <a:xfrm>
            <a:off x="801755" y="3063902"/>
            <a:ext cx="6248400" cy="228600"/>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
        <p:nvSpPr>
          <p:cNvPr id="11" name="object 5">
            <a:extLst>
              <a:ext uri="{FF2B5EF4-FFF2-40B4-BE49-F238E27FC236}">
                <a16:creationId xmlns:a16="http://schemas.microsoft.com/office/drawing/2014/main" id="{113FE55A-8963-4E1F-AC0E-08E9E0E791AA}"/>
              </a:ext>
            </a:extLst>
          </p:cNvPr>
          <p:cNvSpPr/>
          <p:nvPr/>
        </p:nvSpPr>
        <p:spPr>
          <a:xfrm>
            <a:off x="2514600" y="2517852"/>
            <a:ext cx="838200" cy="301548"/>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1145255-6347-4F38-B9DE-E26261AE633D}"/>
              </a:ext>
            </a:extLst>
          </p:cNvPr>
          <p:cNvSpPr>
            <a:spLocks noGrp="1"/>
          </p:cNvSpPr>
          <p:nvPr>
            <p:ph type="body" sz="quarter" idx="11"/>
          </p:nvPr>
        </p:nvSpPr>
        <p:spPr>
          <a:xfrm>
            <a:off x="624338" y="1447800"/>
            <a:ext cx="10551663" cy="4227052"/>
          </a:xfrm>
        </p:spPr>
        <p:txBody>
          <a:bodyPr/>
          <a:lstStyle/>
          <a:p>
            <a:pPr marL="0" indent="0">
              <a:buNone/>
            </a:pPr>
            <a:r>
              <a:rPr lang="es-ES" spc="-5" dirty="0"/>
              <a:t>No te olvides de dejar comentarios que expliquen por qué rechazas el pedido.</a:t>
            </a:r>
            <a:endParaRPr lang="en-PH" dirty="0"/>
          </a:p>
        </p:txBody>
      </p:sp>
      <p:sp>
        <p:nvSpPr>
          <p:cNvPr id="12" name="Text Placeholder 8">
            <a:extLst>
              <a:ext uri="{FF2B5EF4-FFF2-40B4-BE49-F238E27FC236}">
                <a16:creationId xmlns:a16="http://schemas.microsoft.com/office/drawing/2014/main" id="{C0B5A82A-D101-41AA-BCAF-7088623502F5}"/>
              </a:ext>
            </a:extLst>
          </p:cNvPr>
          <p:cNvSpPr>
            <a:spLocks noGrp="1"/>
          </p:cNvSpPr>
          <p:nvPr>
            <p:ph type="body" sz="quarter" idx="10"/>
          </p:nvPr>
        </p:nvSpPr>
        <p:spPr>
          <a:xfrm>
            <a:off x="624338" y="446089"/>
            <a:ext cx="10551663" cy="675141"/>
          </a:xfrm>
        </p:spPr>
        <p:txBody>
          <a:bodyPr/>
          <a:lstStyle/>
          <a:p>
            <a:r>
              <a:rPr lang="en-PH" sz="4000" dirty="0" err="1"/>
              <a:t>Rechazar</a:t>
            </a:r>
            <a:r>
              <a:rPr lang="en-PH" sz="4000" dirty="0"/>
              <a:t> una </a:t>
            </a:r>
            <a:r>
              <a:rPr lang="en-PH" sz="4000" dirty="0" err="1"/>
              <a:t>orden</a:t>
            </a:r>
            <a:r>
              <a:rPr lang="en-PH" sz="4000" dirty="0"/>
              <a:t> </a:t>
            </a:r>
          </a:p>
        </p:txBody>
      </p:sp>
      <p:pic>
        <p:nvPicPr>
          <p:cNvPr id="8" name="Picture 7">
            <a:extLst>
              <a:ext uri="{FF2B5EF4-FFF2-40B4-BE49-F238E27FC236}">
                <a16:creationId xmlns:a16="http://schemas.microsoft.com/office/drawing/2014/main" id="{4116C332-289E-4804-B72E-FC77C2BF6688}"/>
              </a:ext>
            </a:extLst>
          </p:cNvPr>
          <p:cNvPicPr>
            <a:picLocks noChangeAspect="1"/>
          </p:cNvPicPr>
          <p:nvPr/>
        </p:nvPicPr>
        <p:blipFill>
          <a:blip r:embed="rId2"/>
          <a:stretch>
            <a:fillRect/>
          </a:stretch>
        </p:blipFill>
        <p:spPr>
          <a:xfrm>
            <a:off x="354838" y="1981200"/>
            <a:ext cx="11090661" cy="3746603"/>
          </a:xfrm>
          <a:prstGeom prst="rect">
            <a:avLst/>
          </a:prstGeom>
          <a:effectLst>
            <a:outerShdw blurRad="50800" dist="38100" dir="2700000" algn="tl" rotWithShape="0">
              <a:prstClr val="black">
                <a:alpha val="40000"/>
              </a:prstClr>
            </a:outerShdw>
          </a:effectLst>
        </p:spPr>
      </p:pic>
      <p:sp>
        <p:nvSpPr>
          <p:cNvPr id="13" name="object 5">
            <a:extLst>
              <a:ext uri="{FF2B5EF4-FFF2-40B4-BE49-F238E27FC236}">
                <a16:creationId xmlns:a16="http://schemas.microsoft.com/office/drawing/2014/main" id="{F65A4E05-7AA8-417C-9EE2-F974F6C0081A}"/>
              </a:ext>
            </a:extLst>
          </p:cNvPr>
          <p:cNvSpPr/>
          <p:nvPr/>
        </p:nvSpPr>
        <p:spPr>
          <a:xfrm>
            <a:off x="6757947" y="4656151"/>
            <a:ext cx="533400" cy="228600"/>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
        <p:nvSpPr>
          <p:cNvPr id="14" name="object 5">
            <a:extLst>
              <a:ext uri="{FF2B5EF4-FFF2-40B4-BE49-F238E27FC236}">
                <a16:creationId xmlns:a16="http://schemas.microsoft.com/office/drawing/2014/main" id="{0AB09690-4E63-4F99-B06D-825092ED2EFC}"/>
              </a:ext>
            </a:extLst>
          </p:cNvPr>
          <p:cNvSpPr/>
          <p:nvPr/>
        </p:nvSpPr>
        <p:spPr>
          <a:xfrm>
            <a:off x="457200" y="5029199"/>
            <a:ext cx="8153400" cy="698603"/>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E6731F6-3427-4FF1-BD97-EBCFADE89040}"/>
              </a:ext>
            </a:extLst>
          </p:cNvPr>
          <p:cNvSpPr>
            <a:spLocks noGrp="1"/>
          </p:cNvSpPr>
          <p:nvPr>
            <p:ph type="body" sz="quarter" idx="11"/>
          </p:nvPr>
        </p:nvSpPr>
        <p:spPr>
          <a:xfrm>
            <a:off x="624338" y="1295400"/>
            <a:ext cx="11186662" cy="459359"/>
          </a:xfrm>
        </p:spPr>
        <p:txBody>
          <a:bodyPr/>
          <a:lstStyle/>
          <a:p>
            <a:pPr marL="0" indent="0">
              <a:buNone/>
            </a:pPr>
            <a:r>
              <a:rPr lang="es-ES" spc="-5" dirty="0"/>
              <a:t>Haz clic en el botón Guardar y Enviar y obtendrá la confirmación de que el pedido fue enviado con el estado Rechazado.</a:t>
            </a:r>
            <a:endParaRPr lang="en-PH" dirty="0"/>
          </a:p>
        </p:txBody>
      </p:sp>
      <p:sp>
        <p:nvSpPr>
          <p:cNvPr id="9" name="Text Placeholder 8">
            <a:extLst>
              <a:ext uri="{FF2B5EF4-FFF2-40B4-BE49-F238E27FC236}">
                <a16:creationId xmlns:a16="http://schemas.microsoft.com/office/drawing/2014/main" id="{72231670-1FE6-4E34-A3F9-BEA3F5B08B2B}"/>
              </a:ext>
            </a:extLst>
          </p:cNvPr>
          <p:cNvSpPr>
            <a:spLocks noGrp="1"/>
          </p:cNvSpPr>
          <p:nvPr>
            <p:ph type="body" sz="quarter" idx="10"/>
          </p:nvPr>
        </p:nvSpPr>
        <p:spPr>
          <a:xfrm>
            <a:off x="624338" y="446089"/>
            <a:ext cx="10551663" cy="675141"/>
          </a:xfrm>
        </p:spPr>
        <p:txBody>
          <a:bodyPr/>
          <a:lstStyle/>
          <a:p>
            <a:r>
              <a:rPr lang="en-PH" sz="4000" dirty="0" err="1"/>
              <a:t>Rechazar</a:t>
            </a:r>
            <a:r>
              <a:rPr lang="en-PH" sz="4000" dirty="0"/>
              <a:t> una </a:t>
            </a:r>
            <a:r>
              <a:rPr lang="en-PH" sz="4000" dirty="0" err="1"/>
              <a:t>orden</a:t>
            </a:r>
            <a:r>
              <a:rPr lang="en-PH" sz="4000" dirty="0"/>
              <a:t> </a:t>
            </a:r>
          </a:p>
        </p:txBody>
      </p:sp>
      <p:pic>
        <p:nvPicPr>
          <p:cNvPr id="5" name="Picture 4">
            <a:extLst>
              <a:ext uri="{FF2B5EF4-FFF2-40B4-BE49-F238E27FC236}">
                <a16:creationId xmlns:a16="http://schemas.microsoft.com/office/drawing/2014/main" id="{FDA65616-923D-4E54-B871-4AB4E5FEE00D}"/>
              </a:ext>
            </a:extLst>
          </p:cNvPr>
          <p:cNvPicPr>
            <a:picLocks noChangeAspect="1"/>
          </p:cNvPicPr>
          <p:nvPr/>
        </p:nvPicPr>
        <p:blipFill>
          <a:blip r:embed="rId2"/>
          <a:stretch>
            <a:fillRect/>
          </a:stretch>
        </p:blipFill>
        <p:spPr>
          <a:xfrm>
            <a:off x="1295400" y="1939531"/>
            <a:ext cx="8330439" cy="4381663"/>
          </a:xfrm>
          <a:prstGeom prst="rect">
            <a:avLst/>
          </a:prstGeom>
          <a:effectLst>
            <a:outerShdw blurRad="50800" dist="38100" dir="2700000" algn="tl" rotWithShape="0">
              <a:prstClr val="black">
                <a:alpha val="40000"/>
              </a:prstClr>
            </a:outerShdw>
          </a:effectLst>
        </p:spPr>
      </p:pic>
      <p:sp>
        <p:nvSpPr>
          <p:cNvPr id="10" name="object 5">
            <a:extLst>
              <a:ext uri="{FF2B5EF4-FFF2-40B4-BE49-F238E27FC236}">
                <a16:creationId xmlns:a16="http://schemas.microsoft.com/office/drawing/2014/main" id="{B0C87E52-4E15-4595-96A8-E598A259A95B}"/>
              </a:ext>
            </a:extLst>
          </p:cNvPr>
          <p:cNvSpPr/>
          <p:nvPr/>
        </p:nvSpPr>
        <p:spPr>
          <a:xfrm>
            <a:off x="1295400" y="2730397"/>
            <a:ext cx="3810000" cy="317603"/>
          </a:xfrm>
          <a:custGeom>
            <a:avLst/>
            <a:gdLst/>
            <a:ahLst/>
            <a:cxnLst/>
            <a:rect l="l" t="t" r="r" b="b"/>
            <a:pathLst>
              <a:path w="3332479" h="941704">
                <a:moveTo>
                  <a:pt x="0" y="941197"/>
                </a:moveTo>
                <a:lnTo>
                  <a:pt x="3332353" y="941197"/>
                </a:lnTo>
                <a:lnTo>
                  <a:pt x="3332353" y="0"/>
                </a:lnTo>
                <a:lnTo>
                  <a:pt x="0" y="0"/>
                </a:lnTo>
                <a:lnTo>
                  <a:pt x="0" y="94119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417E492-F5C8-45CB-ACE4-D3E50DF86A38}"/>
              </a:ext>
            </a:extLst>
          </p:cNvPr>
          <p:cNvPicPr>
            <a:picLocks noChangeAspect="1"/>
          </p:cNvPicPr>
          <p:nvPr/>
        </p:nvPicPr>
        <p:blipFill>
          <a:blip r:embed="rId2"/>
          <a:stretch>
            <a:fillRect/>
          </a:stretch>
        </p:blipFill>
        <p:spPr>
          <a:xfrm>
            <a:off x="624338" y="1865191"/>
            <a:ext cx="10350813" cy="4262417"/>
          </a:xfrm>
          <a:prstGeom prst="rect">
            <a:avLst/>
          </a:prstGeom>
          <a:effectLst>
            <a:outerShdw blurRad="50800" dist="38100" dir="2700000" algn="tl" rotWithShape="0">
              <a:prstClr val="black">
                <a:alpha val="40000"/>
              </a:prstClr>
            </a:outerShdw>
          </a:effectLst>
        </p:spPr>
      </p:pic>
      <p:sp>
        <p:nvSpPr>
          <p:cNvPr id="10" name="Text Placeholder 9">
            <a:extLst>
              <a:ext uri="{FF2B5EF4-FFF2-40B4-BE49-F238E27FC236}">
                <a16:creationId xmlns:a16="http://schemas.microsoft.com/office/drawing/2014/main" id="{F8FC5429-8225-44CC-B2A1-2C733E7BE147}"/>
              </a:ext>
            </a:extLst>
          </p:cNvPr>
          <p:cNvSpPr>
            <a:spLocks noGrp="1"/>
          </p:cNvSpPr>
          <p:nvPr>
            <p:ph type="body" sz="quarter" idx="10"/>
          </p:nvPr>
        </p:nvSpPr>
        <p:spPr/>
        <p:txBody>
          <a:bodyPr/>
          <a:lstStyle/>
          <a:p>
            <a:r>
              <a:rPr lang="en-PH" sz="4000" spc="-5" dirty="0"/>
              <a:t>Cambio de </a:t>
            </a:r>
            <a:r>
              <a:rPr lang="en-PH" sz="4000" spc="-5" dirty="0" err="1"/>
              <a:t>Pedidos</a:t>
            </a:r>
            <a:r>
              <a:rPr lang="en-PH" sz="4000" spc="-5" dirty="0"/>
              <a:t> </a:t>
            </a:r>
            <a:endParaRPr lang="en-PH" sz="4000" dirty="0"/>
          </a:p>
        </p:txBody>
      </p:sp>
      <p:sp>
        <p:nvSpPr>
          <p:cNvPr id="11" name="Text Placeholder 10">
            <a:extLst>
              <a:ext uri="{FF2B5EF4-FFF2-40B4-BE49-F238E27FC236}">
                <a16:creationId xmlns:a16="http://schemas.microsoft.com/office/drawing/2014/main" id="{5D1A031B-A134-4CF1-9960-101E578873E4}"/>
              </a:ext>
            </a:extLst>
          </p:cNvPr>
          <p:cNvSpPr>
            <a:spLocks noGrp="1"/>
          </p:cNvSpPr>
          <p:nvPr>
            <p:ph type="body" sz="quarter" idx="11"/>
          </p:nvPr>
        </p:nvSpPr>
        <p:spPr>
          <a:xfrm>
            <a:off x="624338" y="1295400"/>
            <a:ext cx="10551663" cy="424776"/>
          </a:xfrm>
        </p:spPr>
        <p:txBody>
          <a:bodyPr/>
          <a:lstStyle/>
          <a:p>
            <a:pPr marL="12700" indent="0">
              <a:buClr>
                <a:srgbClr val="77B800"/>
              </a:buClr>
              <a:buNone/>
              <a:tabLst>
                <a:tab pos="354965" algn="l"/>
                <a:tab pos="355600" algn="l"/>
              </a:tabLst>
            </a:pPr>
            <a:r>
              <a:rPr lang="es-ES" spc="-125" dirty="0">
                <a:cs typeface="Arial"/>
              </a:rPr>
              <a:t>Para buscar órdenes de cambio: Haz clic en Pedidos &gt; Cambiar de Pedidos en el menú principal</a:t>
            </a:r>
            <a:endParaRPr lang="en-PH" dirty="0"/>
          </a:p>
        </p:txBody>
      </p:sp>
      <p:sp>
        <p:nvSpPr>
          <p:cNvPr id="7" name="object 7"/>
          <p:cNvSpPr/>
          <p:nvPr/>
        </p:nvSpPr>
        <p:spPr>
          <a:xfrm>
            <a:off x="3276600" y="3581400"/>
            <a:ext cx="1143000" cy="381000"/>
          </a:xfrm>
          <a:custGeom>
            <a:avLst/>
            <a:gdLst/>
            <a:ahLst/>
            <a:cxnLst/>
            <a:rect l="l" t="t" r="r" b="b"/>
            <a:pathLst>
              <a:path w="762000" h="427989">
                <a:moveTo>
                  <a:pt x="0" y="427431"/>
                </a:moveTo>
                <a:lnTo>
                  <a:pt x="761733" y="427431"/>
                </a:lnTo>
                <a:lnTo>
                  <a:pt x="761733" y="0"/>
                </a:lnTo>
                <a:lnTo>
                  <a:pt x="0" y="0"/>
                </a:lnTo>
                <a:lnTo>
                  <a:pt x="0" y="427431"/>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CF920D3-8467-4A3D-97FB-34DD4B48D4FA}"/>
              </a:ext>
            </a:extLst>
          </p:cNvPr>
          <p:cNvSpPr>
            <a:spLocks noGrp="1"/>
          </p:cNvSpPr>
          <p:nvPr>
            <p:ph type="body" sz="quarter" idx="10"/>
          </p:nvPr>
        </p:nvSpPr>
        <p:spPr/>
        <p:txBody>
          <a:bodyPr/>
          <a:lstStyle/>
          <a:p>
            <a:r>
              <a:rPr lang="en-PH" sz="4000" spc="-5" dirty="0"/>
              <a:t>Cambio de </a:t>
            </a:r>
            <a:r>
              <a:rPr lang="en-PH" sz="4000" spc="-5" dirty="0" err="1"/>
              <a:t>Pedidos</a:t>
            </a:r>
            <a:r>
              <a:rPr lang="en-PH" sz="4000" spc="-5" dirty="0"/>
              <a:t> </a:t>
            </a:r>
            <a:endParaRPr lang="en-PH" sz="4000" dirty="0"/>
          </a:p>
        </p:txBody>
      </p:sp>
      <p:sp>
        <p:nvSpPr>
          <p:cNvPr id="10" name="Text Placeholder 9">
            <a:extLst>
              <a:ext uri="{FF2B5EF4-FFF2-40B4-BE49-F238E27FC236}">
                <a16:creationId xmlns:a16="http://schemas.microsoft.com/office/drawing/2014/main" id="{9A1BE562-2FF1-4941-AD15-A46B0C1AFF85}"/>
              </a:ext>
            </a:extLst>
          </p:cNvPr>
          <p:cNvSpPr>
            <a:spLocks noGrp="1"/>
          </p:cNvSpPr>
          <p:nvPr>
            <p:ph type="body" sz="quarter" idx="11"/>
          </p:nvPr>
        </p:nvSpPr>
        <p:spPr>
          <a:xfrm>
            <a:off x="624338" y="1556892"/>
            <a:ext cx="10551663" cy="4227052"/>
          </a:xfrm>
        </p:spPr>
        <p:txBody>
          <a:bodyPr/>
          <a:lstStyle/>
          <a:p>
            <a:pPr marL="12700" indent="0">
              <a:buClr>
                <a:srgbClr val="77B800"/>
              </a:buClr>
              <a:buNone/>
              <a:tabLst>
                <a:tab pos="354965" algn="l"/>
                <a:tab pos="355600" algn="l"/>
              </a:tabLst>
            </a:pPr>
            <a:r>
              <a:rPr lang="es-ES" spc="-125" dirty="0">
                <a:cs typeface="Arial"/>
              </a:rPr>
              <a:t>Para buscar órdenes de cambio particular:</a:t>
            </a:r>
          </a:p>
          <a:p>
            <a:pPr marL="12700" indent="0">
              <a:buClr>
                <a:srgbClr val="77B800"/>
              </a:buClr>
              <a:buNone/>
              <a:tabLst>
                <a:tab pos="354965" algn="l"/>
                <a:tab pos="355600" algn="l"/>
              </a:tabLst>
            </a:pPr>
            <a:r>
              <a:rPr lang="es-ES" spc="-125" dirty="0">
                <a:cs typeface="Arial"/>
              </a:rPr>
              <a:t>Utilice la Búsqueda Avanzada en la pestaña de Cambio de Pedidos</a:t>
            </a:r>
            <a:endParaRPr lang="en-PH" dirty="0"/>
          </a:p>
        </p:txBody>
      </p:sp>
      <p:pic>
        <p:nvPicPr>
          <p:cNvPr id="7" name="Picture 6">
            <a:extLst>
              <a:ext uri="{FF2B5EF4-FFF2-40B4-BE49-F238E27FC236}">
                <a16:creationId xmlns:a16="http://schemas.microsoft.com/office/drawing/2014/main" id="{81DA7912-EE5B-4931-8AE6-913B78668E39}"/>
              </a:ext>
            </a:extLst>
          </p:cNvPr>
          <p:cNvPicPr>
            <a:picLocks noChangeAspect="1"/>
          </p:cNvPicPr>
          <p:nvPr/>
        </p:nvPicPr>
        <p:blipFill>
          <a:blip r:embed="rId2"/>
          <a:stretch>
            <a:fillRect/>
          </a:stretch>
        </p:blipFill>
        <p:spPr>
          <a:xfrm>
            <a:off x="1015999" y="2971800"/>
            <a:ext cx="9500088" cy="2965602"/>
          </a:xfrm>
          <a:prstGeom prst="rect">
            <a:avLst/>
          </a:prstGeom>
          <a:effectLst>
            <a:outerShdw blurRad="50800" dist="38100" dir="2700000" algn="tl" rotWithShape="0">
              <a:prstClr val="black">
                <a:alpha val="40000"/>
              </a:prstClr>
            </a:outerShdw>
          </a:effectLst>
        </p:spPr>
      </p:pic>
      <p:sp>
        <p:nvSpPr>
          <p:cNvPr id="8" name="object 7">
            <a:extLst>
              <a:ext uri="{FF2B5EF4-FFF2-40B4-BE49-F238E27FC236}">
                <a16:creationId xmlns:a16="http://schemas.microsoft.com/office/drawing/2014/main" id="{63A4A517-4408-4EFA-A747-D3E4A041241A}"/>
              </a:ext>
            </a:extLst>
          </p:cNvPr>
          <p:cNvSpPr/>
          <p:nvPr/>
        </p:nvSpPr>
        <p:spPr>
          <a:xfrm>
            <a:off x="1295400" y="4572000"/>
            <a:ext cx="7010400" cy="1365402"/>
          </a:xfrm>
          <a:custGeom>
            <a:avLst/>
            <a:gdLst/>
            <a:ahLst/>
            <a:cxnLst/>
            <a:rect l="l" t="t" r="r" b="b"/>
            <a:pathLst>
              <a:path w="1141730" h="593725">
                <a:moveTo>
                  <a:pt x="0" y="593547"/>
                </a:moveTo>
                <a:lnTo>
                  <a:pt x="1141552" y="593547"/>
                </a:lnTo>
                <a:lnTo>
                  <a:pt x="1141552" y="0"/>
                </a:lnTo>
                <a:lnTo>
                  <a:pt x="0" y="0"/>
                </a:lnTo>
                <a:lnTo>
                  <a:pt x="0" y="59354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D8358803-93ED-4B38-BCE7-91D6404E7CC1}"/>
              </a:ext>
            </a:extLst>
          </p:cNvPr>
          <p:cNvSpPr>
            <a:spLocks noGrp="1"/>
          </p:cNvSpPr>
          <p:nvPr>
            <p:ph type="body" sz="quarter" idx="10"/>
          </p:nvPr>
        </p:nvSpPr>
        <p:spPr/>
        <p:txBody>
          <a:bodyPr/>
          <a:lstStyle/>
          <a:p>
            <a:r>
              <a:rPr lang="en-PH" sz="4000" dirty="0"/>
              <a:t>Cambio de </a:t>
            </a:r>
            <a:r>
              <a:rPr lang="en-PH" sz="4000" dirty="0" err="1"/>
              <a:t>Pedidos</a:t>
            </a:r>
            <a:r>
              <a:rPr lang="en-PH" sz="4000" dirty="0"/>
              <a:t> </a:t>
            </a:r>
          </a:p>
        </p:txBody>
      </p:sp>
      <p:sp>
        <p:nvSpPr>
          <p:cNvPr id="22" name="Text Placeholder 21">
            <a:extLst>
              <a:ext uri="{FF2B5EF4-FFF2-40B4-BE49-F238E27FC236}">
                <a16:creationId xmlns:a16="http://schemas.microsoft.com/office/drawing/2014/main" id="{5B7D6CF3-0C1F-4283-BB64-A3297115B2EE}"/>
              </a:ext>
            </a:extLst>
          </p:cNvPr>
          <p:cNvSpPr>
            <a:spLocks noGrp="1"/>
          </p:cNvSpPr>
          <p:nvPr>
            <p:ph type="body" sz="quarter" idx="11"/>
          </p:nvPr>
        </p:nvSpPr>
        <p:spPr>
          <a:xfrm>
            <a:off x="624338" y="1295400"/>
            <a:ext cx="9911836" cy="609600"/>
          </a:xfrm>
        </p:spPr>
        <p:txBody>
          <a:bodyPr/>
          <a:lstStyle/>
          <a:p>
            <a:pPr marL="12700" indent="0">
              <a:buClr>
                <a:srgbClr val="77B800"/>
              </a:buClr>
              <a:buNone/>
              <a:tabLst>
                <a:tab pos="354965" algn="l"/>
                <a:tab pos="355600" algn="l"/>
              </a:tabLst>
            </a:pPr>
            <a:r>
              <a:rPr lang="es-ES" spc="-5" dirty="0">
                <a:cs typeface="Arial"/>
              </a:rPr>
              <a:t>Los resultados de la búsqueda se mostrarán debajo de las opciones de búsqueda</a:t>
            </a:r>
          </a:p>
        </p:txBody>
      </p:sp>
      <p:pic>
        <p:nvPicPr>
          <p:cNvPr id="4" name="Picture 3">
            <a:extLst>
              <a:ext uri="{FF2B5EF4-FFF2-40B4-BE49-F238E27FC236}">
                <a16:creationId xmlns:a16="http://schemas.microsoft.com/office/drawing/2014/main" id="{A62F20D9-D336-4930-9D77-81F60A5F4566}"/>
              </a:ext>
            </a:extLst>
          </p:cNvPr>
          <p:cNvPicPr>
            <a:picLocks noChangeAspect="1"/>
          </p:cNvPicPr>
          <p:nvPr/>
        </p:nvPicPr>
        <p:blipFill>
          <a:blip r:embed="rId2"/>
          <a:stretch>
            <a:fillRect/>
          </a:stretch>
        </p:blipFill>
        <p:spPr>
          <a:xfrm>
            <a:off x="1379881" y="1905000"/>
            <a:ext cx="9432238" cy="426720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0F39535-C421-40D2-B532-E9C32E436C31}"/>
              </a:ext>
            </a:extLst>
          </p:cNvPr>
          <p:cNvPicPr>
            <a:picLocks noChangeAspect="1"/>
          </p:cNvPicPr>
          <p:nvPr/>
        </p:nvPicPr>
        <p:blipFill>
          <a:blip r:embed="rId2"/>
          <a:stretch>
            <a:fillRect/>
          </a:stretch>
        </p:blipFill>
        <p:spPr>
          <a:xfrm>
            <a:off x="1379881" y="1905000"/>
            <a:ext cx="9432238" cy="4267200"/>
          </a:xfrm>
          <a:prstGeom prst="rect">
            <a:avLst/>
          </a:prstGeom>
          <a:effectLst>
            <a:outerShdw blurRad="50800" dist="38100" dir="2700000" algn="tl" rotWithShape="0">
              <a:prstClr val="black">
                <a:alpha val="40000"/>
              </a:prstClr>
            </a:outerShdw>
          </a:effectLst>
        </p:spPr>
      </p:pic>
      <p:sp>
        <p:nvSpPr>
          <p:cNvPr id="16" name="Text Placeholder 15">
            <a:extLst>
              <a:ext uri="{FF2B5EF4-FFF2-40B4-BE49-F238E27FC236}">
                <a16:creationId xmlns:a16="http://schemas.microsoft.com/office/drawing/2014/main" id="{14E8A7A7-FE6D-46C9-9245-782F79F09790}"/>
              </a:ext>
            </a:extLst>
          </p:cNvPr>
          <p:cNvSpPr>
            <a:spLocks noGrp="1"/>
          </p:cNvSpPr>
          <p:nvPr>
            <p:ph type="body" sz="quarter" idx="10"/>
          </p:nvPr>
        </p:nvSpPr>
        <p:spPr/>
        <p:txBody>
          <a:bodyPr/>
          <a:lstStyle/>
          <a:p>
            <a:r>
              <a:rPr lang="en-PH" sz="4000" spc="-5" dirty="0"/>
              <a:t>Cambio de </a:t>
            </a:r>
            <a:r>
              <a:rPr lang="en-PH" sz="4000" spc="-5" dirty="0" err="1"/>
              <a:t>Pedidos</a:t>
            </a:r>
            <a:r>
              <a:rPr lang="en-PH" sz="4000" spc="-5" dirty="0"/>
              <a:t> </a:t>
            </a:r>
          </a:p>
        </p:txBody>
      </p:sp>
      <p:sp>
        <p:nvSpPr>
          <p:cNvPr id="2" name="Rectangle 1">
            <a:extLst>
              <a:ext uri="{FF2B5EF4-FFF2-40B4-BE49-F238E27FC236}">
                <a16:creationId xmlns:a16="http://schemas.microsoft.com/office/drawing/2014/main" id="{8B89DB90-EFFE-450E-BB4F-9A4D05BB84D2}"/>
              </a:ext>
            </a:extLst>
          </p:cNvPr>
          <p:cNvSpPr/>
          <p:nvPr/>
        </p:nvSpPr>
        <p:spPr>
          <a:xfrm>
            <a:off x="762000" y="1295400"/>
            <a:ext cx="8648521" cy="369332"/>
          </a:xfrm>
          <a:prstGeom prst="rect">
            <a:avLst/>
          </a:prstGeom>
        </p:spPr>
        <p:txBody>
          <a:bodyPr wrap="none">
            <a:spAutoFit/>
          </a:bodyPr>
          <a:lstStyle/>
          <a:p>
            <a:r>
              <a:rPr lang="es-ES" dirty="0"/>
              <a:t>Haz clic en el icono lápiz y papel para poder ver los detalles de la orden de cambio</a:t>
            </a:r>
          </a:p>
        </p:txBody>
      </p:sp>
      <p:sp>
        <p:nvSpPr>
          <p:cNvPr id="4" name="Rectangle 3">
            <a:extLst>
              <a:ext uri="{FF2B5EF4-FFF2-40B4-BE49-F238E27FC236}">
                <a16:creationId xmlns:a16="http://schemas.microsoft.com/office/drawing/2014/main" id="{1CFFE9A3-5AC5-4AA3-B4AA-29DA05DDC280}"/>
              </a:ext>
            </a:extLst>
          </p:cNvPr>
          <p:cNvSpPr/>
          <p:nvPr/>
        </p:nvSpPr>
        <p:spPr>
          <a:xfrm>
            <a:off x="9829800" y="4222804"/>
            <a:ext cx="304800" cy="304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8768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F23C82E-6CFB-4C4E-A020-ABF43A5E06E8}"/>
              </a:ext>
            </a:extLst>
          </p:cNvPr>
          <p:cNvPicPr>
            <a:picLocks noChangeAspect="1"/>
          </p:cNvPicPr>
          <p:nvPr/>
        </p:nvPicPr>
        <p:blipFill>
          <a:blip r:embed="rId2"/>
          <a:stretch>
            <a:fillRect/>
          </a:stretch>
        </p:blipFill>
        <p:spPr>
          <a:xfrm>
            <a:off x="133043" y="1549303"/>
            <a:ext cx="11925913" cy="3759393"/>
          </a:xfrm>
          <a:prstGeom prst="rect">
            <a:avLst/>
          </a:prstGeom>
        </p:spPr>
      </p:pic>
      <p:sp>
        <p:nvSpPr>
          <p:cNvPr id="16" name="Text Placeholder 15">
            <a:extLst>
              <a:ext uri="{FF2B5EF4-FFF2-40B4-BE49-F238E27FC236}">
                <a16:creationId xmlns:a16="http://schemas.microsoft.com/office/drawing/2014/main" id="{F7C30CCF-DF2C-42B1-942B-ED871B9FA45C}"/>
              </a:ext>
            </a:extLst>
          </p:cNvPr>
          <p:cNvSpPr>
            <a:spLocks noGrp="1"/>
          </p:cNvSpPr>
          <p:nvPr>
            <p:ph type="body" sz="quarter" idx="10"/>
          </p:nvPr>
        </p:nvSpPr>
        <p:spPr/>
        <p:txBody>
          <a:bodyPr/>
          <a:lstStyle/>
          <a:p>
            <a:r>
              <a:rPr lang="es-ES" sz="4000" spc="-5" dirty="0"/>
              <a:t>Detalles del Cambio de Pedido</a:t>
            </a:r>
            <a:endParaRPr lang="en-PH" sz="4000" dirty="0"/>
          </a:p>
        </p:txBody>
      </p:sp>
      <p:sp>
        <p:nvSpPr>
          <p:cNvPr id="17" name="Rectangle 16">
            <a:extLst>
              <a:ext uri="{FF2B5EF4-FFF2-40B4-BE49-F238E27FC236}">
                <a16:creationId xmlns:a16="http://schemas.microsoft.com/office/drawing/2014/main" id="{D23AE464-E2FF-4B93-9C92-585B5AEF08B8}"/>
              </a:ext>
            </a:extLst>
          </p:cNvPr>
          <p:cNvSpPr/>
          <p:nvPr/>
        </p:nvSpPr>
        <p:spPr>
          <a:xfrm>
            <a:off x="133042" y="3581400"/>
            <a:ext cx="11754157" cy="838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710EF440-0EEB-4A7E-8327-F8453008251B}"/>
              </a:ext>
            </a:extLst>
          </p:cNvPr>
          <p:cNvSpPr>
            <a:spLocks noGrp="1"/>
          </p:cNvSpPr>
          <p:nvPr>
            <p:ph type="body" sz="quarter" idx="10"/>
          </p:nvPr>
        </p:nvSpPr>
        <p:spPr/>
        <p:txBody>
          <a:bodyPr/>
          <a:lstStyle/>
          <a:p>
            <a:r>
              <a:rPr lang="es-ES" sz="4000" spc="-5" dirty="0"/>
              <a:t>Detalles del Cambio de Pedido</a:t>
            </a:r>
            <a:endParaRPr lang="en-PH" sz="4000" dirty="0"/>
          </a:p>
        </p:txBody>
      </p:sp>
      <p:sp>
        <p:nvSpPr>
          <p:cNvPr id="4" name="object 4"/>
          <p:cNvSpPr txBox="1"/>
          <p:nvPr/>
        </p:nvSpPr>
        <p:spPr>
          <a:xfrm>
            <a:off x="5828665" y="4641088"/>
            <a:ext cx="4490720" cy="1300356"/>
          </a:xfrm>
          <a:prstGeom prst="rect">
            <a:avLst/>
          </a:prstGeom>
        </p:spPr>
        <p:txBody>
          <a:bodyPr vert="horz" wrap="square" lIns="0" tIns="0" rIns="0" bIns="0" rtlCol="0">
            <a:spAutoFit/>
          </a:bodyPr>
          <a:lstStyle/>
          <a:p>
            <a:pPr>
              <a:lnSpc>
                <a:spcPct val="100000"/>
              </a:lnSpc>
            </a:pPr>
            <a:endParaRPr>
              <a:cs typeface="Times New Roman"/>
            </a:endParaRPr>
          </a:p>
          <a:p>
            <a:pPr>
              <a:lnSpc>
                <a:spcPct val="100000"/>
              </a:lnSpc>
            </a:pPr>
            <a:endParaRPr>
              <a:cs typeface="Times New Roman"/>
            </a:endParaRPr>
          </a:p>
          <a:p>
            <a:pPr>
              <a:lnSpc>
                <a:spcPct val="100000"/>
              </a:lnSpc>
            </a:pPr>
            <a:endParaRPr>
              <a:cs typeface="Times New Roman"/>
            </a:endParaRPr>
          </a:p>
          <a:p>
            <a:pPr marR="15240" algn="r">
              <a:spcBef>
                <a:spcPts val="1520"/>
              </a:spcBef>
            </a:pPr>
            <a:r>
              <a:rPr spc="-10" dirty="0">
                <a:cs typeface="Arial"/>
              </a:rPr>
              <a:t>2</a:t>
            </a:r>
            <a:endParaRPr>
              <a:cs typeface="Arial"/>
            </a:endParaRPr>
          </a:p>
        </p:txBody>
      </p:sp>
      <p:sp>
        <p:nvSpPr>
          <p:cNvPr id="7" name="object 7"/>
          <p:cNvSpPr txBox="1"/>
          <p:nvPr/>
        </p:nvSpPr>
        <p:spPr>
          <a:xfrm>
            <a:off x="1828799" y="1094339"/>
            <a:ext cx="9347201" cy="553998"/>
          </a:xfrm>
          <a:prstGeom prst="rect">
            <a:avLst/>
          </a:prstGeom>
        </p:spPr>
        <p:txBody>
          <a:bodyPr vert="horz" wrap="square" lIns="0" tIns="0" rIns="0" bIns="0" rtlCol="0">
            <a:spAutoFit/>
          </a:bodyPr>
          <a:lstStyle/>
          <a:p>
            <a:pPr marL="12700" marR="5080"/>
            <a:r>
              <a:rPr lang="es-ES" spc="-5" dirty="0">
                <a:cs typeface="Arial"/>
              </a:rPr>
              <a:t>Los detalles de la línea de cambio de orden están coloreados para mostrar los cambios comparados con la orden de compra original.</a:t>
            </a:r>
          </a:p>
        </p:txBody>
      </p:sp>
      <p:sp>
        <p:nvSpPr>
          <p:cNvPr id="2" name="Rectangle 1">
            <a:extLst>
              <a:ext uri="{FF2B5EF4-FFF2-40B4-BE49-F238E27FC236}">
                <a16:creationId xmlns:a16="http://schemas.microsoft.com/office/drawing/2014/main" id="{EDE02D1F-9C84-4A80-A57B-035DC979D70B}"/>
              </a:ext>
            </a:extLst>
          </p:cNvPr>
          <p:cNvSpPr/>
          <p:nvPr/>
        </p:nvSpPr>
        <p:spPr>
          <a:xfrm>
            <a:off x="3048000" y="2216912"/>
            <a:ext cx="6096000" cy="3139321"/>
          </a:xfrm>
          <a:prstGeom prst="rect">
            <a:avLst/>
          </a:prstGeom>
        </p:spPr>
        <p:txBody>
          <a:bodyPr>
            <a:spAutoFit/>
          </a:bodyPr>
          <a:lstStyle/>
          <a:p>
            <a:pPr marL="285750" indent="-285750">
              <a:buFont typeface="Arial" panose="020B0604020202020204" pitchFamily="34" charset="0"/>
              <a:buChar char="•"/>
            </a:pPr>
            <a:r>
              <a:rPr lang="es-ES" dirty="0">
                <a:highlight>
                  <a:srgbClr val="FF0000"/>
                </a:highlight>
              </a:rPr>
              <a:t>Rojo</a:t>
            </a:r>
            <a:r>
              <a:rPr lang="es-ES" dirty="0"/>
              <a:t> - indica que se ha hecho un cambio en esa sección.</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strike="sngStrike" dirty="0">
                <a:highlight>
                  <a:srgbClr val="FF0000"/>
                </a:highlight>
              </a:rPr>
              <a:t>Rojo con tachado </a:t>
            </a:r>
            <a:r>
              <a:rPr lang="es-ES" dirty="0"/>
              <a:t>- indica que el artículo de línea ha sido cancelado.</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dirty="0">
                <a:highlight>
                  <a:srgbClr val="00FF00"/>
                </a:highlight>
              </a:rPr>
              <a:t>Verde</a:t>
            </a:r>
            <a:r>
              <a:rPr lang="es-ES" dirty="0"/>
              <a:t> - indica que no se ha hecho ningún cambio en ese artículo.</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dirty="0">
                <a:highlight>
                  <a:srgbClr val="FFFF00"/>
                </a:highlight>
              </a:rPr>
              <a:t>Amarillo</a:t>
            </a:r>
            <a:r>
              <a:rPr lang="es-ES" dirty="0"/>
              <a:t>: indica que se ha añadido un nuevo artículo de línea.</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 Placeholder 57">
            <a:extLst>
              <a:ext uri="{FF2B5EF4-FFF2-40B4-BE49-F238E27FC236}">
                <a16:creationId xmlns:a16="http://schemas.microsoft.com/office/drawing/2014/main" id="{E391F810-30CB-440E-8BC6-225831F9597B}"/>
              </a:ext>
            </a:extLst>
          </p:cNvPr>
          <p:cNvSpPr>
            <a:spLocks noGrp="1"/>
          </p:cNvSpPr>
          <p:nvPr>
            <p:ph type="body" sz="quarter" idx="10"/>
          </p:nvPr>
        </p:nvSpPr>
        <p:spPr/>
        <p:txBody>
          <a:bodyPr/>
          <a:lstStyle/>
          <a:p>
            <a:r>
              <a:rPr lang="en-US" sz="4000" dirty="0">
                <a:cs typeface="Arial"/>
              </a:rPr>
              <a:t>El </a:t>
            </a:r>
            <a:r>
              <a:rPr lang="en-US" sz="4000" dirty="0" err="1">
                <a:cs typeface="Arial"/>
              </a:rPr>
              <a:t>flujo</a:t>
            </a:r>
            <a:r>
              <a:rPr lang="en-US" sz="4000" dirty="0">
                <a:cs typeface="Arial"/>
              </a:rPr>
              <a:t> de </a:t>
            </a:r>
            <a:r>
              <a:rPr lang="en-US" sz="4000" dirty="0" err="1">
                <a:cs typeface="Arial"/>
              </a:rPr>
              <a:t>documento</a:t>
            </a:r>
            <a:endParaRPr lang="en-US" altLang="en-US" sz="4000" dirty="0">
              <a:cs typeface="Arial"/>
            </a:endParaRPr>
          </a:p>
          <a:p>
            <a:endParaRPr lang="en-PH" sz="4000" dirty="0"/>
          </a:p>
        </p:txBody>
      </p:sp>
      <p:grpSp>
        <p:nvGrpSpPr>
          <p:cNvPr id="56" name="Group 55">
            <a:extLst>
              <a:ext uri="{FF2B5EF4-FFF2-40B4-BE49-F238E27FC236}">
                <a16:creationId xmlns:a16="http://schemas.microsoft.com/office/drawing/2014/main" id="{0AAEEDC7-3DA0-4D74-869D-2DF52AFAF23A}"/>
              </a:ext>
            </a:extLst>
          </p:cNvPr>
          <p:cNvGrpSpPr/>
          <p:nvPr/>
        </p:nvGrpSpPr>
        <p:grpSpPr>
          <a:xfrm>
            <a:off x="1810543" y="1295400"/>
            <a:ext cx="8570913" cy="4724400"/>
            <a:chOff x="315431" y="1211262"/>
            <a:chExt cx="8570913" cy="4724400"/>
          </a:xfrm>
        </p:grpSpPr>
        <p:pic>
          <p:nvPicPr>
            <p:cNvPr id="57" name="Picture 2" descr="Business Evolution HG">
              <a:extLst>
                <a:ext uri="{FF2B5EF4-FFF2-40B4-BE49-F238E27FC236}">
                  <a16:creationId xmlns:a16="http://schemas.microsoft.com/office/drawing/2014/main" id="{829EAE9E-7416-4BB7-B400-E921899FB3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6806"/>
            <a:stretch>
              <a:fillRect/>
            </a:stretch>
          </p:blipFill>
          <p:spPr bwMode="auto">
            <a:xfrm>
              <a:off x="6770206" y="1270000"/>
              <a:ext cx="2116138"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3" descr="Business Evolution HG">
              <a:extLst>
                <a:ext uri="{FF2B5EF4-FFF2-40B4-BE49-F238E27FC236}">
                  <a16:creationId xmlns:a16="http://schemas.microsoft.com/office/drawing/2014/main" id="{FA408900-A87C-453C-B4A6-3880DA08A9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66945"/>
            <a:stretch>
              <a:fillRect/>
            </a:stretch>
          </p:blipFill>
          <p:spPr bwMode="auto">
            <a:xfrm>
              <a:off x="321781" y="1363662"/>
              <a:ext cx="20923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Text Box 4">
              <a:extLst>
                <a:ext uri="{FF2B5EF4-FFF2-40B4-BE49-F238E27FC236}">
                  <a16:creationId xmlns:a16="http://schemas.microsoft.com/office/drawing/2014/main" id="{94D27237-E342-4CF9-8FA2-281CF7B57870}"/>
                </a:ext>
              </a:extLst>
            </p:cNvPr>
            <p:cNvSpPr txBox="1">
              <a:spLocks noChangeArrowheads="1"/>
            </p:cNvSpPr>
            <p:nvPr/>
          </p:nvSpPr>
          <p:spPr bwMode="auto">
            <a:xfrm>
              <a:off x="6926317" y="1211262"/>
              <a:ext cx="17737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dirty="0">
                  <a:solidFill>
                    <a:srgbClr val="5781AE"/>
                  </a:solidFill>
                  <a:latin typeface="Arial Black" pitchFamily="34" charset="0"/>
                </a:rPr>
                <a:t>PROVEEDOR</a:t>
              </a:r>
            </a:p>
          </p:txBody>
        </p:sp>
        <p:sp>
          <p:nvSpPr>
            <p:cNvPr id="61" name="Text Box 5">
              <a:extLst>
                <a:ext uri="{FF2B5EF4-FFF2-40B4-BE49-F238E27FC236}">
                  <a16:creationId xmlns:a16="http://schemas.microsoft.com/office/drawing/2014/main" id="{F562BC80-4427-4BDB-AE25-DCB83E6296D4}"/>
                </a:ext>
              </a:extLst>
            </p:cNvPr>
            <p:cNvSpPr txBox="1">
              <a:spLocks noChangeArrowheads="1"/>
            </p:cNvSpPr>
            <p:nvPr/>
          </p:nvSpPr>
          <p:spPr bwMode="auto">
            <a:xfrm>
              <a:off x="425381" y="1289050"/>
              <a:ext cx="18517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dirty="0">
                  <a:solidFill>
                    <a:srgbClr val="5781AE"/>
                  </a:solidFill>
                  <a:latin typeface="Arial Black" pitchFamily="34" charset="0"/>
                </a:rPr>
                <a:t>COMPRADOR</a:t>
              </a:r>
            </a:p>
          </p:txBody>
        </p:sp>
        <p:pic>
          <p:nvPicPr>
            <p:cNvPr id="62" name="Picture 9">
              <a:extLst>
                <a:ext uri="{FF2B5EF4-FFF2-40B4-BE49-F238E27FC236}">
                  <a16:creationId xmlns:a16="http://schemas.microsoft.com/office/drawing/2014/main" id="{36088810-8411-4C7E-A71C-F4A43D0BF32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2419" y="3594100"/>
              <a:ext cx="652462" cy="6223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0">
              <a:extLst>
                <a:ext uri="{FF2B5EF4-FFF2-40B4-BE49-F238E27FC236}">
                  <a16:creationId xmlns:a16="http://schemas.microsoft.com/office/drawing/2014/main" id="{2DB4BA4D-A6F1-4EE7-B439-62054FCE1F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6281" y="4219575"/>
              <a:ext cx="230188" cy="28257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11" descr="file_pdf">
              <a:extLst>
                <a:ext uri="{FF2B5EF4-FFF2-40B4-BE49-F238E27FC236}">
                  <a16:creationId xmlns:a16="http://schemas.microsoft.com/office/drawing/2014/main" id="{13C86065-F4E6-439B-BA9F-757959CD73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2756" y="4291012"/>
              <a:ext cx="2635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13">
              <a:extLst>
                <a:ext uri="{FF2B5EF4-FFF2-40B4-BE49-F238E27FC236}">
                  <a16:creationId xmlns:a16="http://schemas.microsoft.com/office/drawing/2014/main" id="{1A2A019A-C3B1-4FC1-B1C5-BF3B9856E0B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10831" y="3305175"/>
              <a:ext cx="723900" cy="5429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14">
              <a:hlinkClick r:id="" action="ppaction://noaction"/>
              <a:extLst>
                <a:ext uri="{FF2B5EF4-FFF2-40B4-BE49-F238E27FC236}">
                  <a16:creationId xmlns:a16="http://schemas.microsoft.com/office/drawing/2014/main" id="{5ED142A3-4A22-416D-8FDC-AA6345A919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4673"/>
            <a:stretch>
              <a:fillRect/>
            </a:stretch>
          </p:blipFill>
          <p:spPr bwMode="auto">
            <a:xfrm>
              <a:off x="818669" y="3233737"/>
              <a:ext cx="669925" cy="7080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Picture 15">
              <a:extLst>
                <a:ext uri="{FF2B5EF4-FFF2-40B4-BE49-F238E27FC236}">
                  <a16:creationId xmlns:a16="http://schemas.microsoft.com/office/drawing/2014/main" id="{D3E31D1C-6DF1-4BC4-B524-162375C81BF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9894" y="4241800"/>
              <a:ext cx="723900" cy="5429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Text Box 16">
              <a:extLst>
                <a:ext uri="{FF2B5EF4-FFF2-40B4-BE49-F238E27FC236}">
                  <a16:creationId xmlns:a16="http://schemas.microsoft.com/office/drawing/2014/main" id="{87699B6A-5F59-41A7-923C-F9E2759216A4}"/>
                </a:ext>
              </a:extLst>
            </p:cNvPr>
            <p:cNvSpPr txBox="1">
              <a:spLocks noChangeArrowheads="1"/>
            </p:cNvSpPr>
            <p:nvPr/>
          </p:nvSpPr>
          <p:spPr bwMode="auto">
            <a:xfrm>
              <a:off x="531331" y="4856162"/>
              <a:ext cx="936625" cy="30995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sz="1400" dirty="0">
                  <a:solidFill>
                    <a:srgbClr val="000000"/>
                  </a:solidFill>
                  <a:latin typeface="Arial" pitchFamily="34" charset="0"/>
                </a:rPr>
                <a:t>ERP</a:t>
              </a:r>
            </a:p>
          </p:txBody>
        </p:sp>
        <p:sp>
          <p:nvSpPr>
            <p:cNvPr id="69" name="Text Box 17">
              <a:extLst>
                <a:ext uri="{FF2B5EF4-FFF2-40B4-BE49-F238E27FC236}">
                  <a16:creationId xmlns:a16="http://schemas.microsoft.com/office/drawing/2014/main" id="{DE89E17B-C509-4770-972C-7F935F353BC0}"/>
                </a:ext>
              </a:extLst>
            </p:cNvPr>
            <p:cNvSpPr txBox="1">
              <a:spLocks noChangeArrowheads="1"/>
            </p:cNvSpPr>
            <p:nvPr/>
          </p:nvSpPr>
          <p:spPr bwMode="auto">
            <a:xfrm>
              <a:off x="459894" y="1716087"/>
              <a:ext cx="1800225" cy="1754326"/>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127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4300" indent="-114300"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eaLnBrk="1" fontAlgn="base" hangingPunct="1">
                <a:spcBef>
                  <a:spcPct val="50000"/>
                </a:spcBef>
                <a:spcAft>
                  <a:spcPct val="0"/>
                </a:spcAft>
                <a:buClr>
                  <a:srgbClr val="009999"/>
                </a:buClr>
                <a:buFont typeface="Wingdings" pitchFamily="2" charset="2"/>
                <a:buChar char="§"/>
              </a:pPr>
              <a:r>
                <a:rPr lang="es-ES_tradnl" altLang="en-US" sz="1200" dirty="0">
                  <a:solidFill>
                    <a:srgbClr val="000000"/>
                  </a:solidFill>
                  <a:latin typeface="Arial" pitchFamily="34" charset="0"/>
                </a:rPr>
                <a:t>Buscar catalogo</a:t>
              </a:r>
            </a:p>
            <a:p>
              <a:pPr eaLnBrk="1" fontAlgn="base" hangingPunct="1">
                <a:spcBef>
                  <a:spcPct val="50000"/>
                </a:spcBef>
                <a:spcAft>
                  <a:spcPct val="0"/>
                </a:spcAft>
                <a:buClr>
                  <a:srgbClr val="009999"/>
                </a:buClr>
                <a:buFont typeface="Wingdings" pitchFamily="2" charset="2"/>
                <a:buChar char="§"/>
              </a:pPr>
              <a:r>
                <a:rPr lang="es-ES_tradnl" altLang="en-US" sz="1200" dirty="0">
                  <a:solidFill>
                    <a:srgbClr val="000000"/>
                  </a:solidFill>
                  <a:latin typeface="Arial" pitchFamily="34" charset="0"/>
                </a:rPr>
                <a:t>Transferir al carrito de compras </a:t>
              </a:r>
            </a:p>
            <a:p>
              <a:pPr eaLnBrk="1" fontAlgn="base" hangingPunct="1">
                <a:spcBef>
                  <a:spcPct val="50000"/>
                </a:spcBef>
                <a:spcAft>
                  <a:spcPct val="0"/>
                </a:spcAft>
                <a:buClr>
                  <a:srgbClr val="009999"/>
                </a:buClr>
                <a:buFont typeface="Wingdings" pitchFamily="2" charset="2"/>
                <a:buChar char="§"/>
              </a:pPr>
              <a:r>
                <a:rPr lang="es-ES_tradnl" altLang="en-US" sz="1200" dirty="0">
                  <a:solidFill>
                    <a:srgbClr val="000000"/>
                  </a:solidFill>
                  <a:latin typeface="Arial" pitchFamily="34" charset="0"/>
                </a:rPr>
                <a:t>Aprobación</a:t>
              </a:r>
            </a:p>
            <a:p>
              <a:pPr eaLnBrk="1" fontAlgn="base" hangingPunct="1">
                <a:spcBef>
                  <a:spcPct val="50000"/>
                </a:spcBef>
                <a:spcAft>
                  <a:spcPct val="0"/>
                </a:spcAft>
                <a:buClr>
                  <a:srgbClr val="009999"/>
                </a:buClr>
                <a:buFont typeface="Wingdings" pitchFamily="2" charset="2"/>
                <a:buChar char="§"/>
              </a:pPr>
              <a:r>
                <a:rPr lang="es-ES_tradnl" altLang="en-US" sz="1200" dirty="0">
                  <a:solidFill>
                    <a:srgbClr val="000000"/>
                  </a:solidFill>
                  <a:latin typeface="Arial" pitchFamily="34" charset="0"/>
                </a:rPr>
                <a:t>La creación de pedidos</a:t>
              </a:r>
            </a:p>
            <a:p>
              <a:pPr eaLnBrk="1" fontAlgn="base" hangingPunct="1">
                <a:spcBef>
                  <a:spcPct val="50000"/>
                </a:spcBef>
                <a:spcAft>
                  <a:spcPct val="0"/>
                </a:spcAft>
                <a:buClr>
                  <a:srgbClr val="009999"/>
                </a:buClr>
                <a:buFont typeface="Wingdings" pitchFamily="2" charset="2"/>
                <a:buNone/>
              </a:pPr>
              <a:endParaRPr lang="en-US" altLang="en-US" sz="1200" dirty="0">
                <a:solidFill>
                  <a:srgbClr val="000000"/>
                </a:solidFill>
                <a:latin typeface="Arial" pitchFamily="34" charset="0"/>
              </a:endParaRPr>
            </a:p>
          </p:txBody>
        </p:sp>
        <p:pic>
          <p:nvPicPr>
            <p:cNvPr id="70" name="Picture 18">
              <a:extLst>
                <a:ext uri="{FF2B5EF4-FFF2-40B4-BE49-F238E27FC236}">
                  <a16:creationId xmlns:a16="http://schemas.microsoft.com/office/drawing/2014/main" id="{9A1D3C22-D9F6-4B42-897F-D2C3CAC4848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5431" y="3162300"/>
              <a:ext cx="652463" cy="6223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Line 19">
              <a:extLst>
                <a:ext uri="{FF2B5EF4-FFF2-40B4-BE49-F238E27FC236}">
                  <a16:creationId xmlns:a16="http://schemas.microsoft.com/office/drawing/2014/main" id="{D235E75B-8B70-42D3-83E3-0790CD227F62}"/>
                </a:ext>
              </a:extLst>
            </p:cNvPr>
            <p:cNvSpPr>
              <a:spLocks noChangeShapeType="1"/>
            </p:cNvSpPr>
            <p:nvPr/>
          </p:nvSpPr>
          <p:spPr bwMode="auto">
            <a:xfrm flipH="1" flipV="1">
              <a:off x="1467956" y="3594100"/>
              <a:ext cx="360363" cy="0"/>
            </a:xfrm>
            <a:prstGeom prst="line">
              <a:avLst/>
            </a:prstGeom>
            <a:noFill/>
            <a:ln w="25400">
              <a:solidFill>
                <a:srgbClr val="003082"/>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n-US" b="1">
                <a:solidFill>
                  <a:prstClr val="black"/>
                </a:solidFill>
                <a:latin typeface="GillSans" charset="0"/>
                <a:cs typeface="Arial" pitchFamily="34" charset="0"/>
              </a:endParaRPr>
            </a:p>
          </p:txBody>
        </p:sp>
        <p:sp>
          <p:nvSpPr>
            <p:cNvPr id="72" name="Text Box 20">
              <a:extLst>
                <a:ext uri="{FF2B5EF4-FFF2-40B4-BE49-F238E27FC236}">
                  <a16:creationId xmlns:a16="http://schemas.microsoft.com/office/drawing/2014/main" id="{B8AC16DB-F042-4499-93D7-8A710FEA1ABA}"/>
                </a:ext>
              </a:extLst>
            </p:cNvPr>
            <p:cNvSpPr txBox="1">
              <a:spLocks noChangeArrowheads="1"/>
            </p:cNvSpPr>
            <p:nvPr/>
          </p:nvSpPr>
          <p:spPr bwMode="auto">
            <a:xfrm>
              <a:off x="1610831" y="3881437"/>
              <a:ext cx="936625" cy="30995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sz="1400" dirty="0">
                  <a:solidFill>
                    <a:srgbClr val="000000"/>
                  </a:solidFill>
                  <a:latin typeface="Arial" pitchFamily="34" charset="0"/>
                </a:rPr>
                <a:t>SRM</a:t>
              </a:r>
            </a:p>
          </p:txBody>
        </p:sp>
        <p:sp>
          <p:nvSpPr>
            <p:cNvPr id="73" name="Line 21">
              <a:extLst>
                <a:ext uri="{FF2B5EF4-FFF2-40B4-BE49-F238E27FC236}">
                  <a16:creationId xmlns:a16="http://schemas.microsoft.com/office/drawing/2014/main" id="{655CCDC5-6EC3-46C8-9B08-BA72AAD69A01}"/>
                </a:ext>
              </a:extLst>
            </p:cNvPr>
            <p:cNvSpPr>
              <a:spLocks noChangeShapeType="1"/>
            </p:cNvSpPr>
            <p:nvPr/>
          </p:nvSpPr>
          <p:spPr bwMode="auto">
            <a:xfrm rot="21304459" flipH="1">
              <a:off x="1253644" y="3881437"/>
              <a:ext cx="641350" cy="433388"/>
            </a:xfrm>
            <a:prstGeom prst="line">
              <a:avLst/>
            </a:prstGeom>
            <a:noFill/>
            <a:ln w="25400">
              <a:solidFill>
                <a:srgbClr val="00308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n-US" b="1">
                <a:solidFill>
                  <a:prstClr val="black"/>
                </a:solidFill>
                <a:latin typeface="GillSans" charset="0"/>
                <a:cs typeface="Arial" pitchFamily="34" charset="0"/>
              </a:endParaRPr>
            </a:p>
          </p:txBody>
        </p:sp>
        <p:pic>
          <p:nvPicPr>
            <p:cNvPr id="74" name="Picture 23">
              <a:extLst>
                <a:ext uri="{FF2B5EF4-FFF2-40B4-BE49-F238E27FC236}">
                  <a16:creationId xmlns:a16="http://schemas.microsoft.com/office/drawing/2014/main" id="{271F801B-EBAA-4221-81AC-5044186BA51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9081" y="1682750"/>
              <a:ext cx="652463" cy="6223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AutoShape 25">
              <a:extLst>
                <a:ext uri="{FF2B5EF4-FFF2-40B4-BE49-F238E27FC236}">
                  <a16:creationId xmlns:a16="http://schemas.microsoft.com/office/drawing/2014/main" id="{44A7E9AE-3AB6-4426-B2E3-60F8398257E6}"/>
                </a:ext>
              </a:extLst>
            </p:cNvPr>
            <p:cNvSpPr>
              <a:spLocks noChangeArrowheads="1"/>
            </p:cNvSpPr>
            <p:nvPr/>
          </p:nvSpPr>
          <p:spPr bwMode="auto">
            <a:xfrm>
              <a:off x="2691919" y="1289050"/>
              <a:ext cx="3960812" cy="647700"/>
            </a:xfrm>
            <a:prstGeom prst="rightArrow">
              <a:avLst>
                <a:gd name="adj1" fmla="val 50000"/>
                <a:gd name="adj2" fmla="val 152880"/>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fontAlgn="base">
                <a:spcBef>
                  <a:spcPct val="0"/>
                </a:spcBef>
                <a:spcAft>
                  <a:spcPct val="0"/>
                </a:spcAft>
                <a:defRPr/>
              </a:pPr>
              <a:r>
                <a:rPr lang="en-US" sz="2000" b="1" dirty="0" err="1">
                  <a:solidFill>
                    <a:srgbClr val="000000"/>
                  </a:solidFill>
                  <a:latin typeface="Arial" pitchFamily="34" charset="0"/>
                  <a:cs typeface="Arial" pitchFamily="34" charset="0"/>
                </a:rPr>
                <a:t>Orden</a:t>
              </a:r>
              <a:r>
                <a:rPr lang="en-US" sz="2000" b="1" dirty="0">
                  <a:solidFill>
                    <a:srgbClr val="000000"/>
                  </a:solidFill>
                  <a:latin typeface="Arial" pitchFamily="34" charset="0"/>
                  <a:cs typeface="Arial" pitchFamily="34" charset="0"/>
                </a:rPr>
                <a:t> de </a:t>
              </a:r>
              <a:r>
                <a:rPr lang="en-US" sz="2000" b="1" dirty="0" err="1">
                  <a:solidFill>
                    <a:srgbClr val="000000"/>
                  </a:solidFill>
                  <a:latin typeface="Arial" pitchFamily="34" charset="0"/>
                  <a:cs typeface="Arial" pitchFamily="34" charset="0"/>
                </a:rPr>
                <a:t>Compra</a:t>
              </a:r>
              <a:r>
                <a:rPr lang="en-US" sz="2000" b="1" dirty="0">
                  <a:solidFill>
                    <a:srgbClr val="000000"/>
                  </a:solidFill>
                  <a:latin typeface="Arial" pitchFamily="34" charset="0"/>
                  <a:cs typeface="Arial" pitchFamily="34" charset="0"/>
                </a:rPr>
                <a:t>/</a:t>
              </a:r>
              <a:r>
                <a:rPr lang="en-US" sz="2000" b="1" dirty="0" err="1">
                  <a:solidFill>
                    <a:srgbClr val="000000"/>
                  </a:solidFill>
                  <a:latin typeface="Arial" pitchFamily="34" charset="0"/>
                  <a:cs typeface="Arial" pitchFamily="34" charset="0"/>
                </a:rPr>
                <a:t>Pedido</a:t>
              </a:r>
              <a:endParaRPr lang="en-US" b="1" dirty="0">
                <a:solidFill>
                  <a:srgbClr val="000000"/>
                </a:solidFill>
                <a:latin typeface="Arial" pitchFamily="34" charset="0"/>
                <a:cs typeface="Arial" pitchFamily="34" charset="0"/>
              </a:endParaRPr>
            </a:p>
          </p:txBody>
        </p:sp>
        <p:sp>
          <p:nvSpPr>
            <p:cNvPr id="76" name="AutoShape 26">
              <a:extLst>
                <a:ext uri="{FF2B5EF4-FFF2-40B4-BE49-F238E27FC236}">
                  <a16:creationId xmlns:a16="http://schemas.microsoft.com/office/drawing/2014/main" id="{FB3EBE69-8E63-4A37-8C32-6687BD6B04CE}"/>
                </a:ext>
              </a:extLst>
            </p:cNvPr>
            <p:cNvSpPr>
              <a:spLocks noChangeArrowheads="1"/>
            </p:cNvSpPr>
            <p:nvPr/>
          </p:nvSpPr>
          <p:spPr bwMode="auto">
            <a:xfrm rot="10800000">
              <a:off x="2547456" y="2009775"/>
              <a:ext cx="3960813" cy="647700"/>
            </a:xfrm>
            <a:prstGeom prst="rightArrow">
              <a:avLst>
                <a:gd name="adj1" fmla="val 50000"/>
                <a:gd name="adj2" fmla="val 152880"/>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rot="10800000" wrap="none" anchor="ctr"/>
            <a:lstStyle/>
            <a:p>
              <a:pPr algn="ctr">
                <a:defRPr/>
              </a:pPr>
              <a:r>
                <a:rPr lang="es-ES" sz="2000" b="1" dirty="0">
                  <a:solidFill>
                    <a:srgbClr val="000000"/>
                  </a:solidFill>
                  <a:latin typeface="Arial" pitchFamily="34" charset="0"/>
                  <a:cs typeface="Arial" pitchFamily="34" charset="0"/>
                </a:rPr>
                <a:t>Respuesta de pedido </a:t>
              </a:r>
              <a:endParaRPr lang="en-US" sz="2000" b="1" dirty="0">
                <a:solidFill>
                  <a:srgbClr val="000000"/>
                </a:solidFill>
                <a:latin typeface="Arial" pitchFamily="34" charset="0"/>
                <a:cs typeface="Arial" pitchFamily="34" charset="0"/>
              </a:endParaRPr>
            </a:p>
          </p:txBody>
        </p:sp>
        <p:sp>
          <p:nvSpPr>
            <p:cNvPr id="77" name="AutoShape 28">
              <a:extLst>
                <a:ext uri="{FF2B5EF4-FFF2-40B4-BE49-F238E27FC236}">
                  <a16:creationId xmlns:a16="http://schemas.microsoft.com/office/drawing/2014/main" id="{62DADE73-6333-41E3-9040-4EC3E491EEBE}"/>
                </a:ext>
              </a:extLst>
            </p:cNvPr>
            <p:cNvSpPr>
              <a:spLocks noChangeArrowheads="1"/>
            </p:cNvSpPr>
            <p:nvPr/>
          </p:nvSpPr>
          <p:spPr bwMode="auto">
            <a:xfrm>
              <a:off x="2763356" y="2584450"/>
              <a:ext cx="3960813" cy="647700"/>
            </a:xfrm>
            <a:prstGeom prst="rightArrow">
              <a:avLst>
                <a:gd name="adj1" fmla="val 50000"/>
                <a:gd name="adj2" fmla="val 152880"/>
              </a:avLst>
            </a:prstGeom>
            <a:solidFill>
              <a:srgbClr val="99CCFF"/>
            </a:solidFill>
            <a:ln>
              <a:noFill/>
            </a:ln>
            <a:effectLst>
              <a:prstShdw prst="shdw17" dist="17961" dir="2700000">
                <a:srgbClr val="5C7A99"/>
              </a:prst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sz="2000" dirty="0" err="1">
                  <a:solidFill>
                    <a:srgbClr val="000000"/>
                  </a:solidFill>
                  <a:latin typeface="Arial" pitchFamily="34" charset="0"/>
                </a:rPr>
                <a:t>Cambio</a:t>
              </a:r>
              <a:r>
                <a:rPr lang="en-US" altLang="en-US" sz="2000" dirty="0">
                  <a:solidFill>
                    <a:srgbClr val="000000"/>
                  </a:solidFill>
                  <a:latin typeface="Arial" pitchFamily="34" charset="0"/>
                </a:rPr>
                <a:t> de </a:t>
              </a:r>
              <a:r>
                <a:rPr lang="en-US" altLang="en-US" sz="2000" dirty="0" err="1">
                  <a:solidFill>
                    <a:srgbClr val="000000"/>
                  </a:solidFill>
                  <a:latin typeface="Arial" pitchFamily="34" charset="0"/>
                </a:rPr>
                <a:t>pedido</a:t>
              </a:r>
              <a:endParaRPr lang="en-US" altLang="en-US" dirty="0">
                <a:solidFill>
                  <a:srgbClr val="000000"/>
                </a:solidFill>
                <a:latin typeface="Arial" pitchFamily="34" charset="0"/>
              </a:endParaRPr>
            </a:p>
          </p:txBody>
        </p:sp>
        <p:sp>
          <p:nvSpPr>
            <p:cNvPr id="78" name="AutoShape 29">
              <a:extLst>
                <a:ext uri="{FF2B5EF4-FFF2-40B4-BE49-F238E27FC236}">
                  <a16:creationId xmlns:a16="http://schemas.microsoft.com/office/drawing/2014/main" id="{7AE527FD-D96E-4CD0-9C38-1F6846F27AD7}"/>
                </a:ext>
              </a:extLst>
            </p:cNvPr>
            <p:cNvSpPr>
              <a:spLocks noChangeArrowheads="1"/>
            </p:cNvSpPr>
            <p:nvPr/>
          </p:nvSpPr>
          <p:spPr bwMode="auto">
            <a:xfrm rot="10800000">
              <a:off x="2547456" y="4962525"/>
              <a:ext cx="3960813" cy="647700"/>
            </a:xfrm>
            <a:prstGeom prst="rightArrow">
              <a:avLst>
                <a:gd name="adj1" fmla="val 50000"/>
                <a:gd name="adj2" fmla="val 152880"/>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rot="10800000" wrap="none" anchor="ctr"/>
            <a:lstStyle/>
            <a:p>
              <a:pPr algn="ctr" fontAlgn="base">
                <a:spcBef>
                  <a:spcPct val="0"/>
                </a:spcBef>
                <a:spcAft>
                  <a:spcPct val="0"/>
                </a:spcAft>
                <a:defRPr/>
              </a:pPr>
              <a:r>
                <a:rPr lang="en-US" b="1" dirty="0" err="1">
                  <a:solidFill>
                    <a:srgbClr val="000000"/>
                  </a:solidFill>
                  <a:latin typeface="Arial" pitchFamily="34" charset="0"/>
                  <a:cs typeface="Arial" pitchFamily="34" charset="0"/>
                </a:rPr>
                <a:t>Facturaci</a:t>
              </a:r>
              <a:r>
                <a:rPr lang="es-ES" b="1" dirty="0" err="1">
                  <a:solidFill>
                    <a:srgbClr val="000000"/>
                  </a:solidFill>
                  <a:latin typeface="Arial" pitchFamily="34" charset="0"/>
                  <a:cs typeface="Arial" pitchFamily="34" charset="0"/>
                </a:rPr>
                <a:t>ó</a:t>
              </a:r>
              <a:r>
                <a:rPr lang="en-US" b="1" dirty="0">
                  <a:solidFill>
                    <a:srgbClr val="000000"/>
                  </a:solidFill>
                  <a:latin typeface="Arial" pitchFamily="34" charset="0"/>
                  <a:cs typeface="Arial" pitchFamily="34" charset="0"/>
                </a:rPr>
                <a:t>n</a:t>
              </a:r>
            </a:p>
          </p:txBody>
        </p:sp>
        <p:sp>
          <p:nvSpPr>
            <p:cNvPr id="79" name="Freeform 30">
              <a:extLst>
                <a:ext uri="{FF2B5EF4-FFF2-40B4-BE49-F238E27FC236}">
                  <a16:creationId xmlns:a16="http://schemas.microsoft.com/office/drawing/2014/main" id="{A875E37B-12DA-4867-80E0-308EF5431468}"/>
                </a:ext>
              </a:extLst>
            </p:cNvPr>
            <p:cNvSpPr>
              <a:spLocks/>
            </p:cNvSpPr>
            <p:nvPr/>
          </p:nvSpPr>
          <p:spPr bwMode="auto">
            <a:xfrm rot="12208790" flipH="1">
              <a:off x="2331556" y="2368550"/>
              <a:ext cx="503238" cy="574675"/>
            </a:xfrm>
            <a:custGeom>
              <a:avLst/>
              <a:gdLst>
                <a:gd name="T0" fmla="*/ 53 w 144"/>
                <a:gd name="T1" fmla="*/ 545 h 545"/>
                <a:gd name="T2" fmla="*/ 8 w 144"/>
                <a:gd name="T3" fmla="*/ 272 h 545"/>
                <a:gd name="T4" fmla="*/ 99 w 144"/>
                <a:gd name="T5" fmla="*/ 46 h 545"/>
                <a:gd name="T6" fmla="*/ 144 w 144"/>
                <a:gd name="T7" fmla="*/ 0 h 545"/>
              </a:gdLst>
              <a:ahLst/>
              <a:cxnLst>
                <a:cxn ang="0">
                  <a:pos x="T0" y="T1"/>
                </a:cxn>
                <a:cxn ang="0">
                  <a:pos x="T2" y="T3"/>
                </a:cxn>
                <a:cxn ang="0">
                  <a:pos x="T4" y="T5"/>
                </a:cxn>
                <a:cxn ang="0">
                  <a:pos x="T6" y="T7"/>
                </a:cxn>
              </a:cxnLst>
              <a:rect l="0" t="0" r="r" b="b"/>
              <a:pathLst>
                <a:path w="144" h="545">
                  <a:moveTo>
                    <a:pt x="53" y="545"/>
                  </a:moveTo>
                  <a:cubicBezTo>
                    <a:pt x="26" y="450"/>
                    <a:pt x="0" y="355"/>
                    <a:pt x="8" y="272"/>
                  </a:cubicBezTo>
                  <a:cubicBezTo>
                    <a:pt x="16" y="189"/>
                    <a:pt x="76" y="91"/>
                    <a:pt x="99" y="46"/>
                  </a:cubicBezTo>
                  <a:cubicBezTo>
                    <a:pt x="122" y="1"/>
                    <a:pt x="133" y="0"/>
                    <a:pt x="144" y="0"/>
                  </a:cubicBezTo>
                </a:path>
              </a:pathLst>
            </a:custGeom>
            <a:noFill/>
            <a:ln w="12700">
              <a:solidFill>
                <a:schemeClr val="tx1"/>
              </a:solidFill>
              <a:round/>
              <a:headEnd/>
              <a:tailEnd type="triangle" w="med" len="med"/>
            </a:ln>
            <a:effectLst>
              <a:prstShdw prst="shdw17" dist="17961" dir="2700000">
                <a:schemeClr val="tx1">
                  <a:gamma/>
                  <a:shade val="60000"/>
                  <a:invGamma/>
                </a:schemeClr>
              </a:prstShdw>
            </a:effectLst>
            <a:extLst>
              <a:ext uri="{909E8E84-426E-40DD-AFC4-6F175D3DCCD1}">
                <a14:hiddenFill xmlns:a14="http://schemas.microsoft.com/office/drawing/2010/main">
                  <a:solidFill>
                    <a:schemeClr val="accent1"/>
                  </a:solidFill>
                </a14:hiddenFill>
              </a:ext>
            </a:extLst>
          </p:spPr>
          <p:txBody>
            <a:bodyPr/>
            <a:lstStyle/>
            <a:p>
              <a:pPr fontAlgn="base">
                <a:spcBef>
                  <a:spcPct val="0"/>
                </a:spcBef>
                <a:spcAft>
                  <a:spcPct val="0"/>
                </a:spcAft>
                <a:defRPr/>
              </a:pPr>
              <a:endParaRPr lang="fil-PH" b="1">
                <a:solidFill>
                  <a:srgbClr val="000000"/>
                </a:solidFill>
                <a:latin typeface="GillSans" charset="0"/>
                <a:cs typeface="Arial" pitchFamily="34" charset="0"/>
              </a:endParaRPr>
            </a:p>
          </p:txBody>
        </p:sp>
        <p:sp>
          <p:nvSpPr>
            <p:cNvPr id="80" name="Freeform 31">
              <a:extLst>
                <a:ext uri="{FF2B5EF4-FFF2-40B4-BE49-F238E27FC236}">
                  <a16:creationId xmlns:a16="http://schemas.microsoft.com/office/drawing/2014/main" id="{F5979F5D-CDEC-44FD-8BD5-15A23E240941}"/>
                </a:ext>
              </a:extLst>
            </p:cNvPr>
            <p:cNvSpPr>
              <a:spLocks/>
            </p:cNvSpPr>
            <p:nvPr/>
          </p:nvSpPr>
          <p:spPr bwMode="auto">
            <a:xfrm rot="1030246" flipH="1">
              <a:off x="6435244" y="2368550"/>
              <a:ext cx="503237" cy="574675"/>
            </a:xfrm>
            <a:custGeom>
              <a:avLst/>
              <a:gdLst>
                <a:gd name="T0" fmla="*/ 53 w 144"/>
                <a:gd name="T1" fmla="*/ 545 h 545"/>
                <a:gd name="T2" fmla="*/ 8 w 144"/>
                <a:gd name="T3" fmla="*/ 272 h 545"/>
                <a:gd name="T4" fmla="*/ 99 w 144"/>
                <a:gd name="T5" fmla="*/ 46 h 545"/>
                <a:gd name="T6" fmla="*/ 144 w 144"/>
                <a:gd name="T7" fmla="*/ 0 h 545"/>
              </a:gdLst>
              <a:ahLst/>
              <a:cxnLst>
                <a:cxn ang="0">
                  <a:pos x="T0" y="T1"/>
                </a:cxn>
                <a:cxn ang="0">
                  <a:pos x="T2" y="T3"/>
                </a:cxn>
                <a:cxn ang="0">
                  <a:pos x="T4" y="T5"/>
                </a:cxn>
                <a:cxn ang="0">
                  <a:pos x="T6" y="T7"/>
                </a:cxn>
              </a:cxnLst>
              <a:rect l="0" t="0" r="r" b="b"/>
              <a:pathLst>
                <a:path w="144" h="545">
                  <a:moveTo>
                    <a:pt x="53" y="545"/>
                  </a:moveTo>
                  <a:cubicBezTo>
                    <a:pt x="26" y="450"/>
                    <a:pt x="0" y="355"/>
                    <a:pt x="8" y="272"/>
                  </a:cubicBezTo>
                  <a:cubicBezTo>
                    <a:pt x="16" y="189"/>
                    <a:pt x="76" y="91"/>
                    <a:pt x="99" y="46"/>
                  </a:cubicBezTo>
                  <a:cubicBezTo>
                    <a:pt x="122" y="1"/>
                    <a:pt x="133" y="0"/>
                    <a:pt x="144" y="0"/>
                  </a:cubicBezTo>
                </a:path>
              </a:pathLst>
            </a:custGeom>
            <a:noFill/>
            <a:ln w="12700">
              <a:solidFill>
                <a:schemeClr val="tx1"/>
              </a:solidFill>
              <a:round/>
              <a:headEnd/>
              <a:tailEnd type="triangle" w="med" len="med"/>
            </a:ln>
            <a:effectLst>
              <a:prstShdw prst="shdw17" dist="17961" dir="2700000">
                <a:schemeClr val="tx1">
                  <a:gamma/>
                  <a:shade val="60000"/>
                  <a:invGamma/>
                </a:schemeClr>
              </a:prstShdw>
            </a:effectLst>
            <a:extLst>
              <a:ext uri="{909E8E84-426E-40DD-AFC4-6F175D3DCCD1}">
                <a14:hiddenFill xmlns:a14="http://schemas.microsoft.com/office/drawing/2010/main">
                  <a:solidFill>
                    <a:schemeClr val="accent1"/>
                  </a:solidFill>
                </a14:hiddenFill>
              </a:ext>
            </a:extLst>
          </p:spPr>
          <p:txBody>
            <a:bodyPr/>
            <a:lstStyle/>
            <a:p>
              <a:pPr fontAlgn="base">
                <a:spcBef>
                  <a:spcPct val="0"/>
                </a:spcBef>
                <a:spcAft>
                  <a:spcPct val="0"/>
                </a:spcAft>
                <a:defRPr/>
              </a:pPr>
              <a:endParaRPr lang="fil-PH" b="1">
                <a:solidFill>
                  <a:srgbClr val="000000"/>
                </a:solidFill>
                <a:latin typeface="GillSans" charset="0"/>
                <a:cs typeface="Arial" pitchFamily="34" charset="0"/>
              </a:endParaRPr>
            </a:p>
          </p:txBody>
        </p:sp>
        <p:sp>
          <p:nvSpPr>
            <p:cNvPr id="81" name="Line 32">
              <a:extLst>
                <a:ext uri="{FF2B5EF4-FFF2-40B4-BE49-F238E27FC236}">
                  <a16:creationId xmlns:a16="http://schemas.microsoft.com/office/drawing/2014/main" id="{2FDF60D2-33D1-4871-B79F-BB7D755A0FF0}"/>
                </a:ext>
              </a:extLst>
            </p:cNvPr>
            <p:cNvSpPr>
              <a:spLocks noChangeShapeType="1"/>
            </p:cNvSpPr>
            <p:nvPr/>
          </p:nvSpPr>
          <p:spPr bwMode="auto">
            <a:xfrm>
              <a:off x="2402994" y="4025900"/>
              <a:ext cx="4321175" cy="0"/>
            </a:xfrm>
            <a:prstGeom prst="line">
              <a:avLst/>
            </a:prstGeom>
            <a:noFill/>
            <a:ln w="25400">
              <a:solidFill>
                <a:schemeClr val="tx1"/>
              </a:solidFill>
              <a:prstDash val="dash"/>
              <a:round/>
              <a:headEnd/>
              <a:tailEnd/>
            </a:ln>
            <a:effectLst>
              <a:prstShdw prst="shdw17" dist="17961" dir="2700000">
                <a:schemeClr val="tx1">
                  <a:gamma/>
                  <a:shade val="60000"/>
                  <a:invGamma/>
                </a:schemeClr>
              </a:prstShdw>
            </a:effectLst>
            <a:extLst>
              <a:ext uri="{909E8E84-426E-40DD-AFC4-6F175D3DCCD1}">
                <a14:hiddenFill xmlns:a14="http://schemas.microsoft.com/office/drawing/2010/main">
                  <a:noFill/>
                </a14:hiddenFill>
              </a:ext>
            </a:extLst>
          </p:spPr>
          <p:txBody>
            <a:bodyPr/>
            <a:lstStyle/>
            <a:p>
              <a:pPr fontAlgn="base">
                <a:spcBef>
                  <a:spcPct val="0"/>
                </a:spcBef>
                <a:spcAft>
                  <a:spcPct val="0"/>
                </a:spcAft>
                <a:defRPr/>
              </a:pPr>
              <a:endParaRPr lang="fil-PH" b="1">
                <a:solidFill>
                  <a:srgbClr val="000000"/>
                </a:solidFill>
                <a:latin typeface="GillSans" charset="0"/>
                <a:cs typeface="Arial" pitchFamily="34" charset="0"/>
              </a:endParaRPr>
            </a:p>
          </p:txBody>
        </p:sp>
        <p:sp>
          <p:nvSpPr>
            <p:cNvPr id="82" name="AutoShape 33">
              <a:extLst>
                <a:ext uri="{FF2B5EF4-FFF2-40B4-BE49-F238E27FC236}">
                  <a16:creationId xmlns:a16="http://schemas.microsoft.com/office/drawing/2014/main" id="{C28FA0D7-BC66-428A-A2C7-88B7A7F01E8D}"/>
                </a:ext>
              </a:extLst>
            </p:cNvPr>
            <p:cNvSpPr>
              <a:spLocks noChangeArrowheads="1"/>
            </p:cNvSpPr>
            <p:nvPr/>
          </p:nvSpPr>
          <p:spPr bwMode="auto">
            <a:xfrm rot="10800000">
              <a:off x="2476019" y="4097337"/>
              <a:ext cx="3960812" cy="647700"/>
            </a:xfrm>
            <a:prstGeom prst="rightArrow">
              <a:avLst>
                <a:gd name="adj1" fmla="val 50000"/>
                <a:gd name="adj2" fmla="val 152880"/>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rot="10800000" wrap="none" anchor="ctr"/>
            <a:lstStyle/>
            <a:p>
              <a:pPr algn="ctr">
                <a:defRPr/>
              </a:pPr>
              <a:r>
                <a:rPr lang="en-US" sz="2000" b="1" dirty="0">
                  <a:solidFill>
                    <a:srgbClr val="000000"/>
                  </a:solidFill>
                  <a:latin typeface="Arial" pitchFamily="34" charset="0"/>
                  <a:cs typeface="Arial" pitchFamily="34" charset="0"/>
                </a:rPr>
                <a:t>A</a:t>
              </a:r>
              <a:r>
                <a:rPr lang="es-ES" b="1" dirty="0">
                  <a:solidFill>
                    <a:srgbClr val="000000"/>
                  </a:solidFill>
                  <a:latin typeface="Arial" pitchFamily="34" charset="0"/>
                  <a:cs typeface="Arial" pitchFamily="34" charset="0"/>
                </a:rPr>
                <a:t>visos de envío de mercancías </a:t>
              </a:r>
              <a:endParaRPr lang="en-US" b="1" dirty="0">
                <a:solidFill>
                  <a:srgbClr val="000000"/>
                </a:solidFill>
                <a:latin typeface="Arial" pitchFamily="34" charset="0"/>
                <a:cs typeface="Arial" pitchFamily="34" charset="0"/>
              </a:endParaRPr>
            </a:p>
          </p:txBody>
        </p:sp>
        <p:grpSp>
          <p:nvGrpSpPr>
            <p:cNvPr id="83" name="Group 1">
              <a:extLst>
                <a:ext uri="{FF2B5EF4-FFF2-40B4-BE49-F238E27FC236}">
                  <a16:creationId xmlns:a16="http://schemas.microsoft.com/office/drawing/2014/main" id="{335ACC3C-24A6-4F3E-B174-C35E148E0925}"/>
                </a:ext>
              </a:extLst>
            </p:cNvPr>
            <p:cNvGrpSpPr>
              <a:grpSpLocks/>
            </p:cNvGrpSpPr>
            <p:nvPr/>
          </p:nvGrpSpPr>
          <p:grpSpPr bwMode="auto">
            <a:xfrm>
              <a:off x="6643206" y="1600200"/>
              <a:ext cx="1285875" cy="931862"/>
              <a:chOff x="6866736" y="1579961"/>
              <a:chExt cx="1286664" cy="931464"/>
            </a:xfrm>
          </p:grpSpPr>
          <p:pic>
            <p:nvPicPr>
              <p:cNvPr id="89" name="Picture 22">
                <a:extLst>
                  <a:ext uri="{FF2B5EF4-FFF2-40B4-BE49-F238E27FC236}">
                    <a16:creationId xmlns:a16="http://schemas.microsoft.com/office/drawing/2014/main" id="{FE30849B-56AE-49F7-9922-BEE4E1809C7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66736" y="1579961"/>
                <a:ext cx="1286664" cy="93146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0" name="Picture 33">
                <a:extLst>
                  <a:ext uri="{FF2B5EF4-FFF2-40B4-BE49-F238E27FC236}">
                    <a16:creationId xmlns:a16="http://schemas.microsoft.com/office/drawing/2014/main" id="{7E00AEA1-F867-42D4-A90F-757EE2913BA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552329">
                <a:off x="7473046" y="1671957"/>
                <a:ext cx="557567" cy="112971"/>
              </a:xfrm>
              <a:prstGeom prst="rect">
                <a:avLst/>
              </a:prstGeom>
              <a:noFill/>
              <a:ln>
                <a:noFill/>
              </a:ln>
              <a:effectLst>
                <a:prstShdw prst="shdw17" dist="17961" dir="2700000">
                  <a:srgbClr val="9999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grpSp>
          <p:nvGrpSpPr>
            <p:cNvPr id="84" name="Group 34">
              <a:extLst>
                <a:ext uri="{FF2B5EF4-FFF2-40B4-BE49-F238E27FC236}">
                  <a16:creationId xmlns:a16="http://schemas.microsoft.com/office/drawing/2014/main" id="{332858CE-E747-4F95-A5C6-4148752B005A}"/>
                </a:ext>
              </a:extLst>
            </p:cNvPr>
            <p:cNvGrpSpPr>
              <a:grpSpLocks/>
            </p:cNvGrpSpPr>
            <p:nvPr/>
          </p:nvGrpSpPr>
          <p:grpSpPr bwMode="auto">
            <a:xfrm>
              <a:off x="6719406" y="3622675"/>
              <a:ext cx="1285875" cy="931862"/>
              <a:chOff x="6866736" y="1579961"/>
              <a:chExt cx="1286664" cy="931464"/>
            </a:xfrm>
          </p:grpSpPr>
          <p:pic>
            <p:nvPicPr>
              <p:cNvPr id="87" name="Picture 22">
                <a:extLst>
                  <a:ext uri="{FF2B5EF4-FFF2-40B4-BE49-F238E27FC236}">
                    <a16:creationId xmlns:a16="http://schemas.microsoft.com/office/drawing/2014/main" id="{B6F8133F-A820-421A-87A9-C83A9E751AA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66736" y="1579961"/>
                <a:ext cx="1286664" cy="93146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33">
                <a:extLst>
                  <a:ext uri="{FF2B5EF4-FFF2-40B4-BE49-F238E27FC236}">
                    <a16:creationId xmlns:a16="http://schemas.microsoft.com/office/drawing/2014/main" id="{E2652278-A005-4465-AC5F-7DF133A16FDD}"/>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552329">
                <a:off x="7473046" y="1671957"/>
                <a:ext cx="557567" cy="112971"/>
              </a:xfrm>
              <a:prstGeom prst="rect">
                <a:avLst/>
              </a:prstGeom>
              <a:noFill/>
              <a:ln>
                <a:noFill/>
              </a:ln>
              <a:effectLst>
                <a:prstShdw prst="shdw17" dist="17961" dir="2700000">
                  <a:srgbClr val="9999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85" name="AutoShape 26">
              <a:extLst>
                <a:ext uri="{FF2B5EF4-FFF2-40B4-BE49-F238E27FC236}">
                  <a16:creationId xmlns:a16="http://schemas.microsoft.com/office/drawing/2014/main" id="{A5FE4721-CAB2-4FEA-B4F7-3F94021CD868}"/>
                </a:ext>
              </a:extLst>
            </p:cNvPr>
            <p:cNvSpPr>
              <a:spLocks noChangeArrowheads="1"/>
            </p:cNvSpPr>
            <p:nvPr/>
          </p:nvSpPr>
          <p:spPr bwMode="auto">
            <a:xfrm rot="10800000">
              <a:off x="2723669" y="3233737"/>
              <a:ext cx="1984375" cy="647700"/>
            </a:xfrm>
            <a:prstGeom prst="rightArrow">
              <a:avLst>
                <a:gd name="adj1" fmla="val 50000"/>
                <a:gd name="adj2" fmla="val 152880"/>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rot="10800000" wrap="none" anchor="ctr"/>
            <a:lstStyle/>
            <a:p>
              <a:pPr algn="ctr" fontAlgn="base">
                <a:spcBef>
                  <a:spcPct val="0"/>
                </a:spcBef>
                <a:spcAft>
                  <a:spcPct val="0"/>
                </a:spcAft>
                <a:defRPr/>
              </a:pPr>
              <a:r>
                <a:rPr lang="en-US" b="1" dirty="0" err="1">
                  <a:solidFill>
                    <a:srgbClr val="FF0000"/>
                  </a:solidFill>
                  <a:latin typeface="Arial" pitchFamily="34" charset="0"/>
                  <a:cs typeface="Arial" pitchFamily="34" charset="0"/>
                </a:rPr>
                <a:t>Rechazado</a:t>
              </a:r>
              <a:endParaRPr lang="en-US" b="1" dirty="0">
                <a:solidFill>
                  <a:srgbClr val="FF0000"/>
                </a:solidFill>
                <a:latin typeface="Arial" pitchFamily="34" charset="0"/>
                <a:cs typeface="Arial" pitchFamily="34" charset="0"/>
              </a:endParaRPr>
            </a:p>
          </p:txBody>
        </p:sp>
        <p:sp>
          <p:nvSpPr>
            <p:cNvPr id="86" name="AutoShape 28">
              <a:extLst>
                <a:ext uri="{FF2B5EF4-FFF2-40B4-BE49-F238E27FC236}">
                  <a16:creationId xmlns:a16="http://schemas.microsoft.com/office/drawing/2014/main" id="{967D58E9-947D-47BD-AE9B-C68FE111B697}"/>
                </a:ext>
              </a:extLst>
            </p:cNvPr>
            <p:cNvSpPr>
              <a:spLocks noChangeArrowheads="1"/>
            </p:cNvSpPr>
            <p:nvPr/>
          </p:nvSpPr>
          <p:spPr bwMode="auto">
            <a:xfrm>
              <a:off x="4635019" y="3233737"/>
              <a:ext cx="1900237" cy="647700"/>
            </a:xfrm>
            <a:prstGeom prst="rightArrow">
              <a:avLst>
                <a:gd name="adj1" fmla="val 50000"/>
                <a:gd name="adj2" fmla="val 152939"/>
              </a:avLst>
            </a:prstGeom>
            <a:solidFill>
              <a:srgbClr val="99CCFF"/>
            </a:solidFill>
            <a:ln>
              <a:noFill/>
            </a:ln>
            <a:effectLst>
              <a:prstShdw prst="shdw17" dist="17961" dir="2700000">
                <a:srgbClr val="5C7A99"/>
              </a:prst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dirty="0" err="1">
                  <a:solidFill>
                    <a:srgbClr val="FF0000"/>
                  </a:solidFill>
                  <a:latin typeface="Arial" pitchFamily="34" charset="0"/>
                </a:rPr>
                <a:t>Cancelado</a:t>
              </a:r>
              <a:endParaRPr lang="en-US" altLang="en-US" dirty="0">
                <a:solidFill>
                  <a:srgbClr val="000000"/>
                </a:solidFill>
                <a:latin typeface="Arial" pitchFamily="34" charset="0"/>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2EEFBB17-1EA7-45C6-A0C8-9D4DFD3C1736}"/>
              </a:ext>
            </a:extLst>
          </p:cNvPr>
          <p:cNvSpPr>
            <a:spLocks noGrp="1"/>
          </p:cNvSpPr>
          <p:nvPr>
            <p:ph type="body" sz="quarter" idx="10"/>
          </p:nvPr>
        </p:nvSpPr>
        <p:spPr/>
        <p:txBody>
          <a:bodyPr/>
          <a:lstStyle/>
          <a:p>
            <a:r>
              <a:rPr lang="es-ES" sz="4000" spc="-5" dirty="0"/>
              <a:t>Modificar una línea de orden</a:t>
            </a:r>
            <a:endParaRPr lang="en-PH" sz="4000" dirty="0"/>
          </a:p>
        </p:txBody>
      </p:sp>
      <p:sp>
        <p:nvSpPr>
          <p:cNvPr id="2" name="Rectangle 1">
            <a:extLst>
              <a:ext uri="{FF2B5EF4-FFF2-40B4-BE49-F238E27FC236}">
                <a16:creationId xmlns:a16="http://schemas.microsoft.com/office/drawing/2014/main" id="{329E6AA4-2754-444C-9AB6-867112880F4C}"/>
              </a:ext>
            </a:extLst>
          </p:cNvPr>
          <p:cNvSpPr/>
          <p:nvPr/>
        </p:nvSpPr>
        <p:spPr>
          <a:xfrm>
            <a:off x="914400" y="1295400"/>
            <a:ext cx="10551662" cy="646331"/>
          </a:xfrm>
          <a:prstGeom prst="rect">
            <a:avLst/>
          </a:prstGeom>
        </p:spPr>
        <p:txBody>
          <a:bodyPr wrap="square">
            <a:spAutoFit/>
          </a:bodyPr>
          <a:lstStyle/>
          <a:p>
            <a:r>
              <a:rPr lang="es-ES" dirty="0"/>
              <a:t>Recordatorio: Es posible que pueda cambiar algunos detalles en la partida. Esto sólo es posible cuando tienes un rol para hacerlo.</a:t>
            </a:r>
            <a:endParaRPr lang="en-US" dirty="0"/>
          </a:p>
        </p:txBody>
      </p:sp>
      <p:pic>
        <p:nvPicPr>
          <p:cNvPr id="8" name="Picture 7">
            <a:extLst>
              <a:ext uri="{FF2B5EF4-FFF2-40B4-BE49-F238E27FC236}">
                <a16:creationId xmlns:a16="http://schemas.microsoft.com/office/drawing/2014/main" id="{29A8079B-CB3C-4AA9-907B-D46463023331}"/>
              </a:ext>
            </a:extLst>
          </p:cNvPr>
          <p:cNvPicPr>
            <a:picLocks noChangeAspect="1"/>
          </p:cNvPicPr>
          <p:nvPr/>
        </p:nvPicPr>
        <p:blipFill>
          <a:blip r:embed="rId2"/>
          <a:stretch>
            <a:fillRect/>
          </a:stretch>
        </p:blipFill>
        <p:spPr>
          <a:xfrm>
            <a:off x="1328170" y="1941731"/>
            <a:ext cx="9143998" cy="4187392"/>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body" sz="quarter" idx="10"/>
          </p:nvPr>
        </p:nvSpPr>
        <p:spPr>
          <a:xfrm>
            <a:off x="624338" y="446089"/>
            <a:ext cx="10551663" cy="615553"/>
          </a:xfrm>
          <a:prstGeom prst="rect">
            <a:avLst/>
          </a:prstGeom>
        </p:spPr>
        <p:txBody>
          <a:bodyPr vert="horz" wrap="square" lIns="0" tIns="0" rIns="0" bIns="0" rtlCol="0">
            <a:spAutoFit/>
          </a:bodyPr>
          <a:lstStyle/>
          <a:p>
            <a:pPr>
              <a:lnSpc>
                <a:spcPct val="100000"/>
              </a:lnSpc>
            </a:pPr>
            <a:r>
              <a:rPr lang="en-PH" sz="4000" spc="-5" dirty="0" err="1"/>
              <a:t>Avisos</a:t>
            </a:r>
            <a:r>
              <a:rPr lang="en-PH" sz="4000" spc="-5" dirty="0"/>
              <a:t> de </a:t>
            </a:r>
            <a:r>
              <a:rPr lang="en-PH" sz="4000" spc="-5" dirty="0" err="1"/>
              <a:t>envío</a:t>
            </a:r>
            <a:endParaRPr sz="4000" dirty="0"/>
          </a:p>
        </p:txBody>
      </p:sp>
      <p:sp>
        <p:nvSpPr>
          <p:cNvPr id="16" name="Text Placeholder 15">
            <a:extLst>
              <a:ext uri="{FF2B5EF4-FFF2-40B4-BE49-F238E27FC236}">
                <a16:creationId xmlns:a16="http://schemas.microsoft.com/office/drawing/2014/main" id="{A1B68D38-0138-4941-A982-B2A038A3651E}"/>
              </a:ext>
            </a:extLst>
          </p:cNvPr>
          <p:cNvSpPr>
            <a:spLocks noGrp="1"/>
          </p:cNvSpPr>
          <p:nvPr>
            <p:ph type="body" sz="quarter" idx="11"/>
          </p:nvPr>
        </p:nvSpPr>
        <p:spPr>
          <a:xfrm>
            <a:off x="624338" y="1414320"/>
            <a:ext cx="10551663" cy="1100280"/>
          </a:xfrm>
        </p:spPr>
        <p:txBody>
          <a:bodyPr/>
          <a:lstStyle/>
          <a:p>
            <a:pPr marL="0" indent="0">
              <a:buNone/>
            </a:pPr>
            <a:r>
              <a:rPr lang="es-ES" spc="-75" dirty="0">
                <a:cs typeface="Arial"/>
              </a:rPr>
              <a:t>A continuación se presentan las dos formas de crear una ASN:</a:t>
            </a:r>
          </a:p>
          <a:p>
            <a:pPr>
              <a:buFont typeface="Arial" panose="020B0604020202020204" pitchFamily="34" charset="0"/>
              <a:buChar char="•"/>
            </a:pPr>
            <a:r>
              <a:rPr lang="es-ES" spc="-75" dirty="0">
                <a:cs typeface="Arial"/>
              </a:rPr>
              <a:t>Crear un ASN directamente desde las órdenes</a:t>
            </a:r>
          </a:p>
          <a:p>
            <a:pPr>
              <a:buFont typeface="Arial" panose="020B0604020202020204" pitchFamily="34" charset="0"/>
              <a:buChar char="•"/>
            </a:pPr>
            <a:r>
              <a:rPr lang="es-ES" spc="-75" dirty="0">
                <a:cs typeface="Arial"/>
              </a:rPr>
              <a:t>Crear un ASN por partida.</a:t>
            </a:r>
            <a:endParaRPr lang="en-PH" dirty="0">
              <a:cs typeface="Arial"/>
            </a:endParaRPr>
          </a:p>
        </p:txBody>
      </p:sp>
      <p:sp>
        <p:nvSpPr>
          <p:cNvPr id="6" name="object 6"/>
          <p:cNvSpPr txBox="1"/>
          <p:nvPr/>
        </p:nvSpPr>
        <p:spPr>
          <a:xfrm>
            <a:off x="2069693" y="1005333"/>
            <a:ext cx="6847840" cy="338554"/>
          </a:xfrm>
          <a:prstGeom prst="rect">
            <a:avLst/>
          </a:prstGeom>
        </p:spPr>
        <p:txBody>
          <a:bodyPr vert="horz" wrap="square" lIns="0" tIns="0" rIns="0" bIns="0" rtlCol="0">
            <a:spAutoFit/>
          </a:bodyPr>
          <a:lstStyle/>
          <a:p>
            <a:pPr marL="355600" indent="-342900">
              <a:buClr>
                <a:srgbClr val="77B800"/>
              </a:buClr>
              <a:buChar char="•"/>
              <a:tabLst>
                <a:tab pos="354965" algn="l"/>
                <a:tab pos="355600" algn="l"/>
              </a:tabLst>
            </a:pPr>
            <a:endParaRPr sz="2200" dirty="0">
              <a:latin typeface="Arial"/>
              <a:cs typeface="Arial"/>
            </a:endParaRPr>
          </a:p>
        </p:txBody>
      </p:sp>
      <p:sp>
        <p:nvSpPr>
          <p:cNvPr id="2" name="object 2"/>
          <p:cNvSpPr txBox="1"/>
          <p:nvPr/>
        </p:nvSpPr>
        <p:spPr>
          <a:xfrm>
            <a:off x="3898524" y="6470613"/>
            <a:ext cx="105646" cy="153888"/>
          </a:xfrm>
          <a:prstGeom prst="rect">
            <a:avLst/>
          </a:prstGeom>
        </p:spPr>
        <p:txBody>
          <a:bodyPr vert="horz" wrap="square" lIns="0" tIns="0" rIns="0" bIns="0" rtlCol="0">
            <a:spAutoFit/>
          </a:bodyPr>
          <a:lstStyle/>
          <a:p>
            <a:pPr marL="12700"/>
            <a:r>
              <a:rPr sz="1000" u="sng" spc="-5" dirty="0">
                <a:solidFill>
                  <a:srgbClr val="BEBEBE"/>
                </a:solidFill>
                <a:latin typeface="Arial"/>
                <a:cs typeface="Arial"/>
              </a:rPr>
              <a:t>©</a:t>
            </a:r>
            <a:endParaRPr sz="1000" u="sng">
              <a:latin typeface="Arial"/>
              <a:cs typeface="Arial"/>
            </a:endParaRPr>
          </a:p>
        </p:txBody>
      </p:sp>
      <p:sp>
        <p:nvSpPr>
          <p:cNvPr id="4" name="object 4"/>
          <p:cNvSpPr txBox="1"/>
          <p:nvPr/>
        </p:nvSpPr>
        <p:spPr>
          <a:xfrm>
            <a:off x="11214642" y="5738617"/>
            <a:ext cx="135588" cy="276999"/>
          </a:xfrm>
          <a:prstGeom prst="rect">
            <a:avLst/>
          </a:prstGeom>
        </p:spPr>
        <p:txBody>
          <a:bodyPr vert="horz" wrap="square" lIns="0" tIns="0" rIns="0" bIns="0" rtlCol="0">
            <a:spAutoFit/>
          </a:bodyPr>
          <a:lstStyle/>
          <a:p>
            <a:pPr marL="12700"/>
            <a:endParaRPr u="sng" dirty="0">
              <a:latin typeface="Arial"/>
              <a:cs typeface="Arial"/>
            </a:endParaRPr>
          </a:p>
        </p:txBody>
      </p:sp>
      <p:pic>
        <p:nvPicPr>
          <p:cNvPr id="15" name="Picture 14">
            <a:extLst>
              <a:ext uri="{FF2B5EF4-FFF2-40B4-BE49-F238E27FC236}">
                <a16:creationId xmlns:a16="http://schemas.microsoft.com/office/drawing/2014/main" id="{9B8851C1-73A5-4B1C-A740-CFDB430E3AD2}"/>
              </a:ext>
            </a:extLst>
          </p:cNvPr>
          <p:cNvPicPr>
            <a:picLocks noChangeAspect="1"/>
          </p:cNvPicPr>
          <p:nvPr/>
        </p:nvPicPr>
        <p:blipFill>
          <a:blip r:embed="rId2"/>
          <a:stretch>
            <a:fillRect/>
          </a:stretch>
        </p:blipFill>
        <p:spPr>
          <a:xfrm>
            <a:off x="762000" y="2489427"/>
            <a:ext cx="9829800" cy="3623676"/>
          </a:xfrm>
          <a:prstGeom prst="rect">
            <a:avLst/>
          </a:prstGeom>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22899C14-8C61-4C1C-8B16-3BDE152AF446}"/>
              </a:ext>
            </a:extLst>
          </p:cNvPr>
          <p:cNvSpPr/>
          <p:nvPr/>
        </p:nvSpPr>
        <p:spPr>
          <a:xfrm>
            <a:off x="5181600" y="2743200"/>
            <a:ext cx="1371600"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6759467-37E8-40B1-A945-0BDEA17A1261}"/>
              </a:ext>
            </a:extLst>
          </p:cNvPr>
          <p:cNvSpPr/>
          <p:nvPr/>
        </p:nvSpPr>
        <p:spPr>
          <a:xfrm>
            <a:off x="5181600" y="5253180"/>
            <a:ext cx="1371600"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2791B8A2-5AA1-40B0-A863-4B012C878722}"/>
              </a:ext>
            </a:extLst>
          </p:cNvPr>
          <p:cNvSpPr>
            <a:spLocks noGrp="1"/>
          </p:cNvSpPr>
          <p:nvPr>
            <p:ph type="body" sz="quarter" idx="11"/>
          </p:nvPr>
        </p:nvSpPr>
        <p:spPr>
          <a:xfrm>
            <a:off x="624338" y="1295400"/>
            <a:ext cx="10551663" cy="349376"/>
          </a:xfrm>
        </p:spPr>
        <p:txBody>
          <a:bodyPr/>
          <a:lstStyle/>
          <a:p>
            <a:pPr marL="0" indent="0">
              <a:buNone/>
            </a:pPr>
            <a:r>
              <a:rPr lang="es-ES" spc="-5" dirty="0"/>
              <a:t>Crear un ASN por partida.</a:t>
            </a:r>
            <a:endParaRPr lang="en-PH" dirty="0"/>
          </a:p>
        </p:txBody>
      </p:sp>
      <p:sp>
        <p:nvSpPr>
          <p:cNvPr id="13" name="object 5">
            <a:extLst>
              <a:ext uri="{FF2B5EF4-FFF2-40B4-BE49-F238E27FC236}">
                <a16:creationId xmlns:a16="http://schemas.microsoft.com/office/drawing/2014/main" id="{F05AD215-1387-4231-970A-27BBAB03E572}"/>
              </a:ext>
            </a:extLst>
          </p:cNvPr>
          <p:cNvSpPr txBox="1">
            <a:spLocks noGrp="1"/>
          </p:cNvSpPr>
          <p:nvPr>
            <p:ph type="body" sz="quarter" idx="10"/>
          </p:nvPr>
        </p:nvSpPr>
        <p:spPr>
          <a:xfrm>
            <a:off x="624338" y="446089"/>
            <a:ext cx="10551663" cy="615553"/>
          </a:xfrm>
          <a:prstGeom prst="rect">
            <a:avLst/>
          </a:prstGeom>
        </p:spPr>
        <p:txBody>
          <a:bodyPr vert="horz" wrap="square" lIns="0" tIns="0" rIns="0" bIns="0" rtlCol="0">
            <a:spAutoFit/>
          </a:bodyPr>
          <a:lstStyle/>
          <a:p>
            <a:pPr>
              <a:lnSpc>
                <a:spcPct val="100000"/>
              </a:lnSpc>
            </a:pPr>
            <a:r>
              <a:rPr lang="en-PH" sz="4000" spc="-5" dirty="0" err="1"/>
              <a:t>Avisos</a:t>
            </a:r>
            <a:r>
              <a:rPr lang="en-PH" sz="4000" spc="-5" dirty="0"/>
              <a:t> de </a:t>
            </a:r>
            <a:r>
              <a:rPr lang="en-PH" sz="4000" spc="-5" dirty="0" err="1"/>
              <a:t>envío</a:t>
            </a:r>
            <a:endParaRPr lang="en-PH" sz="4000" dirty="0"/>
          </a:p>
        </p:txBody>
      </p:sp>
      <p:pic>
        <p:nvPicPr>
          <p:cNvPr id="8" name="Picture 7">
            <a:extLst>
              <a:ext uri="{FF2B5EF4-FFF2-40B4-BE49-F238E27FC236}">
                <a16:creationId xmlns:a16="http://schemas.microsoft.com/office/drawing/2014/main" id="{B33FBDB9-7B3F-4760-93F3-C63F6DA668F7}"/>
              </a:ext>
            </a:extLst>
          </p:cNvPr>
          <p:cNvPicPr>
            <a:picLocks noChangeAspect="1"/>
          </p:cNvPicPr>
          <p:nvPr/>
        </p:nvPicPr>
        <p:blipFill>
          <a:blip r:embed="rId2"/>
          <a:stretch>
            <a:fillRect/>
          </a:stretch>
        </p:blipFill>
        <p:spPr>
          <a:xfrm>
            <a:off x="838200" y="2286000"/>
            <a:ext cx="9937341" cy="3731075"/>
          </a:xfrm>
          <a:prstGeom prst="rect">
            <a:avLst/>
          </a:prstGeom>
        </p:spPr>
      </p:pic>
      <p:sp>
        <p:nvSpPr>
          <p:cNvPr id="11" name="Rectangle 10">
            <a:extLst>
              <a:ext uri="{FF2B5EF4-FFF2-40B4-BE49-F238E27FC236}">
                <a16:creationId xmlns:a16="http://schemas.microsoft.com/office/drawing/2014/main" id="{82F63EA8-015D-4A6C-97A2-74548B9D6417}"/>
              </a:ext>
            </a:extLst>
          </p:cNvPr>
          <p:cNvSpPr/>
          <p:nvPr/>
        </p:nvSpPr>
        <p:spPr>
          <a:xfrm>
            <a:off x="9677400" y="3048000"/>
            <a:ext cx="3048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12"/>
          <p:cNvSpPr txBox="1">
            <a:spLocks noGrp="1"/>
          </p:cNvSpPr>
          <p:nvPr>
            <p:ph type="sldNum" sz="quarter" idx="4294967295"/>
          </p:nvPr>
        </p:nvSpPr>
        <p:spPr>
          <a:xfrm>
            <a:off x="11999913" y="6532563"/>
            <a:ext cx="192087" cy="554037"/>
          </a:xfrm>
          <a:prstGeom prst="rect">
            <a:avLst/>
          </a:prstGeom>
        </p:spPr>
        <p:txBody>
          <a:bodyPr vert="horz" wrap="square" lIns="0" tIns="0" rIns="0" bIns="0" rtlCol="0">
            <a:spAutoFit/>
          </a:bodyPr>
          <a:lstStyle/>
          <a:p>
            <a:pPr marL="25400"/>
            <a:fld id="{81D60167-4931-47E6-BA6A-407CBD079E47}" type="slidenum">
              <a:rPr spc="-5" dirty="0"/>
              <a:pPr marL="25400"/>
              <a:t>33</a:t>
            </a:fld>
            <a:endParaRPr spc="-5" dirty="0"/>
          </a:p>
        </p:txBody>
      </p:sp>
      <p:sp>
        <p:nvSpPr>
          <p:cNvPr id="15" name="object 5">
            <a:extLst>
              <a:ext uri="{FF2B5EF4-FFF2-40B4-BE49-F238E27FC236}">
                <a16:creationId xmlns:a16="http://schemas.microsoft.com/office/drawing/2014/main" id="{73A44E80-5D58-47C6-818F-6FE03843E43B}"/>
              </a:ext>
            </a:extLst>
          </p:cNvPr>
          <p:cNvSpPr txBox="1">
            <a:spLocks noGrp="1"/>
          </p:cNvSpPr>
          <p:nvPr>
            <p:ph type="body" sz="quarter" idx="10"/>
          </p:nvPr>
        </p:nvSpPr>
        <p:spPr>
          <a:xfrm>
            <a:off x="624338" y="446089"/>
            <a:ext cx="10551663" cy="615553"/>
          </a:xfrm>
          <a:prstGeom prst="rect">
            <a:avLst/>
          </a:prstGeom>
        </p:spPr>
        <p:txBody>
          <a:bodyPr vert="horz" wrap="square" lIns="0" tIns="0" rIns="0" bIns="0" rtlCol="0">
            <a:spAutoFit/>
          </a:bodyPr>
          <a:lstStyle/>
          <a:p>
            <a:pPr>
              <a:lnSpc>
                <a:spcPct val="100000"/>
              </a:lnSpc>
            </a:pPr>
            <a:r>
              <a:rPr lang="en-PH" sz="4000" spc="-5" dirty="0" err="1"/>
              <a:t>Avisos</a:t>
            </a:r>
            <a:r>
              <a:rPr lang="en-PH" sz="4000" spc="-5" dirty="0"/>
              <a:t> de </a:t>
            </a:r>
            <a:r>
              <a:rPr lang="en-PH" sz="4000" spc="-5" dirty="0" err="1"/>
              <a:t>envío</a:t>
            </a:r>
            <a:endParaRPr lang="en-PH" sz="4000" dirty="0"/>
          </a:p>
        </p:txBody>
      </p:sp>
      <p:sp>
        <p:nvSpPr>
          <p:cNvPr id="2" name="Rectangle 1">
            <a:extLst>
              <a:ext uri="{FF2B5EF4-FFF2-40B4-BE49-F238E27FC236}">
                <a16:creationId xmlns:a16="http://schemas.microsoft.com/office/drawing/2014/main" id="{CC65A4B2-AE76-430D-8275-A0A994B93E3A}"/>
              </a:ext>
            </a:extLst>
          </p:cNvPr>
          <p:cNvSpPr/>
          <p:nvPr/>
        </p:nvSpPr>
        <p:spPr>
          <a:xfrm>
            <a:off x="912463" y="1228011"/>
            <a:ext cx="8991600" cy="369332"/>
          </a:xfrm>
          <a:prstGeom prst="rect">
            <a:avLst/>
          </a:prstGeom>
        </p:spPr>
        <p:txBody>
          <a:bodyPr wrap="square">
            <a:spAutoFit/>
          </a:bodyPr>
          <a:lstStyle/>
          <a:p>
            <a:r>
              <a:rPr lang="es-ES" dirty="0"/>
              <a:t>Marque las líneas de orden para las cuales quiere crear un ASN.</a:t>
            </a:r>
            <a:endParaRPr lang="en-US" dirty="0"/>
          </a:p>
        </p:txBody>
      </p:sp>
      <p:pic>
        <p:nvPicPr>
          <p:cNvPr id="16" name="Picture 15">
            <a:extLst>
              <a:ext uri="{FF2B5EF4-FFF2-40B4-BE49-F238E27FC236}">
                <a16:creationId xmlns:a16="http://schemas.microsoft.com/office/drawing/2014/main" id="{36CC0D2A-5909-4640-884F-23C57A5E506E}"/>
              </a:ext>
            </a:extLst>
          </p:cNvPr>
          <p:cNvPicPr>
            <a:picLocks noChangeAspect="1"/>
          </p:cNvPicPr>
          <p:nvPr/>
        </p:nvPicPr>
        <p:blipFill>
          <a:blip r:embed="rId2"/>
          <a:stretch>
            <a:fillRect/>
          </a:stretch>
        </p:blipFill>
        <p:spPr>
          <a:xfrm>
            <a:off x="912463" y="1763712"/>
            <a:ext cx="9605074" cy="4332288"/>
          </a:xfrm>
          <a:prstGeom prst="rect">
            <a:avLst/>
          </a:prstGeom>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106BC27B-76B6-489D-951A-0B39B9CCFA0C}"/>
              </a:ext>
            </a:extLst>
          </p:cNvPr>
          <p:cNvSpPr/>
          <p:nvPr/>
        </p:nvSpPr>
        <p:spPr>
          <a:xfrm>
            <a:off x="990600" y="3447553"/>
            <a:ext cx="3048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5A5A555-750E-4754-B339-D6A6DA46D3D4}"/>
              </a:ext>
            </a:extLst>
          </p:cNvPr>
          <p:cNvSpPr/>
          <p:nvPr/>
        </p:nvSpPr>
        <p:spPr>
          <a:xfrm>
            <a:off x="990600" y="5149338"/>
            <a:ext cx="304800" cy="5656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7B4A275-2FFC-47EE-97B5-55C2A672E91E}"/>
              </a:ext>
            </a:extLst>
          </p:cNvPr>
          <p:cNvSpPr/>
          <p:nvPr/>
        </p:nvSpPr>
        <p:spPr>
          <a:xfrm>
            <a:off x="4343400" y="2971800"/>
            <a:ext cx="12192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7A67C00C-80B8-49A3-8DF6-498CB16F4344}"/>
              </a:ext>
            </a:extLst>
          </p:cNvPr>
          <p:cNvSpPr>
            <a:spLocks noGrp="1"/>
          </p:cNvSpPr>
          <p:nvPr>
            <p:ph type="body" sz="quarter" idx="10"/>
          </p:nvPr>
        </p:nvSpPr>
        <p:spPr/>
        <p:txBody>
          <a:bodyPr/>
          <a:lstStyle/>
          <a:p>
            <a:r>
              <a:rPr lang="en-PH" sz="4000" spc="-15" dirty="0"/>
              <a:t>Ver aviso de </a:t>
            </a:r>
            <a:r>
              <a:rPr lang="en-PH" sz="4000" spc="-15" dirty="0" err="1"/>
              <a:t>envío</a:t>
            </a:r>
            <a:endParaRPr lang="en-PH" sz="4000" dirty="0"/>
          </a:p>
        </p:txBody>
      </p:sp>
      <p:sp>
        <p:nvSpPr>
          <p:cNvPr id="20" name="Text Placeholder 19">
            <a:extLst>
              <a:ext uri="{FF2B5EF4-FFF2-40B4-BE49-F238E27FC236}">
                <a16:creationId xmlns:a16="http://schemas.microsoft.com/office/drawing/2014/main" id="{09CFA037-A948-4A15-8134-4A2FE2333589}"/>
              </a:ext>
            </a:extLst>
          </p:cNvPr>
          <p:cNvSpPr>
            <a:spLocks noGrp="1"/>
          </p:cNvSpPr>
          <p:nvPr>
            <p:ph type="body" sz="quarter" idx="11"/>
          </p:nvPr>
        </p:nvSpPr>
        <p:spPr>
          <a:xfrm>
            <a:off x="624337" y="1295400"/>
            <a:ext cx="10551663" cy="500508"/>
          </a:xfrm>
        </p:spPr>
        <p:txBody>
          <a:bodyPr/>
          <a:lstStyle/>
          <a:p>
            <a:pPr marL="0" indent="0">
              <a:buNone/>
            </a:pPr>
            <a:r>
              <a:rPr lang="es-ES" spc="-5" dirty="0">
                <a:cs typeface="Arial"/>
              </a:rPr>
              <a:t>Llene esta sección completando la información requerida en los campos obligatorios.</a:t>
            </a:r>
            <a:endParaRPr lang="en-PH" dirty="0"/>
          </a:p>
        </p:txBody>
      </p:sp>
      <p:sp>
        <p:nvSpPr>
          <p:cNvPr id="2" name="object 2"/>
          <p:cNvSpPr txBox="1"/>
          <p:nvPr/>
        </p:nvSpPr>
        <p:spPr>
          <a:xfrm>
            <a:off x="1482761" y="1786904"/>
            <a:ext cx="8305472" cy="5047536"/>
          </a:xfrm>
          <a:prstGeom prst="rect">
            <a:avLst/>
          </a:prstGeom>
        </p:spPr>
        <p:txBody>
          <a:bodyPr vert="horz" wrap="square" lIns="0" tIns="0" rIns="0" bIns="0" rtlCol="0">
            <a:spAutoFit/>
          </a:bodyPr>
          <a:lstStyle/>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lnSpc>
                <a:spcPct val="100000"/>
              </a:lnSpc>
            </a:pPr>
            <a:endParaRPr sz="1100" dirty="0">
              <a:latin typeface="Times New Roman"/>
              <a:cs typeface="Times New Roman"/>
            </a:endParaRPr>
          </a:p>
          <a:p>
            <a:pPr>
              <a:spcBef>
                <a:spcPts val="10"/>
              </a:spcBef>
            </a:pPr>
            <a:r>
              <a:rPr sz="1000" spc="-10" dirty="0">
                <a:solidFill>
                  <a:srgbClr val="888888"/>
                </a:solidFill>
                <a:latin typeface="Arial"/>
                <a:cs typeface="Arial"/>
              </a:rPr>
              <a:t>	</a:t>
            </a:r>
            <a:endParaRPr sz="1000" dirty="0">
              <a:latin typeface="Arial"/>
              <a:cs typeface="Arial"/>
            </a:endParaRPr>
          </a:p>
        </p:txBody>
      </p:sp>
      <p:pic>
        <p:nvPicPr>
          <p:cNvPr id="6" name="Picture 5">
            <a:extLst>
              <a:ext uri="{FF2B5EF4-FFF2-40B4-BE49-F238E27FC236}">
                <a16:creationId xmlns:a16="http://schemas.microsoft.com/office/drawing/2014/main" id="{9A0A07E0-534D-4021-9C8E-6B6B055353D6}"/>
              </a:ext>
            </a:extLst>
          </p:cNvPr>
          <p:cNvPicPr>
            <a:picLocks noChangeAspect="1"/>
          </p:cNvPicPr>
          <p:nvPr/>
        </p:nvPicPr>
        <p:blipFill>
          <a:blip r:embed="rId2"/>
          <a:stretch>
            <a:fillRect/>
          </a:stretch>
        </p:blipFill>
        <p:spPr>
          <a:xfrm>
            <a:off x="1022258" y="1823738"/>
            <a:ext cx="9226478" cy="4161814"/>
          </a:xfrm>
          <a:prstGeom prst="rect">
            <a:avLst/>
          </a:prstGeom>
          <a:effectLst>
            <a:outerShdw blurRad="50800" dist="38100" dir="2700000" algn="tl" rotWithShape="0">
              <a:prstClr val="black">
                <a:alpha val="40000"/>
              </a:prstClr>
            </a:outerShdw>
          </a:effectLst>
        </p:spPr>
      </p:pic>
      <p:sp>
        <p:nvSpPr>
          <p:cNvPr id="21" name="Rectangle 20">
            <a:extLst>
              <a:ext uri="{FF2B5EF4-FFF2-40B4-BE49-F238E27FC236}">
                <a16:creationId xmlns:a16="http://schemas.microsoft.com/office/drawing/2014/main" id="{3ABC3559-BED5-4385-BA77-114AB06679C1}"/>
              </a:ext>
            </a:extLst>
          </p:cNvPr>
          <p:cNvSpPr/>
          <p:nvPr/>
        </p:nvSpPr>
        <p:spPr>
          <a:xfrm>
            <a:off x="1022258" y="3124200"/>
            <a:ext cx="3321142"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A7D14A2-87CE-42F5-AF1D-AD97406C0E8A}"/>
              </a:ext>
            </a:extLst>
          </p:cNvPr>
          <p:cNvSpPr/>
          <p:nvPr/>
        </p:nvSpPr>
        <p:spPr>
          <a:xfrm>
            <a:off x="1022258" y="3505201"/>
            <a:ext cx="3321142"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66122028-8BA0-4C46-B94D-617D32475BB9}"/>
              </a:ext>
            </a:extLst>
          </p:cNvPr>
          <p:cNvSpPr>
            <a:spLocks noGrp="1"/>
          </p:cNvSpPr>
          <p:nvPr>
            <p:ph type="body" sz="quarter" idx="11"/>
          </p:nvPr>
        </p:nvSpPr>
        <p:spPr>
          <a:xfrm>
            <a:off x="624338" y="1317281"/>
            <a:ext cx="10551663" cy="428065"/>
          </a:xfrm>
        </p:spPr>
        <p:txBody>
          <a:bodyPr/>
          <a:lstStyle/>
          <a:p>
            <a:pPr marL="0" indent="0">
              <a:buNone/>
            </a:pPr>
            <a:r>
              <a:rPr lang="es-ES" spc="-5" dirty="0"/>
              <a:t>Agrega un nuevo paquete si el ASN no está asociado a ningún paquete todavía. Haz clic en "Ítem" para crear un paquete.</a:t>
            </a:r>
          </a:p>
          <a:p>
            <a:pPr marL="0" indent="0">
              <a:buNone/>
            </a:pPr>
            <a:endParaRPr lang="en-PH" dirty="0"/>
          </a:p>
        </p:txBody>
      </p:sp>
      <p:sp>
        <p:nvSpPr>
          <p:cNvPr id="12" name="Text Placeholder 18">
            <a:extLst>
              <a:ext uri="{FF2B5EF4-FFF2-40B4-BE49-F238E27FC236}">
                <a16:creationId xmlns:a16="http://schemas.microsoft.com/office/drawing/2014/main" id="{C23A6F34-FEEF-4B96-A6D7-9913C3491FB5}"/>
              </a:ext>
            </a:extLst>
          </p:cNvPr>
          <p:cNvSpPr>
            <a:spLocks noGrp="1"/>
          </p:cNvSpPr>
          <p:nvPr>
            <p:ph type="body" sz="quarter" idx="10"/>
          </p:nvPr>
        </p:nvSpPr>
        <p:spPr>
          <a:xfrm>
            <a:off x="624338" y="446089"/>
            <a:ext cx="10551663" cy="675141"/>
          </a:xfrm>
        </p:spPr>
        <p:txBody>
          <a:bodyPr/>
          <a:lstStyle/>
          <a:p>
            <a:r>
              <a:rPr lang="en-PH" sz="4000" spc="-15" dirty="0"/>
              <a:t>Ver aviso de </a:t>
            </a:r>
            <a:r>
              <a:rPr lang="en-PH" sz="4000" spc="-15" dirty="0" err="1"/>
              <a:t>envío</a:t>
            </a:r>
            <a:endParaRPr lang="en-PH" sz="4000" dirty="0"/>
          </a:p>
        </p:txBody>
      </p:sp>
      <p:pic>
        <p:nvPicPr>
          <p:cNvPr id="10" name="Picture 9">
            <a:extLst>
              <a:ext uri="{FF2B5EF4-FFF2-40B4-BE49-F238E27FC236}">
                <a16:creationId xmlns:a16="http://schemas.microsoft.com/office/drawing/2014/main" id="{1D6754FA-CC1D-470F-8D3C-2119E3C097DE}"/>
              </a:ext>
            </a:extLst>
          </p:cNvPr>
          <p:cNvPicPr>
            <a:picLocks noChangeAspect="1"/>
          </p:cNvPicPr>
          <p:nvPr/>
        </p:nvPicPr>
        <p:blipFill>
          <a:blip r:embed="rId2"/>
          <a:stretch>
            <a:fillRect/>
          </a:stretch>
        </p:blipFill>
        <p:spPr>
          <a:xfrm>
            <a:off x="990600" y="1941397"/>
            <a:ext cx="9131752" cy="4132512"/>
          </a:xfrm>
          <a:prstGeom prst="rect">
            <a:avLst/>
          </a:prstGeom>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B12FF99F-5AD8-4F2A-9E27-7FC86DEF38FC}"/>
              </a:ext>
            </a:extLst>
          </p:cNvPr>
          <p:cNvSpPr/>
          <p:nvPr/>
        </p:nvSpPr>
        <p:spPr>
          <a:xfrm>
            <a:off x="1600200" y="5426419"/>
            <a:ext cx="304800" cy="2123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03FC51C8-B849-4EC5-95B6-609CB192D518}"/>
              </a:ext>
            </a:extLst>
          </p:cNvPr>
          <p:cNvSpPr>
            <a:spLocks noGrp="1"/>
          </p:cNvSpPr>
          <p:nvPr>
            <p:ph type="body" sz="quarter" idx="10"/>
          </p:nvPr>
        </p:nvSpPr>
        <p:spPr/>
        <p:txBody>
          <a:bodyPr/>
          <a:lstStyle/>
          <a:p>
            <a:r>
              <a:rPr lang="en-PH" sz="4000" spc="-5" dirty="0" err="1"/>
              <a:t>Detalles</a:t>
            </a:r>
            <a:r>
              <a:rPr lang="en-PH" sz="4000" spc="-5" dirty="0"/>
              <a:t> del </a:t>
            </a:r>
            <a:r>
              <a:rPr lang="es-ES" sz="4000" spc="-5" dirty="0"/>
              <a:t>Ítem</a:t>
            </a:r>
            <a:endParaRPr lang="en-PH" sz="4000" dirty="0"/>
          </a:p>
        </p:txBody>
      </p:sp>
      <p:sp>
        <p:nvSpPr>
          <p:cNvPr id="14" name="Text Placeholder 13">
            <a:extLst>
              <a:ext uri="{FF2B5EF4-FFF2-40B4-BE49-F238E27FC236}">
                <a16:creationId xmlns:a16="http://schemas.microsoft.com/office/drawing/2014/main" id="{284B971D-55EC-4086-8BAF-BD09FD0650D7}"/>
              </a:ext>
            </a:extLst>
          </p:cNvPr>
          <p:cNvSpPr>
            <a:spLocks noGrp="1"/>
          </p:cNvSpPr>
          <p:nvPr>
            <p:ph type="body" sz="quarter" idx="11"/>
          </p:nvPr>
        </p:nvSpPr>
        <p:spPr>
          <a:xfrm>
            <a:off x="624338" y="1315756"/>
            <a:ext cx="10551663" cy="434340"/>
          </a:xfrm>
        </p:spPr>
        <p:txBody>
          <a:bodyPr/>
          <a:lstStyle/>
          <a:p>
            <a:pPr marL="0" indent="0">
              <a:buNone/>
            </a:pPr>
            <a:r>
              <a:rPr lang="es-ES" spc="-5" dirty="0">
                <a:cs typeface="Arial"/>
              </a:rPr>
              <a:t>Modifique la cantidad que enviaría.</a:t>
            </a:r>
            <a:endParaRPr lang="en-PH" dirty="0"/>
          </a:p>
        </p:txBody>
      </p:sp>
      <p:sp>
        <p:nvSpPr>
          <p:cNvPr id="12" name="object 12"/>
          <p:cNvSpPr txBox="1"/>
          <p:nvPr/>
        </p:nvSpPr>
        <p:spPr>
          <a:xfrm>
            <a:off x="7507451" y="6456804"/>
            <a:ext cx="151718" cy="153888"/>
          </a:xfrm>
          <a:prstGeom prst="rect">
            <a:avLst/>
          </a:prstGeom>
        </p:spPr>
        <p:txBody>
          <a:bodyPr vert="horz" wrap="square" lIns="0" tIns="0" rIns="0" bIns="0" rtlCol="0">
            <a:spAutoFit/>
          </a:bodyPr>
          <a:lstStyle/>
          <a:p>
            <a:pPr marL="12700"/>
            <a:endParaRPr sz="1000" dirty="0">
              <a:latin typeface="Arial"/>
              <a:cs typeface="Arial"/>
            </a:endParaRPr>
          </a:p>
        </p:txBody>
      </p:sp>
      <p:pic>
        <p:nvPicPr>
          <p:cNvPr id="6" name="Picture 5">
            <a:extLst>
              <a:ext uri="{FF2B5EF4-FFF2-40B4-BE49-F238E27FC236}">
                <a16:creationId xmlns:a16="http://schemas.microsoft.com/office/drawing/2014/main" id="{797D0DD3-276F-48F4-8FBC-E471CC2AAEC9}"/>
              </a:ext>
            </a:extLst>
          </p:cNvPr>
          <p:cNvPicPr>
            <a:picLocks noChangeAspect="1"/>
          </p:cNvPicPr>
          <p:nvPr/>
        </p:nvPicPr>
        <p:blipFill>
          <a:blip r:embed="rId3"/>
          <a:stretch>
            <a:fillRect/>
          </a:stretch>
        </p:blipFill>
        <p:spPr>
          <a:xfrm>
            <a:off x="838200" y="2133600"/>
            <a:ext cx="9677002" cy="3273556"/>
          </a:xfrm>
          <a:prstGeom prst="rect">
            <a:avLst/>
          </a:prstGeom>
        </p:spPr>
      </p:pic>
      <p:sp>
        <p:nvSpPr>
          <p:cNvPr id="15" name="Rectangle 14">
            <a:extLst>
              <a:ext uri="{FF2B5EF4-FFF2-40B4-BE49-F238E27FC236}">
                <a16:creationId xmlns:a16="http://schemas.microsoft.com/office/drawing/2014/main" id="{609EF0C1-A2DB-401C-8B09-95D9D553F1BF}"/>
              </a:ext>
            </a:extLst>
          </p:cNvPr>
          <p:cNvSpPr/>
          <p:nvPr/>
        </p:nvSpPr>
        <p:spPr>
          <a:xfrm>
            <a:off x="9220200" y="3541778"/>
            <a:ext cx="457200" cy="95402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867C696F-E1EB-48BD-97CA-70B5BE014007}"/>
              </a:ext>
            </a:extLst>
          </p:cNvPr>
          <p:cNvSpPr>
            <a:spLocks noGrp="1"/>
          </p:cNvSpPr>
          <p:nvPr>
            <p:ph type="body" sz="quarter" idx="10"/>
          </p:nvPr>
        </p:nvSpPr>
        <p:spPr>
          <a:xfrm>
            <a:off x="624338" y="446089"/>
            <a:ext cx="10551663" cy="675141"/>
          </a:xfrm>
        </p:spPr>
        <p:txBody>
          <a:bodyPr/>
          <a:lstStyle/>
          <a:p>
            <a:r>
              <a:rPr lang="en-PH" sz="4000" spc="-5" dirty="0" err="1"/>
              <a:t>Detalles</a:t>
            </a:r>
            <a:r>
              <a:rPr lang="en-PH" sz="4000" spc="-5" dirty="0"/>
              <a:t> del </a:t>
            </a:r>
            <a:r>
              <a:rPr lang="es-ES" sz="4000" spc="-5" dirty="0"/>
              <a:t>Ítem</a:t>
            </a:r>
            <a:endParaRPr lang="en-PH" sz="4000" dirty="0"/>
          </a:p>
        </p:txBody>
      </p:sp>
      <p:sp>
        <p:nvSpPr>
          <p:cNvPr id="9" name="Rectangle 8">
            <a:extLst>
              <a:ext uri="{FF2B5EF4-FFF2-40B4-BE49-F238E27FC236}">
                <a16:creationId xmlns:a16="http://schemas.microsoft.com/office/drawing/2014/main" id="{A71A28CC-B531-4145-ACF7-4E15BD258684}"/>
              </a:ext>
            </a:extLst>
          </p:cNvPr>
          <p:cNvSpPr/>
          <p:nvPr/>
        </p:nvSpPr>
        <p:spPr>
          <a:xfrm>
            <a:off x="634940" y="1281564"/>
            <a:ext cx="9652060" cy="369332"/>
          </a:xfrm>
          <a:prstGeom prst="rect">
            <a:avLst/>
          </a:prstGeom>
        </p:spPr>
        <p:txBody>
          <a:bodyPr wrap="square">
            <a:spAutoFit/>
          </a:bodyPr>
          <a:lstStyle/>
          <a:p>
            <a:r>
              <a:rPr lang="en-US" dirty="0"/>
              <a:t>Haz </a:t>
            </a:r>
            <a:r>
              <a:rPr lang="en-US" dirty="0" err="1"/>
              <a:t>clic</a:t>
            </a:r>
            <a:r>
              <a:rPr lang="en-US" dirty="0"/>
              <a:t> </a:t>
            </a:r>
            <a:r>
              <a:rPr lang="en-US" dirty="0" err="1"/>
              <a:t>en</a:t>
            </a:r>
            <a:r>
              <a:rPr lang="en-US" dirty="0"/>
              <a:t> "</a:t>
            </a:r>
            <a:r>
              <a:rPr lang="en-US" dirty="0" err="1"/>
              <a:t>Guardar</a:t>
            </a:r>
            <a:r>
              <a:rPr lang="en-US" dirty="0"/>
              <a:t> y </a:t>
            </a:r>
            <a:r>
              <a:rPr lang="en-US" dirty="0" err="1"/>
              <a:t>Enviar</a:t>
            </a:r>
            <a:r>
              <a:rPr lang="en-US" dirty="0"/>
              <a:t>" para mandar ASN</a:t>
            </a:r>
          </a:p>
        </p:txBody>
      </p:sp>
      <p:pic>
        <p:nvPicPr>
          <p:cNvPr id="11" name="Picture 10">
            <a:extLst>
              <a:ext uri="{FF2B5EF4-FFF2-40B4-BE49-F238E27FC236}">
                <a16:creationId xmlns:a16="http://schemas.microsoft.com/office/drawing/2014/main" id="{4205A733-08D8-4E94-9C44-A28BBFD156B0}"/>
              </a:ext>
            </a:extLst>
          </p:cNvPr>
          <p:cNvPicPr>
            <a:picLocks noChangeAspect="1"/>
          </p:cNvPicPr>
          <p:nvPr/>
        </p:nvPicPr>
        <p:blipFill>
          <a:blip r:embed="rId2"/>
          <a:stretch>
            <a:fillRect/>
          </a:stretch>
        </p:blipFill>
        <p:spPr>
          <a:xfrm>
            <a:off x="990599" y="1811230"/>
            <a:ext cx="9299817" cy="4208570"/>
          </a:xfrm>
          <a:prstGeom prst="rect">
            <a:avLst/>
          </a:prstGeom>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1E5E9CD1-9FA5-47BC-BA66-2E2A2F55450C}"/>
              </a:ext>
            </a:extLst>
          </p:cNvPr>
          <p:cNvSpPr/>
          <p:nvPr/>
        </p:nvSpPr>
        <p:spPr>
          <a:xfrm>
            <a:off x="1066800" y="2057400"/>
            <a:ext cx="990600" cy="28349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91635721-7471-4DBB-859E-9352CCA2F469}"/>
              </a:ext>
            </a:extLst>
          </p:cNvPr>
          <p:cNvSpPr>
            <a:spLocks noGrp="1"/>
          </p:cNvSpPr>
          <p:nvPr>
            <p:ph type="body" sz="quarter" idx="11"/>
          </p:nvPr>
        </p:nvSpPr>
        <p:spPr>
          <a:xfrm>
            <a:off x="624338" y="1387210"/>
            <a:ext cx="10551663" cy="675141"/>
          </a:xfrm>
        </p:spPr>
        <p:txBody>
          <a:bodyPr/>
          <a:lstStyle/>
          <a:p>
            <a:pPr marL="0" indent="0">
              <a:buNone/>
            </a:pPr>
            <a:r>
              <a:rPr lang="es-ES" spc="-125" dirty="0"/>
              <a:t>Para enviar el ASN haz clic en el enlace Guardar y enviar. El sistema mostrará un mensaje confirmando que el ASN fue enviado con éxito.</a:t>
            </a:r>
          </a:p>
        </p:txBody>
      </p:sp>
      <p:sp>
        <p:nvSpPr>
          <p:cNvPr id="19" name="Text Placeholder 12">
            <a:extLst>
              <a:ext uri="{FF2B5EF4-FFF2-40B4-BE49-F238E27FC236}">
                <a16:creationId xmlns:a16="http://schemas.microsoft.com/office/drawing/2014/main" id="{A8868D27-4C10-41CA-B732-1F58E6569C08}"/>
              </a:ext>
            </a:extLst>
          </p:cNvPr>
          <p:cNvSpPr>
            <a:spLocks noGrp="1"/>
          </p:cNvSpPr>
          <p:nvPr>
            <p:ph type="body" sz="quarter" idx="10"/>
          </p:nvPr>
        </p:nvSpPr>
        <p:spPr>
          <a:xfrm>
            <a:off x="624338" y="446089"/>
            <a:ext cx="10551663" cy="675141"/>
          </a:xfrm>
        </p:spPr>
        <p:txBody>
          <a:bodyPr/>
          <a:lstStyle/>
          <a:p>
            <a:r>
              <a:rPr lang="en-PH" sz="4000" spc="-5" dirty="0" err="1"/>
              <a:t>Detalles</a:t>
            </a:r>
            <a:r>
              <a:rPr lang="en-PH" sz="4000" spc="-5" dirty="0"/>
              <a:t> del </a:t>
            </a:r>
            <a:r>
              <a:rPr lang="en-PH" sz="4000" spc="-5" dirty="0" err="1"/>
              <a:t>paquete</a:t>
            </a:r>
            <a:endParaRPr lang="en-PH" sz="4000" dirty="0"/>
          </a:p>
        </p:txBody>
      </p:sp>
      <p:pic>
        <p:nvPicPr>
          <p:cNvPr id="3" name="Picture 2">
            <a:extLst>
              <a:ext uri="{FF2B5EF4-FFF2-40B4-BE49-F238E27FC236}">
                <a16:creationId xmlns:a16="http://schemas.microsoft.com/office/drawing/2014/main" id="{87EFBD67-D9B5-4BDF-A8DE-8E45ABD01EC3}"/>
              </a:ext>
            </a:extLst>
          </p:cNvPr>
          <p:cNvPicPr>
            <a:picLocks noChangeAspect="1"/>
          </p:cNvPicPr>
          <p:nvPr/>
        </p:nvPicPr>
        <p:blipFill>
          <a:blip r:embed="rId2"/>
          <a:stretch>
            <a:fillRect/>
          </a:stretch>
        </p:blipFill>
        <p:spPr>
          <a:xfrm>
            <a:off x="990601" y="2062351"/>
            <a:ext cx="8915399" cy="4067917"/>
          </a:xfrm>
          <a:prstGeom prst="rect">
            <a:avLst/>
          </a:prstGeom>
          <a:effectLst>
            <a:outerShdw blurRad="50800" dist="38100" dir="2700000" algn="tl" rotWithShape="0">
              <a:prstClr val="black">
                <a:alpha val="40000"/>
              </a:prstClr>
            </a:outerShdw>
          </a:effectLst>
        </p:spPr>
      </p:pic>
      <p:sp>
        <p:nvSpPr>
          <p:cNvPr id="16" name="Rectangle 15">
            <a:extLst>
              <a:ext uri="{FF2B5EF4-FFF2-40B4-BE49-F238E27FC236}">
                <a16:creationId xmlns:a16="http://schemas.microsoft.com/office/drawing/2014/main" id="{F787567F-C209-4A38-A993-B02763195A05}"/>
              </a:ext>
            </a:extLst>
          </p:cNvPr>
          <p:cNvSpPr/>
          <p:nvPr/>
        </p:nvSpPr>
        <p:spPr>
          <a:xfrm>
            <a:off x="990601" y="2057400"/>
            <a:ext cx="2285999" cy="152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99A9CDE-3D38-40E9-8E0A-94C82C689AAE}"/>
              </a:ext>
            </a:extLst>
          </p:cNvPr>
          <p:cNvSpPr/>
          <p:nvPr/>
        </p:nvSpPr>
        <p:spPr>
          <a:xfrm>
            <a:off x="7620000" y="4876800"/>
            <a:ext cx="1524000" cy="12534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07B1F4BD-FFB3-4D1C-A64F-E29CCCD44E29}"/>
              </a:ext>
            </a:extLst>
          </p:cNvPr>
          <p:cNvSpPr>
            <a:spLocks noGrp="1"/>
          </p:cNvSpPr>
          <p:nvPr>
            <p:ph type="body" sz="quarter" idx="10"/>
          </p:nvPr>
        </p:nvSpPr>
        <p:spPr/>
        <p:txBody>
          <a:bodyPr/>
          <a:lstStyle/>
          <a:p>
            <a:r>
              <a:rPr lang="en-PH" sz="4000" spc="-5" dirty="0" err="1"/>
              <a:t>Facturación</a:t>
            </a:r>
            <a:endParaRPr lang="en-PH" sz="4000" spc="-5" dirty="0"/>
          </a:p>
          <a:p>
            <a:endParaRPr lang="en-PH" sz="4000" dirty="0"/>
          </a:p>
        </p:txBody>
      </p:sp>
      <p:sp>
        <p:nvSpPr>
          <p:cNvPr id="12" name="Text Placeholder 11">
            <a:extLst>
              <a:ext uri="{FF2B5EF4-FFF2-40B4-BE49-F238E27FC236}">
                <a16:creationId xmlns:a16="http://schemas.microsoft.com/office/drawing/2014/main" id="{FDD4DAAB-CEF8-405C-9BE9-8B67BC6080B3}"/>
              </a:ext>
            </a:extLst>
          </p:cNvPr>
          <p:cNvSpPr>
            <a:spLocks noGrp="1"/>
          </p:cNvSpPr>
          <p:nvPr>
            <p:ph type="body" sz="quarter" idx="11"/>
          </p:nvPr>
        </p:nvSpPr>
        <p:spPr>
          <a:xfrm>
            <a:off x="624338" y="1556892"/>
            <a:ext cx="10551663" cy="826643"/>
          </a:xfrm>
        </p:spPr>
        <p:txBody>
          <a:bodyPr/>
          <a:lstStyle/>
          <a:p>
            <a:pPr marL="0" indent="0">
              <a:buNone/>
            </a:pPr>
            <a:r>
              <a:rPr lang="es-ES" spc="-125" dirty="0">
                <a:cs typeface="Arial"/>
              </a:rPr>
              <a:t>Puede comenzar a facturar a partir de una factura aceptada.  En la página de inicio de la gestión de pedidos, haga clic en la carpeta "Aceptado".</a:t>
            </a:r>
          </a:p>
          <a:p>
            <a:pPr marL="0" indent="0">
              <a:buNone/>
            </a:pPr>
            <a:endParaRPr lang="en-PH" dirty="0"/>
          </a:p>
        </p:txBody>
      </p:sp>
      <p:pic>
        <p:nvPicPr>
          <p:cNvPr id="8" name="Picture 7">
            <a:extLst>
              <a:ext uri="{FF2B5EF4-FFF2-40B4-BE49-F238E27FC236}">
                <a16:creationId xmlns:a16="http://schemas.microsoft.com/office/drawing/2014/main" id="{7F2C4FB0-021F-44D4-950C-6E7EA7E7DEB0}"/>
              </a:ext>
            </a:extLst>
          </p:cNvPr>
          <p:cNvPicPr>
            <a:picLocks noChangeAspect="1"/>
          </p:cNvPicPr>
          <p:nvPr/>
        </p:nvPicPr>
        <p:blipFill>
          <a:blip r:embed="rId2"/>
          <a:stretch>
            <a:fillRect/>
          </a:stretch>
        </p:blipFill>
        <p:spPr>
          <a:xfrm>
            <a:off x="1295400" y="2383535"/>
            <a:ext cx="9500088" cy="3530781"/>
          </a:xfrm>
          <a:prstGeom prst="rect">
            <a:avLst/>
          </a:prstGeom>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4992A81E-FAF4-4334-8905-415146F31890}"/>
              </a:ext>
            </a:extLst>
          </p:cNvPr>
          <p:cNvSpPr/>
          <p:nvPr/>
        </p:nvSpPr>
        <p:spPr>
          <a:xfrm>
            <a:off x="1295400" y="2895600"/>
            <a:ext cx="1524000" cy="3145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DD501198-9D89-416B-AF9F-AA145633C792}"/>
              </a:ext>
            </a:extLst>
          </p:cNvPr>
          <p:cNvSpPr>
            <a:spLocks noGrp="1"/>
          </p:cNvSpPr>
          <p:nvPr>
            <p:ph type="body" sz="quarter" idx="10"/>
          </p:nvPr>
        </p:nvSpPr>
        <p:spPr>
          <a:xfrm>
            <a:off x="1473195" y="1386115"/>
            <a:ext cx="9956805" cy="762001"/>
          </a:xfrm>
        </p:spPr>
        <p:txBody>
          <a:bodyPr/>
          <a:lstStyle/>
          <a:p>
            <a:r>
              <a:rPr lang="es-ES" dirty="0"/>
              <a:t>Como conectarse al portal por primera vez</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1B8B4AC0-88BC-404F-8522-940D670C8A04}"/>
              </a:ext>
            </a:extLst>
          </p:cNvPr>
          <p:cNvSpPr>
            <a:spLocks noGrp="1"/>
          </p:cNvSpPr>
          <p:nvPr>
            <p:ph type="body" sz="quarter" idx="10"/>
          </p:nvPr>
        </p:nvSpPr>
        <p:spPr/>
        <p:txBody>
          <a:bodyPr/>
          <a:lstStyle/>
          <a:p>
            <a:r>
              <a:rPr lang="en-PH" sz="4000" spc="-5" dirty="0" err="1"/>
              <a:t>Facturación</a:t>
            </a:r>
            <a:endParaRPr lang="en-PH" sz="4000" spc="-5" dirty="0"/>
          </a:p>
          <a:p>
            <a:endParaRPr lang="en-PH" sz="4000" dirty="0"/>
          </a:p>
        </p:txBody>
      </p:sp>
      <p:sp>
        <p:nvSpPr>
          <p:cNvPr id="16" name="Text Placeholder 15">
            <a:extLst>
              <a:ext uri="{FF2B5EF4-FFF2-40B4-BE49-F238E27FC236}">
                <a16:creationId xmlns:a16="http://schemas.microsoft.com/office/drawing/2014/main" id="{32D109AB-E4B7-4092-9BDA-457F99F4863F}"/>
              </a:ext>
            </a:extLst>
          </p:cNvPr>
          <p:cNvSpPr>
            <a:spLocks noGrp="1"/>
          </p:cNvSpPr>
          <p:nvPr>
            <p:ph type="body" sz="quarter" idx="11"/>
          </p:nvPr>
        </p:nvSpPr>
        <p:spPr>
          <a:xfrm>
            <a:off x="687452" y="1339798"/>
            <a:ext cx="10896600" cy="893762"/>
          </a:xfrm>
        </p:spPr>
        <p:txBody>
          <a:bodyPr/>
          <a:lstStyle/>
          <a:p>
            <a:pPr marL="12700" indent="0">
              <a:buClr>
                <a:srgbClr val="77B800"/>
              </a:buClr>
              <a:buNone/>
              <a:tabLst>
                <a:tab pos="354965" algn="l"/>
                <a:tab pos="355600" algn="l"/>
              </a:tabLst>
            </a:pPr>
            <a:r>
              <a:rPr lang="es-ES" spc="-5" dirty="0">
                <a:cs typeface="Arial"/>
              </a:rPr>
              <a:t>Hay dos maneras de crear la factura. La primera forma es encontrar el pedido que quieres facturar. Luego, haz clic en el cuadro a la izquierda del número de la orden de compra y haz clic en el enlace Crear factura ubicado arriba o abajo de la orden de compra.</a:t>
            </a:r>
          </a:p>
          <a:p>
            <a:pPr marL="12700" indent="0">
              <a:buClr>
                <a:srgbClr val="77B800"/>
              </a:buClr>
              <a:buNone/>
              <a:tabLst>
                <a:tab pos="354965" algn="l"/>
                <a:tab pos="355600" algn="l"/>
              </a:tabLst>
            </a:pPr>
            <a:endParaRPr lang="en-PH" dirty="0">
              <a:cs typeface="Arial"/>
            </a:endParaRPr>
          </a:p>
          <a:p>
            <a:pPr marL="12700" indent="0">
              <a:buClr>
                <a:srgbClr val="77B800"/>
              </a:buClr>
              <a:buNone/>
              <a:tabLst>
                <a:tab pos="354965" algn="l"/>
                <a:tab pos="355600" algn="l"/>
              </a:tabLst>
            </a:pPr>
            <a:endParaRPr lang="en-PH" dirty="0">
              <a:cs typeface="Arial"/>
            </a:endParaRPr>
          </a:p>
        </p:txBody>
      </p:sp>
      <p:pic>
        <p:nvPicPr>
          <p:cNvPr id="12" name="Picture 11">
            <a:extLst>
              <a:ext uri="{FF2B5EF4-FFF2-40B4-BE49-F238E27FC236}">
                <a16:creationId xmlns:a16="http://schemas.microsoft.com/office/drawing/2014/main" id="{4B350383-A3D8-4CFA-9672-65D35C40D67B}"/>
              </a:ext>
            </a:extLst>
          </p:cNvPr>
          <p:cNvPicPr>
            <a:picLocks noChangeAspect="1"/>
          </p:cNvPicPr>
          <p:nvPr/>
        </p:nvPicPr>
        <p:blipFill>
          <a:blip r:embed="rId2"/>
          <a:stretch>
            <a:fillRect/>
          </a:stretch>
        </p:blipFill>
        <p:spPr>
          <a:xfrm>
            <a:off x="183846" y="2755865"/>
            <a:ext cx="11824308" cy="1346269"/>
          </a:xfrm>
          <a:prstGeom prst="rect">
            <a:avLst/>
          </a:prstGeom>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51264AE6-94C9-4744-A985-13139FDE6057}"/>
              </a:ext>
            </a:extLst>
          </p:cNvPr>
          <p:cNvSpPr/>
          <p:nvPr/>
        </p:nvSpPr>
        <p:spPr>
          <a:xfrm>
            <a:off x="11176001" y="3639596"/>
            <a:ext cx="253999" cy="22859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07C48FD4-12E6-404C-A7AF-131DB2373767}"/>
              </a:ext>
            </a:extLst>
          </p:cNvPr>
          <p:cNvSpPr>
            <a:spLocks noGrp="1"/>
          </p:cNvSpPr>
          <p:nvPr>
            <p:ph type="body" sz="quarter" idx="10"/>
          </p:nvPr>
        </p:nvSpPr>
        <p:spPr/>
        <p:txBody>
          <a:bodyPr/>
          <a:lstStyle/>
          <a:p>
            <a:r>
              <a:rPr lang="en-PH" sz="4000" spc="-5" dirty="0" err="1"/>
              <a:t>Facturación</a:t>
            </a:r>
            <a:endParaRPr lang="en-PH" sz="4000" spc="-5" dirty="0"/>
          </a:p>
          <a:p>
            <a:endParaRPr lang="en-PH" sz="4000" dirty="0"/>
          </a:p>
        </p:txBody>
      </p:sp>
      <p:sp>
        <p:nvSpPr>
          <p:cNvPr id="10" name="Text Placeholder 9">
            <a:extLst>
              <a:ext uri="{FF2B5EF4-FFF2-40B4-BE49-F238E27FC236}">
                <a16:creationId xmlns:a16="http://schemas.microsoft.com/office/drawing/2014/main" id="{0E41EB87-7186-49C8-A74C-560DFCE44A23}"/>
              </a:ext>
            </a:extLst>
          </p:cNvPr>
          <p:cNvSpPr>
            <a:spLocks noGrp="1"/>
          </p:cNvSpPr>
          <p:nvPr>
            <p:ph type="body" sz="quarter" idx="11"/>
          </p:nvPr>
        </p:nvSpPr>
        <p:spPr>
          <a:xfrm>
            <a:off x="624338" y="1295400"/>
            <a:ext cx="10551663" cy="500508"/>
          </a:xfrm>
        </p:spPr>
        <p:txBody>
          <a:bodyPr/>
          <a:lstStyle/>
          <a:p>
            <a:pPr marL="12700" indent="0">
              <a:buClr>
                <a:srgbClr val="77B800"/>
              </a:buClr>
              <a:buNone/>
              <a:tabLst>
                <a:tab pos="354965" algn="l"/>
                <a:tab pos="355600" algn="l"/>
              </a:tabLst>
            </a:pPr>
            <a:r>
              <a:rPr lang="es-ES" spc="-5" dirty="0">
                <a:cs typeface="Arial"/>
              </a:rPr>
              <a:t>El pedido se convierte en una factura y aparece la pantalla de la factura.</a:t>
            </a:r>
            <a:endParaRPr lang="en-PH" dirty="0"/>
          </a:p>
        </p:txBody>
      </p:sp>
      <p:pic>
        <p:nvPicPr>
          <p:cNvPr id="8" name="Picture 7">
            <a:extLst>
              <a:ext uri="{FF2B5EF4-FFF2-40B4-BE49-F238E27FC236}">
                <a16:creationId xmlns:a16="http://schemas.microsoft.com/office/drawing/2014/main" id="{A8DAC361-0A29-4285-AE72-30D5597E7B4D}"/>
              </a:ext>
            </a:extLst>
          </p:cNvPr>
          <p:cNvPicPr>
            <a:picLocks noChangeAspect="1"/>
          </p:cNvPicPr>
          <p:nvPr/>
        </p:nvPicPr>
        <p:blipFill>
          <a:blip r:embed="rId2"/>
          <a:stretch>
            <a:fillRect/>
          </a:stretch>
        </p:blipFill>
        <p:spPr>
          <a:xfrm>
            <a:off x="3276599" y="1620386"/>
            <a:ext cx="5638802" cy="5174114"/>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D5329592-01A8-4F9A-8305-F3F3DAA207AC}"/>
              </a:ext>
            </a:extLst>
          </p:cNvPr>
          <p:cNvSpPr>
            <a:spLocks noGrp="1"/>
          </p:cNvSpPr>
          <p:nvPr>
            <p:ph type="body" sz="quarter" idx="10"/>
          </p:nvPr>
        </p:nvSpPr>
        <p:spPr/>
        <p:txBody>
          <a:bodyPr/>
          <a:lstStyle/>
          <a:p>
            <a:r>
              <a:rPr lang="en-PH" sz="4000" spc="-5" dirty="0" err="1"/>
              <a:t>Facturación</a:t>
            </a:r>
            <a:endParaRPr lang="en-PH" sz="4000" spc="-5" dirty="0"/>
          </a:p>
          <a:p>
            <a:endParaRPr lang="en-PH" sz="4000" dirty="0"/>
          </a:p>
        </p:txBody>
      </p:sp>
      <p:sp>
        <p:nvSpPr>
          <p:cNvPr id="16" name="object 16"/>
          <p:cNvSpPr txBox="1"/>
          <p:nvPr/>
        </p:nvSpPr>
        <p:spPr>
          <a:xfrm>
            <a:off x="774282" y="1295450"/>
            <a:ext cx="10698682" cy="553998"/>
          </a:xfrm>
          <a:prstGeom prst="rect">
            <a:avLst/>
          </a:prstGeom>
        </p:spPr>
        <p:txBody>
          <a:bodyPr vert="horz" wrap="square" lIns="0" tIns="0" rIns="0" bIns="0" rtlCol="0">
            <a:spAutoFit/>
          </a:bodyPr>
          <a:lstStyle/>
          <a:p>
            <a:pPr marL="12700" marR="5080">
              <a:buClr>
                <a:srgbClr val="77B800"/>
              </a:buClr>
              <a:tabLst>
                <a:tab pos="354965" algn="l"/>
                <a:tab pos="355600" algn="l"/>
              </a:tabLst>
            </a:pPr>
            <a:r>
              <a:rPr lang="es-ES" dirty="0">
                <a:latin typeface="+mj-lt"/>
                <a:cs typeface="Arial"/>
              </a:rPr>
              <a:t>La otra opción es abrir el PO. En la página Ver factura, elija las líneas a facturar y luego haz clic en el enlace Crear factura.</a:t>
            </a:r>
            <a:endParaRPr dirty="0">
              <a:latin typeface="+mj-lt"/>
              <a:cs typeface="Arial"/>
            </a:endParaRPr>
          </a:p>
        </p:txBody>
      </p:sp>
      <p:pic>
        <p:nvPicPr>
          <p:cNvPr id="17" name="Picture 16">
            <a:extLst>
              <a:ext uri="{FF2B5EF4-FFF2-40B4-BE49-F238E27FC236}">
                <a16:creationId xmlns:a16="http://schemas.microsoft.com/office/drawing/2014/main" id="{664C3E04-916A-4CA5-8D95-82F93AAB1437}"/>
              </a:ext>
            </a:extLst>
          </p:cNvPr>
          <p:cNvPicPr>
            <a:picLocks noChangeAspect="1"/>
          </p:cNvPicPr>
          <p:nvPr/>
        </p:nvPicPr>
        <p:blipFill>
          <a:blip r:embed="rId2"/>
          <a:stretch>
            <a:fillRect/>
          </a:stretch>
        </p:blipFill>
        <p:spPr>
          <a:xfrm>
            <a:off x="367993" y="2209800"/>
            <a:ext cx="10772566" cy="3773751"/>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B4409BC0-1E0A-43AA-9C05-EF2A66CF4C34}"/>
              </a:ext>
            </a:extLst>
          </p:cNvPr>
          <p:cNvSpPr>
            <a:spLocks noGrp="1"/>
          </p:cNvSpPr>
          <p:nvPr>
            <p:ph type="body" sz="quarter" idx="11"/>
          </p:nvPr>
        </p:nvSpPr>
        <p:spPr>
          <a:xfrm>
            <a:off x="624338" y="1310428"/>
            <a:ext cx="10551663" cy="675141"/>
          </a:xfrm>
        </p:spPr>
        <p:txBody>
          <a:bodyPr/>
          <a:lstStyle/>
          <a:p>
            <a:pPr marL="0" indent="0">
              <a:buNone/>
            </a:pPr>
            <a:r>
              <a:rPr lang="es-ES" spc="-5" dirty="0">
                <a:cs typeface="Arial"/>
              </a:rPr>
              <a:t>Cambie el número y la fecha de la factura. Querrás que esto coincida con cualquier sistema de facturación interno que tengas.</a:t>
            </a:r>
            <a:endParaRPr lang="en-PH" dirty="0"/>
          </a:p>
        </p:txBody>
      </p:sp>
      <p:sp>
        <p:nvSpPr>
          <p:cNvPr id="13" name="Text Placeholder 19">
            <a:extLst>
              <a:ext uri="{FF2B5EF4-FFF2-40B4-BE49-F238E27FC236}">
                <a16:creationId xmlns:a16="http://schemas.microsoft.com/office/drawing/2014/main" id="{C2207AD9-5263-4915-AE0A-73633996244C}"/>
              </a:ext>
            </a:extLst>
          </p:cNvPr>
          <p:cNvSpPr>
            <a:spLocks noGrp="1"/>
          </p:cNvSpPr>
          <p:nvPr>
            <p:ph type="body" sz="quarter" idx="10"/>
          </p:nvPr>
        </p:nvSpPr>
        <p:spPr>
          <a:xfrm>
            <a:off x="624338" y="446089"/>
            <a:ext cx="10551663" cy="675141"/>
          </a:xfrm>
        </p:spPr>
        <p:txBody>
          <a:bodyPr/>
          <a:lstStyle/>
          <a:p>
            <a:r>
              <a:rPr lang="en-PH" sz="4000" spc="-5" dirty="0" err="1"/>
              <a:t>Facturación</a:t>
            </a:r>
            <a:endParaRPr lang="en-PH" sz="4000" spc="-5" dirty="0"/>
          </a:p>
          <a:p>
            <a:endParaRPr lang="en-PH" sz="4000" dirty="0"/>
          </a:p>
        </p:txBody>
      </p:sp>
      <p:pic>
        <p:nvPicPr>
          <p:cNvPr id="8" name="Picture 7">
            <a:extLst>
              <a:ext uri="{FF2B5EF4-FFF2-40B4-BE49-F238E27FC236}">
                <a16:creationId xmlns:a16="http://schemas.microsoft.com/office/drawing/2014/main" id="{9A9591F2-CDF1-4D87-9ADE-107BE3F1E498}"/>
              </a:ext>
            </a:extLst>
          </p:cNvPr>
          <p:cNvPicPr>
            <a:picLocks noChangeAspect="1"/>
          </p:cNvPicPr>
          <p:nvPr/>
        </p:nvPicPr>
        <p:blipFill>
          <a:blip r:embed="rId2"/>
          <a:stretch>
            <a:fillRect/>
          </a:stretch>
        </p:blipFill>
        <p:spPr>
          <a:xfrm>
            <a:off x="759101" y="1985570"/>
            <a:ext cx="10401357" cy="3972740"/>
          </a:xfrm>
          <a:prstGeom prst="rect">
            <a:avLst/>
          </a:prstGeom>
          <a:effectLst>
            <a:outerShdw blurRad="50800" dist="38100" dir="2700000" algn="tl" rotWithShape="0">
              <a:prstClr val="black">
                <a:alpha val="40000"/>
              </a:prstClr>
            </a:outerShdw>
          </a:effectLst>
        </p:spPr>
      </p:pic>
      <p:sp>
        <p:nvSpPr>
          <p:cNvPr id="11" name="Rectangle 10">
            <a:extLst>
              <a:ext uri="{FF2B5EF4-FFF2-40B4-BE49-F238E27FC236}">
                <a16:creationId xmlns:a16="http://schemas.microsoft.com/office/drawing/2014/main" id="{3AEEDAC9-1C1B-41DE-ACBD-663C33477DB3}"/>
              </a:ext>
            </a:extLst>
          </p:cNvPr>
          <p:cNvSpPr/>
          <p:nvPr/>
        </p:nvSpPr>
        <p:spPr>
          <a:xfrm>
            <a:off x="759100" y="3937000"/>
            <a:ext cx="3660499" cy="22859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AA4B7D74-CCE4-4326-9B39-A2FF418360DE}"/>
              </a:ext>
            </a:extLst>
          </p:cNvPr>
          <p:cNvSpPr>
            <a:spLocks noGrp="1"/>
          </p:cNvSpPr>
          <p:nvPr>
            <p:ph type="body" sz="quarter" idx="11"/>
          </p:nvPr>
        </p:nvSpPr>
        <p:spPr>
          <a:xfrm>
            <a:off x="624338" y="1283284"/>
            <a:ext cx="10551663" cy="725576"/>
          </a:xfrm>
        </p:spPr>
        <p:txBody>
          <a:bodyPr/>
          <a:lstStyle/>
          <a:p>
            <a:pPr marL="0" indent="0">
              <a:buNone/>
            </a:pPr>
            <a:r>
              <a:rPr lang="es-ES" spc="-25" dirty="0">
                <a:cs typeface="Arial"/>
              </a:rPr>
              <a:t>Los detalles de las líneas de la factura se pueden encontrar más abajo, así como el valor total de la factura. El flete, el cargo y la asignación pueden ser modificados.</a:t>
            </a:r>
            <a:endParaRPr lang="en-PH" dirty="0"/>
          </a:p>
        </p:txBody>
      </p:sp>
      <p:sp>
        <p:nvSpPr>
          <p:cNvPr id="21" name="Text Placeholder 19">
            <a:extLst>
              <a:ext uri="{FF2B5EF4-FFF2-40B4-BE49-F238E27FC236}">
                <a16:creationId xmlns:a16="http://schemas.microsoft.com/office/drawing/2014/main" id="{5AC9C6B1-9036-4049-998B-E6AD2DF80B9D}"/>
              </a:ext>
            </a:extLst>
          </p:cNvPr>
          <p:cNvSpPr>
            <a:spLocks noGrp="1"/>
          </p:cNvSpPr>
          <p:nvPr>
            <p:ph type="body" sz="quarter" idx="10"/>
          </p:nvPr>
        </p:nvSpPr>
        <p:spPr>
          <a:xfrm>
            <a:off x="624338" y="446089"/>
            <a:ext cx="10551663" cy="675141"/>
          </a:xfrm>
        </p:spPr>
        <p:txBody>
          <a:bodyPr/>
          <a:lstStyle/>
          <a:p>
            <a:r>
              <a:rPr lang="en-PH" sz="4000" spc="-5" dirty="0" err="1"/>
              <a:t>Facturación</a:t>
            </a:r>
            <a:endParaRPr lang="en-PH" sz="4000" spc="-5" dirty="0"/>
          </a:p>
          <a:p>
            <a:endParaRPr lang="en-PH" sz="4000" dirty="0"/>
          </a:p>
        </p:txBody>
      </p:sp>
      <p:pic>
        <p:nvPicPr>
          <p:cNvPr id="11" name="Picture 10">
            <a:extLst>
              <a:ext uri="{FF2B5EF4-FFF2-40B4-BE49-F238E27FC236}">
                <a16:creationId xmlns:a16="http://schemas.microsoft.com/office/drawing/2014/main" id="{11D5B9C5-52E6-4343-BD9A-DC53B9EDC945}"/>
              </a:ext>
            </a:extLst>
          </p:cNvPr>
          <p:cNvPicPr>
            <a:picLocks noChangeAspect="1"/>
          </p:cNvPicPr>
          <p:nvPr/>
        </p:nvPicPr>
        <p:blipFill>
          <a:blip r:embed="rId2"/>
          <a:stretch>
            <a:fillRect/>
          </a:stretch>
        </p:blipFill>
        <p:spPr>
          <a:xfrm>
            <a:off x="1600200" y="1905000"/>
            <a:ext cx="8991600" cy="4150338"/>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9ABADA2A-36AE-4A66-9827-F44E0817D05D}"/>
              </a:ext>
            </a:extLst>
          </p:cNvPr>
          <p:cNvSpPr>
            <a:spLocks noGrp="1"/>
          </p:cNvSpPr>
          <p:nvPr>
            <p:ph type="body" sz="quarter" idx="11"/>
          </p:nvPr>
        </p:nvSpPr>
        <p:spPr>
          <a:xfrm>
            <a:off x="624337" y="1363083"/>
            <a:ext cx="10551663" cy="1359416"/>
          </a:xfrm>
        </p:spPr>
        <p:txBody>
          <a:bodyPr/>
          <a:lstStyle/>
          <a:p>
            <a:pPr marL="0" indent="0">
              <a:buNone/>
            </a:pPr>
            <a:r>
              <a:rPr lang="es-ES" dirty="0">
                <a:cs typeface="Arial"/>
              </a:rPr>
              <a:t>Para la exención de impuestos:</a:t>
            </a:r>
          </a:p>
          <a:p>
            <a:pPr marL="0" indent="0">
              <a:buNone/>
            </a:pPr>
            <a:r>
              <a:rPr lang="es-ES" dirty="0">
                <a:cs typeface="Arial"/>
              </a:rPr>
              <a:t>La categoría del impuesto debe ser "Exento de impuestos"</a:t>
            </a:r>
          </a:p>
          <a:p>
            <a:pPr marL="0" indent="0">
              <a:buNone/>
            </a:pPr>
            <a:r>
              <a:rPr lang="es-ES" dirty="0">
                <a:cs typeface="Arial"/>
              </a:rPr>
              <a:t>La razón de la exención de impuestos debe ser "Sí - Exento de impuestos"</a:t>
            </a:r>
          </a:p>
          <a:p>
            <a:pPr marL="0" indent="0">
              <a:buNone/>
            </a:pPr>
            <a:r>
              <a:rPr lang="es-ES" dirty="0">
                <a:cs typeface="Arial"/>
              </a:rPr>
              <a:t>Cuando haya hecho las elecciones, haga clic en el botón Aplicar impuestos a todas las partidas.</a:t>
            </a:r>
          </a:p>
        </p:txBody>
      </p:sp>
      <p:sp>
        <p:nvSpPr>
          <p:cNvPr id="19" name="Text Placeholder 19">
            <a:extLst>
              <a:ext uri="{FF2B5EF4-FFF2-40B4-BE49-F238E27FC236}">
                <a16:creationId xmlns:a16="http://schemas.microsoft.com/office/drawing/2014/main" id="{8AD75F34-1E4D-43AB-AEA8-E2C7567045FC}"/>
              </a:ext>
            </a:extLst>
          </p:cNvPr>
          <p:cNvSpPr>
            <a:spLocks noGrp="1"/>
          </p:cNvSpPr>
          <p:nvPr>
            <p:ph type="body" sz="quarter" idx="10"/>
          </p:nvPr>
        </p:nvSpPr>
        <p:spPr/>
        <p:txBody>
          <a:bodyPr/>
          <a:lstStyle/>
          <a:p>
            <a:r>
              <a:rPr lang="en-PH" sz="4000" spc="-5" dirty="0" err="1"/>
              <a:t>Facturación</a:t>
            </a:r>
            <a:endParaRPr lang="en-PH" sz="4000" spc="-5" dirty="0"/>
          </a:p>
        </p:txBody>
      </p:sp>
      <p:pic>
        <p:nvPicPr>
          <p:cNvPr id="14" name="Picture 13">
            <a:extLst>
              <a:ext uri="{FF2B5EF4-FFF2-40B4-BE49-F238E27FC236}">
                <a16:creationId xmlns:a16="http://schemas.microsoft.com/office/drawing/2014/main" id="{B9347010-A71C-421A-A81D-F077A42F3C62}"/>
              </a:ext>
            </a:extLst>
          </p:cNvPr>
          <p:cNvPicPr>
            <a:picLocks noChangeAspect="1"/>
          </p:cNvPicPr>
          <p:nvPr/>
        </p:nvPicPr>
        <p:blipFill>
          <a:blip r:embed="rId2"/>
          <a:stretch>
            <a:fillRect/>
          </a:stretch>
        </p:blipFill>
        <p:spPr>
          <a:xfrm>
            <a:off x="113992" y="2844724"/>
            <a:ext cx="11964015" cy="2946551"/>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07793" y="254253"/>
            <a:ext cx="1529080" cy="474980"/>
          </a:xfrm>
          <a:prstGeom prst="rect">
            <a:avLst/>
          </a:prstGeom>
        </p:spPr>
        <p:txBody>
          <a:bodyPr vert="horz" wrap="square" lIns="0" tIns="0" rIns="0" bIns="0" rtlCol="0">
            <a:spAutoFit/>
          </a:bodyPr>
          <a:lstStyle/>
          <a:p>
            <a:pPr marL="12700"/>
            <a:r>
              <a:rPr sz="3000" spc="-5" dirty="0">
                <a:solidFill>
                  <a:srgbClr val="FFFFFF"/>
                </a:solidFill>
                <a:latin typeface="Arial"/>
                <a:cs typeface="Arial"/>
              </a:rPr>
              <a:t>Invoicing</a:t>
            </a:r>
            <a:endParaRPr sz="3000">
              <a:latin typeface="Arial"/>
              <a:cs typeface="Arial"/>
            </a:endParaRPr>
          </a:p>
        </p:txBody>
      </p:sp>
      <p:sp>
        <p:nvSpPr>
          <p:cNvPr id="10" name="Text Placeholder 19">
            <a:extLst>
              <a:ext uri="{FF2B5EF4-FFF2-40B4-BE49-F238E27FC236}">
                <a16:creationId xmlns:a16="http://schemas.microsoft.com/office/drawing/2014/main" id="{9F70FCB5-3FBF-4C04-BE5B-1BAB6AC70104}"/>
              </a:ext>
            </a:extLst>
          </p:cNvPr>
          <p:cNvSpPr>
            <a:spLocks noGrp="1"/>
          </p:cNvSpPr>
          <p:nvPr>
            <p:ph type="body" sz="quarter" idx="10"/>
          </p:nvPr>
        </p:nvSpPr>
        <p:spPr>
          <a:xfrm>
            <a:off x="624338" y="446089"/>
            <a:ext cx="10551663" cy="675141"/>
          </a:xfrm>
        </p:spPr>
        <p:txBody>
          <a:bodyPr/>
          <a:lstStyle/>
          <a:p>
            <a:r>
              <a:rPr lang="en-PH" sz="4000" spc="-5" dirty="0" err="1"/>
              <a:t>Facturación</a:t>
            </a:r>
            <a:endParaRPr lang="en-PH" sz="4000" spc="-5" dirty="0"/>
          </a:p>
        </p:txBody>
      </p:sp>
      <p:sp>
        <p:nvSpPr>
          <p:cNvPr id="11" name="object 2">
            <a:extLst>
              <a:ext uri="{FF2B5EF4-FFF2-40B4-BE49-F238E27FC236}">
                <a16:creationId xmlns:a16="http://schemas.microsoft.com/office/drawing/2014/main" id="{CA143BF3-4ED6-4F90-9ACB-9EAA444B4657}"/>
              </a:ext>
            </a:extLst>
          </p:cNvPr>
          <p:cNvSpPr txBox="1">
            <a:spLocks noGrp="1"/>
          </p:cNvSpPr>
          <p:nvPr>
            <p:ph type="body" sz="quarter" idx="11"/>
          </p:nvPr>
        </p:nvSpPr>
        <p:spPr>
          <a:xfrm>
            <a:off x="624338" y="1556892"/>
            <a:ext cx="10958062" cy="914096"/>
          </a:xfrm>
          <a:prstGeom prst="rect">
            <a:avLst/>
          </a:prstGeom>
        </p:spPr>
        <p:txBody>
          <a:bodyPr vert="horz" wrap="square" lIns="0" tIns="0" rIns="0" bIns="0" rtlCol="0">
            <a:spAutoFit/>
          </a:bodyPr>
          <a:lstStyle/>
          <a:p>
            <a:pPr marL="12700" marR="5080" indent="0">
              <a:buClr>
                <a:srgbClr val="77B800"/>
              </a:buClr>
              <a:buNone/>
              <a:tabLst>
                <a:tab pos="354965" algn="l"/>
                <a:tab pos="355600" algn="l"/>
              </a:tabLst>
            </a:pPr>
            <a:r>
              <a:rPr lang="es-ES" sz="2200" spc="-75" dirty="0">
                <a:cs typeface="Arial"/>
              </a:rPr>
              <a:t>Cuando haya hecho clic en el botón "Aplicar impuestos a todos los artículos de línea", un mensaje de confirmación le será mostrado en la sección de mensajes de que la factura se guardó exitosamente en estado "pendiente". </a:t>
            </a:r>
            <a:endParaRPr sz="2200" dirty="0">
              <a:latin typeface="Arial"/>
              <a:cs typeface="Arial"/>
            </a:endParaRPr>
          </a:p>
        </p:txBody>
      </p:sp>
      <p:pic>
        <p:nvPicPr>
          <p:cNvPr id="6" name="Picture 5">
            <a:extLst>
              <a:ext uri="{FF2B5EF4-FFF2-40B4-BE49-F238E27FC236}">
                <a16:creationId xmlns:a16="http://schemas.microsoft.com/office/drawing/2014/main" id="{FC4BFDDB-2923-4FAF-BA15-A3460002B8BE}"/>
              </a:ext>
            </a:extLst>
          </p:cNvPr>
          <p:cNvPicPr>
            <a:picLocks noChangeAspect="1"/>
          </p:cNvPicPr>
          <p:nvPr/>
        </p:nvPicPr>
        <p:blipFill>
          <a:blip r:embed="rId2"/>
          <a:stretch>
            <a:fillRect/>
          </a:stretch>
        </p:blipFill>
        <p:spPr>
          <a:xfrm>
            <a:off x="1078264" y="2567149"/>
            <a:ext cx="10231704" cy="3232202"/>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07793" y="254253"/>
            <a:ext cx="1529080" cy="474980"/>
          </a:xfrm>
          <a:prstGeom prst="rect">
            <a:avLst/>
          </a:prstGeom>
        </p:spPr>
        <p:txBody>
          <a:bodyPr vert="horz" wrap="square" lIns="0" tIns="0" rIns="0" bIns="0" rtlCol="0">
            <a:spAutoFit/>
          </a:bodyPr>
          <a:lstStyle/>
          <a:p>
            <a:pPr marL="12700"/>
            <a:r>
              <a:rPr sz="3000" spc="-5" dirty="0">
                <a:solidFill>
                  <a:srgbClr val="FFFFFF"/>
                </a:solidFill>
                <a:latin typeface="Arial"/>
                <a:cs typeface="Arial"/>
              </a:rPr>
              <a:t>Invoicing</a:t>
            </a:r>
            <a:endParaRPr sz="3000">
              <a:latin typeface="Arial"/>
              <a:cs typeface="Arial"/>
            </a:endParaRPr>
          </a:p>
        </p:txBody>
      </p:sp>
      <p:sp>
        <p:nvSpPr>
          <p:cNvPr id="9" name="Text Placeholder 8">
            <a:extLst>
              <a:ext uri="{FF2B5EF4-FFF2-40B4-BE49-F238E27FC236}">
                <a16:creationId xmlns:a16="http://schemas.microsoft.com/office/drawing/2014/main" id="{5152E0B2-0C0B-46E5-8096-B07A1179C7D3}"/>
              </a:ext>
            </a:extLst>
          </p:cNvPr>
          <p:cNvSpPr>
            <a:spLocks noGrp="1"/>
          </p:cNvSpPr>
          <p:nvPr>
            <p:ph type="body" sz="quarter" idx="11"/>
          </p:nvPr>
        </p:nvSpPr>
        <p:spPr>
          <a:xfrm>
            <a:off x="624338" y="1314128"/>
            <a:ext cx="10119862" cy="1033908"/>
          </a:xfrm>
        </p:spPr>
        <p:txBody>
          <a:bodyPr/>
          <a:lstStyle/>
          <a:p>
            <a:pPr marL="0" indent="0">
              <a:buNone/>
            </a:pPr>
            <a:r>
              <a:rPr lang="es-ES" spc="-5" dirty="0">
                <a:cs typeface="Arial"/>
              </a:rPr>
              <a:t>Puede desplazarse a la sección de impuestos para verificar la cantidad. Usted se dará cuenta de que cada línea ha sido agregada los impuestos y la suma ya ha sido recalculada.</a:t>
            </a:r>
            <a:endParaRPr lang="en-PH" dirty="0"/>
          </a:p>
        </p:txBody>
      </p:sp>
      <p:sp>
        <p:nvSpPr>
          <p:cNvPr id="10" name="Text Placeholder 19">
            <a:extLst>
              <a:ext uri="{FF2B5EF4-FFF2-40B4-BE49-F238E27FC236}">
                <a16:creationId xmlns:a16="http://schemas.microsoft.com/office/drawing/2014/main" id="{C18A5292-5548-49FF-B9E3-52B121DD46ED}"/>
              </a:ext>
            </a:extLst>
          </p:cNvPr>
          <p:cNvSpPr>
            <a:spLocks noGrp="1"/>
          </p:cNvSpPr>
          <p:nvPr>
            <p:ph type="body" sz="quarter" idx="10"/>
          </p:nvPr>
        </p:nvSpPr>
        <p:spPr>
          <a:xfrm>
            <a:off x="624338" y="446089"/>
            <a:ext cx="10551663" cy="675141"/>
          </a:xfrm>
        </p:spPr>
        <p:txBody>
          <a:bodyPr/>
          <a:lstStyle/>
          <a:p>
            <a:r>
              <a:rPr lang="en-PH" sz="4000" spc="-5" dirty="0" err="1"/>
              <a:t>Facturación</a:t>
            </a:r>
            <a:endParaRPr lang="en-PH" sz="4000" spc="-5" dirty="0"/>
          </a:p>
        </p:txBody>
      </p:sp>
      <p:pic>
        <p:nvPicPr>
          <p:cNvPr id="6" name="Picture 5">
            <a:extLst>
              <a:ext uri="{FF2B5EF4-FFF2-40B4-BE49-F238E27FC236}">
                <a16:creationId xmlns:a16="http://schemas.microsoft.com/office/drawing/2014/main" id="{AE6BC4F1-0AE5-4DD4-A2C6-365930146A5C}"/>
              </a:ext>
            </a:extLst>
          </p:cNvPr>
          <p:cNvPicPr>
            <a:picLocks noChangeAspect="1"/>
          </p:cNvPicPr>
          <p:nvPr/>
        </p:nvPicPr>
        <p:blipFill>
          <a:blip r:embed="rId2"/>
          <a:stretch>
            <a:fillRect/>
          </a:stretch>
        </p:blipFill>
        <p:spPr>
          <a:xfrm>
            <a:off x="1208538" y="1895568"/>
            <a:ext cx="9383262" cy="4220722"/>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07E2BDF2-BA79-487E-A7BE-0EA580C236BC}"/>
              </a:ext>
            </a:extLst>
          </p:cNvPr>
          <p:cNvSpPr>
            <a:spLocks noGrp="1"/>
          </p:cNvSpPr>
          <p:nvPr>
            <p:ph type="body" sz="quarter" idx="11"/>
          </p:nvPr>
        </p:nvSpPr>
        <p:spPr>
          <a:xfrm>
            <a:off x="624338" y="1353894"/>
            <a:ext cx="10551663" cy="643255"/>
          </a:xfrm>
        </p:spPr>
        <p:txBody>
          <a:bodyPr/>
          <a:lstStyle/>
          <a:p>
            <a:pPr marL="0" indent="0">
              <a:buNone/>
            </a:pPr>
            <a:r>
              <a:rPr lang="es-ES" spc="-125" dirty="0">
                <a:cs typeface="Arial"/>
              </a:rPr>
              <a:t>Para enviar la factura, haz clic a Guardar y Enviar. El sistema mostrará una notificación de que la factura ya ha estado enviada.</a:t>
            </a:r>
            <a:endParaRPr lang="en-PH" dirty="0"/>
          </a:p>
        </p:txBody>
      </p:sp>
      <p:sp>
        <p:nvSpPr>
          <p:cNvPr id="16" name="Text Placeholder 19">
            <a:extLst>
              <a:ext uri="{FF2B5EF4-FFF2-40B4-BE49-F238E27FC236}">
                <a16:creationId xmlns:a16="http://schemas.microsoft.com/office/drawing/2014/main" id="{ACB41F0A-5FDB-4CCE-B830-C0F1D0FF1F1C}"/>
              </a:ext>
            </a:extLst>
          </p:cNvPr>
          <p:cNvSpPr>
            <a:spLocks noGrp="1"/>
          </p:cNvSpPr>
          <p:nvPr>
            <p:ph type="body" sz="quarter" idx="10"/>
          </p:nvPr>
        </p:nvSpPr>
        <p:spPr>
          <a:xfrm>
            <a:off x="624338" y="446089"/>
            <a:ext cx="10551663" cy="675141"/>
          </a:xfrm>
        </p:spPr>
        <p:txBody>
          <a:bodyPr/>
          <a:lstStyle/>
          <a:p>
            <a:r>
              <a:rPr lang="en-PH" sz="4000" spc="-5" dirty="0" err="1"/>
              <a:t>Facturación</a:t>
            </a:r>
            <a:endParaRPr lang="en-PH" sz="4000" dirty="0"/>
          </a:p>
        </p:txBody>
      </p:sp>
      <p:pic>
        <p:nvPicPr>
          <p:cNvPr id="11" name="Picture 10">
            <a:extLst>
              <a:ext uri="{FF2B5EF4-FFF2-40B4-BE49-F238E27FC236}">
                <a16:creationId xmlns:a16="http://schemas.microsoft.com/office/drawing/2014/main" id="{C48EF536-F9BD-4D16-BD54-965106B8CB1E}"/>
              </a:ext>
            </a:extLst>
          </p:cNvPr>
          <p:cNvPicPr>
            <a:picLocks noChangeAspect="1"/>
          </p:cNvPicPr>
          <p:nvPr/>
        </p:nvPicPr>
        <p:blipFill>
          <a:blip r:embed="rId2"/>
          <a:stretch>
            <a:fillRect/>
          </a:stretch>
        </p:blipFill>
        <p:spPr>
          <a:xfrm>
            <a:off x="1015999" y="2026613"/>
            <a:ext cx="10160002" cy="3962778"/>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14400" y="3915604"/>
            <a:ext cx="8610600" cy="830997"/>
          </a:xfrm>
          <a:prstGeom prst="rect">
            <a:avLst/>
          </a:prstGeom>
        </p:spPr>
        <p:txBody>
          <a:bodyPr vert="horz" wrap="square" lIns="0" tIns="0" rIns="0" bIns="0" rtlCol="0">
            <a:spAutoFit/>
          </a:bodyPr>
          <a:lstStyle/>
          <a:p>
            <a:pPr marL="12700" marR="5080" algn="just">
              <a:buClr>
                <a:srgbClr val="77B800"/>
              </a:buClr>
              <a:tabLst>
                <a:tab pos="355600" algn="l"/>
              </a:tabLst>
            </a:pPr>
            <a:r>
              <a:rPr lang="es-ES" spc="-125" dirty="0">
                <a:cs typeface="Arial"/>
              </a:rPr>
              <a:t>Esto permite que usted </a:t>
            </a:r>
          </a:p>
          <a:p>
            <a:pPr marL="355600" marR="5080" indent="-342900" algn="just">
              <a:buClr>
                <a:schemeClr val="tx1"/>
              </a:buClr>
              <a:buFont typeface="+mj-lt"/>
              <a:buAutoNum type="arabicPeriod"/>
              <a:tabLst>
                <a:tab pos="355600" algn="l"/>
              </a:tabLst>
            </a:pPr>
            <a:r>
              <a:rPr lang="es-ES" spc="-125" dirty="0">
                <a:cs typeface="Arial"/>
              </a:rPr>
              <a:t>compare la cantidad de PO con la cantidad en la factura que haya creado y </a:t>
            </a:r>
          </a:p>
          <a:p>
            <a:pPr marL="355600" marR="5080" indent="-342900" algn="just">
              <a:buClr>
                <a:schemeClr val="tx1"/>
              </a:buClr>
              <a:buFont typeface="+mj-lt"/>
              <a:buAutoNum type="arabicPeriod"/>
              <a:tabLst>
                <a:tab pos="355600" algn="l"/>
              </a:tabLst>
            </a:pPr>
            <a:r>
              <a:rPr lang="es-ES" spc="-125" dirty="0">
                <a:cs typeface="Arial"/>
              </a:rPr>
              <a:t>siga el resto de la cantidad para facturar.</a:t>
            </a:r>
            <a:endParaRPr dirty="0">
              <a:cs typeface="Arial"/>
            </a:endParaRPr>
          </a:p>
        </p:txBody>
      </p:sp>
      <p:sp>
        <p:nvSpPr>
          <p:cNvPr id="8" name="Text Placeholder 7">
            <a:extLst>
              <a:ext uri="{FF2B5EF4-FFF2-40B4-BE49-F238E27FC236}">
                <a16:creationId xmlns:a16="http://schemas.microsoft.com/office/drawing/2014/main" id="{3DEDD72F-46C1-449E-B03B-91B1A0FC9832}"/>
              </a:ext>
            </a:extLst>
          </p:cNvPr>
          <p:cNvSpPr>
            <a:spLocks noGrp="1"/>
          </p:cNvSpPr>
          <p:nvPr>
            <p:ph type="body" sz="quarter" idx="10"/>
          </p:nvPr>
        </p:nvSpPr>
        <p:spPr/>
        <p:txBody>
          <a:bodyPr/>
          <a:lstStyle/>
          <a:p>
            <a:r>
              <a:rPr lang="en-PH" sz="4000" spc="-5" dirty="0" err="1"/>
              <a:t>Rastreo</a:t>
            </a:r>
            <a:r>
              <a:rPr lang="en-PH" sz="4000" spc="-5" dirty="0"/>
              <a:t> de </a:t>
            </a:r>
            <a:r>
              <a:rPr lang="en-PH" sz="4000" spc="-5" dirty="0" err="1"/>
              <a:t>cantidad</a:t>
            </a:r>
            <a:endParaRPr lang="en-PH" sz="4000" dirty="0"/>
          </a:p>
        </p:txBody>
      </p:sp>
      <p:pic>
        <p:nvPicPr>
          <p:cNvPr id="6" name="Picture 5">
            <a:extLst>
              <a:ext uri="{FF2B5EF4-FFF2-40B4-BE49-F238E27FC236}">
                <a16:creationId xmlns:a16="http://schemas.microsoft.com/office/drawing/2014/main" id="{DBE8C1F0-F102-490B-B0B0-625C02F0050D}"/>
              </a:ext>
            </a:extLst>
          </p:cNvPr>
          <p:cNvPicPr>
            <a:picLocks noChangeAspect="1"/>
          </p:cNvPicPr>
          <p:nvPr/>
        </p:nvPicPr>
        <p:blipFill>
          <a:blip r:embed="rId2"/>
          <a:stretch>
            <a:fillRect/>
          </a:stretch>
        </p:blipFill>
        <p:spPr>
          <a:xfrm>
            <a:off x="304800" y="1344480"/>
            <a:ext cx="11582400" cy="2297034"/>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FD3BC66-4714-4FC3-A483-6BE70F5A9647}"/>
              </a:ext>
            </a:extLst>
          </p:cNvPr>
          <p:cNvSpPr>
            <a:spLocks noGrp="1"/>
          </p:cNvSpPr>
          <p:nvPr>
            <p:ph type="body" sz="quarter" idx="10"/>
          </p:nvPr>
        </p:nvSpPr>
        <p:spPr/>
        <p:txBody>
          <a:bodyPr/>
          <a:lstStyle/>
          <a:p>
            <a:r>
              <a:rPr lang="en-US" sz="4000" dirty="0" err="1"/>
              <a:t>Inicio</a:t>
            </a:r>
            <a:endParaRPr lang="en-PH" sz="4000" dirty="0"/>
          </a:p>
        </p:txBody>
      </p:sp>
      <p:sp>
        <p:nvSpPr>
          <p:cNvPr id="10" name="Text Placeholder 9">
            <a:extLst>
              <a:ext uri="{FF2B5EF4-FFF2-40B4-BE49-F238E27FC236}">
                <a16:creationId xmlns:a16="http://schemas.microsoft.com/office/drawing/2014/main" id="{5D4E5F90-86F6-4A03-8AE1-FC6BB7E87A3D}"/>
              </a:ext>
            </a:extLst>
          </p:cNvPr>
          <p:cNvSpPr>
            <a:spLocks noGrp="1"/>
          </p:cNvSpPr>
          <p:nvPr>
            <p:ph type="body" sz="quarter" idx="11"/>
          </p:nvPr>
        </p:nvSpPr>
        <p:spPr>
          <a:xfrm>
            <a:off x="624338" y="1317128"/>
            <a:ext cx="10551663" cy="1349872"/>
          </a:xfrm>
        </p:spPr>
        <p:txBody>
          <a:bodyPr/>
          <a:lstStyle/>
          <a:p>
            <a:r>
              <a:rPr lang="es-ES" dirty="0"/>
              <a:t>Van a recibir un correo electrónico por parte de customercare@hubwoo.com el cual va a contener su nombre de usuario (</a:t>
            </a:r>
            <a:r>
              <a:rPr lang="es-ES" dirty="0" err="1"/>
              <a:t>User</a:t>
            </a:r>
            <a:r>
              <a:rPr lang="es-ES" dirty="0"/>
              <a:t> </a:t>
            </a:r>
            <a:r>
              <a:rPr lang="es-ES" dirty="0" err="1"/>
              <a:t>name</a:t>
            </a:r>
            <a:r>
              <a:rPr lang="es-ES" dirty="0"/>
              <a:t>) y una contraseña temporaria (</a:t>
            </a:r>
            <a:r>
              <a:rPr lang="es-ES" dirty="0" err="1"/>
              <a:t>Password</a:t>
            </a:r>
            <a:r>
              <a:rPr lang="es-ES" dirty="0"/>
              <a:t>).  </a:t>
            </a:r>
            <a:endParaRPr lang="fil-PH" dirty="0"/>
          </a:p>
          <a:p>
            <a:r>
              <a:rPr lang="es-ES" dirty="0"/>
              <a:t>Asegúrese de que esté conectado al internet, haz clic en el enlace que se le ha proporcionado en el correo electrónico, o conéctese en </a:t>
            </a:r>
            <a:r>
              <a:rPr lang="es-ES" dirty="0">
                <a:hlinkClick r:id="rId2"/>
              </a:rPr>
              <a:t>https://portal.hubwoo.com</a:t>
            </a:r>
            <a:r>
              <a:rPr lang="es-ES" dirty="0"/>
              <a:t> . </a:t>
            </a:r>
            <a:endParaRPr lang="fil-PH" dirty="0"/>
          </a:p>
        </p:txBody>
      </p:sp>
      <p:pic>
        <p:nvPicPr>
          <p:cNvPr id="3" name="Picture 2">
            <a:extLst>
              <a:ext uri="{FF2B5EF4-FFF2-40B4-BE49-F238E27FC236}">
                <a16:creationId xmlns:a16="http://schemas.microsoft.com/office/drawing/2014/main" id="{B50E7F51-4054-4F8E-9A0B-B84F8F02E4E5}"/>
              </a:ext>
            </a:extLst>
          </p:cNvPr>
          <p:cNvPicPr>
            <a:picLocks noChangeAspect="1"/>
          </p:cNvPicPr>
          <p:nvPr/>
        </p:nvPicPr>
        <p:blipFill>
          <a:blip r:embed="rId3"/>
          <a:stretch>
            <a:fillRect/>
          </a:stretch>
        </p:blipFill>
        <p:spPr>
          <a:xfrm>
            <a:off x="4257580" y="2590800"/>
            <a:ext cx="3676839" cy="4010762"/>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6618EC0-4EA9-42B0-8F01-6BED7B4DBB49}"/>
              </a:ext>
            </a:extLst>
          </p:cNvPr>
          <p:cNvSpPr>
            <a:spLocks noGrp="1"/>
          </p:cNvSpPr>
          <p:nvPr>
            <p:ph type="body" sz="quarter" idx="13"/>
          </p:nvPr>
        </p:nvSpPr>
        <p:spPr>
          <a:xfrm>
            <a:off x="7108145" y="4419600"/>
            <a:ext cx="4014009" cy="326795"/>
          </a:xfrm>
        </p:spPr>
        <p:txBody>
          <a:bodyPr/>
          <a:lstStyle/>
          <a:p>
            <a:r>
              <a:rPr lang="en-PH" sz="1400" spc="-5" dirty="0">
                <a:cs typeface="Arial"/>
              </a:rPr>
              <a:t>Global Customer Care </a:t>
            </a:r>
            <a:r>
              <a:rPr lang="en-PH" sz="1400" spc="-45" dirty="0">
                <a:cs typeface="Arial"/>
              </a:rPr>
              <a:t>Team</a:t>
            </a:r>
            <a:r>
              <a:rPr lang="en-PH" sz="1400" spc="20" dirty="0">
                <a:cs typeface="Arial"/>
              </a:rPr>
              <a:t> </a:t>
            </a:r>
            <a:r>
              <a:rPr lang="en-PH" sz="1400" dirty="0" err="1">
                <a:cs typeface="Arial"/>
              </a:rPr>
              <a:t>Hubwoo</a:t>
            </a:r>
            <a:endParaRPr lang="en-PH" sz="1400" dirty="0">
              <a:cs typeface="Arial"/>
            </a:endParaRPr>
          </a:p>
          <a:p>
            <a:endParaRPr lang="en-PH" sz="1400" dirty="0"/>
          </a:p>
        </p:txBody>
      </p:sp>
      <p:sp>
        <p:nvSpPr>
          <p:cNvPr id="10" name="Text Placeholder 9">
            <a:extLst>
              <a:ext uri="{FF2B5EF4-FFF2-40B4-BE49-F238E27FC236}">
                <a16:creationId xmlns:a16="http://schemas.microsoft.com/office/drawing/2014/main" id="{E70D0396-67C1-40AE-BF03-CFF5B31EAB34}"/>
              </a:ext>
            </a:extLst>
          </p:cNvPr>
          <p:cNvSpPr>
            <a:spLocks noGrp="1"/>
          </p:cNvSpPr>
          <p:nvPr>
            <p:ph type="body" sz="quarter" idx="14"/>
          </p:nvPr>
        </p:nvSpPr>
        <p:spPr>
          <a:xfrm>
            <a:off x="7108145" y="4733143"/>
            <a:ext cx="4014009" cy="326795"/>
          </a:xfrm>
        </p:spPr>
        <p:txBody>
          <a:bodyPr/>
          <a:lstStyle/>
          <a:p>
            <a:pPr marL="3175"/>
            <a:r>
              <a:rPr lang="en-PH" sz="1400" b="1" spc="-5" dirty="0">
                <a:cs typeface="Arial"/>
              </a:rPr>
              <a:t>+1 866 446 8203 - US </a:t>
            </a:r>
            <a:r>
              <a:rPr lang="en-PH" sz="1400" b="1" spc="-45" dirty="0">
                <a:cs typeface="Arial"/>
              </a:rPr>
              <a:t>Toll</a:t>
            </a:r>
            <a:r>
              <a:rPr lang="en-PH" sz="1400" b="1" spc="50" dirty="0">
                <a:cs typeface="Arial"/>
              </a:rPr>
              <a:t> </a:t>
            </a:r>
            <a:r>
              <a:rPr lang="en-PH" sz="1400" b="1" spc="-5" dirty="0">
                <a:cs typeface="Arial"/>
              </a:rPr>
              <a:t>Free</a:t>
            </a:r>
            <a:endParaRPr lang="en-PH" sz="1400" dirty="0">
              <a:cs typeface="Arial"/>
            </a:endParaRPr>
          </a:p>
          <a:p>
            <a:pPr marL="1270"/>
            <a:r>
              <a:rPr lang="en-PH" sz="1400" b="1" spc="-5" dirty="0">
                <a:cs typeface="Arial"/>
              </a:rPr>
              <a:t>+1 281 404 2095 - US</a:t>
            </a:r>
            <a:r>
              <a:rPr lang="en-PH" sz="1400" b="1" spc="20" dirty="0">
                <a:cs typeface="Arial"/>
              </a:rPr>
              <a:t> </a:t>
            </a:r>
            <a:r>
              <a:rPr lang="en-PH" sz="1400" b="1" spc="-5" dirty="0">
                <a:cs typeface="Arial"/>
              </a:rPr>
              <a:t>Local</a:t>
            </a:r>
            <a:endParaRPr lang="en-PH" sz="1400" dirty="0">
              <a:cs typeface="Arial"/>
            </a:endParaRPr>
          </a:p>
          <a:p>
            <a:pPr marL="3175"/>
            <a:r>
              <a:rPr lang="en-PH" sz="1400" b="1" spc="-5" dirty="0">
                <a:cs typeface="Arial"/>
              </a:rPr>
              <a:t>+33 1 77 62 56 20 -</a:t>
            </a:r>
            <a:r>
              <a:rPr lang="en-PH" sz="1400" b="1" spc="25" dirty="0">
                <a:cs typeface="Arial"/>
              </a:rPr>
              <a:t> </a:t>
            </a:r>
            <a:r>
              <a:rPr lang="en-PH" sz="1400" b="1" spc="-5" dirty="0">
                <a:cs typeface="Arial"/>
              </a:rPr>
              <a:t>France</a:t>
            </a:r>
            <a:endParaRPr lang="en-PH" sz="1400" dirty="0">
              <a:cs typeface="Arial"/>
            </a:endParaRPr>
          </a:p>
          <a:p>
            <a:pPr marL="6350">
              <a:spcBef>
                <a:spcPts val="5"/>
              </a:spcBef>
            </a:pPr>
            <a:r>
              <a:rPr lang="en-PH" sz="1400" b="1" spc="-5" dirty="0">
                <a:cs typeface="Arial"/>
              </a:rPr>
              <a:t>+49 </a:t>
            </a:r>
            <a:r>
              <a:rPr lang="en-PH" sz="1400" b="1" dirty="0">
                <a:cs typeface="Arial"/>
              </a:rPr>
              <a:t>308 </a:t>
            </a:r>
            <a:r>
              <a:rPr lang="en-PH" sz="1400" b="1" spc="-5" dirty="0">
                <a:cs typeface="Arial"/>
              </a:rPr>
              <a:t>967 794 </a:t>
            </a:r>
            <a:r>
              <a:rPr lang="en-PH" sz="1400" b="1" spc="-60" dirty="0">
                <a:cs typeface="Arial"/>
              </a:rPr>
              <a:t>11 </a:t>
            </a:r>
            <a:r>
              <a:rPr lang="en-PH" sz="1400" b="1" spc="-5" dirty="0">
                <a:cs typeface="Arial"/>
              </a:rPr>
              <a:t>-</a:t>
            </a:r>
            <a:r>
              <a:rPr lang="en-PH" sz="1400" b="1" spc="55" dirty="0">
                <a:cs typeface="Arial"/>
              </a:rPr>
              <a:t> </a:t>
            </a:r>
            <a:r>
              <a:rPr lang="en-PH" sz="1400" b="1" spc="-5" dirty="0">
                <a:cs typeface="Arial"/>
              </a:rPr>
              <a:t>Germany</a:t>
            </a:r>
            <a:endParaRPr lang="en-PH" sz="1400" dirty="0">
              <a:cs typeface="Arial"/>
            </a:endParaRPr>
          </a:p>
          <a:p>
            <a:pPr marL="1270"/>
            <a:r>
              <a:rPr lang="en-PH" sz="1400" b="1" spc="-5" dirty="0">
                <a:cs typeface="Arial"/>
              </a:rPr>
              <a:t>+34 </a:t>
            </a:r>
            <a:r>
              <a:rPr lang="en-PH" sz="1400" b="1" spc="-45" dirty="0">
                <a:cs typeface="Arial"/>
              </a:rPr>
              <a:t>911 </a:t>
            </a:r>
            <a:r>
              <a:rPr lang="en-PH" sz="1400" b="1" spc="-5" dirty="0">
                <a:cs typeface="Arial"/>
              </a:rPr>
              <a:t>88 00 64 -</a:t>
            </a:r>
            <a:r>
              <a:rPr lang="en-PH" sz="1400" b="1" spc="55" dirty="0">
                <a:cs typeface="Arial"/>
              </a:rPr>
              <a:t> </a:t>
            </a:r>
            <a:r>
              <a:rPr lang="en-PH" sz="1400" b="1" spc="-5" dirty="0">
                <a:cs typeface="Arial"/>
              </a:rPr>
              <a:t>Spain</a:t>
            </a:r>
            <a:endParaRPr lang="en-PH" sz="1400" dirty="0">
              <a:cs typeface="Arial"/>
            </a:endParaRPr>
          </a:p>
          <a:p>
            <a:pPr marL="3810"/>
            <a:r>
              <a:rPr lang="en-PH" sz="1400" b="1" spc="-5" dirty="0">
                <a:cs typeface="Arial"/>
              </a:rPr>
              <a:t>+44 2033 555021 -</a:t>
            </a:r>
            <a:r>
              <a:rPr lang="en-PH" sz="1400" b="1" dirty="0">
                <a:cs typeface="Arial"/>
              </a:rPr>
              <a:t> </a:t>
            </a:r>
            <a:r>
              <a:rPr lang="en-PH" sz="1400" b="1" spc="-10" dirty="0">
                <a:cs typeface="Arial"/>
              </a:rPr>
              <a:t>UK</a:t>
            </a:r>
            <a:endParaRPr lang="en-PH" sz="1400" dirty="0"/>
          </a:p>
        </p:txBody>
      </p:sp>
      <p:sp>
        <p:nvSpPr>
          <p:cNvPr id="11" name="Text Placeholder 10">
            <a:extLst>
              <a:ext uri="{FF2B5EF4-FFF2-40B4-BE49-F238E27FC236}">
                <a16:creationId xmlns:a16="http://schemas.microsoft.com/office/drawing/2014/main" id="{042A9DA5-4A9C-404D-9423-B2651FA4704F}"/>
              </a:ext>
            </a:extLst>
          </p:cNvPr>
          <p:cNvSpPr>
            <a:spLocks noGrp="1"/>
          </p:cNvSpPr>
          <p:nvPr>
            <p:ph type="body" sz="quarter" idx="15"/>
          </p:nvPr>
        </p:nvSpPr>
        <p:spPr>
          <a:xfrm>
            <a:off x="7108145" y="6400800"/>
            <a:ext cx="4014009" cy="326795"/>
          </a:xfrm>
        </p:spPr>
        <p:txBody>
          <a:bodyPr/>
          <a:lstStyle/>
          <a:p>
            <a:r>
              <a:rPr lang="en-PH" sz="1400" b="1" u="heavy" spc="-5" dirty="0">
                <a:cs typeface="Arial"/>
                <a:hlinkClick r:id="rId2"/>
              </a:rPr>
              <a:t>customercare@proactis.com</a:t>
            </a:r>
            <a:endParaRPr lang="en-PH" sz="1400" dirty="0">
              <a:cs typeface="Arial"/>
            </a:endParaRPr>
          </a:p>
          <a:p>
            <a:endParaRPr lang="en-PH"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BC34F1E-6EE1-4623-87EF-A9E6BB2447DF}"/>
              </a:ext>
            </a:extLst>
          </p:cNvPr>
          <p:cNvPicPr>
            <a:picLocks noChangeAspect="1"/>
          </p:cNvPicPr>
          <p:nvPr/>
        </p:nvPicPr>
        <p:blipFill>
          <a:blip r:embed="rId2"/>
          <a:stretch>
            <a:fillRect/>
          </a:stretch>
        </p:blipFill>
        <p:spPr>
          <a:xfrm>
            <a:off x="838200" y="1635974"/>
            <a:ext cx="9982200" cy="4502390"/>
          </a:xfrm>
          <a:prstGeom prst="rect">
            <a:avLst/>
          </a:prstGeom>
          <a:effectLst>
            <a:outerShdw blurRad="50800" dist="38100" dir="2700000" algn="tl" rotWithShape="0">
              <a:prstClr val="black">
                <a:alpha val="40000"/>
              </a:prstClr>
            </a:outerShdw>
          </a:effectLst>
        </p:spPr>
      </p:pic>
      <p:sp>
        <p:nvSpPr>
          <p:cNvPr id="9" name="Text Placeholder 8">
            <a:extLst>
              <a:ext uri="{FF2B5EF4-FFF2-40B4-BE49-F238E27FC236}">
                <a16:creationId xmlns:a16="http://schemas.microsoft.com/office/drawing/2014/main" id="{8FD3BC66-4714-4FC3-A483-6BE70F5A9647}"/>
              </a:ext>
            </a:extLst>
          </p:cNvPr>
          <p:cNvSpPr>
            <a:spLocks noGrp="1"/>
          </p:cNvSpPr>
          <p:nvPr>
            <p:ph type="body" sz="quarter" idx="10"/>
          </p:nvPr>
        </p:nvSpPr>
        <p:spPr/>
        <p:txBody>
          <a:bodyPr/>
          <a:lstStyle/>
          <a:p>
            <a:r>
              <a:rPr lang="en-PH" sz="4000" spc="-5" dirty="0"/>
              <a:t>L</a:t>
            </a:r>
            <a:r>
              <a:rPr lang="en-PH" sz="4000" spc="-120" dirty="0"/>
              <a:t>a </a:t>
            </a:r>
            <a:r>
              <a:rPr lang="en-PH" sz="4000" spc="-120" dirty="0" err="1"/>
              <a:t>pestaña</a:t>
            </a:r>
            <a:r>
              <a:rPr lang="en-PH" sz="4000" spc="-120" dirty="0"/>
              <a:t> </a:t>
            </a:r>
            <a:r>
              <a:rPr lang="en-PH" sz="4000" spc="-120" dirty="0" err="1"/>
              <a:t>Pedidos</a:t>
            </a:r>
            <a:endParaRPr lang="en-PH" sz="4000" dirty="0"/>
          </a:p>
        </p:txBody>
      </p:sp>
      <p:sp>
        <p:nvSpPr>
          <p:cNvPr id="10" name="Text Placeholder 9">
            <a:extLst>
              <a:ext uri="{FF2B5EF4-FFF2-40B4-BE49-F238E27FC236}">
                <a16:creationId xmlns:a16="http://schemas.microsoft.com/office/drawing/2014/main" id="{5D4E5F90-86F6-4A03-8AE1-FC6BB7E87A3D}"/>
              </a:ext>
            </a:extLst>
          </p:cNvPr>
          <p:cNvSpPr>
            <a:spLocks noGrp="1"/>
          </p:cNvSpPr>
          <p:nvPr>
            <p:ph type="body" sz="quarter" idx="11"/>
          </p:nvPr>
        </p:nvSpPr>
        <p:spPr>
          <a:xfrm>
            <a:off x="624338" y="1317128"/>
            <a:ext cx="10551663" cy="435472"/>
          </a:xfrm>
        </p:spPr>
        <p:txBody>
          <a:bodyPr/>
          <a:lstStyle/>
          <a:p>
            <a:pPr marL="12700" indent="0">
              <a:lnSpc>
                <a:spcPct val="100000"/>
              </a:lnSpc>
              <a:buClr>
                <a:srgbClr val="92D050"/>
              </a:buClr>
              <a:buNone/>
              <a:tabLst>
                <a:tab pos="354965" algn="l"/>
                <a:tab pos="355600" algn="l"/>
              </a:tabLst>
            </a:pPr>
            <a:r>
              <a:rPr lang="es-ES" spc="-125" dirty="0">
                <a:cs typeface="Arial"/>
              </a:rPr>
              <a:t>Haz clic en la pestaña Pedidos de la barra de menú azul para ir a la Página de Pedidos.</a:t>
            </a:r>
            <a:endParaRPr lang="en-PH" dirty="0"/>
          </a:p>
        </p:txBody>
      </p:sp>
      <p:sp>
        <p:nvSpPr>
          <p:cNvPr id="6" name="object 6"/>
          <p:cNvSpPr/>
          <p:nvPr/>
        </p:nvSpPr>
        <p:spPr>
          <a:xfrm>
            <a:off x="2266950" y="2119071"/>
            <a:ext cx="762000" cy="271704"/>
          </a:xfrm>
          <a:custGeom>
            <a:avLst/>
            <a:gdLst/>
            <a:ahLst/>
            <a:cxnLst/>
            <a:rect l="l" t="t" r="r" b="b"/>
            <a:pathLst>
              <a:path w="659129" h="278130">
                <a:moveTo>
                  <a:pt x="0" y="277799"/>
                </a:moveTo>
                <a:lnTo>
                  <a:pt x="659129" y="277799"/>
                </a:lnTo>
                <a:lnTo>
                  <a:pt x="659129" y="0"/>
                </a:lnTo>
                <a:lnTo>
                  <a:pt x="0" y="0"/>
                </a:lnTo>
                <a:lnTo>
                  <a:pt x="0" y="277799"/>
                </a:lnTo>
                <a:close/>
              </a:path>
            </a:pathLst>
          </a:custGeom>
          <a:ln w="38100">
            <a:solidFill>
              <a:srgbClr val="FF0000"/>
            </a:solidFill>
          </a:ln>
        </p:spPr>
        <p:txBody>
          <a:bodyPr wrap="square" lIns="0" tIns="0" rIns="0" bIns="0" rtlCol="0"/>
          <a:lstStyle/>
          <a:p>
            <a:endParaRPr/>
          </a:p>
        </p:txBody>
      </p:sp>
      <p:sp>
        <p:nvSpPr>
          <p:cNvPr id="8" name="object 8"/>
          <p:cNvSpPr txBox="1"/>
          <p:nvPr/>
        </p:nvSpPr>
        <p:spPr>
          <a:xfrm>
            <a:off x="8264906" y="6533279"/>
            <a:ext cx="191770" cy="153888"/>
          </a:xfrm>
          <a:prstGeom prst="rect">
            <a:avLst/>
          </a:prstGeom>
        </p:spPr>
        <p:txBody>
          <a:bodyPr vert="horz" wrap="square" lIns="0" tIns="0" rIns="0" bIns="0" rtlCol="0">
            <a:spAutoFit/>
          </a:bodyPr>
          <a:lstStyle/>
          <a:p>
            <a:pPr marL="25400"/>
            <a:fld id="{81D60167-4931-47E6-BA6A-407CBD079E47}" type="slidenum">
              <a:rPr sz="1000" spc="-5" dirty="0">
                <a:solidFill>
                  <a:srgbClr val="888888"/>
                </a:solidFill>
                <a:latin typeface="Arial"/>
                <a:cs typeface="Arial"/>
              </a:rPr>
              <a:pPr marL="25400"/>
              <a:t>6</a:t>
            </a:fld>
            <a:endParaRPr sz="100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03A95E3-E7B8-4301-A68F-F2F85E48F1BF}"/>
              </a:ext>
            </a:extLst>
          </p:cNvPr>
          <p:cNvPicPr>
            <a:picLocks noChangeAspect="1"/>
          </p:cNvPicPr>
          <p:nvPr/>
        </p:nvPicPr>
        <p:blipFill>
          <a:blip r:embed="rId2"/>
          <a:stretch>
            <a:fillRect/>
          </a:stretch>
        </p:blipFill>
        <p:spPr>
          <a:xfrm>
            <a:off x="914400" y="2375930"/>
            <a:ext cx="8709026" cy="3977458"/>
          </a:xfrm>
          <a:prstGeom prst="rect">
            <a:avLst/>
          </a:prstGeom>
          <a:effectLst>
            <a:outerShdw blurRad="50800" dist="38100" dir="2700000" algn="tl" rotWithShape="0">
              <a:prstClr val="black">
                <a:alpha val="40000"/>
              </a:prstClr>
            </a:outerShdw>
          </a:effectLst>
        </p:spPr>
      </p:pic>
      <p:sp>
        <p:nvSpPr>
          <p:cNvPr id="13" name="Text Placeholder 12">
            <a:extLst>
              <a:ext uri="{FF2B5EF4-FFF2-40B4-BE49-F238E27FC236}">
                <a16:creationId xmlns:a16="http://schemas.microsoft.com/office/drawing/2014/main" id="{3071F14C-E75A-45CD-8520-C4B433998568}"/>
              </a:ext>
            </a:extLst>
          </p:cNvPr>
          <p:cNvSpPr>
            <a:spLocks noGrp="1"/>
          </p:cNvSpPr>
          <p:nvPr>
            <p:ph type="body" sz="quarter" idx="10"/>
          </p:nvPr>
        </p:nvSpPr>
        <p:spPr/>
        <p:txBody>
          <a:bodyPr/>
          <a:lstStyle/>
          <a:p>
            <a:r>
              <a:rPr lang="en-PH" sz="4000" spc="-5" dirty="0"/>
              <a:t>L</a:t>
            </a:r>
            <a:r>
              <a:rPr lang="en-PH" sz="4000" spc="-120" dirty="0"/>
              <a:t>a </a:t>
            </a:r>
            <a:r>
              <a:rPr lang="en-PH" sz="4000" spc="-120" dirty="0" err="1"/>
              <a:t>pestaña</a:t>
            </a:r>
            <a:r>
              <a:rPr lang="en-PH" sz="4000" spc="-120" dirty="0"/>
              <a:t> </a:t>
            </a:r>
            <a:r>
              <a:rPr lang="en-PH" sz="4000" spc="-120" dirty="0" err="1"/>
              <a:t>Pedidos</a:t>
            </a:r>
            <a:endParaRPr lang="en-PH" sz="4000" dirty="0"/>
          </a:p>
        </p:txBody>
      </p:sp>
      <p:sp>
        <p:nvSpPr>
          <p:cNvPr id="14" name="Text Placeholder 13">
            <a:extLst>
              <a:ext uri="{FF2B5EF4-FFF2-40B4-BE49-F238E27FC236}">
                <a16:creationId xmlns:a16="http://schemas.microsoft.com/office/drawing/2014/main" id="{050BCA17-9367-4565-A506-37CA0B3CE1C4}"/>
              </a:ext>
            </a:extLst>
          </p:cNvPr>
          <p:cNvSpPr>
            <a:spLocks noGrp="1"/>
          </p:cNvSpPr>
          <p:nvPr>
            <p:ph type="body" sz="quarter" idx="11"/>
          </p:nvPr>
        </p:nvSpPr>
        <p:spPr>
          <a:xfrm>
            <a:off x="624338" y="1346253"/>
            <a:ext cx="10551663" cy="509923"/>
          </a:xfrm>
        </p:spPr>
        <p:txBody>
          <a:bodyPr/>
          <a:lstStyle/>
          <a:p>
            <a:pPr marL="12700" indent="0">
              <a:buClr>
                <a:srgbClr val="92D050"/>
              </a:buClr>
              <a:buNone/>
              <a:tabLst>
                <a:tab pos="354965" algn="l"/>
                <a:tab pos="355600" algn="l"/>
              </a:tabLst>
            </a:pPr>
            <a:r>
              <a:rPr lang="es-ES" spc="-5" dirty="0">
                <a:cs typeface="Arial"/>
              </a:rPr>
              <a:t>La siguiente página aparecerá después de que haya hecho clic en la pestaña Pedidos. Búsqueda Avanzada: proporciona la capacidad de buscar un pedido en particular, por número de pedido, número de referencia del proveedor, fecha de inicio o fin, estado o código de cuenta.</a:t>
            </a:r>
          </a:p>
          <a:p>
            <a:pPr marL="12700" indent="0">
              <a:buClr>
                <a:srgbClr val="92D050"/>
              </a:buClr>
              <a:buNone/>
              <a:tabLst>
                <a:tab pos="354965" algn="l"/>
                <a:tab pos="355600" algn="l"/>
              </a:tabLst>
            </a:pPr>
            <a:endParaRPr lang="en-PH" dirty="0"/>
          </a:p>
        </p:txBody>
      </p:sp>
      <p:sp>
        <p:nvSpPr>
          <p:cNvPr id="5" name="object 5"/>
          <p:cNvSpPr/>
          <p:nvPr/>
        </p:nvSpPr>
        <p:spPr>
          <a:xfrm>
            <a:off x="2663467" y="3761268"/>
            <a:ext cx="1271858" cy="619708"/>
          </a:xfrm>
          <a:custGeom>
            <a:avLst/>
            <a:gdLst/>
            <a:ahLst/>
            <a:cxnLst/>
            <a:rect l="l" t="t" r="r" b="b"/>
            <a:pathLst>
              <a:path w="1398905" h="749935">
                <a:moveTo>
                  <a:pt x="0" y="749617"/>
                </a:moveTo>
                <a:lnTo>
                  <a:pt x="1398524" y="749617"/>
                </a:lnTo>
                <a:lnTo>
                  <a:pt x="1398524" y="0"/>
                </a:lnTo>
                <a:lnTo>
                  <a:pt x="0" y="0"/>
                </a:lnTo>
                <a:lnTo>
                  <a:pt x="0" y="749617"/>
                </a:lnTo>
                <a:close/>
              </a:path>
            </a:pathLst>
          </a:custGeom>
          <a:ln w="38100">
            <a:solidFill>
              <a:srgbClr val="FF0000"/>
            </a:solidFill>
          </a:ln>
        </p:spPr>
        <p:txBody>
          <a:bodyPr wrap="square" lIns="0" tIns="0" rIns="0" bIns="0" rtlCol="0"/>
          <a:lstStyle/>
          <a:p>
            <a:endParaRPr/>
          </a:p>
        </p:txBody>
      </p:sp>
      <p:sp>
        <p:nvSpPr>
          <p:cNvPr id="6" name="object 6"/>
          <p:cNvSpPr/>
          <p:nvPr/>
        </p:nvSpPr>
        <p:spPr>
          <a:xfrm>
            <a:off x="2819400" y="4495800"/>
            <a:ext cx="5483842" cy="1524000"/>
          </a:xfrm>
          <a:custGeom>
            <a:avLst/>
            <a:gdLst/>
            <a:ahLst/>
            <a:cxnLst/>
            <a:rect l="l" t="t" r="r" b="b"/>
            <a:pathLst>
              <a:path w="5633084" h="1329689">
                <a:moveTo>
                  <a:pt x="0" y="1329436"/>
                </a:moveTo>
                <a:lnTo>
                  <a:pt x="5633085" y="1329436"/>
                </a:lnTo>
                <a:lnTo>
                  <a:pt x="5633085" y="0"/>
                </a:lnTo>
                <a:lnTo>
                  <a:pt x="0" y="0"/>
                </a:lnTo>
                <a:lnTo>
                  <a:pt x="0" y="1329436"/>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D4664D-4CFF-43F9-93A0-8DB6398EA101}"/>
              </a:ext>
            </a:extLst>
          </p:cNvPr>
          <p:cNvPicPr>
            <a:picLocks noChangeAspect="1"/>
          </p:cNvPicPr>
          <p:nvPr/>
        </p:nvPicPr>
        <p:blipFill>
          <a:blip r:embed="rId3"/>
          <a:stretch>
            <a:fillRect/>
          </a:stretch>
        </p:blipFill>
        <p:spPr>
          <a:xfrm>
            <a:off x="533400" y="2209800"/>
            <a:ext cx="10559093" cy="3832944"/>
          </a:xfrm>
          <a:prstGeom prst="rect">
            <a:avLst/>
          </a:prstGeom>
        </p:spPr>
      </p:pic>
      <p:sp>
        <p:nvSpPr>
          <p:cNvPr id="9" name="Text Placeholder 8">
            <a:extLst>
              <a:ext uri="{FF2B5EF4-FFF2-40B4-BE49-F238E27FC236}">
                <a16:creationId xmlns:a16="http://schemas.microsoft.com/office/drawing/2014/main" id="{D0E1F99B-55CF-4457-976C-4BA7A51A28D1}"/>
              </a:ext>
            </a:extLst>
          </p:cNvPr>
          <p:cNvSpPr>
            <a:spLocks noGrp="1"/>
          </p:cNvSpPr>
          <p:nvPr>
            <p:ph type="body" sz="quarter" idx="10"/>
          </p:nvPr>
        </p:nvSpPr>
        <p:spPr/>
        <p:txBody>
          <a:bodyPr/>
          <a:lstStyle/>
          <a:p>
            <a:r>
              <a:rPr lang="en-PH" sz="4000" spc="-5" dirty="0" err="1"/>
              <a:t>Carpetas</a:t>
            </a:r>
            <a:r>
              <a:rPr lang="en-PH" sz="4000" spc="-5" dirty="0"/>
              <a:t> </a:t>
            </a:r>
            <a:endParaRPr lang="en-PH" sz="4000" dirty="0"/>
          </a:p>
        </p:txBody>
      </p:sp>
      <p:sp>
        <p:nvSpPr>
          <p:cNvPr id="10" name="Text Placeholder 9">
            <a:extLst>
              <a:ext uri="{FF2B5EF4-FFF2-40B4-BE49-F238E27FC236}">
                <a16:creationId xmlns:a16="http://schemas.microsoft.com/office/drawing/2014/main" id="{0A33940E-7220-411E-AD23-ACAAFA03A1BA}"/>
              </a:ext>
            </a:extLst>
          </p:cNvPr>
          <p:cNvSpPr>
            <a:spLocks noGrp="1"/>
          </p:cNvSpPr>
          <p:nvPr>
            <p:ph type="body" sz="quarter" idx="11"/>
          </p:nvPr>
        </p:nvSpPr>
        <p:spPr>
          <a:xfrm>
            <a:off x="624338" y="1316061"/>
            <a:ext cx="10551663" cy="4227052"/>
          </a:xfrm>
        </p:spPr>
        <p:txBody>
          <a:bodyPr/>
          <a:lstStyle/>
          <a:p>
            <a:pPr marL="0" indent="0">
              <a:buNone/>
            </a:pPr>
            <a:r>
              <a:rPr lang="es-ES" spc="-5" dirty="0">
                <a:cs typeface="Arial"/>
              </a:rPr>
              <a:t>Los nuevos pedidos se entregan y se publican en la carpeta de nuevos pedidos. </a:t>
            </a:r>
          </a:p>
          <a:p>
            <a:pPr marL="0" indent="0">
              <a:buNone/>
            </a:pPr>
            <a:r>
              <a:rPr lang="es-ES" spc="-5" dirty="0">
                <a:cs typeface="Arial"/>
              </a:rPr>
              <a:t>Haz clic en Nuevos Pedidos para ver esos pedidos.</a:t>
            </a:r>
            <a:endParaRPr lang="en-PH" dirty="0"/>
          </a:p>
          <a:p>
            <a:pPr marL="0" indent="0">
              <a:buNone/>
            </a:pPr>
            <a:endParaRPr lang="en-PH" dirty="0"/>
          </a:p>
        </p:txBody>
      </p:sp>
      <p:sp>
        <p:nvSpPr>
          <p:cNvPr id="6" name="object 6"/>
          <p:cNvSpPr/>
          <p:nvPr/>
        </p:nvSpPr>
        <p:spPr>
          <a:xfrm>
            <a:off x="652913" y="2667001"/>
            <a:ext cx="1937887" cy="914399"/>
          </a:xfrm>
          <a:custGeom>
            <a:avLst/>
            <a:gdLst/>
            <a:ahLst/>
            <a:cxnLst/>
            <a:rect l="l" t="t" r="r" b="b"/>
            <a:pathLst>
              <a:path w="1945639" h="515620">
                <a:moveTo>
                  <a:pt x="0" y="515391"/>
                </a:moveTo>
                <a:lnTo>
                  <a:pt x="1945639" y="515391"/>
                </a:lnTo>
                <a:lnTo>
                  <a:pt x="1945639" y="0"/>
                </a:lnTo>
                <a:lnTo>
                  <a:pt x="0" y="0"/>
                </a:lnTo>
                <a:lnTo>
                  <a:pt x="0" y="515391"/>
                </a:lnTo>
                <a:close/>
              </a:path>
            </a:pathLst>
          </a:custGeom>
          <a:ln w="57150">
            <a:solidFill>
              <a:srgbClr val="FF0000"/>
            </a:solidFill>
          </a:ln>
        </p:spPr>
        <p:txBody>
          <a:bodyPr wrap="square" lIns="0" tIns="0" rIns="0" bIns="0" rtlCol="0"/>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048968" y="197230"/>
            <a:ext cx="2499995" cy="457200"/>
          </a:xfrm>
          <a:prstGeom prst="rect">
            <a:avLst/>
          </a:prstGeom>
        </p:spPr>
        <p:txBody>
          <a:bodyPr vert="horz" wrap="square" lIns="0" tIns="0" rIns="0" bIns="0" rtlCol="0">
            <a:spAutoFit/>
          </a:bodyPr>
          <a:lstStyle/>
          <a:p>
            <a:pPr marL="12700"/>
            <a:r>
              <a:rPr sz="3000" dirty="0">
                <a:solidFill>
                  <a:srgbClr val="FFFFFF"/>
                </a:solidFill>
                <a:latin typeface="Arial"/>
                <a:cs typeface="Arial"/>
              </a:rPr>
              <a:t>Search</a:t>
            </a:r>
            <a:r>
              <a:rPr sz="3000" spc="-105" dirty="0">
                <a:solidFill>
                  <a:srgbClr val="FFFFFF"/>
                </a:solidFill>
                <a:latin typeface="Arial"/>
                <a:cs typeface="Arial"/>
              </a:rPr>
              <a:t> </a:t>
            </a:r>
            <a:r>
              <a:rPr sz="3000" spc="-5" dirty="0">
                <a:solidFill>
                  <a:srgbClr val="FFFFFF"/>
                </a:solidFill>
                <a:latin typeface="Arial"/>
                <a:cs typeface="Arial"/>
              </a:rPr>
              <a:t>Orders</a:t>
            </a:r>
            <a:endParaRPr sz="3000">
              <a:latin typeface="Arial"/>
              <a:cs typeface="Arial"/>
            </a:endParaRPr>
          </a:p>
        </p:txBody>
      </p:sp>
      <p:sp>
        <p:nvSpPr>
          <p:cNvPr id="10" name="Text Placeholder 9">
            <a:extLst>
              <a:ext uri="{FF2B5EF4-FFF2-40B4-BE49-F238E27FC236}">
                <a16:creationId xmlns:a16="http://schemas.microsoft.com/office/drawing/2014/main" id="{0048AFBB-D4FB-443D-9C03-0910A8DA3C96}"/>
              </a:ext>
            </a:extLst>
          </p:cNvPr>
          <p:cNvSpPr>
            <a:spLocks noGrp="1"/>
          </p:cNvSpPr>
          <p:nvPr>
            <p:ph type="body" sz="quarter" idx="10"/>
          </p:nvPr>
        </p:nvSpPr>
        <p:spPr/>
        <p:txBody>
          <a:bodyPr/>
          <a:lstStyle/>
          <a:p>
            <a:r>
              <a:rPr lang="en-PH" sz="4000" dirty="0"/>
              <a:t>A </a:t>
            </a:r>
            <a:r>
              <a:rPr lang="en-PH" sz="4000" dirty="0" err="1"/>
              <a:t>buscar</a:t>
            </a:r>
            <a:r>
              <a:rPr lang="en-PH" sz="4000" dirty="0"/>
              <a:t> </a:t>
            </a:r>
            <a:r>
              <a:rPr lang="en-PH" sz="4000" dirty="0" err="1"/>
              <a:t>pedidos</a:t>
            </a:r>
            <a:endParaRPr lang="en-PH" sz="4000" dirty="0"/>
          </a:p>
        </p:txBody>
      </p:sp>
      <p:sp>
        <p:nvSpPr>
          <p:cNvPr id="11" name="Text Placeholder 10">
            <a:extLst>
              <a:ext uri="{FF2B5EF4-FFF2-40B4-BE49-F238E27FC236}">
                <a16:creationId xmlns:a16="http://schemas.microsoft.com/office/drawing/2014/main" id="{3E01BED0-F9F5-4402-AF79-3D2DFAA77302}"/>
              </a:ext>
            </a:extLst>
          </p:cNvPr>
          <p:cNvSpPr>
            <a:spLocks noGrp="1"/>
          </p:cNvSpPr>
          <p:nvPr>
            <p:ph type="body" sz="quarter" idx="11"/>
          </p:nvPr>
        </p:nvSpPr>
        <p:spPr>
          <a:xfrm>
            <a:off x="624338" y="1295400"/>
            <a:ext cx="10551663" cy="645796"/>
          </a:xfrm>
        </p:spPr>
        <p:txBody>
          <a:bodyPr/>
          <a:lstStyle/>
          <a:p>
            <a:pPr marL="0" indent="0">
              <a:buNone/>
            </a:pPr>
            <a:r>
              <a:rPr lang="es-ES" spc="-5" dirty="0">
                <a:cs typeface="Arial"/>
              </a:rPr>
              <a:t>Se pueden introducir varios parámetros de búsqueda en la parte superior de la página para localizar una orden de compra específica. Los números de página o las flechas en la parte inferior de la página también pueden utilizarse para desplazarse o seleccionar páginas.</a:t>
            </a:r>
            <a:r>
              <a:rPr lang="en-PH" spc="-5" dirty="0">
                <a:cs typeface="Arial"/>
              </a:rPr>
              <a:t> </a:t>
            </a:r>
            <a:endParaRPr lang="en-PH" dirty="0">
              <a:cs typeface="Arial"/>
            </a:endParaRPr>
          </a:p>
        </p:txBody>
      </p:sp>
      <p:pic>
        <p:nvPicPr>
          <p:cNvPr id="8" name="Picture 7">
            <a:extLst>
              <a:ext uri="{FF2B5EF4-FFF2-40B4-BE49-F238E27FC236}">
                <a16:creationId xmlns:a16="http://schemas.microsoft.com/office/drawing/2014/main" id="{38A2D6DA-922C-430B-AB76-E7CE83BB226B}"/>
              </a:ext>
            </a:extLst>
          </p:cNvPr>
          <p:cNvPicPr>
            <a:picLocks noChangeAspect="1"/>
          </p:cNvPicPr>
          <p:nvPr/>
        </p:nvPicPr>
        <p:blipFill>
          <a:blip r:embed="rId2"/>
          <a:stretch>
            <a:fillRect/>
          </a:stretch>
        </p:blipFill>
        <p:spPr>
          <a:xfrm>
            <a:off x="1295400" y="2115366"/>
            <a:ext cx="8878136" cy="4056834"/>
          </a:xfrm>
          <a:prstGeom prst="rect">
            <a:avLst/>
          </a:prstGeom>
          <a:effectLst>
            <a:outerShdw blurRad="50800" dist="38100" dir="2700000" algn="tl" rotWithShape="0">
              <a:prstClr val="black">
                <a:alpha val="40000"/>
              </a:prstClr>
            </a:outerShdw>
          </a:effectLst>
        </p:spPr>
      </p:pic>
    </p:spTree>
  </p:cSld>
  <p:clrMapOvr>
    <a:masterClrMapping/>
  </p:clrMapOvr>
</p:sld>
</file>

<file path=ppt/theme/theme1.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ProactisPPTtheme</Template>
  <TotalTime>1400</TotalTime>
  <Words>1673</Words>
  <Application>Microsoft Office PowerPoint</Application>
  <PresentationFormat>Widescreen</PresentationFormat>
  <Paragraphs>190</Paragraphs>
  <Slides>50</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Arial Black</vt:lpstr>
      <vt:lpstr>Calibri</vt:lpstr>
      <vt:lpstr>GillSans</vt:lpstr>
      <vt:lpstr>Times New Roman</vt:lpstr>
      <vt:lpstr>Wingdings</vt:lpstr>
      <vt:lpstr>ProactisPPTtheme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Pat Jenkins</dc:creator>
  <cp:lastModifiedBy>Luis Carlo Banez</cp:lastModifiedBy>
  <cp:revision>175</cp:revision>
  <dcterms:created xsi:type="dcterms:W3CDTF">2018-06-06T16:38:54Z</dcterms:created>
  <dcterms:modified xsi:type="dcterms:W3CDTF">2020-07-24T06:58:27Z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2015-03-19T00:00:00Z</vt:filetime>
  </property>
  <property fmtid="{D5CDD505-2E9C-101B-9397-08002B2CF9AE}" pid="3" name="Creator">
    <vt:lpwstr>Microsoft® PowerPoint® 2010</vt:lpwstr>
  </property>
  <property fmtid="{D5CDD505-2E9C-101B-9397-08002B2CF9AE}" pid="4" name="LastSaved">
    <vt:filetime>2018-06-06T00:00:00Z</vt:filetime>
  </property>
</Properties>
</file>