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54"/>
  </p:notesMasterIdLst>
  <p:sldIdLst>
    <p:sldId id="30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9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56"/>
    <a:srgbClr val="9F4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>
      <p:cViewPr varScale="1">
        <p:scale>
          <a:sx n="72" d="100"/>
          <a:sy n="72" d="100"/>
        </p:scale>
        <p:origin x="618" y="7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4884-09E9-431F-AE57-F9ADC07F26B4}" type="datetimeFigureOut">
              <a:rPr lang="en-PH" smtClean="0"/>
              <a:t>26/06/2018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84EDB-E987-4751-9568-11B8A11C03CE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3753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4067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264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37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18334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2440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37142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5" y="4531862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3" y="488042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3" y="522173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431015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3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20908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8391" y="254253"/>
            <a:ext cx="10635216" cy="474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543997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3961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8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9753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914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645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16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899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6746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7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940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sz="4500" dirty="0"/>
              <a:t>Click to edit Master title style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Click to edit Master subtitle style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07417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hubwoo.com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8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1.jpg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portal.hubwoo.com/" TargetMode="Externa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119AAA-5CB3-49E0-A402-CE603F2DFA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800" dirty="0"/>
              <a:t>Order Management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D9F91-8E2B-4C89-A0E5-3D2331E606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Para los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proveedores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Español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20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E35DA64-DBED-4E3D-B14B-5535C83093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Reviewing and Accepting</a:t>
            </a:r>
            <a:r>
              <a:rPr lang="en-PH" sz="4000" spc="-2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70222A8-783A-41DA-BDC4-5DB27641F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PH" spc="-10" dirty="0">
                <a:cs typeface="Arial"/>
              </a:rPr>
              <a:t>Let’s </a:t>
            </a:r>
            <a:r>
              <a:rPr lang="en-PH" spc="-5" dirty="0">
                <a:cs typeface="Arial"/>
              </a:rPr>
              <a:t>review an </a:t>
            </a:r>
            <a:r>
              <a:rPr lang="en-PH" spc="-25" dirty="0">
                <a:cs typeface="Arial"/>
              </a:rPr>
              <a:t>order. </a:t>
            </a:r>
            <a:r>
              <a:rPr lang="en-PH" spc="-70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choose to print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order first  by clicking on the </a:t>
            </a:r>
            <a:r>
              <a:rPr lang="en-PH" b="1" dirty="0">
                <a:cs typeface="Arial"/>
              </a:rPr>
              <a:t>Download </a:t>
            </a:r>
            <a:r>
              <a:rPr lang="en-PH" b="1" spc="-10" dirty="0">
                <a:cs typeface="Arial"/>
              </a:rPr>
              <a:t>PDF </a:t>
            </a:r>
            <a:r>
              <a:rPr lang="en-PH" spc="-5" dirty="0">
                <a:cs typeface="Arial"/>
              </a:rPr>
              <a:t>icon located under the  </a:t>
            </a:r>
            <a:r>
              <a:rPr lang="en-PH" b="1" dirty="0">
                <a:cs typeface="Arial"/>
              </a:rPr>
              <a:t>Action </a:t>
            </a:r>
            <a:r>
              <a:rPr lang="en-PH" dirty="0">
                <a:cs typeface="Arial"/>
              </a:rPr>
              <a:t>column. </a:t>
            </a:r>
            <a:r>
              <a:rPr lang="en-PH" spc="-5" dirty="0">
                <a:cs typeface="Arial"/>
              </a:rPr>
              <a:t>This </a:t>
            </a:r>
            <a:r>
              <a:rPr lang="en-PH" dirty="0">
                <a:cs typeface="Arial"/>
              </a:rPr>
              <a:t>allows </a:t>
            </a:r>
            <a:r>
              <a:rPr lang="en-PH" spc="-5" dirty="0">
                <a:cs typeface="Arial"/>
              </a:rPr>
              <a:t>you to view the </a:t>
            </a:r>
            <a:r>
              <a:rPr lang="en-PH" dirty="0">
                <a:cs typeface="Arial"/>
              </a:rPr>
              <a:t>details </a:t>
            </a:r>
            <a:r>
              <a:rPr lang="en-PH" spc="-5" dirty="0">
                <a:cs typeface="Arial"/>
              </a:rPr>
              <a:t>of this  order in a </a:t>
            </a:r>
            <a:r>
              <a:rPr lang="en-PH" spc="-10" dirty="0">
                <a:cs typeface="Arial"/>
              </a:rPr>
              <a:t>PDF</a:t>
            </a:r>
            <a:r>
              <a:rPr lang="en-PH" spc="5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format.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B29C5D-C3C9-4AA3-A426-6628CFA46026}"/>
              </a:ext>
            </a:extLst>
          </p:cNvPr>
          <p:cNvGrpSpPr/>
          <p:nvPr/>
        </p:nvGrpSpPr>
        <p:grpSpPr>
          <a:xfrm>
            <a:off x="3657600" y="2916985"/>
            <a:ext cx="5180076" cy="4768245"/>
            <a:chOff x="4720083" y="3247644"/>
            <a:chExt cx="3736593" cy="3439523"/>
          </a:xfrm>
        </p:grpSpPr>
        <p:sp>
          <p:nvSpPr>
            <p:cNvPr id="3" name="object 3"/>
            <p:cNvSpPr/>
            <p:nvPr/>
          </p:nvSpPr>
          <p:spPr>
            <a:xfrm>
              <a:off x="5001767" y="3247644"/>
              <a:ext cx="2493264" cy="11018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F33AD7-FF01-4431-A2C3-7B1F818C5C68}"/>
                </a:ext>
              </a:extLst>
            </p:cNvPr>
            <p:cNvGrpSpPr/>
            <p:nvPr/>
          </p:nvGrpSpPr>
          <p:grpSpPr>
            <a:xfrm>
              <a:off x="4720083" y="3442971"/>
              <a:ext cx="2382392" cy="2018411"/>
              <a:chOff x="4720083" y="3442971"/>
              <a:chExt cx="2382392" cy="2018411"/>
            </a:xfrm>
          </p:grpSpPr>
          <p:sp>
            <p:nvSpPr>
              <p:cNvPr id="4" name="object 4"/>
              <p:cNvSpPr/>
              <p:nvPr/>
            </p:nvSpPr>
            <p:spPr>
              <a:xfrm>
                <a:off x="5197475" y="3442971"/>
                <a:ext cx="1905000" cy="514349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" name="object 5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255395" y="833501"/>
                    </a:move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949705"/>
                    </a:ln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close/>
                  </a:path>
                  <a:path w="1609725" h="1530985">
                    <a:moveTo>
                      <a:pt x="1609725" y="0"/>
                    </a:moveTo>
                    <a:lnTo>
                      <a:pt x="800100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371600" y="949705"/>
                    </a:move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lnTo>
                      <a:pt x="800100" y="833501"/>
                    </a:ln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123822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800100" y="1530476"/>
                    </a:lnTo>
                    <a:lnTo>
                      <a:pt x="1143000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1123822"/>
                    </a:lnTo>
                    <a:lnTo>
                      <a:pt x="1371600" y="949705"/>
                    </a:lnTo>
                    <a:close/>
                  </a:path>
                </a:pathLst>
              </a:custGeom>
              <a:ln w="25400">
                <a:solidFill>
                  <a:srgbClr val="0C325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 txBox="1"/>
              <p:nvPr/>
            </p:nvSpPr>
            <p:spPr>
              <a:xfrm>
                <a:off x="4939947" y="4921307"/>
                <a:ext cx="968970" cy="3996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1275" marR="5080" indent="-29209" algn="ctr"/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Click on</a:t>
                </a:r>
                <a:r>
                  <a:rPr sz="1200" b="1" spc="-85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spc="-5" dirty="0">
                    <a:solidFill>
                      <a:srgbClr val="006699"/>
                    </a:solidFill>
                    <a:latin typeface="Arial"/>
                    <a:cs typeface="Arial"/>
                  </a:rPr>
                  <a:t>the 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“Download  PDF”</a:t>
                </a:r>
                <a:r>
                  <a:rPr sz="1200" b="1" spc="-100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icon</a:t>
                </a:r>
                <a:endParaRPr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0" name="object 10"/>
            <p:cNvSpPr txBox="1"/>
            <p:nvPr/>
          </p:nvSpPr>
          <p:spPr>
            <a:xfrm>
              <a:off x="8264906" y="6533279"/>
              <a:ext cx="19177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5400"/>
              <a:fld id="{81D60167-4931-47E6-BA6A-407CBD079E47}" type="slidenum">
                <a:rPr sz="1000" spc="-5" dirty="0">
                  <a:solidFill>
                    <a:srgbClr val="888888"/>
                  </a:solidFill>
                  <a:latin typeface="Arial"/>
                  <a:cs typeface="Arial"/>
                </a:rPr>
                <a:pPr marL="25400"/>
                <a:t>10</a:t>
              </a:fld>
              <a:endParaRPr sz="10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295400" y="1807464"/>
            <a:ext cx="8942832" cy="4669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053746"/>
            <a:ext cx="8354695" cy="4081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68638" y="5793273"/>
            <a:ext cx="6517005" cy="329565"/>
          </a:xfrm>
          <a:custGeom>
            <a:avLst/>
            <a:gdLst/>
            <a:ahLst/>
            <a:cxnLst/>
            <a:rect l="l" t="t" r="r" b="b"/>
            <a:pathLst>
              <a:path w="6517005" h="329564">
                <a:moveTo>
                  <a:pt x="0" y="54851"/>
                </a:moveTo>
                <a:lnTo>
                  <a:pt x="4302" y="33502"/>
                </a:lnTo>
                <a:lnTo>
                  <a:pt x="16033" y="16067"/>
                </a:lnTo>
                <a:lnTo>
                  <a:pt x="33432" y="4311"/>
                </a:lnTo>
                <a:lnTo>
                  <a:pt x="54737" y="0"/>
                </a:lnTo>
                <a:lnTo>
                  <a:pt x="6462141" y="0"/>
                </a:lnTo>
                <a:lnTo>
                  <a:pt x="6483518" y="4311"/>
                </a:lnTo>
                <a:lnTo>
                  <a:pt x="6500955" y="16067"/>
                </a:lnTo>
                <a:lnTo>
                  <a:pt x="6512700" y="33502"/>
                </a:lnTo>
                <a:lnTo>
                  <a:pt x="6517005" y="54851"/>
                </a:lnTo>
                <a:lnTo>
                  <a:pt x="6517005" y="274218"/>
                </a:lnTo>
                <a:lnTo>
                  <a:pt x="6512700" y="295567"/>
                </a:lnTo>
                <a:lnTo>
                  <a:pt x="6500955" y="313002"/>
                </a:lnTo>
                <a:lnTo>
                  <a:pt x="6483518" y="324758"/>
                </a:lnTo>
                <a:lnTo>
                  <a:pt x="6462141" y="329069"/>
                </a:lnTo>
                <a:lnTo>
                  <a:pt x="54737" y="329069"/>
                </a:lnTo>
                <a:lnTo>
                  <a:pt x="33432" y="324758"/>
                </a:lnTo>
                <a:lnTo>
                  <a:pt x="16033" y="313002"/>
                </a:lnTo>
                <a:lnTo>
                  <a:pt x="4302" y="295567"/>
                </a:lnTo>
                <a:lnTo>
                  <a:pt x="0" y="274218"/>
                </a:lnTo>
                <a:lnTo>
                  <a:pt x="0" y="5485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ECE924-16A3-42B0-BA96-DDA7820CD3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File Download</a:t>
            </a:r>
            <a:r>
              <a:rPr lang="en-PH" sz="4000" spc="-130" dirty="0"/>
              <a:t> </a:t>
            </a:r>
            <a:r>
              <a:rPr lang="en-PH" sz="4000" dirty="0"/>
              <a:t>Box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6C4807-D5DC-40A9-B4D5-C7941BC1BF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81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 File Download Box will </a:t>
            </a:r>
            <a:r>
              <a:rPr lang="en-PH" spc="-20" dirty="0">
                <a:cs typeface="Arial"/>
              </a:rPr>
              <a:t>appear. </a:t>
            </a:r>
            <a:r>
              <a:rPr lang="en-PH" spc="-5" dirty="0">
                <a:cs typeface="Arial"/>
              </a:rPr>
              <a:t>It gives you the option to</a:t>
            </a:r>
            <a:r>
              <a:rPr lang="en-PH" spc="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Open</a:t>
            </a:r>
            <a:r>
              <a:rPr lang="en-PH" b="1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Save </a:t>
            </a:r>
            <a:r>
              <a:rPr lang="en-PH" spc="-5" dirty="0">
                <a:cs typeface="Arial"/>
              </a:rPr>
              <a:t>the</a:t>
            </a:r>
            <a:r>
              <a:rPr lang="en-PH" spc="-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document.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1600200" y="1872542"/>
            <a:ext cx="8354695" cy="10791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46503" y="270002"/>
            <a:ext cx="315976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PO in PDF</a:t>
            </a:r>
            <a:r>
              <a:rPr sz="30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Format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64180" y="1967484"/>
            <a:ext cx="6009132" cy="5042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59887" y="2162822"/>
            <a:ext cx="5419851" cy="4454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D120D3-AF02-467A-885B-AA4D85396D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PO in PDF Format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F7119-358C-42FA-9BC0-654D43A6DB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If you choose to open the file, Adobe Acrobat will pop up, and  you can see the details of the</a:t>
            </a:r>
            <a:r>
              <a:rPr lang="en-PH" spc="130" dirty="0">
                <a:cs typeface="Arial"/>
              </a:rPr>
              <a:t> </a:t>
            </a:r>
            <a:r>
              <a:rPr lang="en-PH" dirty="0">
                <a:cs typeface="Arial"/>
              </a:rPr>
              <a:t>purchase</a:t>
            </a:r>
            <a:r>
              <a:rPr lang="en-PH" spc="10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 </a:t>
            </a:r>
            <a:r>
              <a:rPr lang="en-PH" spc="-5" dirty="0">
                <a:cs typeface="Arial"/>
              </a:rPr>
              <a:t>From</a:t>
            </a:r>
            <a:r>
              <a:rPr lang="en-PH" spc="-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Adobe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you  can choose to print the</a:t>
            </a:r>
            <a:r>
              <a:rPr lang="en-PH" spc="5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32E1B-FACE-48B6-AE1B-E65FFD050B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 </a:t>
            </a:r>
            <a:r>
              <a:rPr lang="en-PH" sz="4000" spc="-5" dirty="0"/>
              <a:t>Purchase</a:t>
            </a:r>
            <a:r>
              <a:rPr lang="en-PH" sz="4000" spc="-6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DF1328E-4F0B-4802-88D8-AA49C224F6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62771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</a:t>
            </a:r>
            <a:r>
              <a:rPr lang="en-PH" dirty="0">
                <a:cs typeface="Arial"/>
              </a:rPr>
              <a:t>also </a:t>
            </a:r>
            <a:r>
              <a:rPr lang="en-PH" spc="-5" dirty="0">
                <a:cs typeface="Arial"/>
              </a:rPr>
              <a:t>view and </a:t>
            </a:r>
            <a:r>
              <a:rPr lang="en-PH" dirty="0">
                <a:cs typeface="Arial"/>
              </a:rPr>
              <a:t>process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purchase </a:t>
            </a:r>
            <a:r>
              <a:rPr lang="en-PH" spc="-5" dirty="0">
                <a:cs typeface="Arial"/>
              </a:rPr>
              <a:t>order by </a:t>
            </a:r>
            <a:r>
              <a:rPr lang="en-PH" dirty="0">
                <a:cs typeface="Arial"/>
              </a:rPr>
              <a:t>clicking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Open PO </a:t>
            </a:r>
            <a:r>
              <a:rPr lang="en-PH" dirty="0">
                <a:cs typeface="Arial"/>
              </a:rPr>
              <a:t>icon </a:t>
            </a:r>
            <a:r>
              <a:rPr lang="en-PH" spc="-5" dirty="0">
                <a:cs typeface="Arial"/>
              </a:rPr>
              <a:t>located under the </a:t>
            </a:r>
            <a:r>
              <a:rPr lang="en-PH" b="1" spc="-5" dirty="0">
                <a:cs typeface="Arial"/>
              </a:rPr>
              <a:t>Action  </a:t>
            </a:r>
            <a:r>
              <a:rPr lang="en-PH" spc="-5" dirty="0">
                <a:cs typeface="Arial"/>
              </a:rPr>
              <a:t>column. Click on </a:t>
            </a:r>
            <a:r>
              <a:rPr lang="en-PH" dirty="0">
                <a:cs typeface="Arial"/>
              </a:rPr>
              <a:t>this</a:t>
            </a:r>
            <a:r>
              <a:rPr lang="en-PH" spc="-20" dirty="0">
                <a:cs typeface="Arial"/>
              </a:rPr>
              <a:t> </a:t>
            </a:r>
            <a:r>
              <a:rPr lang="en-PH" dirty="0">
                <a:cs typeface="Arial"/>
              </a:rPr>
              <a:t>icon.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3989" y="2718359"/>
            <a:ext cx="11149734" cy="31052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2922" y="2913052"/>
            <a:ext cx="10909085" cy="2388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57133" y="2419663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831596" y="431800"/>
                </a:move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close/>
              </a:path>
              <a:path w="1136650" h="1276350">
                <a:moveTo>
                  <a:pt x="926083" y="0"/>
                </a:move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71882"/>
                </a:ln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55104" y="2590800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997965" y="71882"/>
                </a:move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lnTo>
                  <a:pt x="831596" y="0"/>
                </a:lnTo>
                <a:lnTo>
                  <a:pt x="582167" y="0"/>
                </a:ln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251841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251841"/>
                </a:lnTo>
                <a:lnTo>
                  <a:pt x="997965" y="7188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714744" y="2699805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5702" y="1918144"/>
            <a:ext cx="8938260" cy="4561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1600" y="2113788"/>
            <a:ext cx="8353425" cy="3972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28737" y="2134424"/>
            <a:ext cx="792480" cy="215900"/>
          </a:xfrm>
          <a:custGeom>
            <a:avLst/>
            <a:gdLst/>
            <a:ahLst/>
            <a:cxnLst/>
            <a:rect l="l" t="t" r="r" b="b"/>
            <a:pathLst>
              <a:path w="792480" h="215900">
                <a:moveTo>
                  <a:pt x="0" y="215900"/>
                </a:moveTo>
                <a:lnTo>
                  <a:pt x="792162" y="215900"/>
                </a:lnTo>
                <a:lnTo>
                  <a:pt x="792162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938" y="2255455"/>
            <a:ext cx="1008380" cy="260350"/>
          </a:xfrm>
          <a:custGeom>
            <a:avLst/>
            <a:gdLst/>
            <a:ahLst/>
            <a:cxnLst/>
            <a:rect l="l" t="t" r="r" b="b"/>
            <a:pathLst>
              <a:path w="1008379" h="260350">
                <a:moveTo>
                  <a:pt x="0" y="260350"/>
                </a:moveTo>
                <a:lnTo>
                  <a:pt x="1008062" y="260350"/>
                </a:lnTo>
                <a:lnTo>
                  <a:pt x="1008062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5088" y="3239324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50"/>
                </a:moveTo>
                <a:lnTo>
                  <a:pt x="1006475" y="260350"/>
                </a:lnTo>
                <a:lnTo>
                  <a:pt x="1006475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5088" y="4197413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49"/>
                </a:moveTo>
                <a:lnTo>
                  <a:pt x="1006475" y="260349"/>
                </a:lnTo>
                <a:lnTo>
                  <a:pt x="1006475" y="0"/>
                </a:lnTo>
                <a:lnTo>
                  <a:pt x="0" y="0"/>
                </a:lnTo>
                <a:lnTo>
                  <a:pt x="0" y="26034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20DA0F5-71E7-4501-9E7D-ADFB50B4E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Order Details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2167657-B5C4-4B81-8646-A2D4D369AE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1838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This will bring you to the </a:t>
            </a:r>
            <a:r>
              <a:rPr lang="en-PH" b="1" spc="-5" dirty="0">
                <a:cs typeface="Arial"/>
              </a:rPr>
              <a:t>Order Details </a:t>
            </a:r>
            <a:r>
              <a:rPr lang="en-PH" spc="-5" dirty="0">
                <a:cs typeface="Arial"/>
              </a:rPr>
              <a:t>page. At the top of the  page we have the buyer details and contact information; and  below you will find the </a:t>
            </a:r>
            <a:r>
              <a:rPr lang="en-PH" dirty="0">
                <a:cs typeface="Arial"/>
              </a:rPr>
              <a:t>line</a:t>
            </a:r>
            <a:r>
              <a:rPr lang="en-PH" spc="1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400" y="3622600"/>
            <a:ext cx="9144000" cy="2700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3818194"/>
            <a:ext cx="9144000" cy="2111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16448" y="4529000"/>
            <a:ext cx="3332479" cy="941705"/>
          </a:xfrm>
          <a:custGeom>
            <a:avLst/>
            <a:gdLst/>
            <a:ahLst/>
            <a:cxnLst/>
            <a:rect l="l" t="t" r="r" b="b"/>
            <a:pathLst>
              <a:path w="3332479" h="941704">
                <a:moveTo>
                  <a:pt x="0" y="941197"/>
                </a:moveTo>
                <a:lnTo>
                  <a:pt x="3332353" y="941197"/>
                </a:lnTo>
                <a:lnTo>
                  <a:pt x="3332353" y="0"/>
                </a:lnTo>
                <a:lnTo>
                  <a:pt x="0" y="0"/>
                </a:lnTo>
                <a:lnTo>
                  <a:pt x="0" y="94119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5F7378A-18C8-4186-A283-CE6AC18D48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85" dirty="0"/>
              <a:t> </a:t>
            </a:r>
            <a:r>
              <a:rPr lang="en-PH" sz="4000" dirty="0"/>
              <a:t>Lines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6BAA88-0C47-432E-93E3-5EAD35388F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950978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Each individual line item may be reviewed. </a:t>
            </a:r>
            <a:r>
              <a:rPr lang="en-PH" spc="-5" dirty="0">
                <a:cs typeface="Arial"/>
              </a:rPr>
              <a:t>Some </a:t>
            </a:r>
            <a:r>
              <a:rPr lang="en-PH" dirty="0">
                <a:cs typeface="Arial"/>
              </a:rPr>
              <a:t>Buyers will allow  </a:t>
            </a:r>
            <a:r>
              <a:rPr lang="en-PH" spc="-5" dirty="0">
                <a:cs typeface="Arial"/>
              </a:rPr>
              <a:t>changes to the </a:t>
            </a:r>
            <a:r>
              <a:rPr lang="en-PH" b="1" spc="-5" dirty="0">
                <a:cs typeface="Arial"/>
              </a:rPr>
              <a:t>Delivery </a:t>
            </a:r>
            <a:r>
              <a:rPr lang="en-PH" b="1" dirty="0">
                <a:cs typeface="Arial"/>
              </a:rPr>
              <a:t>Date</a:t>
            </a:r>
            <a:r>
              <a:rPr lang="en-PH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</a:t>
            </a:r>
            <a:r>
              <a:rPr lang="en-PH" spc="-5" dirty="0">
                <a:cs typeface="Arial"/>
              </a:rPr>
              <a:t>, </a:t>
            </a:r>
            <a:r>
              <a:rPr lang="en-PH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Unit Price </a:t>
            </a:r>
            <a:r>
              <a:rPr lang="en-PH" dirty="0">
                <a:cs typeface="Arial"/>
              </a:rPr>
              <a:t>while </a:t>
            </a:r>
            <a:r>
              <a:rPr lang="en-PH" spc="-5" dirty="0">
                <a:cs typeface="Arial"/>
              </a:rPr>
              <a:t>others  </a:t>
            </a:r>
            <a:r>
              <a:rPr lang="en-PH" dirty="0">
                <a:cs typeface="Arial"/>
              </a:rPr>
              <a:t>have </a:t>
            </a:r>
            <a:r>
              <a:rPr lang="en-PH" spc="-5" dirty="0">
                <a:cs typeface="Arial"/>
              </a:rPr>
              <a:t>restricted </a:t>
            </a:r>
            <a:r>
              <a:rPr lang="en-PH" dirty="0">
                <a:cs typeface="Arial"/>
              </a:rPr>
              <a:t>this </a:t>
            </a:r>
            <a:r>
              <a:rPr lang="en-PH" spc="-15" dirty="0">
                <a:cs typeface="Arial"/>
              </a:rPr>
              <a:t>functionality. </a:t>
            </a:r>
            <a:r>
              <a:rPr lang="en-PH" dirty="0">
                <a:cs typeface="Arial"/>
              </a:rPr>
              <a:t>The changes can be </a:t>
            </a:r>
            <a:r>
              <a:rPr lang="en-PH" spc="-5" dirty="0">
                <a:cs typeface="Arial"/>
              </a:rPr>
              <a:t>made </a:t>
            </a:r>
            <a:r>
              <a:rPr lang="en-PH" dirty="0">
                <a:cs typeface="Arial"/>
              </a:rPr>
              <a:t>by  clicking </a:t>
            </a:r>
            <a:r>
              <a:rPr lang="en-PH" spc="-5" dirty="0">
                <a:cs typeface="Arial"/>
              </a:rPr>
              <a:t>in the appropriate </a:t>
            </a:r>
            <a:r>
              <a:rPr lang="en-PH" dirty="0">
                <a:cs typeface="Arial"/>
              </a:rPr>
              <a:t>box </a:t>
            </a:r>
            <a:r>
              <a:rPr lang="en-PH" spc="-5" dirty="0">
                <a:cs typeface="Arial"/>
              </a:rPr>
              <a:t>and modifying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data </a:t>
            </a:r>
            <a:r>
              <a:rPr lang="en-PH" spc="-10" dirty="0">
                <a:cs typeface="Arial"/>
              </a:rPr>
              <a:t>or </a:t>
            </a:r>
            <a:r>
              <a:rPr lang="en-PH" dirty="0">
                <a:cs typeface="Arial"/>
              </a:rPr>
              <a:t>by clicking on the</a:t>
            </a:r>
            <a:r>
              <a:rPr lang="en-PH" spc="-10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calendar.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5214240" y="2941120"/>
            <a:ext cx="1931035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1504696" y="658876"/>
                </a:moveTo>
                <a:lnTo>
                  <a:pt x="1053338" y="658876"/>
                </a:lnTo>
                <a:lnTo>
                  <a:pt x="1930781" y="1792604"/>
                </a:lnTo>
                <a:lnTo>
                  <a:pt x="1504696" y="658876"/>
                </a:lnTo>
                <a:close/>
              </a:path>
              <a:path w="1931035" h="1792604">
                <a:moveTo>
                  <a:pt x="1695831" y="0"/>
                </a:moveTo>
                <a:lnTo>
                  <a:pt x="109855" y="0"/>
                </a:lnTo>
                <a:lnTo>
                  <a:pt x="67079" y="8628"/>
                </a:lnTo>
                <a:lnTo>
                  <a:pt x="32162" y="32162"/>
                </a:lnTo>
                <a:lnTo>
                  <a:pt x="8628" y="67079"/>
                </a:lnTo>
                <a:lnTo>
                  <a:pt x="0" y="109854"/>
                </a:lnTo>
                <a:lnTo>
                  <a:pt x="0" y="549148"/>
                </a:lnTo>
                <a:lnTo>
                  <a:pt x="8628" y="591849"/>
                </a:lnTo>
                <a:lnTo>
                  <a:pt x="32162" y="626729"/>
                </a:lnTo>
                <a:lnTo>
                  <a:pt x="67079" y="650249"/>
                </a:lnTo>
                <a:lnTo>
                  <a:pt x="109855" y="658876"/>
                </a:lnTo>
                <a:lnTo>
                  <a:pt x="1695831" y="658876"/>
                </a:lnTo>
                <a:lnTo>
                  <a:pt x="1738606" y="650249"/>
                </a:lnTo>
                <a:lnTo>
                  <a:pt x="1773523" y="626729"/>
                </a:lnTo>
                <a:lnTo>
                  <a:pt x="1797057" y="591849"/>
                </a:lnTo>
                <a:lnTo>
                  <a:pt x="1805686" y="549148"/>
                </a:lnTo>
                <a:lnTo>
                  <a:pt x="1805686" y="109854"/>
                </a:lnTo>
                <a:lnTo>
                  <a:pt x="1797057" y="67079"/>
                </a:lnTo>
                <a:lnTo>
                  <a:pt x="1773523" y="32162"/>
                </a:lnTo>
                <a:lnTo>
                  <a:pt x="1738606" y="8628"/>
                </a:lnTo>
                <a:lnTo>
                  <a:pt x="16958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6002" y="2941120"/>
            <a:ext cx="2319274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0" y="109854"/>
                </a:moveTo>
                <a:lnTo>
                  <a:pt x="8628" y="67079"/>
                </a:lnTo>
                <a:lnTo>
                  <a:pt x="32162" y="32162"/>
                </a:lnTo>
                <a:lnTo>
                  <a:pt x="67079" y="8628"/>
                </a:lnTo>
                <a:lnTo>
                  <a:pt x="109855" y="0"/>
                </a:lnTo>
                <a:lnTo>
                  <a:pt x="1053338" y="0"/>
                </a:lnTo>
                <a:lnTo>
                  <a:pt x="1504696" y="0"/>
                </a:lnTo>
                <a:lnTo>
                  <a:pt x="1695831" y="0"/>
                </a:lnTo>
                <a:lnTo>
                  <a:pt x="1738606" y="8628"/>
                </a:lnTo>
                <a:lnTo>
                  <a:pt x="1773523" y="32162"/>
                </a:lnTo>
                <a:lnTo>
                  <a:pt x="1797057" y="67079"/>
                </a:lnTo>
                <a:lnTo>
                  <a:pt x="1805686" y="109854"/>
                </a:lnTo>
                <a:lnTo>
                  <a:pt x="1805686" y="384428"/>
                </a:lnTo>
                <a:lnTo>
                  <a:pt x="1805686" y="549148"/>
                </a:lnTo>
                <a:lnTo>
                  <a:pt x="1797057" y="591849"/>
                </a:lnTo>
                <a:lnTo>
                  <a:pt x="1773523" y="626729"/>
                </a:lnTo>
                <a:lnTo>
                  <a:pt x="1738606" y="650249"/>
                </a:lnTo>
                <a:lnTo>
                  <a:pt x="1695831" y="658876"/>
                </a:lnTo>
                <a:lnTo>
                  <a:pt x="1504696" y="658876"/>
                </a:lnTo>
                <a:lnTo>
                  <a:pt x="1930781" y="1792604"/>
                </a:lnTo>
                <a:lnTo>
                  <a:pt x="1053338" y="658876"/>
                </a:lnTo>
                <a:lnTo>
                  <a:pt x="109855" y="658876"/>
                </a:lnTo>
                <a:lnTo>
                  <a:pt x="67079" y="650249"/>
                </a:lnTo>
                <a:lnTo>
                  <a:pt x="32162" y="626729"/>
                </a:lnTo>
                <a:lnTo>
                  <a:pt x="8628" y="591849"/>
                </a:lnTo>
                <a:lnTo>
                  <a:pt x="0" y="549148"/>
                </a:lnTo>
                <a:lnTo>
                  <a:pt x="0" y="384428"/>
                </a:lnTo>
                <a:lnTo>
                  <a:pt x="0" y="109854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914900" y="3059668"/>
            <a:ext cx="193103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Use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calendar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delivery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date.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1140332" y="719201"/>
                </a:moveTo>
                <a:lnTo>
                  <a:pt x="456183" y="719201"/>
                </a:lnTo>
                <a:lnTo>
                  <a:pt x="770763" y="1444371"/>
                </a:lnTo>
                <a:lnTo>
                  <a:pt x="1140332" y="719201"/>
                </a:lnTo>
                <a:close/>
              </a:path>
              <a:path w="2736850" h="1444625">
                <a:moveTo>
                  <a:pt x="2616961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313"/>
                </a:lnTo>
                <a:lnTo>
                  <a:pt x="9427" y="645959"/>
                </a:lnTo>
                <a:lnTo>
                  <a:pt x="35131" y="684069"/>
                </a:lnTo>
                <a:lnTo>
                  <a:pt x="73241" y="709773"/>
                </a:lnTo>
                <a:lnTo>
                  <a:pt x="119887" y="719201"/>
                </a:lnTo>
                <a:lnTo>
                  <a:pt x="2616961" y="719201"/>
                </a:lnTo>
                <a:lnTo>
                  <a:pt x="2663608" y="709773"/>
                </a:lnTo>
                <a:lnTo>
                  <a:pt x="2701718" y="684069"/>
                </a:lnTo>
                <a:lnTo>
                  <a:pt x="2727422" y="645959"/>
                </a:lnTo>
                <a:lnTo>
                  <a:pt x="2736850" y="599313"/>
                </a:lnTo>
                <a:lnTo>
                  <a:pt x="2736850" y="119887"/>
                </a:lnTo>
                <a:lnTo>
                  <a:pt x="2727422" y="73241"/>
                </a:lnTo>
                <a:lnTo>
                  <a:pt x="2701718" y="35131"/>
                </a:lnTo>
                <a:lnTo>
                  <a:pt x="2663608" y="9427"/>
                </a:lnTo>
                <a:lnTo>
                  <a:pt x="26169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0" y="119887"/>
                </a:moveTo>
                <a:lnTo>
                  <a:pt x="9427" y="73241"/>
                </a:lnTo>
                <a:lnTo>
                  <a:pt x="35131" y="35131"/>
                </a:lnTo>
                <a:lnTo>
                  <a:pt x="73241" y="9427"/>
                </a:lnTo>
                <a:lnTo>
                  <a:pt x="119887" y="0"/>
                </a:lnTo>
                <a:lnTo>
                  <a:pt x="456183" y="0"/>
                </a:lnTo>
                <a:lnTo>
                  <a:pt x="1140332" y="0"/>
                </a:lnTo>
                <a:lnTo>
                  <a:pt x="2616961" y="0"/>
                </a:lnTo>
                <a:lnTo>
                  <a:pt x="2663608" y="9427"/>
                </a:lnTo>
                <a:lnTo>
                  <a:pt x="2701718" y="35131"/>
                </a:lnTo>
                <a:lnTo>
                  <a:pt x="2727422" y="73241"/>
                </a:lnTo>
                <a:lnTo>
                  <a:pt x="2736850" y="119887"/>
                </a:lnTo>
                <a:lnTo>
                  <a:pt x="2736850" y="419481"/>
                </a:lnTo>
                <a:lnTo>
                  <a:pt x="2736850" y="599313"/>
                </a:lnTo>
                <a:lnTo>
                  <a:pt x="2727422" y="645959"/>
                </a:lnTo>
                <a:lnTo>
                  <a:pt x="2701718" y="684069"/>
                </a:lnTo>
                <a:lnTo>
                  <a:pt x="2663608" y="709773"/>
                </a:lnTo>
                <a:lnTo>
                  <a:pt x="2616961" y="719201"/>
                </a:lnTo>
                <a:lnTo>
                  <a:pt x="1140332" y="719201"/>
                </a:lnTo>
                <a:lnTo>
                  <a:pt x="770763" y="1444371"/>
                </a:lnTo>
                <a:lnTo>
                  <a:pt x="456183" y="719201"/>
                </a:lnTo>
                <a:lnTo>
                  <a:pt x="119887" y="719201"/>
                </a:lnTo>
                <a:lnTo>
                  <a:pt x="73241" y="709773"/>
                </a:lnTo>
                <a:lnTo>
                  <a:pt x="35131" y="684069"/>
                </a:lnTo>
                <a:lnTo>
                  <a:pt x="9427" y="645959"/>
                </a:lnTo>
                <a:lnTo>
                  <a:pt x="0" y="599313"/>
                </a:lnTo>
                <a:lnTo>
                  <a:pt x="0" y="419481"/>
                </a:lnTo>
                <a:lnTo>
                  <a:pt x="0" y="119887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27163" y="3032813"/>
            <a:ext cx="24155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" marR="5080" indent="-33655"/>
            <a:r>
              <a:rPr sz="1200" b="1" spc="-3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can click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Quantity and  Price box to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C3E449-0B35-4E12-AE76-C8145D40AA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Supplier </a:t>
            </a:r>
            <a:r>
              <a:rPr lang="en-PH" sz="4000" spc="-5" dirty="0"/>
              <a:t>Reference</a:t>
            </a:r>
            <a:r>
              <a:rPr lang="en-PH" sz="4000" spc="-110" dirty="0"/>
              <a:t> </a:t>
            </a:r>
            <a:r>
              <a:rPr lang="en-PH" sz="4000" dirty="0"/>
              <a:t>Number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2688E60-BD9B-43A6-BF9A-960B77ED3C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Once the order is reviewed and modified if </a:t>
            </a:r>
            <a:r>
              <a:rPr lang="en-PH" spc="-20" dirty="0">
                <a:cs typeface="Arial"/>
              </a:rPr>
              <a:t>necessary, </a:t>
            </a:r>
            <a:r>
              <a:rPr lang="en-PH" spc="-5" dirty="0">
                <a:cs typeface="Arial"/>
              </a:rPr>
              <a:t>you  can send it back to the </a:t>
            </a:r>
            <a:r>
              <a:rPr lang="en-PH" spc="-25" dirty="0">
                <a:cs typeface="Arial"/>
              </a:rPr>
              <a:t>Buyer. </a:t>
            </a:r>
            <a:r>
              <a:rPr lang="en-PH" dirty="0">
                <a:cs typeface="Arial"/>
              </a:rPr>
              <a:t>Start </a:t>
            </a:r>
            <a:r>
              <a:rPr lang="en-PH" spc="-5" dirty="0">
                <a:cs typeface="Arial"/>
              </a:rPr>
              <a:t>by adding the </a:t>
            </a:r>
            <a:r>
              <a:rPr lang="en-PH" b="1" dirty="0">
                <a:cs typeface="Arial"/>
              </a:rPr>
              <a:t>Supplier  </a:t>
            </a:r>
            <a:r>
              <a:rPr lang="en-PH" b="1" spc="-5" dirty="0">
                <a:cs typeface="Arial"/>
              </a:rPr>
              <a:t>Reference Number</a:t>
            </a:r>
            <a:r>
              <a:rPr lang="en-PH" spc="-5" dirty="0">
                <a:cs typeface="Arial"/>
              </a:rPr>
              <a:t>.  This is a mandatory</a:t>
            </a:r>
            <a:r>
              <a:rPr lang="en-PH" spc="70" dirty="0">
                <a:cs typeface="Arial"/>
              </a:rPr>
              <a:t> </a:t>
            </a:r>
            <a:r>
              <a:rPr lang="en-PH" dirty="0">
                <a:cs typeface="Arial"/>
              </a:rPr>
              <a:t>field.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2057400" y="2514600"/>
            <a:ext cx="8368283" cy="3150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2788" y="2709698"/>
            <a:ext cx="7780274" cy="2562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676275" y="827024"/>
                </a:moveTo>
                <a:lnTo>
                  <a:pt x="270509" y="827024"/>
                </a:lnTo>
                <a:lnTo>
                  <a:pt x="301244" y="1624076"/>
                </a:lnTo>
                <a:lnTo>
                  <a:pt x="676275" y="827024"/>
                </a:lnTo>
                <a:close/>
              </a:path>
              <a:path w="1623060" h="1624329">
                <a:moveTo>
                  <a:pt x="1485138" y="0"/>
                </a:moveTo>
                <a:lnTo>
                  <a:pt x="137794" y="0"/>
                </a:lnTo>
                <a:lnTo>
                  <a:pt x="94252" y="7027"/>
                </a:lnTo>
                <a:lnTo>
                  <a:pt x="56427" y="26594"/>
                </a:lnTo>
                <a:lnTo>
                  <a:pt x="26594" y="56427"/>
                </a:lnTo>
                <a:lnTo>
                  <a:pt x="7027" y="94252"/>
                </a:lnTo>
                <a:lnTo>
                  <a:pt x="0" y="137795"/>
                </a:lnTo>
                <a:lnTo>
                  <a:pt x="0" y="689229"/>
                </a:lnTo>
                <a:lnTo>
                  <a:pt x="7027" y="732771"/>
                </a:lnTo>
                <a:lnTo>
                  <a:pt x="26594" y="770596"/>
                </a:lnTo>
                <a:lnTo>
                  <a:pt x="56427" y="800429"/>
                </a:lnTo>
                <a:lnTo>
                  <a:pt x="94252" y="819996"/>
                </a:lnTo>
                <a:lnTo>
                  <a:pt x="137794" y="827024"/>
                </a:lnTo>
                <a:lnTo>
                  <a:pt x="1485138" y="827024"/>
                </a:lnTo>
                <a:lnTo>
                  <a:pt x="1528680" y="819996"/>
                </a:lnTo>
                <a:lnTo>
                  <a:pt x="1566505" y="800429"/>
                </a:lnTo>
                <a:lnTo>
                  <a:pt x="1596338" y="770596"/>
                </a:lnTo>
                <a:lnTo>
                  <a:pt x="1615905" y="732771"/>
                </a:lnTo>
                <a:lnTo>
                  <a:pt x="1622933" y="689229"/>
                </a:lnTo>
                <a:lnTo>
                  <a:pt x="1622933" y="137795"/>
                </a:lnTo>
                <a:lnTo>
                  <a:pt x="1615905" y="94252"/>
                </a:lnTo>
                <a:lnTo>
                  <a:pt x="1596338" y="56427"/>
                </a:lnTo>
                <a:lnTo>
                  <a:pt x="1566505" y="26594"/>
                </a:lnTo>
                <a:lnTo>
                  <a:pt x="1528680" y="7027"/>
                </a:lnTo>
                <a:lnTo>
                  <a:pt x="14851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0" y="137795"/>
                </a:moveTo>
                <a:lnTo>
                  <a:pt x="7027" y="94252"/>
                </a:lnTo>
                <a:lnTo>
                  <a:pt x="26594" y="56427"/>
                </a:lnTo>
                <a:lnTo>
                  <a:pt x="56427" y="26594"/>
                </a:lnTo>
                <a:lnTo>
                  <a:pt x="94252" y="7027"/>
                </a:lnTo>
                <a:lnTo>
                  <a:pt x="137794" y="0"/>
                </a:lnTo>
                <a:lnTo>
                  <a:pt x="270509" y="0"/>
                </a:lnTo>
                <a:lnTo>
                  <a:pt x="676275" y="0"/>
                </a:lnTo>
                <a:lnTo>
                  <a:pt x="1485138" y="0"/>
                </a:lnTo>
                <a:lnTo>
                  <a:pt x="1528680" y="7027"/>
                </a:lnTo>
                <a:lnTo>
                  <a:pt x="1566505" y="26594"/>
                </a:lnTo>
                <a:lnTo>
                  <a:pt x="1596338" y="56427"/>
                </a:lnTo>
                <a:lnTo>
                  <a:pt x="1615905" y="94252"/>
                </a:lnTo>
                <a:lnTo>
                  <a:pt x="1622933" y="137795"/>
                </a:lnTo>
                <a:lnTo>
                  <a:pt x="1622933" y="482473"/>
                </a:lnTo>
                <a:lnTo>
                  <a:pt x="1622933" y="689229"/>
                </a:lnTo>
                <a:lnTo>
                  <a:pt x="1615905" y="732771"/>
                </a:lnTo>
                <a:lnTo>
                  <a:pt x="1596338" y="770596"/>
                </a:lnTo>
                <a:lnTo>
                  <a:pt x="1566505" y="800429"/>
                </a:lnTo>
                <a:lnTo>
                  <a:pt x="1528680" y="819996"/>
                </a:lnTo>
                <a:lnTo>
                  <a:pt x="1485138" y="827024"/>
                </a:lnTo>
                <a:lnTo>
                  <a:pt x="676275" y="827024"/>
                </a:lnTo>
                <a:lnTo>
                  <a:pt x="301244" y="1624076"/>
                </a:lnTo>
                <a:lnTo>
                  <a:pt x="270509" y="827024"/>
                </a:lnTo>
                <a:lnTo>
                  <a:pt x="137794" y="827024"/>
                </a:lnTo>
                <a:lnTo>
                  <a:pt x="94252" y="819996"/>
                </a:lnTo>
                <a:lnTo>
                  <a:pt x="56427" y="800429"/>
                </a:lnTo>
                <a:lnTo>
                  <a:pt x="26594" y="770596"/>
                </a:lnTo>
                <a:lnTo>
                  <a:pt x="7027" y="732771"/>
                </a:lnTo>
                <a:lnTo>
                  <a:pt x="0" y="689229"/>
                </a:lnTo>
                <a:lnTo>
                  <a:pt x="0" y="482473"/>
                </a:lnTo>
                <a:lnTo>
                  <a:pt x="0" y="13779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24298" y="2960496"/>
            <a:ext cx="1376680" cy="74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Supplier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Reference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Number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no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more than  16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characters.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3172" y="2065106"/>
            <a:ext cx="8869680" cy="4739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260789"/>
            <a:ext cx="8282304" cy="4151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1496441" y="521715"/>
                </a:moveTo>
                <a:lnTo>
                  <a:pt x="594106" y="521715"/>
                </a:lnTo>
                <a:lnTo>
                  <a:pt x="562752" y="528048"/>
                </a:lnTo>
                <a:lnTo>
                  <a:pt x="537114" y="545322"/>
                </a:lnTo>
                <a:lnTo>
                  <a:pt x="519811" y="570954"/>
                </a:lnTo>
                <a:lnTo>
                  <a:pt x="513461" y="602361"/>
                </a:lnTo>
                <a:lnTo>
                  <a:pt x="513461" y="924940"/>
                </a:lnTo>
                <a:lnTo>
                  <a:pt x="519810" y="956347"/>
                </a:lnTo>
                <a:lnTo>
                  <a:pt x="537114" y="981979"/>
                </a:lnTo>
                <a:lnTo>
                  <a:pt x="562752" y="999253"/>
                </a:lnTo>
                <a:lnTo>
                  <a:pt x="594106" y="1005585"/>
                </a:lnTo>
                <a:lnTo>
                  <a:pt x="1496441" y="1005585"/>
                </a:lnTo>
                <a:lnTo>
                  <a:pt x="1527847" y="999253"/>
                </a:lnTo>
                <a:lnTo>
                  <a:pt x="1553479" y="981979"/>
                </a:lnTo>
                <a:lnTo>
                  <a:pt x="1570753" y="956347"/>
                </a:lnTo>
                <a:lnTo>
                  <a:pt x="1577086" y="924940"/>
                </a:lnTo>
                <a:lnTo>
                  <a:pt x="1577086" y="602361"/>
                </a:lnTo>
                <a:lnTo>
                  <a:pt x="1570753" y="570954"/>
                </a:lnTo>
                <a:lnTo>
                  <a:pt x="1553479" y="545322"/>
                </a:lnTo>
                <a:lnTo>
                  <a:pt x="1527847" y="528048"/>
                </a:lnTo>
                <a:lnTo>
                  <a:pt x="1496441" y="521715"/>
                </a:lnTo>
                <a:close/>
              </a:path>
              <a:path w="1577339" h="1005839">
                <a:moveTo>
                  <a:pt x="0" y="0"/>
                </a:moveTo>
                <a:lnTo>
                  <a:pt x="690752" y="521715"/>
                </a:lnTo>
                <a:lnTo>
                  <a:pt x="956691" y="5217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513461" y="602361"/>
                </a:moveTo>
                <a:lnTo>
                  <a:pt x="519811" y="570954"/>
                </a:lnTo>
                <a:lnTo>
                  <a:pt x="537114" y="545322"/>
                </a:lnTo>
                <a:lnTo>
                  <a:pt x="562752" y="528048"/>
                </a:lnTo>
                <a:lnTo>
                  <a:pt x="594106" y="521715"/>
                </a:lnTo>
                <a:lnTo>
                  <a:pt x="690752" y="521715"/>
                </a:lnTo>
                <a:lnTo>
                  <a:pt x="0" y="0"/>
                </a:lnTo>
                <a:lnTo>
                  <a:pt x="956691" y="521715"/>
                </a:lnTo>
                <a:lnTo>
                  <a:pt x="1496441" y="521715"/>
                </a:lnTo>
                <a:lnTo>
                  <a:pt x="1527847" y="528048"/>
                </a:lnTo>
                <a:lnTo>
                  <a:pt x="1553479" y="545322"/>
                </a:lnTo>
                <a:lnTo>
                  <a:pt x="1570753" y="570954"/>
                </a:lnTo>
                <a:lnTo>
                  <a:pt x="1577086" y="602361"/>
                </a:lnTo>
                <a:lnTo>
                  <a:pt x="1577086" y="723391"/>
                </a:lnTo>
                <a:lnTo>
                  <a:pt x="1577086" y="924940"/>
                </a:lnTo>
                <a:lnTo>
                  <a:pt x="1570753" y="956347"/>
                </a:lnTo>
                <a:lnTo>
                  <a:pt x="1553479" y="981979"/>
                </a:lnTo>
                <a:lnTo>
                  <a:pt x="1527847" y="999253"/>
                </a:lnTo>
                <a:lnTo>
                  <a:pt x="1496441" y="1005585"/>
                </a:lnTo>
                <a:lnTo>
                  <a:pt x="956691" y="1005585"/>
                </a:lnTo>
                <a:lnTo>
                  <a:pt x="690752" y="1005585"/>
                </a:lnTo>
                <a:lnTo>
                  <a:pt x="594106" y="1005585"/>
                </a:lnTo>
                <a:lnTo>
                  <a:pt x="562752" y="999253"/>
                </a:lnTo>
                <a:lnTo>
                  <a:pt x="537114" y="981979"/>
                </a:lnTo>
                <a:lnTo>
                  <a:pt x="519810" y="956347"/>
                </a:lnTo>
                <a:lnTo>
                  <a:pt x="513461" y="924940"/>
                </a:lnTo>
                <a:lnTo>
                  <a:pt x="513461" y="723391"/>
                </a:lnTo>
                <a:lnTo>
                  <a:pt x="513461" y="60236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58936" y="3244685"/>
            <a:ext cx="78676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 marR="5080" indent="-381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703267E-A69C-4B8D-9DFB-38FAA8300C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59931C5-63D1-423E-BC04-F14BDD429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71651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Next,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the </a:t>
            </a:r>
            <a:r>
              <a:rPr lang="en-PH" b="1" spc="-10" dirty="0">
                <a:cs typeface="Arial"/>
              </a:rPr>
              <a:t>Save </a:t>
            </a:r>
            <a:r>
              <a:rPr lang="en-PH" b="1" dirty="0">
                <a:cs typeface="Arial"/>
              </a:rPr>
              <a:t>and Send </a:t>
            </a:r>
            <a:r>
              <a:rPr lang="en-PH" spc="-5" dirty="0">
                <a:cs typeface="Arial"/>
              </a:rPr>
              <a:t>button to </a:t>
            </a:r>
            <a:r>
              <a:rPr lang="en-PH" dirty="0">
                <a:cs typeface="Arial"/>
              </a:rPr>
              <a:t>send </a:t>
            </a:r>
            <a:r>
              <a:rPr lang="en-PH" spc="-5" dirty="0">
                <a:cs typeface="Arial"/>
              </a:rPr>
              <a:t>the response back </a:t>
            </a:r>
            <a:r>
              <a:rPr lang="en-PH" spc="-20" dirty="0">
                <a:cs typeface="Arial"/>
              </a:rPr>
              <a:t>to  </a:t>
            </a:r>
            <a:r>
              <a:rPr lang="en-PH" dirty="0">
                <a:cs typeface="Arial"/>
              </a:rPr>
              <a:t>the </a:t>
            </a:r>
            <a:r>
              <a:rPr lang="en-PH" spc="-20" dirty="0">
                <a:cs typeface="Arial"/>
              </a:rPr>
              <a:t>buyer. </a:t>
            </a:r>
            <a:r>
              <a:rPr lang="en-PH" spc="-5" dirty="0">
                <a:cs typeface="Arial"/>
              </a:rPr>
              <a:t>The status </a:t>
            </a:r>
            <a:r>
              <a:rPr lang="en-PH" dirty="0">
                <a:cs typeface="Arial"/>
              </a:rPr>
              <a:t>of the </a:t>
            </a:r>
            <a:r>
              <a:rPr lang="en-PH" spc="-5" dirty="0">
                <a:cs typeface="Arial"/>
              </a:rPr>
              <a:t>order </a:t>
            </a:r>
            <a:r>
              <a:rPr lang="en-PH" dirty="0">
                <a:cs typeface="Arial"/>
              </a:rPr>
              <a:t>will change depending </a:t>
            </a:r>
            <a:r>
              <a:rPr lang="en-PH" spc="-10" dirty="0">
                <a:cs typeface="Arial"/>
              </a:rPr>
              <a:t>on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modifications </a:t>
            </a:r>
            <a:r>
              <a:rPr lang="en-PH" spc="-5" dirty="0">
                <a:cs typeface="Arial"/>
              </a:rPr>
              <a:t>to </a:t>
            </a:r>
            <a:r>
              <a:rPr lang="en-PH" dirty="0">
                <a:cs typeface="Arial"/>
              </a:rPr>
              <a:t>the</a:t>
            </a:r>
            <a:r>
              <a:rPr lang="en-PH" spc="-1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FB6F92-FF9A-4488-8945-E760665250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720945"/>
          </a:xfrm>
        </p:spPr>
        <p:txBody>
          <a:bodyPr/>
          <a:lstStyle/>
          <a:p>
            <a:pPr marL="0" indent="0">
              <a:buNone/>
            </a:pPr>
            <a:r>
              <a:rPr lang="en-PH" dirty="0"/>
              <a:t>If </a:t>
            </a:r>
            <a:r>
              <a:rPr lang="en-PH" spc="-5" dirty="0"/>
              <a:t>you did not make any </a:t>
            </a:r>
            <a:r>
              <a:rPr lang="en-PH" dirty="0"/>
              <a:t>changes, </a:t>
            </a:r>
            <a:r>
              <a:rPr lang="en-PH" spc="-5" dirty="0"/>
              <a:t>you will then get the  confirmation that the order was sent successfully as  </a:t>
            </a:r>
            <a:r>
              <a:rPr lang="en-PH" b="1" spc="-5" dirty="0"/>
              <a:t>Accepted</a:t>
            </a:r>
            <a:r>
              <a:rPr lang="en-PH" spc="-5" dirty="0"/>
              <a:t>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871152" y="2421661"/>
            <a:ext cx="10535512" cy="26631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60697" y="2713499"/>
            <a:ext cx="9870605" cy="1979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64906" y="6533279"/>
            <a:ext cx="19177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pPr marL="25400"/>
              <a:t>18</a:t>
            </a:fld>
            <a:endParaRPr sz="1000">
              <a:latin typeface="Arial"/>
              <a:cs typeface="Arial"/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87EE1872-62BA-4CD3-821B-F133BB2AC5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BD6F6A2-7BD0-444E-B20F-4AF68F8132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604DD50-3409-4A60-AD23-3E3F873FC2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3627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Rejecting an </a:t>
            </a:r>
            <a:r>
              <a:rPr lang="en-PH" dirty="0">
                <a:cs typeface="Arial"/>
              </a:rPr>
              <a:t>order </a:t>
            </a:r>
            <a:r>
              <a:rPr lang="en-PH" spc="-5" dirty="0">
                <a:cs typeface="Arial"/>
              </a:rPr>
              <a:t>can happen </a:t>
            </a:r>
            <a:r>
              <a:rPr lang="en-PH" dirty="0">
                <a:cs typeface="Arial"/>
              </a:rPr>
              <a:t>for </a:t>
            </a:r>
            <a:r>
              <a:rPr lang="en-PH" spc="-5" dirty="0">
                <a:cs typeface="Arial"/>
              </a:rPr>
              <a:t>many </a:t>
            </a:r>
            <a:r>
              <a:rPr lang="en-PH" dirty="0">
                <a:cs typeface="Arial"/>
              </a:rPr>
              <a:t>reasons. </a:t>
            </a:r>
            <a:r>
              <a:rPr lang="en-PH" spc="-5" dirty="0">
                <a:cs typeface="Arial"/>
              </a:rPr>
              <a:t>The  buyer may no longer </a:t>
            </a:r>
            <a:r>
              <a:rPr lang="en-PH" dirty="0">
                <a:cs typeface="Arial"/>
              </a:rPr>
              <a:t>need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part </a:t>
            </a:r>
            <a:r>
              <a:rPr lang="en-PH" spc="-5" dirty="0">
                <a:cs typeface="Arial"/>
              </a:rPr>
              <a:t>or maybe you don’t  carry that </a:t>
            </a:r>
            <a:r>
              <a:rPr lang="en-PH" dirty="0">
                <a:cs typeface="Arial"/>
              </a:rPr>
              <a:t>particular part anymore. </a:t>
            </a: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opening </a:t>
            </a:r>
            <a:r>
              <a:rPr lang="en-PH" spc="-5" dirty="0">
                <a:cs typeface="Arial"/>
              </a:rPr>
              <a:t>the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5512D6EC-F5AD-4C6B-B37D-4A0387603801}"/>
              </a:ext>
            </a:extLst>
          </p:cNvPr>
          <p:cNvSpPr/>
          <p:nvPr/>
        </p:nvSpPr>
        <p:spPr>
          <a:xfrm>
            <a:off x="1763204" y="2014544"/>
            <a:ext cx="8247888" cy="46253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D9BA72DB-0938-4152-A0D1-F97903A098D6}"/>
              </a:ext>
            </a:extLst>
          </p:cNvPr>
          <p:cNvSpPr/>
          <p:nvPr/>
        </p:nvSpPr>
        <p:spPr>
          <a:xfrm>
            <a:off x="2057400" y="2216466"/>
            <a:ext cx="7659497" cy="41954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621C79E6-9121-4D81-BAC8-1A85F6B8A2B2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729" y="0"/>
                </a:moveTo>
                <a:lnTo>
                  <a:pt x="599186" y="0"/>
                </a:lnTo>
                <a:lnTo>
                  <a:pt x="568039" y="6284"/>
                </a:lnTo>
                <a:lnTo>
                  <a:pt x="542607" y="23415"/>
                </a:lnTo>
                <a:lnTo>
                  <a:pt x="525462" y="48809"/>
                </a:lnTo>
                <a:lnTo>
                  <a:pt x="519175" y="79883"/>
                </a:lnTo>
                <a:lnTo>
                  <a:pt x="519175" y="279781"/>
                </a:lnTo>
                <a:lnTo>
                  <a:pt x="0" y="314579"/>
                </a:lnTo>
                <a:lnTo>
                  <a:pt x="519175" y="399796"/>
                </a:lnTo>
                <a:lnTo>
                  <a:pt x="525462" y="430869"/>
                </a:lnTo>
                <a:lnTo>
                  <a:pt x="542607" y="456263"/>
                </a:lnTo>
                <a:lnTo>
                  <a:pt x="568039" y="473394"/>
                </a:lnTo>
                <a:lnTo>
                  <a:pt x="599186" y="479679"/>
                </a:lnTo>
                <a:lnTo>
                  <a:pt x="2411729" y="479679"/>
                </a:lnTo>
                <a:lnTo>
                  <a:pt x="2442876" y="473394"/>
                </a:lnTo>
                <a:lnTo>
                  <a:pt x="2468308" y="456263"/>
                </a:lnTo>
                <a:lnTo>
                  <a:pt x="2485453" y="430869"/>
                </a:lnTo>
                <a:lnTo>
                  <a:pt x="2491740" y="399796"/>
                </a:lnTo>
                <a:lnTo>
                  <a:pt x="2491740" y="79883"/>
                </a:lnTo>
                <a:lnTo>
                  <a:pt x="2485453" y="48809"/>
                </a:lnTo>
                <a:lnTo>
                  <a:pt x="2468308" y="23415"/>
                </a:lnTo>
                <a:lnTo>
                  <a:pt x="2442876" y="6284"/>
                </a:lnTo>
                <a:lnTo>
                  <a:pt x="24117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6EC534C-C301-4214-BF32-1F64D27480A5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79883"/>
                </a:moveTo>
                <a:lnTo>
                  <a:pt x="525462" y="48809"/>
                </a:lnTo>
                <a:lnTo>
                  <a:pt x="542607" y="23415"/>
                </a:lnTo>
                <a:lnTo>
                  <a:pt x="568039" y="6284"/>
                </a:lnTo>
                <a:lnTo>
                  <a:pt x="599186" y="0"/>
                </a:lnTo>
                <a:lnTo>
                  <a:pt x="847978" y="0"/>
                </a:lnTo>
                <a:lnTo>
                  <a:pt x="1341119" y="0"/>
                </a:lnTo>
                <a:lnTo>
                  <a:pt x="2411729" y="0"/>
                </a:lnTo>
                <a:lnTo>
                  <a:pt x="2442876" y="6284"/>
                </a:lnTo>
                <a:lnTo>
                  <a:pt x="2468308" y="23415"/>
                </a:lnTo>
                <a:lnTo>
                  <a:pt x="2485453" y="48809"/>
                </a:lnTo>
                <a:lnTo>
                  <a:pt x="2491740" y="79883"/>
                </a:lnTo>
                <a:lnTo>
                  <a:pt x="2491740" y="279781"/>
                </a:lnTo>
                <a:lnTo>
                  <a:pt x="2491740" y="399796"/>
                </a:lnTo>
                <a:lnTo>
                  <a:pt x="2485453" y="430869"/>
                </a:lnTo>
                <a:lnTo>
                  <a:pt x="2468308" y="456263"/>
                </a:lnTo>
                <a:lnTo>
                  <a:pt x="2442876" y="473394"/>
                </a:lnTo>
                <a:lnTo>
                  <a:pt x="2411729" y="479679"/>
                </a:lnTo>
                <a:lnTo>
                  <a:pt x="1341119" y="479679"/>
                </a:lnTo>
                <a:lnTo>
                  <a:pt x="847978" y="479679"/>
                </a:lnTo>
                <a:lnTo>
                  <a:pt x="599186" y="479679"/>
                </a:lnTo>
                <a:lnTo>
                  <a:pt x="568039" y="473394"/>
                </a:lnTo>
                <a:lnTo>
                  <a:pt x="542607" y="456263"/>
                </a:lnTo>
                <a:lnTo>
                  <a:pt x="525462" y="430869"/>
                </a:lnTo>
                <a:lnTo>
                  <a:pt x="519175" y="399796"/>
                </a:lnTo>
                <a:lnTo>
                  <a:pt x="0" y="314579"/>
                </a:lnTo>
                <a:lnTo>
                  <a:pt x="519175" y="279781"/>
                </a:lnTo>
                <a:lnTo>
                  <a:pt x="519175" y="7988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306030BA-0FDA-4530-8E44-5383F6C3A5D0}"/>
              </a:ext>
            </a:extLst>
          </p:cNvPr>
          <p:cNvSpPr txBox="1"/>
          <p:nvPr/>
        </p:nvSpPr>
        <p:spPr>
          <a:xfrm>
            <a:off x="5631498" y="2802470"/>
            <a:ext cx="164782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40"/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entire PO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click the Reject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button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67DE6BD-55C5-4727-BB2A-26D53C7D40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Agenda</a:t>
            </a:r>
            <a:endParaRPr lang="en-PH" sz="4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68FC253-84A9-4F35-97D0-F554D3CD92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/>
              <a:t>Bienvenidos a su capacitación Gestión de Pedidos de compra para los proveedores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Durante esta capacitación les explicaremos:</a:t>
            </a:r>
          </a:p>
          <a:p>
            <a:r>
              <a:rPr lang="es-ES_tradnl" dirty="0"/>
              <a:t>el flujo del trabajo de </a:t>
            </a:r>
            <a:r>
              <a:rPr lang="es-ES_tradnl" dirty="0" err="1"/>
              <a:t>Order</a:t>
            </a:r>
            <a:r>
              <a:rPr lang="es-ES_tradnl" dirty="0"/>
              <a:t> Management</a:t>
            </a:r>
          </a:p>
          <a:p>
            <a:r>
              <a:rPr lang="es-ES_tradnl" dirty="0"/>
              <a:t>como conectarse al portal por primera vez</a:t>
            </a:r>
          </a:p>
          <a:p>
            <a:r>
              <a:rPr lang="es-ES_tradnl" dirty="0"/>
              <a:t>como visualizar los pedidos</a:t>
            </a:r>
          </a:p>
          <a:p>
            <a:r>
              <a:rPr lang="es-ES_tradnl" dirty="0"/>
              <a:t>acceder y confirmar los pedidos </a:t>
            </a:r>
          </a:p>
          <a:p>
            <a:r>
              <a:rPr lang="es-ES_tradnl" dirty="0"/>
              <a:t>responder a cambios de pedidos</a:t>
            </a:r>
          </a:p>
          <a:p>
            <a:r>
              <a:rPr lang="es-ES_tradnl" dirty="0"/>
              <a:t>rechazar pedidos </a:t>
            </a:r>
          </a:p>
          <a:p>
            <a:r>
              <a:rPr lang="es-ES_tradnl" dirty="0"/>
              <a:t>avisos de envío de mercancías</a:t>
            </a:r>
          </a:p>
          <a:p>
            <a:r>
              <a:rPr lang="es-ES_tradnl" dirty="0"/>
              <a:t>facturas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78D05FF-E87D-4184-8344-E2B48DE2F0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5376BA-6AD5-4A52-A0DA-941928AEC5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101780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If you </a:t>
            </a:r>
            <a:r>
              <a:rPr lang="en-PH" dirty="0"/>
              <a:t>reject </a:t>
            </a:r>
            <a:r>
              <a:rPr lang="en-PH" spc="-5" dirty="0"/>
              <a:t>the entire Order you will receive the confirmation  Order was successfully rejected with “Rejected” status. The  document will not </a:t>
            </a:r>
            <a:r>
              <a:rPr lang="en-PH" dirty="0"/>
              <a:t>be </a:t>
            </a:r>
            <a:r>
              <a:rPr lang="en-PH" spc="-5" dirty="0"/>
              <a:t>sent out until “Save and Send </a:t>
            </a:r>
            <a:r>
              <a:rPr lang="en-PH" dirty="0"/>
              <a:t>is clicked.  </a:t>
            </a:r>
            <a:r>
              <a:rPr lang="en-PH" spc="-5" dirty="0"/>
              <a:t>After you have </a:t>
            </a:r>
            <a:r>
              <a:rPr lang="en-PH" dirty="0"/>
              <a:t>clicked </a:t>
            </a:r>
            <a:r>
              <a:rPr lang="en-PH" spc="-5" dirty="0"/>
              <a:t>“save and send” you will receive the  message	“Order was successfully sent with Rejected</a:t>
            </a:r>
            <a:r>
              <a:rPr lang="en-PH" spc="85" dirty="0"/>
              <a:t> </a:t>
            </a:r>
            <a:r>
              <a:rPr lang="en-PH" spc="-5" dirty="0"/>
              <a:t>status”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33307" y="2510664"/>
            <a:ext cx="8493252" cy="3840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8800" y="2705431"/>
            <a:ext cx="7904099" cy="32534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145255-6347-4F38-B9DE-E26261AE6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Don’t forget to add notes explaining why you are rejecting  the</a:t>
            </a:r>
            <a:r>
              <a:rPr lang="en-PH" spc="-70" dirty="0"/>
              <a:t> </a:t>
            </a:r>
            <a:r>
              <a:rPr lang="en-PH" spc="-25" dirty="0"/>
              <a:t>order.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443330" y="1861338"/>
            <a:ext cx="9144000" cy="4401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057400"/>
            <a:ext cx="8752078" cy="3812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603" y="0"/>
                </a:moveTo>
                <a:lnTo>
                  <a:pt x="599059" y="0"/>
                </a:lnTo>
                <a:lnTo>
                  <a:pt x="567932" y="6286"/>
                </a:lnTo>
                <a:lnTo>
                  <a:pt x="542544" y="23431"/>
                </a:lnTo>
                <a:lnTo>
                  <a:pt x="525442" y="48863"/>
                </a:lnTo>
                <a:lnTo>
                  <a:pt x="519175" y="80009"/>
                </a:lnTo>
                <a:lnTo>
                  <a:pt x="519175" y="279907"/>
                </a:lnTo>
                <a:lnTo>
                  <a:pt x="0" y="314705"/>
                </a:lnTo>
                <a:lnTo>
                  <a:pt x="519175" y="399795"/>
                </a:lnTo>
                <a:lnTo>
                  <a:pt x="525442" y="430942"/>
                </a:lnTo>
                <a:lnTo>
                  <a:pt x="542543" y="456374"/>
                </a:lnTo>
                <a:lnTo>
                  <a:pt x="567932" y="473519"/>
                </a:lnTo>
                <a:lnTo>
                  <a:pt x="599059" y="479805"/>
                </a:lnTo>
                <a:lnTo>
                  <a:pt x="2411603" y="479805"/>
                </a:lnTo>
                <a:lnTo>
                  <a:pt x="2442749" y="473519"/>
                </a:lnTo>
                <a:lnTo>
                  <a:pt x="2468181" y="456374"/>
                </a:lnTo>
                <a:lnTo>
                  <a:pt x="2485326" y="430942"/>
                </a:lnTo>
                <a:lnTo>
                  <a:pt x="2491613" y="399795"/>
                </a:lnTo>
                <a:lnTo>
                  <a:pt x="2491613" y="80009"/>
                </a:lnTo>
                <a:lnTo>
                  <a:pt x="2485326" y="48863"/>
                </a:lnTo>
                <a:lnTo>
                  <a:pt x="2468181" y="23431"/>
                </a:lnTo>
                <a:lnTo>
                  <a:pt x="2442749" y="6286"/>
                </a:lnTo>
                <a:lnTo>
                  <a:pt x="241160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80009"/>
                </a:moveTo>
                <a:lnTo>
                  <a:pt x="525442" y="48863"/>
                </a:lnTo>
                <a:lnTo>
                  <a:pt x="542544" y="23431"/>
                </a:lnTo>
                <a:lnTo>
                  <a:pt x="567932" y="6286"/>
                </a:lnTo>
                <a:lnTo>
                  <a:pt x="599059" y="0"/>
                </a:lnTo>
                <a:lnTo>
                  <a:pt x="847851" y="0"/>
                </a:lnTo>
                <a:lnTo>
                  <a:pt x="1340993" y="0"/>
                </a:lnTo>
                <a:lnTo>
                  <a:pt x="2411603" y="0"/>
                </a:lnTo>
                <a:lnTo>
                  <a:pt x="2442749" y="6286"/>
                </a:lnTo>
                <a:lnTo>
                  <a:pt x="2468181" y="23431"/>
                </a:lnTo>
                <a:lnTo>
                  <a:pt x="2485326" y="48863"/>
                </a:lnTo>
                <a:lnTo>
                  <a:pt x="2491613" y="80009"/>
                </a:lnTo>
                <a:lnTo>
                  <a:pt x="2491613" y="279907"/>
                </a:lnTo>
                <a:lnTo>
                  <a:pt x="2491613" y="399795"/>
                </a:lnTo>
                <a:lnTo>
                  <a:pt x="2485326" y="430942"/>
                </a:lnTo>
                <a:lnTo>
                  <a:pt x="2468181" y="456374"/>
                </a:lnTo>
                <a:lnTo>
                  <a:pt x="2442749" y="473519"/>
                </a:lnTo>
                <a:lnTo>
                  <a:pt x="2411603" y="479805"/>
                </a:lnTo>
                <a:lnTo>
                  <a:pt x="1340993" y="479805"/>
                </a:lnTo>
                <a:lnTo>
                  <a:pt x="847851" y="479805"/>
                </a:lnTo>
                <a:lnTo>
                  <a:pt x="599059" y="479805"/>
                </a:lnTo>
                <a:lnTo>
                  <a:pt x="567932" y="473519"/>
                </a:lnTo>
                <a:lnTo>
                  <a:pt x="542543" y="456374"/>
                </a:lnTo>
                <a:lnTo>
                  <a:pt x="525442" y="430942"/>
                </a:lnTo>
                <a:lnTo>
                  <a:pt x="519175" y="399795"/>
                </a:lnTo>
                <a:lnTo>
                  <a:pt x="0" y="314705"/>
                </a:lnTo>
                <a:lnTo>
                  <a:pt x="519175" y="279907"/>
                </a:lnTo>
                <a:lnTo>
                  <a:pt x="519175" y="8000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86826" y="4590568"/>
            <a:ext cx="156591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 marR="5080" indent="-58419"/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note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why</a:t>
            </a:r>
            <a:r>
              <a:rPr sz="1200" b="1" spc="-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rejected order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here.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C0B5A82A-D101-41AA-BCAF-7088623502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6731F6-3427-4FF1-BD97-EBCFADE890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1186662" cy="459359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Click the </a:t>
            </a:r>
            <a:r>
              <a:rPr lang="en-PH" b="1" spc="-5" dirty="0"/>
              <a:t>Save and Send </a:t>
            </a:r>
            <a:r>
              <a:rPr lang="en-PH" spc="-5" dirty="0"/>
              <a:t>button and you will get confirmation the order was sent with the </a:t>
            </a:r>
            <a:r>
              <a:rPr lang="en-PH" b="1" spc="-5" dirty="0"/>
              <a:t>Rejected</a:t>
            </a:r>
            <a:r>
              <a:rPr lang="en-PH" b="1" spc="120" dirty="0"/>
              <a:t> </a:t>
            </a:r>
            <a:r>
              <a:rPr lang="en-PH" spc="-5" dirty="0"/>
              <a:t>status.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88592" y="1821180"/>
            <a:ext cx="8522208" cy="4655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83285" y="2016266"/>
            <a:ext cx="7934325" cy="4067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231670-1FE6-4E34-A3F9-BEA3F5B08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FC5429-8225-44CC-B2A1-2C733E7BE1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1A031B-A134-4CF1-9960-101E57887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424776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 </a:t>
            </a:r>
            <a:r>
              <a:rPr lang="en-PH" dirty="0">
                <a:cs typeface="Arial"/>
              </a:rPr>
              <a:t>Click </a:t>
            </a:r>
            <a:r>
              <a:rPr lang="en-PH" b="1" dirty="0">
                <a:cs typeface="Arial"/>
              </a:rPr>
              <a:t>Orders </a:t>
            </a:r>
            <a:r>
              <a:rPr lang="en-PH" dirty="0">
                <a:cs typeface="Arial"/>
              </a:rPr>
              <a:t>&gt; </a:t>
            </a:r>
            <a:r>
              <a:rPr lang="en-PH" b="1" dirty="0">
                <a:cs typeface="Arial"/>
              </a:rPr>
              <a:t>Change Orders </a:t>
            </a:r>
            <a:r>
              <a:rPr lang="en-PH" dirty="0">
                <a:cs typeface="Arial"/>
              </a:rPr>
              <a:t>on the main</a:t>
            </a:r>
            <a:r>
              <a:rPr lang="en-PH" spc="-150" dirty="0">
                <a:cs typeface="Arial"/>
              </a:rPr>
              <a:t> </a:t>
            </a:r>
            <a:r>
              <a:rPr lang="en-PH" dirty="0">
                <a:cs typeface="Arial"/>
              </a:rPr>
              <a:t>menu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600200" y="1974828"/>
            <a:ext cx="8300730" cy="4219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spcBef>
                <a:spcPts val="55"/>
              </a:spcBef>
            </a:pPr>
            <a:endParaRPr sz="2800">
              <a:latin typeface="Times New Roman"/>
              <a:cs typeface="Times New Roman"/>
            </a:endParaRPr>
          </a:p>
          <a:p>
            <a:pPr marR="5080" algn="r"/>
            <a:r>
              <a:rPr spc="-10" dirty="0">
                <a:latin typeface="Arial"/>
                <a:cs typeface="Arial"/>
              </a:rPr>
              <a:t>23</a:t>
            </a:r>
            <a:endParaRPr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04758" y="1779564"/>
            <a:ext cx="8709121" cy="47128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00200" y="1974827"/>
            <a:ext cx="8300244" cy="415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3200" y="2785052"/>
            <a:ext cx="728186" cy="332798"/>
          </a:xfrm>
          <a:custGeom>
            <a:avLst/>
            <a:gdLst/>
            <a:ahLst/>
            <a:cxnLst/>
            <a:rect l="l" t="t" r="r" b="b"/>
            <a:pathLst>
              <a:path w="762000" h="427989">
                <a:moveTo>
                  <a:pt x="0" y="427431"/>
                </a:moveTo>
                <a:lnTo>
                  <a:pt x="761733" y="427431"/>
                </a:lnTo>
                <a:lnTo>
                  <a:pt x="761733" y="0"/>
                </a:lnTo>
                <a:lnTo>
                  <a:pt x="0" y="0"/>
                </a:lnTo>
                <a:lnTo>
                  <a:pt x="0" y="42743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ABC29E-9B55-4CE0-93EF-9474B89E2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DB181FB-1B72-408C-8F11-CE6D1D37CF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2700" indent="0" algn="just">
              <a:buClr>
                <a:srgbClr val="77B800"/>
              </a:buClr>
              <a:buNone/>
              <a:tabLst>
                <a:tab pos="355600" algn="l"/>
              </a:tabLst>
            </a:pPr>
            <a:r>
              <a:rPr lang="en-PH" spc="-125" dirty="0">
                <a:latin typeface="+mj-lt"/>
                <a:cs typeface="Arial"/>
              </a:rPr>
              <a:t>To </a:t>
            </a:r>
            <a:r>
              <a:rPr lang="en-PH" spc="-5" dirty="0">
                <a:latin typeface="+mj-lt"/>
                <a:cs typeface="Arial"/>
              </a:rPr>
              <a:t>search for Change</a:t>
            </a:r>
            <a:r>
              <a:rPr lang="en-PH" spc="145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Orders:</a:t>
            </a:r>
            <a:endParaRPr lang="en-PH" dirty="0">
              <a:latin typeface="+mj-lt"/>
              <a:cs typeface="Arial"/>
            </a:endParaRPr>
          </a:p>
          <a:p>
            <a:pPr marL="0" indent="0">
              <a:spcBef>
                <a:spcPts val="20"/>
              </a:spcBef>
              <a:buNone/>
            </a:pPr>
            <a:endParaRPr lang="en-PH" dirty="0">
              <a:latin typeface="+mj-lt"/>
              <a:cs typeface="Times New Roman"/>
            </a:endParaRPr>
          </a:p>
          <a:p>
            <a:pPr marL="0" marR="5080" indent="0" algn="just">
              <a:buNone/>
            </a:pPr>
            <a:r>
              <a:rPr lang="en-PH" spc="-5" dirty="0">
                <a:latin typeface="+mj-lt"/>
                <a:cs typeface="Arial"/>
              </a:rPr>
              <a:t>Click </a:t>
            </a:r>
            <a:r>
              <a:rPr lang="en-PH" b="1" spc="-5" dirty="0">
                <a:latin typeface="+mj-lt"/>
                <a:cs typeface="Arial"/>
              </a:rPr>
              <a:t>Change Orders </a:t>
            </a:r>
            <a:r>
              <a:rPr lang="en-PH" spc="-5" dirty="0">
                <a:latin typeface="+mj-lt"/>
                <a:cs typeface="Arial"/>
              </a:rPr>
              <a:t>(CO) </a:t>
            </a:r>
            <a:r>
              <a:rPr lang="en-PH" spc="-85" dirty="0">
                <a:latin typeface="+mj-lt"/>
                <a:cs typeface="Arial"/>
              </a:rPr>
              <a:t>Tab </a:t>
            </a:r>
            <a:r>
              <a:rPr lang="en-PH" spc="-5" dirty="0">
                <a:latin typeface="+mj-lt"/>
                <a:cs typeface="Arial"/>
              </a:rPr>
              <a:t>under the Order Management section  in the homepage or the Change Orders tab in the Order Management  Overview</a:t>
            </a:r>
            <a:r>
              <a:rPr lang="en-PH" spc="-40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page.</a:t>
            </a:r>
            <a:endParaRPr lang="en-PH" dirty="0">
              <a:latin typeface="+mj-lt"/>
              <a:cs typeface="Arial"/>
            </a:endParaRPr>
          </a:p>
          <a:p>
            <a:pPr marL="0" indent="0">
              <a:buNone/>
            </a:pPr>
            <a:endParaRPr lang="en-PH" dirty="0">
              <a:latin typeface="+mj-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01012" y="2880361"/>
            <a:ext cx="8488680" cy="2619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96744" y="3075433"/>
            <a:ext cx="7900416" cy="2031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56813" y="3134411"/>
            <a:ext cx="1141730" cy="593725"/>
          </a:xfrm>
          <a:custGeom>
            <a:avLst/>
            <a:gdLst/>
            <a:ahLst/>
            <a:cxnLst/>
            <a:rect l="l" t="t" r="r" b="b"/>
            <a:pathLst>
              <a:path w="1141730" h="593725">
                <a:moveTo>
                  <a:pt x="0" y="593547"/>
                </a:moveTo>
                <a:lnTo>
                  <a:pt x="1141552" y="593547"/>
                </a:lnTo>
                <a:lnTo>
                  <a:pt x="1141552" y="0"/>
                </a:lnTo>
                <a:lnTo>
                  <a:pt x="0" y="0"/>
                </a:lnTo>
                <a:lnTo>
                  <a:pt x="0" y="59354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F920D3-8467-4A3D-97FB-34DD4B48D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 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1BE562-2FF1-4941-AD15-A46B0C1AF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70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</a:t>
            </a:r>
            <a:endParaRPr lang="en-PH" dirty="0">
              <a:cs typeface="Arial"/>
            </a:endParaRPr>
          </a:p>
          <a:p>
            <a:pPr marL="0" indent="0">
              <a:spcBef>
                <a:spcPts val="1030"/>
              </a:spcBef>
              <a:buNone/>
            </a:pPr>
            <a:r>
              <a:rPr lang="en-PH" spc="-5" dirty="0">
                <a:cs typeface="Arial"/>
              </a:rPr>
              <a:t>Use </a:t>
            </a:r>
            <a:r>
              <a:rPr lang="en-PH" b="1" spc="-5" dirty="0">
                <a:cs typeface="Arial"/>
              </a:rPr>
              <a:t>Advanced Search </a:t>
            </a:r>
            <a:r>
              <a:rPr lang="en-PH" spc="-5" dirty="0">
                <a:cs typeface="Arial"/>
              </a:rPr>
              <a:t>in the Change Order </a:t>
            </a:r>
            <a:r>
              <a:rPr lang="en-PH" spc="-85" dirty="0">
                <a:cs typeface="Arial"/>
              </a:rPr>
              <a:t>Tab </a:t>
            </a:r>
            <a:r>
              <a:rPr lang="en-PH" spc="-5" dirty="0">
                <a:cs typeface="Arial"/>
              </a:rPr>
              <a:t>in the Main</a:t>
            </a:r>
            <a:r>
              <a:rPr lang="en-PH" spc="229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Menu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1481771" y="2517248"/>
            <a:ext cx="8862060" cy="3659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6400" y="2712195"/>
            <a:ext cx="8274177" cy="3071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8358803-93ED-4B38-BCE7-91D6404E7C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CO Search Result</a:t>
            </a:r>
            <a:r>
              <a:rPr lang="en-PH" sz="4000" spc="-145" dirty="0"/>
              <a:t> </a:t>
            </a:r>
            <a:r>
              <a:rPr lang="en-PH" sz="4000" dirty="0"/>
              <a:t>List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7D6CF3-0C1F-4283-BB64-A3297115B2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9911836" cy="43790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triggering a </a:t>
            </a:r>
            <a:r>
              <a:rPr lang="en-PH" spc="-35" dirty="0">
                <a:cs typeface="Arial"/>
              </a:rPr>
              <a:t>query, </a:t>
            </a:r>
            <a:r>
              <a:rPr lang="en-PH" spc="-5" dirty="0">
                <a:cs typeface="Arial"/>
              </a:rPr>
              <a:t>the search results will be</a:t>
            </a:r>
            <a:r>
              <a:rPr lang="en-PH" spc="2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displayed</a:t>
            </a:r>
            <a:r>
              <a:rPr lang="en-PH" dirty="0">
                <a:cs typeface="Arial"/>
              </a:rPr>
              <a:t> b</a:t>
            </a:r>
            <a:r>
              <a:rPr lang="en-PH" spc="-5" dirty="0">
                <a:cs typeface="Arial"/>
              </a:rPr>
              <a:t>elow the </a:t>
            </a:r>
            <a:r>
              <a:rPr lang="en-PH" b="1" spc="-5" dirty="0">
                <a:cs typeface="Arial"/>
              </a:rPr>
              <a:t>Search</a:t>
            </a:r>
            <a:r>
              <a:rPr lang="en-PH" b="1" spc="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Options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219200" y="2021782"/>
            <a:ext cx="8604250" cy="41883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algn="r">
              <a:spcBef>
                <a:spcPts val="1720"/>
              </a:spcBef>
            </a:pPr>
            <a:r>
              <a:rPr spc="-10" dirty="0">
                <a:latin typeface="Arial"/>
                <a:cs typeface="Arial"/>
              </a:rPr>
              <a:t>26</a:t>
            </a:r>
            <a:endParaRPr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19200" y="2021783"/>
            <a:ext cx="8572500" cy="4524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939800" y="0"/>
                </a:moveTo>
                <a:lnTo>
                  <a:pt x="88900" y="0"/>
                </a:lnTo>
                <a:lnTo>
                  <a:pt x="54328" y="6979"/>
                </a:lnTo>
                <a:lnTo>
                  <a:pt x="26066" y="26019"/>
                </a:lnTo>
                <a:lnTo>
                  <a:pt x="6996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96" y="479125"/>
                </a:lnTo>
                <a:lnTo>
                  <a:pt x="26066" y="507380"/>
                </a:lnTo>
                <a:lnTo>
                  <a:pt x="54328" y="526420"/>
                </a:lnTo>
                <a:lnTo>
                  <a:pt x="88900" y="533400"/>
                </a:lnTo>
                <a:lnTo>
                  <a:pt x="939800" y="533400"/>
                </a:lnTo>
                <a:lnTo>
                  <a:pt x="974425" y="526420"/>
                </a:lnTo>
                <a:lnTo>
                  <a:pt x="1002680" y="507380"/>
                </a:lnTo>
                <a:lnTo>
                  <a:pt x="1021720" y="479125"/>
                </a:lnTo>
                <a:lnTo>
                  <a:pt x="1028700" y="444500"/>
                </a:lnTo>
                <a:lnTo>
                  <a:pt x="1028700" y="222250"/>
                </a:lnTo>
                <a:lnTo>
                  <a:pt x="2181501" y="88900"/>
                </a:lnTo>
                <a:lnTo>
                  <a:pt x="1028700" y="88900"/>
                </a:lnTo>
                <a:lnTo>
                  <a:pt x="1021720" y="54274"/>
                </a:lnTo>
                <a:lnTo>
                  <a:pt x="1002680" y="26019"/>
                </a:lnTo>
                <a:lnTo>
                  <a:pt x="974425" y="6979"/>
                </a:lnTo>
                <a:lnTo>
                  <a:pt x="939800" y="0"/>
                </a:lnTo>
                <a:close/>
              </a:path>
              <a:path w="2275204" h="533400">
                <a:moveTo>
                  <a:pt x="2274824" y="78105"/>
                </a:moveTo>
                <a:lnTo>
                  <a:pt x="1028700" y="88900"/>
                </a:lnTo>
                <a:lnTo>
                  <a:pt x="2181501" y="88900"/>
                </a:lnTo>
                <a:lnTo>
                  <a:pt x="2274824" y="78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0" y="88900"/>
                </a:moveTo>
                <a:lnTo>
                  <a:pt x="6996" y="54274"/>
                </a:lnTo>
                <a:lnTo>
                  <a:pt x="26066" y="26019"/>
                </a:lnTo>
                <a:lnTo>
                  <a:pt x="54328" y="6979"/>
                </a:lnTo>
                <a:lnTo>
                  <a:pt x="88900" y="0"/>
                </a:lnTo>
                <a:lnTo>
                  <a:pt x="600075" y="0"/>
                </a:lnTo>
                <a:lnTo>
                  <a:pt x="857250" y="0"/>
                </a:lnTo>
                <a:lnTo>
                  <a:pt x="939800" y="0"/>
                </a:lnTo>
                <a:lnTo>
                  <a:pt x="974425" y="6979"/>
                </a:lnTo>
                <a:lnTo>
                  <a:pt x="1002680" y="26019"/>
                </a:lnTo>
                <a:lnTo>
                  <a:pt x="1021720" y="54274"/>
                </a:lnTo>
                <a:lnTo>
                  <a:pt x="1028700" y="88900"/>
                </a:lnTo>
                <a:lnTo>
                  <a:pt x="2274824" y="78105"/>
                </a:lnTo>
                <a:lnTo>
                  <a:pt x="1028700" y="222250"/>
                </a:lnTo>
                <a:lnTo>
                  <a:pt x="1028700" y="444500"/>
                </a:lnTo>
                <a:lnTo>
                  <a:pt x="1021720" y="479125"/>
                </a:lnTo>
                <a:lnTo>
                  <a:pt x="1002680" y="507380"/>
                </a:lnTo>
                <a:lnTo>
                  <a:pt x="974425" y="526420"/>
                </a:lnTo>
                <a:lnTo>
                  <a:pt x="939800" y="533400"/>
                </a:lnTo>
                <a:lnTo>
                  <a:pt x="857250" y="533400"/>
                </a:lnTo>
                <a:lnTo>
                  <a:pt x="600075" y="533400"/>
                </a:lnTo>
                <a:lnTo>
                  <a:pt x="88900" y="533400"/>
                </a:lnTo>
                <a:lnTo>
                  <a:pt x="54328" y="526420"/>
                </a:lnTo>
                <a:lnTo>
                  <a:pt x="26066" y="507380"/>
                </a:lnTo>
                <a:lnTo>
                  <a:pt x="6996" y="479125"/>
                </a:lnTo>
                <a:lnTo>
                  <a:pt x="0" y="444500"/>
                </a:lnTo>
                <a:lnTo>
                  <a:pt x="0" y="2222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068402" y="4406309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2017027" y="682625"/>
                </a:moveTo>
                <a:lnTo>
                  <a:pt x="1695450" y="682625"/>
                </a:lnTo>
                <a:lnTo>
                  <a:pt x="3066541" y="1350772"/>
                </a:lnTo>
                <a:lnTo>
                  <a:pt x="2017027" y="682625"/>
                </a:lnTo>
                <a:close/>
              </a:path>
              <a:path w="3067050" h="1351279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2017027" y="682625"/>
                </a:lnTo>
                <a:lnTo>
                  <a:pt x="1695450" y="477900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3066541" y="1350772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20396" y="3193840"/>
            <a:ext cx="11099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 marR="5080" indent="-1358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Display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related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documents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1412875" y="819150"/>
                </a:moveTo>
                <a:lnTo>
                  <a:pt x="989076" y="819150"/>
                </a:lnTo>
                <a:lnTo>
                  <a:pt x="2158873" y="2277491"/>
                </a:lnTo>
                <a:lnTo>
                  <a:pt x="1412875" y="819150"/>
                </a:lnTo>
                <a:close/>
              </a:path>
              <a:path w="2159000" h="2277745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2158873" y="2277491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447877" y="2335827"/>
            <a:ext cx="13487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.PDF</a:t>
            </a:r>
            <a:r>
              <a:rPr sz="1200" b="1" spc="-8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69A4D968-1E91-417F-ABDB-4643819FAC5C}"/>
              </a:ext>
            </a:extLst>
          </p:cNvPr>
          <p:cNvSpPr/>
          <p:nvPr/>
        </p:nvSpPr>
        <p:spPr>
          <a:xfrm>
            <a:off x="9823450" y="2970955"/>
            <a:ext cx="1835150" cy="534245"/>
          </a:xfrm>
          <a:prstGeom prst="wedgeRoundRectCallout">
            <a:avLst>
              <a:gd name="adj1" fmla="val -55712"/>
              <a:gd name="adj2" fmla="val 193853"/>
              <a:gd name="adj3" fmla="val 16667"/>
            </a:avLst>
          </a:prstGeom>
          <a:solidFill>
            <a:schemeClr val="bg1"/>
          </a:solidFill>
          <a:ln w="28575">
            <a:solidFill>
              <a:srgbClr val="0C32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object 18"/>
          <p:cNvSpPr txBox="1"/>
          <p:nvPr/>
        </p:nvSpPr>
        <p:spPr>
          <a:xfrm>
            <a:off x="10088245" y="3160629"/>
            <a:ext cx="13055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.xml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5">
            <a:extLst>
              <a:ext uri="{FF2B5EF4-FFF2-40B4-BE49-F238E27FC236}">
                <a16:creationId xmlns:a16="http://schemas.microsoft.com/office/drawing/2014/main" id="{EC79AEDA-8367-465E-BA3B-BF43A7E0C41D}"/>
              </a:ext>
            </a:extLst>
          </p:cNvPr>
          <p:cNvSpPr/>
          <p:nvPr/>
        </p:nvSpPr>
        <p:spPr>
          <a:xfrm>
            <a:off x="1295400" y="1591691"/>
            <a:ext cx="9448800" cy="4175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4E8A7A7-FE6D-46C9-9245-782F79F09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555D7944-73B7-4245-8417-379130517CDD}"/>
              </a:ext>
            </a:extLst>
          </p:cNvPr>
          <p:cNvSpPr/>
          <p:nvPr/>
        </p:nvSpPr>
        <p:spPr>
          <a:xfrm>
            <a:off x="1447800" y="1752600"/>
            <a:ext cx="8932926" cy="3513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BED8D334-D1FC-467A-AC2A-5C46A9E4438E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1251966" y="792607"/>
                </a:moveTo>
                <a:lnTo>
                  <a:pt x="876300" y="792607"/>
                </a:lnTo>
                <a:lnTo>
                  <a:pt x="1665986" y="1239774"/>
                </a:lnTo>
                <a:lnTo>
                  <a:pt x="1251966" y="792607"/>
                </a:lnTo>
                <a:close/>
              </a:path>
              <a:path w="1666240" h="1240154">
                <a:moveTo>
                  <a:pt x="1370203" y="0"/>
                </a:moveTo>
                <a:lnTo>
                  <a:pt x="132080" y="0"/>
                </a:lnTo>
                <a:lnTo>
                  <a:pt x="90350" y="6738"/>
                </a:lnTo>
                <a:lnTo>
                  <a:pt x="54095" y="25497"/>
                </a:lnTo>
                <a:lnTo>
                  <a:pt x="25497" y="54095"/>
                </a:lnTo>
                <a:lnTo>
                  <a:pt x="6738" y="90350"/>
                </a:lnTo>
                <a:lnTo>
                  <a:pt x="0" y="132079"/>
                </a:lnTo>
                <a:lnTo>
                  <a:pt x="0" y="660526"/>
                </a:lnTo>
                <a:lnTo>
                  <a:pt x="6738" y="702256"/>
                </a:lnTo>
                <a:lnTo>
                  <a:pt x="25497" y="738511"/>
                </a:lnTo>
                <a:lnTo>
                  <a:pt x="54095" y="767109"/>
                </a:lnTo>
                <a:lnTo>
                  <a:pt x="90350" y="785868"/>
                </a:lnTo>
                <a:lnTo>
                  <a:pt x="132080" y="792607"/>
                </a:lnTo>
                <a:lnTo>
                  <a:pt x="1370203" y="792607"/>
                </a:lnTo>
                <a:lnTo>
                  <a:pt x="1411980" y="785868"/>
                </a:lnTo>
                <a:lnTo>
                  <a:pt x="1448241" y="767109"/>
                </a:lnTo>
                <a:lnTo>
                  <a:pt x="1476822" y="738511"/>
                </a:lnTo>
                <a:lnTo>
                  <a:pt x="1495557" y="702256"/>
                </a:lnTo>
                <a:lnTo>
                  <a:pt x="1502283" y="660526"/>
                </a:lnTo>
                <a:lnTo>
                  <a:pt x="1502283" y="132079"/>
                </a:lnTo>
                <a:lnTo>
                  <a:pt x="1495557" y="90350"/>
                </a:lnTo>
                <a:lnTo>
                  <a:pt x="1476822" y="54095"/>
                </a:lnTo>
                <a:lnTo>
                  <a:pt x="1448241" y="25497"/>
                </a:lnTo>
                <a:lnTo>
                  <a:pt x="1411980" y="6738"/>
                </a:lnTo>
                <a:lnTo>
                  <a:pt x="13702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B89ADB05-BDDF-47BC-8E56-C8CA2A9DA11A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0" y="132079"/>
                </a:moveTo>
                <a:lnTo>
                  <a:pt x="6738" y="90350"/>
                </a:lnTo>
                <a:lnTo>
                  <a:pt x="25497" y="54095"/>
                </a:lnTo>
                <a:lnTo>
                  <a:pt x="54095" y="25497"/>
                </a:lnTo>
                <a:lnTo>
                  <a:pt x="90350" y="6738"/>
                </a:lnTo>
                <a:lnTo>
                  <a:pt x="132080" y="0"/>
                </a:lnTo>
                <a:lnTo>
                  <a:pt x="876300" y="0"/>
                </a:lnTo>
                <a:lnTo>
                  <a:pt x="1251966" y="0"/>
                </a:lnTo>
                <a:lnTo>
                  <a:pt x="1370203" y="0"/>
                </a:lnTo>
                <a:lnTo>
                  <a:pt x="1411980" y="6738"/>
                </a:lnTo>
                <a:lnTo>
                  <a:pt x="1448241" y="25497"/>
                </a:lnTo>
                <a:lnTo>
                  <a:pt x="1476822" y="54095"/>
                </a:lnTo>
                <a:lnTo>
                  <a:pt x="1495557" y="90350"/>
                </a:lnTo>
                <a:lnTo>
                  <a:pt x="1502283" y="132079"/>
                </a:lnTo>
                <a:lnTo>
                  <a:pt x="1502283" y="462407"/>
                </a:lnTo>
                <a:lnTo>
                  <a:pt x="1502283" y="660526"/>
                </a:lnTo>
                <a:lnTo>
                  <a:pt x="1495557" y="702256"/>
                </a:lnTo>
                <a:lnTo>
                  <a:pt x="1476822" y="738511"/>
                </a:lnTo>
                <a:lnTo>
                  <a:pt x="1448241" y="767109"/>
                </a:lnTo>
                <a:lnTo>
                  <a:pt x="1411980" y="785868"/>
                </a:lnTo>
                <a:lnTo>
                  <a:pt x="1370203" y="792607"/>
                </a:lnTo>
                <a:lnTo>
                  <a:pt x="1251966" y="792607"/>
                </a:lnTo>
                <a:lnTo>
                  <a:pt x="1665986" y="1239774"/>
                </a:lnTo>
                <a:lnTo>
                  <a:pt x="876300" y="792607"/>
                </a:lnTo>
                <a:lnTo>
                  <a:pt x="132080" y="792607"/>
                </a:lnTo>
                <a:lnTo>
                  <a:pt x="90350" y="785868"/>
                </a:lnTo>
                <a:lnTo>
                  <a:pt x="54095" y="767109"/>
                </a:lnTo>
                <a:lnTo>
                  <a:pt x="25497" y="738511"/>
                </a:lnTo>
                <a:lnTo>
                  <a:pt x="6738" y="702256"/>
                </a:lnTo>
                <a:lnTo>
                  <a:pt x="0" y="660526"/>
                </a:lnTo>
                <a:lnTo>
                  <a:pt x="0" y="462407"/>
                </a:lnTo>
                <a:lnTo>
                  <a:pt x="0" y="13207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8">
            <a:extLst>
              <a:ext uri="{FF2B5EF4-FFF2-40B4-BE49-F238E27FC236}">
                <a16:creationId xmlns:a16="http://schemas.microsoft.com/office/drawing/2014/main" id="{FD3715EE-4F19-4B97-B1DC-DFEC1A48EA7C}"/>
              </a:ext>
            </a:extLst>
          </p:cNvPr>
          <p:cNvSpPr txBox="1"/>
          <p:nvPr/>
        </p:nvSpPr>
        <p:spPr>
          <a:xfrm>
            <a:off x="8237201" y="2815971"/>
            <a:ext cx="121920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view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Change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768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7C30CCF-DF2C-42B1-942B-ED871B9FA4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 </a:t>
            </a:r>
            <a:r>
              <a:rPr lang="en-PH" sz="4000" dirty="0"/>
              <a:t>Details</a:t>
            </a:r>
            <a:r>
              <a:rPr lang="en-PH" sz="4000" spc="-8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F717FB-CBAC-45F5-9663-76F920146C21}"/>
              </a:ext>
            </a:extLst>
          </p:cNvPr>
          <p:cNvGrpSpPr/>
          <p:nvPr/>
        </p:nvGrpSpPr>
        <p:grpSpPr>
          <a:xfrm>
            <a:off x="1828800" y="1121230"/>
            <a:ext cx="8229600" cy="5184648"/>
            <a:chOff x="1537507" y="471489"/>
            <a:chExt cx="9144000" cy="5760720"/>
          </a:xfrm>
        </p:grpSpPr>
        <p:sp>
          <p:nvSpPr>
            <p:cNvPr id="2" name="object 2"/>
            <p:cNvSpPr/>
            <p:nvPr/>
          </p:nvSpPr>
          <p:spPr>
            <a:xfrm>
              <a:off x="1537507" y="471489"/>
              <a:ext cx="9144000" cy="5760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1648206" y="667222"/>
              <a:ext cx="8895588" cy="517169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683895" y="908050"/>
                  </a:moveTo>
                  <a:lnTo>
                    <a:pt x="273557" y="908050"/>
                  </a:lnTo>
                  <a:lnTo>
                    <a:pt x="285241" y="1986279"/>
                  </a:lnTo>
                  <a:lnTo>
                    <a:pt x="683895" y="908050"/>
                  </a:lnTo>
                  <a:close/>
                </a:path>
                <a:path w="1641475" h="1986279">
                  <a:moveTo>
                    <a:pt x="1490090" y="0"/>
                  </a:moveTo>
                  <a:lnTo>
                    <a:pt x="151256" y="0"/>
                  </a:lnTo>
                  <a:lnTo>
                    <a:pt x="103436" y="7708"/>
                  </a:lnTo>
                  <a:lnTo>
                    <a:pt x="61914" y="29175"/>
                  </a:lnTo>
                  <a:lnTo>
                    <a:pt x="29175" y="61914"/>
                  </a:lnTo>
                  <a:lnTo>
                    <a:pt x="7708" y="103436"/>
                  </a:lnTo>
                  <a:lnTo>
                    <a:pt x="0" y="151256"/>
                  </a:lnTo>
                  <a:lnTo>
                    <a:pt x="0" y="756665"/>
                  </a:lnTo>
                  <a:lnTo>
                    <a:pt x="7708" y="804499"/>
                  </a:lnTo>
                  <a:lnTo>
                    <a:pt x="29175" y="846053"/>
                  </a:lnTo>
                  <a:lnTo>
                    <a:pt x="61914" y="878829"/>
                  </a:lnTo>
                  <a:lnTo>
                    <a:pt x="103436" y="900328"/>
                  </a:lnTo>
                  <a:lnTo>
                    <a:pt x="151256" y="908050"/>
                  </a:lnTo>
                  <a:lnTo>
                    <a:pt x="1490090" y="908050"/>
                  </a:lnTo>
                  <a:lnTo>
                    <a:pt x="1537924" y="900328"/>
                  </a:lnTo>
                  <a:lnTo>
                    <a:pt x="1579478" y="878829"/>
                  </a:lnTo>
                  <a:lnTo>
                    <a:pt x="1612254" y="846053"/>
                  </a:lnTo>
                  <a:lnTo>
                    <a:pt x="1633753" y="804499"/>
                  </a:lnTo>
                  <a:lnTo>
                    <a:pt x="1641475" y="756665"/>
                  </a:lnTo>
                  <a:lnTo>
                    <a:pt x="1641475" y="151256"/>
                  </a:lnTo>
                  <a:lnTo>
                    <a:pt x="1633753" y="103436"/>
                  </a:lnTo>
                  <a:lnTo>
                    <a:pt x="1612254" y="61914"/>
                  </a:lnTo>
                  <a:lnTo>
                    <a:pt x="1579478" y="29175"/>
                  </a:lnTo>
                  <a:lnTo>
                    <a:pt x="1537924" y="7708"/>
                  </a:lnTo>
                  <a:lnTo>
                    <a:pt x="1490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0" y="151256"/>
                  </a:moveTo>
                  <a:lnTo>
                    <a:pt x="7708" y="103436"/>
                  </a:lnTo>
                  <a:lnTo>
                    <a:pt x="29175" y="61914"/>
                  </a:lnTo>
                  <a:lnTo>
                    <a:pt x="61914" y="29175"/>
                  </a:lnTo>
                  <a:lnTo>
                    <a:pt x="103436" y="7708"/>
                  </a:lnTo>
                  <a:lnTo>
                    <a:pt x="151256" y="0"/>
                  </a:lnTo>
                  <a:lnTo>
                    <a:pt x="273557" y="0"/>
                  </a:lnTo>
                  <a:lnTo>
                    <a:pt x="683895" y="0"/>
                  </a:lnTo>
                  <a:lnTo>
                    <a:pt x="1490090" y="0"/>
                  </a:lnTo>
                  <a:lnTo>
                    <a:pt x="1537924" y="7708"/>
                  </a:lnTo>
                  <a:lnTo>
                    <a:pt x="1579478" y="29175"/>
                  </a:lnTo>
                  <a:lnTo>
                    <a:pt x="1612254" y="61914"/>
                  </a:lnTo>
                  <a:lnTo>
                    <a:pt x="1633753" y="103436"/>
                  </a:lnTo>
                  <a:lnTo>
                    <a:pt x="1641475" y="151256"/>
                  </a:lnTo>
                  <a:lnTo>
                    <a:pt x="1641475" y="529716"/>
                  </a:lnTo>
                  <a:lnTo>
                    <a:pt x="1641475" y="756665"/>
                  </a:lnTo>
                  <a:lnTo>
                    <a:pt x="1633753" y="804499"/>
                  </a:lnTo>
                  <a:lnTo>
                    <a:pt x="1612254" y="846053"/>
                  </a:lnTo>
                  <a:lnTo>
                    <a:pt x="1579478" y="878829"/>
                  </a:lnTo>
                  <a:lnTo>
                    <a:pt x="1537924" y="900328"/>
                  </a:lnTo>
                  <a:lnTo>
                    <a:pt x="1490090" y="908050"/>
                  </a:lnTo>
                  <a:lnTo>
                    <a:pt x="683895" y="908050"/>
                  </a:lnTo>
                  <a:lnTo>
                    <a:pt x="285241" y="1986279"/>
                  </a:lnTo>
                  <a:lnTo>
                    <a:pt x="273557" y="908050"/>
                  </a:lnTo>
                  <a:lnTo>
                    <a:pt x="151256" y="908050"/>
                  </a:lnTo>
                  <a:lnTo>
                    <a:pt x="103436" y="900328"/>
                  </a:lnTo>
                  <a:lnTo>
                    <a:pt x="61914" y="878829"/>
                  </a:lnTo>
                  <a:lnTo>
                    <a:pt x="29175" y="846053"/>
                  </a:lnTo>
                  <a:lnTo>
                    <a:pt x="7708" y="804499"/>
                  </a:lnTo>
                  <a:lnTo>
                    <a:pt x="0" y="756665"/>
                  </a:lnTo>
                  <a:lnTo>
                    <a:pt x="0" y="529716"/>
                  </a:lnTo>
                  <a:lnTo>
                    <a:pt x="0" y="15125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8709983" y="1630168"/>
              <a:ext cx="1445641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58750" marR="5080" indent="-14668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If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necessary,</a:t>
              </a:r>
              <a:r>
                <a:rPr lang="en-PH"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edit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delivery</a:t>
              </a:r>
              <a:r>
                <a:rPr sz="1200" b="1" spc="-8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date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1454530" y="0"/>
                  </a:moveTo>
                  <a:lnTo>
                    <a:pt x="186943" y="0"/>
                  </a:lnTo>
                  <a:lnTo>
                    <a:pt x="137245" y="6676"/>
                  </a:lnTo>
                  <a:lnTo>
                    <a:pt x="92587" y="25517"/>
                  </a:lnTo>
                  <a:lnTo>
                    <a:pt x="54752" y="54737"/>
                  </a:lnTo>
                  <a:lnTo>
                    <a:pt x="25522" y="92550"/>
                  </a:lnTo>
                  <a:lnTo>
                    <a:pt x="6677" y="137171"/>
                  </a:lnTo>
                  <a:lnTo>
                    <a:pt x="0" y="186816"/>
                  </a:lnTo>
                  <a:lnTo>
                    <a:pt x="0" y="934465"/>
                  </a:lnTo>
                  <a:lnTo>
                    <a:pt x="6677" y="984155"/>
                  </a:lnTo>
                  <a:lnTo>
                    <a:pt x="25522" y="1028789"/>
                  </a:lnTo>
                  <a:lnTo>
                    <a:pt x="54752" y="1066593"/>
                  </a:lnTo>
                  <a:lnTo>
                    <a:pt x="92587" y="1095793"/>
                  </a:lnTo>
                  <a:lnTo>
                    <a:pt x="137245" y="1114614"/>
                  </a:lnTo>
                  <a:lnTo>
                    <a:pt x="186943" y="1121283"/>
                  </a:lnTo>
                  <a:lnTo>
                    <a:pt x="1454530" y="1121283"/>
                  </a:lnTo>
                  <a:lnTo>
                    <a:pt x="1504229" y="1114614"/>
                  </a:lnTo>
                  <a:lnTo>
                    <a:pt x="1548887" y="1095793"/>
                  </a:lnTo>
                  <a:lnTo>
                    <a:pt x="1586722" y="1066593"/>
                  </a:lnTo>
                  <a:lnTo>
                    <a:pt x="1615952" y="1028789"/>
                  </a:lnTo>
                  <a:lnTo>
                    <a:pt x="1634797" y="984155"/>
                  </a:lnTo>
                  <a:lnTo>
                    <a:pt x="1641475" y="934465"/>
                  </a:lnTo>
                  <a:lnTo>
                    <a:pt x="3003804" y="930147"/>
                  </a:lnTo>
                  <a:lnTo>
                    <a:pt x="1641475" y="654050"/>
                  </a:lnTo>
                  <a:lnTo>
                    <a:pt x="1641475" y="186816"/>
                  </a:lnTo>
                  <a:lnTo>
                    <a:pt x="1634797" y="137171"/>
                  </a:lnTo>
                  <a:lnTo>
                    <a:pt x="1615952" y="92550"/>
                  </a:lnTo>
                  <a:lnTo>
                    <a:pt x="1586722" y="54736"/>
                  </a:lnTo>
                  <a:lnTo>
                    <a:pt x="1548887" y="25517"/>
                  </a:lnTo>
                  <a:lnTo>
                    <a:pt x="1504229" y="6676"/>
                  </a:lnTo>
                  <a:lnTo>
                    <a:pt x="14545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0" y="186816"/>
                  </a:moveTo>
                  <a:lnTo>
                    <a:pt x="6677" y="137171"/>
                  </a:lnTo>
                  <a:lnTo>
                    <a:pt x="25522" y="92550"/>
                  </a:lnTo>
                  <a:lnTo>
                    <a:pt x="54752" y="54737"/>
                  </a:lnTo>
                  <a:lnTo>
                    <a:pt x="92587" y="25517"/>
                  </a:lnTo>
                  <a:lnTo>
                    <a:pt x="137245" y="6676"/>
                  </a:lnTo>
                  <a:lnTo>
                    <a:pt x="186943" y="0"/>
                  </a:lnTo>
                  <a:lnTo>
                    <a:pt x="957579" y="0"/>
                  </a:lnTo>
                  <a:lnTo>
                    <a:pt x="1367917" y="0"/>
                  </a:lnTo>
                  <a:lnTo>
                    <a:pt x="1454530" y="0"/>
                  </a:lnTo>
                  <a:lnTo>
                    <a:pt x="1504229" y="6676"/>
                  </a:lnTo>
                  <a:lnTo>
                    <a:pt x="1548887" y="25517"/>
                  </a:lnTo>
                  <a:lnTo>
                    <a:pt x="1586722" y="54736"/>
                  </a:lnTo>
                  <a:lnTo>
                    <a:pt x="1615952" y="92550"/>
                  </a:lnTo>
                  <a:lnTo>
                    <a:pt x="1634797" y="137171"/>
                  </a:lnTo>
                  <a:lnTo>
                    <a:pt x="1641475" y="186816"/>
                  </a:lnTo>
                  <a:lnTo>
                    <a:pt x="1641475" y="654050"/>
                  </a:lnTo>
                  <a:lnTo>
                    <a:pt x="3003804" y="930147"/>
                  </a:lnTo>
                  <a:lnTo>
                    <a:pt x="1641475" y="934465"/>
                  </a:lnTo>
                  <a:lnTo>
                    <a:pt x="1634797" y="984155"/>
                  </a:lnTo>
                  <a:lnTo>
                    <a:pt x="1615952" y="1028789"/>
                  </a:lnTo>
                  <a:lnTo>
                    <a:pt x="1586722" y="1066593"/>
                  </a:lnTo>
                  <a:lnTo>
                    <a:pt x="1548887" y="1095793"/>
                  </a:lnTo>
                  <a:lnTo>
                    <a:pt x="1504229" y="1114614"/>
                  </a:lnTo>
                  <a:lnTo>
                    <a:pt x="1454530" y="1121283"/>
                  </a:lnTo>
                  <a:lnTo>
                    <a:pt x="1367917" y="1121283"/>
                  </a:lnTo>
                  <a:lnTo>
                    <a:pt x="957579" y="1121283"/>
                  </a:lnTo>
                  <a:lnTo>
                    <a:pt x="186943" y="1121283"/>
                  </a:lnTo>
                  <a:lnTo>
                    <a:pt x="137245" y="1114614"/>
                  </a:lnTo>
                  <a:lnTo>
                    <a:pt x="92587" y="1095793"/>
                  </a:lnTo>
                  <a:lnTo>
                    <a:pt x="54752" y="1066593"/>
                  </a:lnTo>
                  <a:lnTo>
                    <a:pt x="25522" y="1028789"/>
                  </a:lnTo>
                  <a:lnTo>
                    <a:pt x="6677" y="984155"/>
                  </a:lnTo>
                  <a:lnTo>
                    <a:pt x="0" y="934465"/>
                  </a:lnTo>
                  <a:lnTo>
                    <a:pt x="0" y="654050"/>
                  </a:lnTo>
                  <a:lnTo>
                    <a:pt x="0" y="18681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336968" y="3918110"/>
              <a:ext cx="1238520" cy="8207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-444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view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detailed  description</a:t>
              </a:r>
              <a:r>
                <a:rPr sz="1200" b="1" spc="-9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of order</a:t>
              </a:r>
              <a:r>
                <a:rPr sz="1200" b="1" spc="-114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1364868" y="95135"/>
                  </a:moveTo>
                  <a:lnTo>
                    <a:pt x="143255" y="95135"/>
                  </a:lnTo>
                  <a:lnTo>
                    <a:pt x="97974" y="102437"/>
                  </a:lnTo>
                  <a:lnTo>
                    <a:pt x="58649" y="122769"/>
                  </a:lnTo>
                  <a:lnTo>
                    <a:pt x="27639" y="153774"/>
                  </a:lnTo>
                  <a:lnTo>
                    <a:pt x="7303" y="193092"/>
                  </a:lnTo>
                  <a:lnTo>
                    <a:pt x="0" y="238366"/>
                  </a:lnTo>
                  <a:lnTo>
                    <a:pt x="0" y="811288"/>
                  </a:lnTo>
                  <a:lnTo>
                    <a:pt x="7303" y="856562"/>
                  </a:lnTo>
                  <a:lnTo>
                    <a:pt x="27639" y="895880"/>
                  </a:lnTo>
                  <a:lnTo>
                    <a:pt x="58649" y="926885"/>
                  </a:lnTo>
                  <a:lnTo>
                    <a:pt x="97974" y="947217"/>
                  </a:lnTo>
                  <a:lnTo>
                    <a:pt x="143255" y="954519"/>
                  </a:lnTo>
                  <a:lnTo>
                    <a:pt x="1364868" y="954519"/>
                  </a:lnTo>
                  <a:lnTo>
                    <a:pt x="1410150" y="947217"/>
                  </a:lnTo>
                  <a:lnTo>
                    <a:pt x="1449475" y="926885"/>
                  </a:lnTo>
                  <a:lnTo>
                    <a:pt x="1480485" y="895880"/>
                  </a:lnTo>
                  <a:lnTo>
                    <a:pt x="1500821" y="856562"/>
                  </a:lnTo>
                  <a:lnTo>
                    <a:pt x="1508125" y="811288"/>
                  </a:lnTo>
                  <a:lnTo>
                    <a:pt x="1508125" y="453212"/>
                  </a:lnTo>
                  <a:lnTo>
                    <a:pt x="1734554" y="238366"/>
                  </a:lnTo>
                  <a:lnTo>
                    <a:pt x="1508125" y="238366"/>
                  </a:lnTo>
                  <a:lnTo>
                    <a:pt x="1500821" y="193092"/>
                  </a:lnTo>
                  <a:lnTo>
                    <a:pt x="1480485" y="153774"/>
                  </a:lnTo>
                  <a:lnTo>
                    <a:pt x="1449475" y="122769"/>
                  </a:lnTo>
                  <a:lnTo>
                    <a:pt x="1410150" y="102437"/>
                  </a:lnTo>
                  <a:lnTo>
                    <a:pt x="1364868" y="95135"/>
                  </a:lnTo>
                  <a:close/>
                </a:path>
                <a:path w="1986279" h="955039">
                  <a:moveTo>
                    <a:pt x="1985772" y="0"/>
                  </a:moveTo>
                  <a:lnTo>
                    <a:pt x="1508125" y="238366"/>
                  </a:lnTo>
                  <a:lnTo>
                    <a:pt x="1734554" y="238366"/>
                  </a:lnTo>
                  <a:lnTo>
                    <a:pt x="19857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0" y="238366"/>
                  </a:moveTo>
                  <a:lnTo>
                    <a:pt x="7303" y="193092"/>
                  </a:lnTo>
                  <a:lnTo>
                    <a:pt x="27639" y="153774"/>
                  </a:lnTo>
                  <a:lnTo>
                    <a:pt x="58649" y="122769"/>
                  </a:lnTo>
                  <a:lnTo>
                    <a:pt x="97974" y="102437"/>
                  </a:lnTo>
                  <a:lnTo>
                    <a:pt x="143255" y="95135"/>
                  </a:lnTo>
                  <a:lnTo>
                    <a:pt x="879728" y="95135"/>
                  </a:lnTo>
                  <a:lnTo>
                    <a:pt x="1256791" y="95135"/>
                  </a:lnTo>
                  <a:lnTo>
                    <a:pt x="1364868" y="95135"/>
                  </a:lnTo>
                  <a:lnTo>
                    <a:pt x="1410150" y="102437"/>
                  </a:lnTo>
                  <a:lnTo>
                    <a:pt x="1449475" y="122769"/>
                  </a:lnTo>
                  <a:lnTo>
                    <a:pt x="1480485" y="153774"/>
                  </a:lnTo>
                  <a:lnTo>
                    <a:pt x="1500821" y="193092"/>
                  </a:lnTo>
                  <a:lnTo>
                    <a:pt x="1508125" y="238366"/>
                  </a:lnTo>
                  <a:lnTo>
                    <a:pt x="1985772" y="0"/>
                  </a:lnTo>
                  <a:lnTo>
                    <a:pt x="1508125" y="453212"/>
                  </a:lnTo>
                  <a:lnTo>
                    <a:pt x="1508125" y="811288"/>
                  </a:lnTo>
                  <a:lnTo>
                    <a:pt x="1500821" y="856562"/>
                  </a:lnTo>
                  <a:lnTo>
                    <a:pt x="1480485" y="895880"/>
                  </a:lnTo>
                  <a:lnTo>
                    <a:pt x="1449475" y="926885"/>
                  </a:lnTo>
                  <a:lnTo>
                    <a:pt x="1410150" y="947217"/>
                  </a:lnTo>
                  <a:lnTo>
                    <a:pt x="1364868" y="954519"/>
                  </a:lnTo>
                  <a:lnTo>
                    <a:pt x="1256791" y="954519"/>
                  </a:lnTo>
                  <a:lnTo>
                    <a:pt x="879728" y="954519"/>
                  </a:lnTo>
                  <a:lnTo>
                    <a:pt x="143255" y="954519"/>
                  </a:lnTo>
                  <a:lnTo>
                    <a:pt x="97974" y="947217"/>
                  </a:lnTo>
                  <a:lnTo>
                    <a:pt x="58649" y="926885"/>
                  </a:lnTo>
                  <a:lnTo>
                    <a:pt x="27639" y="895880"/>
                  </a:lnTo>
                  <a:lnTo>
                    <a:pt x="7303" y="856562"/>
                  </a:lnTo>
                  <a:lnTo>
                    <a:pt x="0" y="811288"/>
                  </a:lnTo>
                  <a:lnTo>
                    <a:pt x="0" y="453212"/>
                  </a:lnTo>
                  <a:lnTo>
                    <a:pt x="0" y="23836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8517794" y="5580883"/>
              <a:ext cx="1133602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66370" marR="5080" indent="-154305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</a:t>
              </a:r>
              <a:r>
                <a:rPr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reject  order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0EF440-0EEB-4A7E-8327-F84530082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</a:t>
            </a:r>
            <a:r>
              <a:rPr lang="en-PH" sz="4000" spc="-65" dirty="0"/>
              <a:t> </a:t>
            </a:r>
            <a:r>
              <a:rPr lang="en-PH" sz="4000" dirty="0"/>
              <a:t>CO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F974C8E-9DA3-422E-B9C1-8379AF33B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4759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Select an order line and modify the following</a:t>
            </a:r>
            <a:r>
              <a:rPr lang="en-PH" spc="100" dirty="0">
                <a:cs typeface="Arial"/>
              </a:rPr>
              <a:t> </a:t>
            </a:r>
            <a:r>
              <a:rPr lang="en-PH" spc="-5" dirty="0">
                <a:cs typeface="Arial"/>
              </a:rPr>
              <a:t>values: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b="1" spc="-5" dirty="0">
                <a:cs typeface="Arial"/>
              </a:rPr>
              <a:t>Delivery Date</a:t>
            </a:r>
            <a:r>
              <a:rPr lang="en-PH" spc="-5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 </a:t>
            </a:r>
            <a:r>
              <a:rPr lang="en-PH" spc="-5" dirty="0">
                <a:cs typeface="Arial"/>
              </a:rPr>
              <a:t>and </a:t>
            </a:r>
            <a:r>
              <a:rPr lang="en-PH" b="1" spc="-5" dirty="0">
                <a:cs typeface="Arial"/>
              </a:rPr>
              <a:t>Unit</a:t>
            </a:r>
            <a:r>
              <a:rPr lang="en-PH" b="1" spc="114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Price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 txBox="1"/>
          <p:nvPr/>
        </p:nvSpPr>
        <p:spPr>
          <a:xfrm>
            <a:off x="5828665" y="4641088"/>
            <a:ext cx="4490720" cy="1300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 marR="15240" algn="r">
              <a:spcBef>
                <a:spcPts val="1520"/>
              </a:spcBef>
            </a:pPr>
            <a:r>
              <a:rPr spc="-10" dirty="0">
                <a:cs typeface="Arial"/>
              </a:rPr>
              <a:t>2</a:t>
            </a:r>
            <a:endParaRPr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28666" y="4641088"/>
            <a:ext cx="4490593" cy="1404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19201" y="4729098"/>
            <a:ext cx="410680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5" dirty="0">
                <a:cs typeface="Arial"/>
              </a:rPr>
              <a:t>Change Order line details  are color coded to show  changes compared to the  original</a:t>
            </a:r>
            <a:r>
              <a:rPr spc="-65" dirty="0">
                <a:cs typeface="Arial"/>
              </a:rPr>
              <a:t> </a:t>
            </a:r>
            <a:r>
              <a:rPr spc="-5" dirty="0">
                <a:cs typeface="Arial"/>
              </a:rPr>
              <a:t>PO</a:t>
            </a:r>
            <a:endParaRPr dirty="0"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4337" y="2021714"/>
            <a:ext cx="9144000" cy="2532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4338" y="2216912"/>
            <a:ext cx="9143999" cy="19446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391F810-30CB-440E-8BC6-225831F959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>
                <a:cs typeface="Arial"/>
              </a:rPr>
              <a:t>El </a:t>
            </a:r>
            <a:r>
              <a:rPr lang="en-US" sz="4000" dirty="0" err="1">
                <a:cs typeface="Arial"/>
              </a:rPr>
              <a:t>flujo</a:t>
            </a:r>
            <a:r>
              <a:rPr lang="en-US" sz="4000" dirty="0">
                <a:cs typeface="Arial"/>
              </a:rPr>
              <a:t> de </a:t>
            </a:r>
            <a:r>
              <a:rPr lang="en-US" sz="4000" dirty="0" err="1">
                <a:cs typeface="Arial"/>
              </a:rPr>
              <a:t>documento</a:t>
            </a:r>
            <a:endParaRPr lang="en-US" altLang="en-US" sz="4000" dirty="0">
              <a:cs typeface="Arial"/>
            </a:endParaRPr>
          </a:p>
          <a:p>
            <a:endParaRPr lang="en-PH" sz="40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AAEEDC7-3DA0-4D74-869D-2DF52AFAF23A}"/>
              </a:ext>
            </a:extLst>
          </p:cNvPr>
          <p:cNvGrpSpPr/>
          <p:nvPr/>
        </p:nvGrpSpPr>
        <p:grpSpPr>
          <a:xfrm>
            <a:off x="1810543" y="1295400"/>
            <a:ext cx="8570913" cy="4724400"/>
            <a:chOff x="315431" y="1211262"/>
            <a:chExt cx="8570913" cy="4724400"/>
          </a:xfrm>
        </p:grpSpPr>
        <p:pic>
          <p:nvPicPr>
            <p:cNvPr id="57" name="Picture 2" descr="Business Evolution HG">
              <a:extLst>
                <a:ext uri="{FF2B5EF4-FFF2-40B4-BE49-F238E27FC236}">
                  <a16:creationId xmlns:a16="http://schemas.microsoft.com/office/drawing/2014/main" id="{829EAE9E-7416-4BB7-B400-E921899FB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06"/>
            <a:stretch>
              <a:fillRect/>
            </a:stretch>
          </p:blipFill>
          <p:spPr bwMode="auto">
            <a:xfrm>
              <a:off x="6770206" y="1270000"/>
              <a:ext cx="2116138" cy="466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3" descr="Business Evolution HG">
              <a:extLst>
                <a:ext uri="{FF2B5EF4-FFF2-40B4-BE49-F238E27FC236}">
                  <a16:creationId xmlns:a16="http://schemas.microsoft.com/office/drawing/2014/main" id="{FA408900-A87C-453C-B4A6-3880DA08A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945"/>
            <a:stretch>
              <a:fillRect/>
            </a:stretch>
          </p:blipFill>
          <p:spPr bwMode="auto">
            <a:xfrm>
              <a:off x="321781" y="1363662"/>
              <a:ext cx="2092325" cy="45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 Box 4">
              <a:extLst>
                <a:ext uri="{FF2B5EF4-FFF2-40B4-BE49-F238E27FC236}">
                  <a16:creationId xmlns:a16="http://schemas.microsoft.com/office/drawing/2014/main" id="{94D27237-E342-4CF9-8FA2-281CF7B57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26317" y="1211262"/>
              <a:ext cx="177375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5781AE"/>
                  </a:solidFill>
                  <a:latin typeface="Arial Black" pitchFamily="34" charset="0"/>
                </a:rPr>
                <a:t>PROVEEDOR</a:t>
              </a:r>
            </a:p>
          </p:txBody>
        </p:sp>
        <p:sp>
          <p:nvSpPr>
            <p:cNvPr id="61" name="Text Box 5">
              <a:extLst>
                <a:ext uri="{FF2B5EF4-FFF2-40B4-BE49-F238E27FC236}">
                  <a16:creationId xmlns:a16="http://schemas.microsoft.com/office/drawing/2014/main" id="{F562BC80-4427-4BDB-AE25-DCB83E629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381" y="1289050"/>
              <a:ext cx="18517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5781AE"/>
                  </a:solidFill>
                  <a:latin typeface="Arial Black" pitchFamily="34" charset="0"/>
                </a:rPr>
                <a:t>COMPRADOR</a:t>
              </a:r>
            </a:p>
          </p:txBody>
        </p:sp>
        <p:pic>
          <p:nvPicPr>
            <p:cNvPr id="62" name="Picture 9">
              <a:extLst>
                <a:ext uri="{FF2B5EF4-FFF2-40B4-BE49-F238E27FC236}">
                  <a16:creationId xmlns:a16="http://schemas.microsoft.com/office/drawing/2014/main" id="{36088810-8411-4C7E-A71C-F4A43D0BF3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419" y="3594100"/>
              <a:ext cx="652462" cy="622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10">
              <a:extLst>
                <a:ext uri="{FF2B5EF4-FFF2-40B4-BE49-F238E27FC236}">
                  <a16:creationId xmlns:a16="http://schemas.microsoft.com/office/drawing/2014/main" id="{2DB4BA4D-A6F1-4EE7-B439-62054FCE1F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6281" y="4219575"/>
              <a:ext cx="230188" cy="282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4" name="Picture 11" descr="file_pdf">
              <a:extLst>
                <a:ext uri="{FF2B5EF4-FFF2-40B4-BE49-F238E27FC236}">
                  <a16:creationId xmlns:a16="http://schemas.microsoft.com/office/drawing/2014/main" id="{13C86065-F4E6-439B-BA9F-757959CD73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2756" y="4291012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13">
              <a:extLst>
                <a:ext uri="{FF2B5EF4-FFF2-40B4-BE49-F238E27FC236}">
                  <a16:creationId xmlns:a16="http://schemas.microsoft.com/office/drawing/2014/main" id="{1A2A019A-C3B1-4FC1-B1C5-BF3B9856E0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831" y="3305175"/>
              <a:ext cx="723900" cy="542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6" name="Picture 14">
              <a:hlinkClick r:id="" action="ppaction://noaction"/>
              <a:extLst>
                <a:ext uri="{FF2B5EF4-FFF2-40B4-BE49-F238E27FC236}">
                  <a16:creationId xmlns:a16="http://schemas.microsoft.com/office/drawing/2014/main" id="{5ED142A3-4A22-416D-8FDC-AA6345A919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3"/>
            <a:stretch>
              <a:fillRect/>
            </a:stretch>
          </p:blipFill>
          <p:spPr bwMode="auto">
            <a:xfrm>
              <a:off x="818669" y="3233737"/>
              <a:ext cx="669925" cy="708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7" name="Picture 15">
              <a:extLst>
                <a:ext uri="{FF2B5EF4-FFF2-40B4-BE49-F238E27FC236}">
                  <a16:creationId xmlns:a16="http://schemas.microsoft.com/office/drawing/2014/main" id="{D3E31D1C-6DF1-4BC4-B524-162375C81B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894" y="4241800"/>
              <a:ext cx="723900" cy="542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Text Box 16">
              <a:extLst>
                <a:ext uri="{FF2B5EF4-FFF2-40B4-BE49-F238E27FC236}">
                  <a16:creationId xmlns:a16="http://schemas.microsoft.com/office/drawing/2014/main" id="{87699B6A-5F59-41A7-923C-F9E2759216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331" y="4856162"/>
              <a:ext cx="936625" cy="3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" pitchFamily="34" charset="0"/>
                </a:rPr>
                <a:t>ERP</a:t>
              </a:r>
            </a:p>
          </p:txBody>
        </p:sp>
        <p:sp>
          <p:nvSpPr>
            <p:cNvPr id="69" name="Text Box 17">
              <a:extLst>
                <a:ext uri="{FF2B5EF4-FFF2-40B4-BE49-F238E27FC236}">
                  <a16:creationId xmlns:a16="http://schemas.microsoft.com/office/drawing/2014/main" id="{DE89E17B-C509-4770-972C-7F935F353B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894" y="1716087"/>
              <a:ext cx="1800225" cy="1754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14300" indent="-1143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009999"/>
                </a:buClr>
                <a:buFont typeface="Wingdings" pitchFamily="2" charset="2"/>
                <a:buChar char="§"/>
              </a:pPr>
              <a:r>
                <a:rPr lang="es-ES_tradnl" altLang="en-US" sz="1200" dirty="0">
                  <a:solidFill>
                    <a:srgbClr val="000000"/>
                  </a:solidFill>
                  <a:latin typeface="Arial" pitchFamily="34" charset="0"/>
                </a:rPr>
                <a:t>Buscar catalogo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009999"/>
                </a:buClr>
                <a:buFont typeface="Wingdings" pitchFamily="2" charset="2"/>
                <a:buChar char="§"/>
              </a:pPr>
              <a:r>
                <a:rPr lang="es-ES_tradnl" altLang="en-US" sz="1200" dirty="0">
                  <a:solidFill>
                    <a:srgbClr val="000000"/>
                  </a:solidFill>
                  <a:latin typeface="Arial" pitchFamily="34" charset="0"/>
                </a:rPr>
                <a:t>Transferir al carrito de compras 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009999"/>
                </a:buClr>
                <a:buFont typeface="Wingdings" pitchFamily="2" charset="2"/>
                <a:buChar char="§"/>
              </a:pPr>
              <a:r>
                <a:rPr lang="es-ES_tradnl" altLang="en-US" sz="1200" dirty="0">
                  <a:solidFill>
                    <a:srgbClr val="000000"/>
                  </a:solidFill>
                  <a:latin typeface="Arial" pitchFamily="34" charset="0"/>
                </a:rPr>
                <a:t>Aprobación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009999"/>
                </a:buClr>
                <a:buFont typeface="Wingdings" pitchFamily="2" charset="2"/>
                <a:buChar char="§"/>
              </a:pPr>
              <a:r>
                <a:rPr lang="es-ES_tradnl" altLang="en-US" sz="1200" dirty="0">
                  <a:solidFill>
                    <a:srgbClr val="000000"/>
                  </a:solidFill>
                  <a:latin typeface="Arial" pitchFamily="34" charset="0"/>
                </a:rPr>
                <a:t>La creación de pedidos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009999"/>
                </a:buClr>
                <a:buFont typeface="Wingdings" pitchFamily="2" charset="2"/>
                <a:buNone/>
              </a:pPr>
              <a:endParaRPr lang="en-US" altLang="en-US" sz="12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70" name="Picture 18">
              <a:extLst>
                <a:ext uri="{FF2B5EF4-FFF2-40B4-BE49-F238E27FC236}">
                  <a16:creationId xmlns:a16="http://schemas.microsoft.com/office/drawing/2014/main" id="{9A1D3C22-D9F6-4B42-897F-D2C3CAC48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431" y="3162300"/>
              <a:ext cx="652463" cy="622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" name="Line 19">
              <a:extLst>
                <a:ext uri="{FF2B5EF4-FFF2-40B4-BE49-F238E27FC236}">
                  <a16:creationId xmlns:a16="http://schemas.microsoft.com/office/drawing/2014/main" id="{D235E75B-8B70-42D3-83E3-0790CD227F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67956" y="3594100"/>
              <a:ext cx="360363" cy="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black"/>
                </a:solidFill>
                <a:latin typeface="GillSans" charset="0"/>
                <a:cs typeface="Arial" pitchFamily="34" charset="0"/>
              </a:endParaRPr>
            </a:p>
          </p:txBody>
        </p:sp>
        <p:sp>
          <p:nvSpPr>
            <p:cNvPr id="72" name="Text Box 20">
              <a:extLst>
                <a:ext uri="{FF2B5EF4-FFF2-40B4-BE49-F238E27FC236}">
                  <a16:creationId xmlns:a16="http://schemas.microsoft.com/office/drawing/2014/main" id="{B8AC16DB-F042-4499-93D7-8A710FEA1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0831" y="3881437"/>
              <a:ext cx="936625" cy="3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" pitchFamily="34" charset="0"/>
                </a:rPr>
                <a:t>SRM</a:t>
              </a:r>
            </a:p>
          </p:txBody>
        </p:sp>
        <p:sp>
          <p:nvSpPr>
            <p:cNvPr id="73" name="Line 21">
              <a:extLst>
                <a:ext uri="{FF2B5EF4-FFF2-40B4-BE49-F238E27FC236}">
                  <a16:creationId xmlns:a16="http://schemas.microsoft.com/office/drawing/2014/main" id="{655CCDC5-6EC3-46C8-9B08-BA72AAD69A0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304459" flipH="1">
              <a:off x="1253644" y="3881437"/>
              <a:ext cx="641350" cy="433388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black"/>
                </a:solidFill>
                <a:latin typeface="GillSans" charset="0"/>
                <a:cs typeface="Arial" pitchFamily="34" charset="0"/>
              </a:endParaRPr>
            </a:p>
          </p:txBody>
        </p:sp>
        <p:pic>
          <p:nvPicPr>
            <p:cNvPr id="74" name="Picture 23">
              <a:extLst>
                <a:ext uri="{FF2B5EF4-FFF2-40B4-BE49-F238E27FC236}">
                  <a16:creationId xmlns:a16="http://schemas.microsoft.com/office/drawing/2014/main" id="{271F801B-EBAA-4221-81AC-5044186BA5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081" y="1682750"/>
              <a:ext cx="652463" cy="622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AutoShape 25">
              <a:extLst>
                <a:ext uri="{FF2B5EF4-FFF2-40B4-BE49-F238E27FC236}">
                  <a16:creationId xmlns:a16="http://schemas.microsoft.com/office/drawing/2014/main" id="{44A7E9AE-3AB6-4426-B2E3-60F839825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1919" y="1289050"/>
              <a:ext cx="3960812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Orden</a:t>
              </a:r>
              <a:r>
                <a:rPr lang="en-US" sz="2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de </a:t>
              </a:r>
              <a:r>
                <a:rPr lang="en-US" sz="2000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Compra</a:t>
              </a:r>
              <a:r>
                <a:rPr lang="en-US" sz="2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2000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Pedido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AutoShape 26">
              <a:extLst>
                <a:ext uri="{FF2B5EF4-FFF2-40B4-BE49-F238E27FC236}">
                  <a16:creationId xmlns:a16="http://schemas.microsoft.com/office/drawing/2014/main" id="{FB3EBE69-8E63-4A37-8C32-6687BD6B04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47456" y="2009775"/>
              <a:ext cx="3960813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>
                <a:defRPr/>
              </a:pPr>
              <a:r>
                <a:rPr lang="es-ES" sz="2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Respuesta de pedido </a:t>
              </a:r>
              <a:endParaRPr 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AutoShape 28">
              <a:extLst>
                <a:ext uri="{FF2B5EF4-FFF2-40B4-BE49-F238E27FC236}">
                  <a16:creationId xmlns:a16="http://schemas.microsoft.com/office/drawing/2014/main" id="{62DADE73-6333-41E3-9040-4EC3E491E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356" y="2584450"/>
              <a:ext cx="3960813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rgbClr val="99CCFF"/>
            </a:solidFill>
            <a:ln>
              <a:noFill/>
            </a:ln>
            <a:effectLst>
              <a:prstShdw prst="shdw17" dist="17961" dir="2700000">
                <a:srgbClr val="5C7A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 err="1">
                  <a:solidFill>
                    <a:srgbClr val="000000"/>
                  </a:solidFill>
                  <a:latin typeface="Arial" pitchFamily="34" charset="0"/>
                </a:rPr>
                <a:t>Cambio</a:t>
              </a:r>
              <a:r>
                <a:rPr lang="en-US" altLang="en-US" sz="2000" dirty="0">
                  <a:solidFill>
                    <a:srgbClr val="000000"/>
                  </a:solidFill>
                  <a:latin typeface="Arial" pitchFamily="34" charset="0"/>
                </a:rPr>
                <a:t> de </a:t>
              </a:r>
              <a:r>
                <a:rPr lang="en-US" altLang="en-US" sz="2000" dirty="0" err="1">
                  <a:solidFill>
                    <a:srgbClr val="000000"/>
                  </a:solidFill>
                  <a:latin typeface="Arial" pitchFamily="34" charset="0"/>
                </a:rPr>
                <a:t>pedido</a:t>
              </a:r>
              <a:endParaRPr lang="en-US" altLang="en-US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8" name="AutoShape 29">
              <a:extLst>
                <a:ext uri="{FF2B5EF4-FFF2-40B4-BE49-F238E27FC236}">
                  <a16:creationId xmlns:a16="http://schemas.microsoft.com/office/drawing/2014/main" id="{7AE527FD-D96E-4CD0-9C38-1F6846F27A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47456" y="4962525"/>
              <a:ext cx="3960813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Facturaci</a:t>
              </a:r>
              <a:r>
                <a:rPr lang="es-E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ó</a:t>
              </a: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</a:t>
              </a:r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A875E37B-12DA-4867-80E0-308EF5431468}"/>
                </a:ext>
              </a:extLst>
            </p:cNvPr>
            <p:cNvSpPr>
              <a:spLocks/>
            </p:cNvSpPr>
            <p:nvPr/>
          </p:nvSpPr>
          <p:spPr bwMode="auto">
            <a:xfrm rot="12208790" flipH="1">
              <a:off x="2331556" y="2368550"/>
              <a:ext cx="503238" cy="574675"/>
            </a:xfrm>
            <a:custGeom>
              <a:avLst/>
              <a:gdLst>
                <a:gd name="T0" fmla="*/ 53 w 144"/>
                <a:gd name="T1" fmla="*/ 545 h 545"/>
                <a:gd name="T2" fmla="*/ 8 w 144"/>
                <a:gd name="T3" fmla="*/ 272 h 545"/>
                <a:gd name="T4" fmla="*/ 99 w 144"/>
                <a:gd name="T5" fmla="*/ 46 h 545"/>
                <a:gd name="T6" fmla="*/ 144 w 144"/>
                <a:gd name="T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545">
                  <a:moveTo>
                    <a:pt x="53" y="545"/>
                  </a:moveTo>
                  <a:cubicBezTo>
                    <a:pt x="26" y="450"/>
                    <a:pt x="0" y="355"/>
                    <a:pt x="8" y="272"/>
                  </a:cubicBezTo>
                  <a:cubicBezTo>
                    <a:pt x="16" y="189"/>
                    <a:pt x="76" y="91"/>
                    <a:pt x="99" y="46"/>
                  </a:cubicBezTo>
                  <a:cubicBezTo>
                    <a:pt x="122" y="1"/>
                    <a:pt x="133" y="0"/>
                    <a:pt x="144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il-PH" b="1">
                <a:solidFill>
                  <a:srgbClr val="000000"/>
                </a:solidFill>
                <a:latin typeface="GillSans" charset="0"/>
                <a:cs typeface="Arial" pitchFamily="34" charset="0"/>
              </a:endParaRPr>
            </a:p>
          </p:txBody>
        </p:sp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F5979F5D-CDEC-44FD-8BD5-15A23E240941}"/>
                </a:ext>
              </a:extLst>
            </p:cNvPr>
            <p:cNvSpPr>
              <a:spLocks/>
            </p:cNvSpPr>
            <p:nvPr/>
          </p:nvSpPr>
          <p:spPr bwMode="auto">
            <a:xfrm rot="1030246" flipH="1">
              <a:off x="6435244" y="2368550"/>
              <a:ext cx="503237" cy="574675"/>
            </a:xfrm>
            <a:custGeom>
              <a:avLst/>
              <a:gdLst>
                <a:gd name="T0" fmla="*/ 53 w 144"/>
                <a:gd name="T1" fmla="*/ 545 h 545"/>
                <a:gd name="T2" fmla="*/ 8 w 144"/>
                <a:gd name="T3" fmla="*/ 272 h 545"/>
                <a:gd name="T4" fmla="*/ 99 w 144"/>
                <a:gd name="T5" fmla="*/ 46 h 545"/>
                <a:gd name="T6" fmla="*/ 144 w 144"/>
                <a:gd name="T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545">
                  <a:moveTo>
                    <a:pt x="53" y="545"/>
                  </a:moveTo>
                  <a:cubicBezTo>
                    <a:pt x="26" y="450"/>
                    <a:pt x="0" y="355"/>
                    <a:pt x="8" y="272"/>
                  </a:cubicBezTo>
                  <a:cubicBezTo>
                    <a:pt x="16" y="189"/>
                    <a:pt x="76" y="91"/>
                    <a:pt x="99" y="46"/>
                  </a:cubicBezTo>
                  <a:cubicBezTo>
                    <a:pt x="122" y="1"/>
                    <a:pt x="133" y="0"/>
                    <a:pt x="144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il-PH" b="1">
                <a:solidFill>
                  <a:srgbClr val="000000"/>
                </a:solidFill>
                <a:latin typeface="GillSans" charset="0"/>
                <a:cs typeface="Arial" pitchFamily="34" charset="0"/>
              </a:endParaRPr>
            </a:p>
          </p:txBody>
        </p:sp>
        <p:sp>
          <p:nvSpPr>
            <p:cNvPr id="81" name="Line 32">
              <a:extLst>
                <a:ext uri="{FF2B5EF4-FFF2-40B4-BE49-F238E27FC236}">
                  <a16:creationId xmlns:a16="http://schemas.microsoft.com/office/drawing/2014/main" id="{2FDF60D2-33D1-4871-B79F-BB7D755A0F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2994" y="4025900"/>
              <a:ext cx="4321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il-PH" b="1">
                <a:solidFill>
                  <a:srgbClr val="000000"/>
                </a:solidFill>
                <a:latin typeface="GillSans" charset="0"/>
                <a:cs typeface="Arial" pitchFamily="34" charset="0"/>
              </a:endParaRPr>
            </a:p>
          </p:txBody>
        </p:sp>
        <p:sp>
          <p:nvSpPr>
            <p:cNvPr id="82" name="AutoShape 33">
              <a:extLst>
                <a:ext uri="{FF2B5EF4-FFF2-40B4-BE49-F238E27FC236}">
                  <a16:creationId xmlns:a16="http://schemas.microsoft.com/office/drawing/2014/main" id="{C28FA0D7-BC66-428A-A2C7-88B7A7F01E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76019" y="4097337"/>
              <a:ext cx="3960812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s-E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visos de envío de mercancías 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3" name="Group 1">
              <a:extLst>
                <a:ext uri="{FF2B5EF4-FFF2-40B4-BE49-F238E27FC236}">
                  <a16:creationId xmlns:a16="http://schemas.microsoft.com/office/drawing/2014/main" id="{335ACC3C-24A6-4F3E-B174-C35E148E09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3206" y="1600200"/>
              <a:ext cx="1285875" cy="931862"/>
              <a:chOff x="6866736" y="1579961"/>
              <a:chExt cx="1286664" cy="931464"/>
            </a:xfrm>
          </p:grpSpPr>
          <p:pic>
            <p:nvPicPr>
              <p:cNvPr id="89" name="Picture 22">
                <a:extLst>
                  <a:ext uri="{FF2B5EF4-FFF2-40B4-BE49-F238E27FC236}">
                    <a16:creationId xmlns:a16="http://schemas.microsoft.com/office/drawing/2014/main" id="{FE30849B-56AE-49F7-9922-BEE4E1809C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66736" y="1579961"/>
                <a:ext cx="1286664" cy="931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0" name="Picture 33">
                <a:extLst>
                  <a:ext uri="{FF2B5EF4-FFF2-40B4-BE49-F238E27FC236}">
                    <a16:creationId xmlns:a16="http://schemas.microsoft.com/office/drawing/2014/main" id="{7E00AEA1-F867-42D4-A90F-757EE2913B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52329">
                <a:off x="7473046" y="1671957"/>
                <a:ext cx="557567" cy="11297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rgbClr val="999999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4" name="Group 34">
              <a:extLst>
                <a:ext uri="{FF2B5EF4-FFF2-40B4-BE49-F238E27FC236}">
                  <a16:creationId xmlns:a16="http://schemas.microsoft.com/office/drawing/2014/main" id="{332858CE-E747-4F95-A5C6-4148752B0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9406" y="3622675"/>
              <a:ext cx="1285875" cy="931862"/>
              <a:chOff x="6866736" y="1579961"/>
              <a:chExt cx="1286664" cy="931464"/>
            </a:xfrm>
          </p:grpSpPr>
          <p:pic>
            <p:nvPicPr>
              <p:cNvPr id="87" name="Picture 22">
                <a:extLst>
                  <a:ext uri="{FF2B5EF4-FFF2-40B4-BE49-F238E27FC236}">
                    <a16:creationId xmlns:a16="http://schemas.microsoft.com/office/drawing/2014/main" id="{B6F8133F-A820-421A-87A9-C83A9E751A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66736" y="1579961"/>
                <a:ext cx="1286664" cy="931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3">
                <a:extLst>
                  <a:ext uri="{FF2B5EF4-FFF2-40B4-BE49-F238E27FC236}">
                    <a16:creationId xmlns:a16="http://schemas.microsoft.com/office/drawing/2014/main" id="{E2652278-A005-4465-AC5F-7DF133A16F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52329">
                <a:off x="7473046" y="1671957"/>
                <a:ext cx="557567" cy="11297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rgbClr val="999999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5" name="AutoShape 26">
              <a:extLst>
                <a:ext uri="{FF2B5EF4-FFF2-40B4-BE49-F238E27FC236}">
                  <a16:creationId xmlns:a16="http://schemas.microsoft.com/office/drawing/2014/main" id="{A5FE4721-CAB2-4FEA-B4F7-3F94021CD8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23669" y="3233737"/>
              <a:ext cx="1984375" cy="647700"/>
            </a:xfrm>
            <a:prstGeom prst="rightArrow">
              <a:avLst>
                <a:gd name="adj1" fmla="val 50000"/>
                <a:gd name="adj2" fmla="val 152880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 err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Rechazado</a:t>
              </a:r>
              <a:endPara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AutoShape 28">
              <a:extLst>
                <a:ext uri="{FF2B5EF4-FFF2-40B4-BE49-F238E27FC236}">
                  <a16:creationId xmlns:a16="http://schemas.microsoft.com/office/drawing/2014/main" id="{967D58E9-947D-47BD-AE9B-C68FE111B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5019" y="3233737"/>
              <a:ext cx="1900237" cy="647700"/>
            </a:xfrm>
            <a:prstGeom prst="rightArrow">
              <a:avLst>
                <a:gd name="adj1" fmla="val 50000"/>
                <a:gd name="adj2" fmla="val 152939"/>
              </a:avLst>
            </a:prstGeom>
            <a:solidFill>
              <a:srgbClr val="99CCFF"/>
            </a:solidFill>
            <a:ln>
              <a:noFill/>
            </a:ln>
            <a:effectLst>
              <a:prstShdw prst="shdw17" dist="17961" dir="2700000">
                <a:srgbClr val="5C7A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GillSans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FF0000"/>
                  </a:solidFill>
                  <a:latin typeface="Arial" pitchFamily="34" charset="0"/>
                </a:rPr>
                <a:t>Cancelado</a:t>
              </a:r>
              <a:endParaRPr lang="en-US" altLang="en-US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5">
            <a:extLst>
              <a:ext uri="{FF2B5EF4-FFF2-40B4-BE49-F238E27FC236}">
                <a16:creationId xmlns:a16="http://schemas.microsoft.com/office/drawing/2014/main" id="{E2911110-3BCC-493C-9E33-B9749A54076E}"/>
              </a:ext>
            </a:extLst>
          </p:cNvPr>
          <p:cNvSpPr/>
          <p:nvPr/>
        </p:nvSpPr>
        <p:spPr>
          <a:xfrm>
            <a:off x="1282699" y="1476375"/>
            <a:ext cx="9601200" cy="4566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EFBB17-1EA7-45C6-A0C8-9D4DFD3C17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an Order</a:t>
            </a:r>
            <a:r>
              <a:rPr lang="en-PH" sz="4000" spc="-35" dirty="0"/>
              <a:t> </a:t>
            </a:r>
            <a:r>
              <a:rPr lang="en-PH" sz="4000" spc="-5" dirty="0"/>
              <a:t>Line 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1524000" y="1752600"/>
            <a:ext cx="8952357" cy="37532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788416" y="895350"/>
                </a:moveTo>
                <a:lnTo>
                  <a:pt x="321691" y="895350"/>
                </a:lnTo>
                <a:lnTo>
                  <a:pt x="0" y="1916302"/>
                </a:lnTo>
                <a:lnTo>
                  <a:pt x="788416" y="895350"/>
                </a:lnTo>
                <a:close/>
              </a:path>
              <a:path w="1877695" h="1916429">
                <a:moveTo>
                  <a:pt x="1728216" y="0"/>
                </a:moveTo>
                <a:lnTo>
                  <a:pt x="159766" y="0"/>
                </a:lnTo>
                <a:lnTo>
                  <a:pt x="112596" y="7606"/>
                </a:lnTo>
                <a:lnTo>
                  <a:pt x="71632" y="28789"/>
                </a:lnTo>
                <a:lnTo>
                  <a:pt x="39330" y="61091"/>
                </a:lnTo>
                <a:lnTo>
                  <a:pt x="18147" y="102055"/>
                </a:lnTo>
                <a:lnTo>
                  <a:pt x="10541" y="149225"/>
                </a:lnTo>
                <a:lnTo>
                  <a:pt x="10541" y="746125"/>
                </a:lnTo>
                <a:lnTo>
                  <a:pt x="18147" y="793294"/>
                </a:lnTo>
                <a:lnTo>
                  <a:pt x="39330" y="834258"/>
                </a:lnTo>
                <a:lnTo>
                  <a:pt x="71632" y="866560"/>
                </a:lnTo>
                <a:lnTo>
                  <a:pt x="112596" y="887743"/>
                </a:lnTo>
                <a:lnTo>
                  <a:pt x="159766" y="895350"/>
                </a:lnTo>
                <a:lnTo>
                  <a:pt x="1728216" y="895350"/>
                </a:lnTo>
                <a:lnTo>
                  <a:pt x="1775385" y="887743"/>
                </a:lnTo>
                <a:lnTo>
                  <a:pt x="1816349" y="866560"/>
                </a:lnTo>
                <a:lnTo>
                  <a:pt x="1848651" y="834258"/>
                </a:lnTo>
                <a:lnTo>
                  <a:pt x="1869834" y="793294"/>
                </a:lnTo>
                <a:lnTo>
                  <a:pt x="1877441" y="746125"/>
                </a:lnTo>
                <a:lnTo>
                  <a:pt x="1877441" y="149225"/>
                </a:lnTo>
                <a:lnTo>
                  <a:pt x="1869834" y="102055"/>
                </a:lnTo>
                <a:lnTo>
                  <a:pt x="1848651" y="61091"/>
                </a:lnTo>
                <a:lnTo>
                  <a:pt x="1816349" y="28789"/>
                </a:lnTo>
                <a:lnTo>
                  <a:pt x="1775385" y="7606"/>
                </a:lnTo>
                <a:lnTo>
                  <a:pt x="1728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10541" y="149225"/>
                </a:moveTo>
                <a:lnTo>
                  <a:pt x="18147" y="102055"/>
                </a:lnTo>
                <a:lnTo>
                  <a:pt x="39330" y="61091"/>
                </a:lnTo>
                <a:lnTo>
                  <a:pt x="71632" y="28789"/>
                </a:lnTo>
                <a:lnTo>
                  <a:pt x="112596" y="7606"/>
                </a:lnTo>
                <a:lnTo>
                  <a:pt x="159766" y="0"/>
                </a:lnTo>
                <a:lnTo>
                  <a:pt x="321691" y="0"/>
                </a:lnTo>
                <a:lnTo>
                  <a:pt x="788416" y="0"/>
                </a:lnTo>
                <a:lnTo>
                  <a:pt x="1728216" y="0"/>
                </a:lnTo>
                <a:lnTo>
                  <a:pt x="1775385" y="7606"/>
                </a:lnTo>
                <a:lnTo>
                  <a:pt x="1816349" y="28789"/>
                </a:lnTo>
                <a:lnTo>
                  <a:pt x="1848651" y="61091"/>
                </a:lnTo>
                <a:lnTo>
                  <a:pt x="1869834" y="102055"/>
                </a:lnTo>
                <a:lnTo>
                  <a:pt x="1877441" y="149225"/>
                </a:lnTo>
                <a:lnTo>
                  <a:pt x="1877441" y="522350"/>
                </a:lnTo>
                <a:lnTo>
                  <a:pt x="1877441" y="746125"/>
                </a:lnTo>
                <a:lnTo>
                  <a:pt x="1869834" y="793294"/>
                </a:lnTo>
                <a:lnTo>
                  <a:pt x="1848651" y="834258"/>
                </a:lnTo>
                <a:lnTo>
                  <a:pt x="1816349" y="866560"/>
                </a:lnTo>
                <a:lnTo>
                  <a:pt x="1775385" y="887743"/>
                </a:lnTo>
                <a:lnTo>
                  <a:pt x="1728216" y="895350"/>
                </a:lnTo>
                <a:lnTo>
                  <a:pt x="788416" y="895350"/>
                </a:lnTo>
                <a:lnTo>
                  <a:pt x="0" y="1916302"/>
                </a:lnTo>
                <a:lnTo>
                  <a:pt x="321691" y="895350"/>
                </a:lnTo>
                <a:lnTo>
                  <a:pt x="159766" y="895350"/>
                </a:lnTo>
                <a:lnTo>
                  <a:pt x="112596" y="887743"/>
                </a:lnTo>
                <a:lnTo>
                  <a:pt x="71632" y="866560"/>
                </a:lnTo>
                <a:lnTo>
                  <a:pt x="39330" y="834258"/>
                </a:lnTo>
                <a:lnTo>
                  <a:pt x="18147" y="793294"/>
                </a:lnTo>
                <a:lnTo>
                  <a:pt x="10541" y="746125"/>
                </a:lnTo>
                <a:lnTo>
                  <a:pt x="10541" y="522350"/>
                </a:lnTo>
                <a:lnTo>
                  <a:pt x="10541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686300" y="1879600"/>
            <a:ext cx="16764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381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price and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quantity  corres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pon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ingly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932670-CE7E-4A2A-AA15-3B5F4A8368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2852570" y="2088961"/>
            <a:ext cx="6464536" cy="47690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7766" y="2284046"/>
            <a:ext cx="5865325" cy="4181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4800" y="1403581"/>
            <a:ext cx="3101086" cy="685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1B68D38-0138-4941-A982-B2A038A365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14320"/>
            <a:ext cx="10551663" cy="1567308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create an ASN using the following</a:t>
            </a:r>
            <a:r>
              <a:rPr lang="en-PH" spc="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methods:</a:t>
            </a:r>
            <a:endParaRPr lang="en-PH" dirty="0"/>
          </a:p>
          <a:p>
            <a:r>
              <a:rPr lang="en-PH" spc="-5" dirty="0">
                <a:cs typeface="Arial"/>
              </a:rPr>
              <a:t>Create an ASN directly from</a:t>
            </a:r>
            <a:r>
              <a:rPr lang="en-PH" spc="-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</a:t>
            </a:r>
            <a:endParaRPr lang="en-PH" dirty="0"/>
          </a:p>
          <a:p>
            <a:r>
              <a:rPr lang="en-PH" spc="-5" dirty="0">
                <a:cs typeface="Arial"/>
              </a:rPr>
              <a:t>Crate an ASN by line</a:t>
            </a:r>
            <a:r>
              <a:rPr lang="en-PH" spc="-1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</a:t>
            </a:r>
            <a:endParaRPr lang="en-PH" dirty="0"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9693" y="1005333"/>
            <a:ext cx="684784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buClr>
                <a:srgbClr val="77B800"/>
              </a:buClr>
              <a:buChar char="•"/>
              <a:tabLst>
                <a:tab pos="354965" algn="l"/>
                <a:tab pos="355600" algn="l"/>
              </a:tabLst>
            </a:pPr>
            <a:endParaRPr sz="22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98524" y="6470613"/>
            <a:ext cx="10564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u="sng" spc="-5" dirty="0">
                <a:solidFill>
                  <a:srgbClr val="BEBEBE"/>
                </a:solidFill>
                <a:latin typeface="Arial"/>
                <a:cs typeface="Arial"/>
              </a:rPr>
              <a:t>©</a:t>
            </a:r>
            <a:endParaRPr sz="1000" u="sng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14642" y="5738617"/>
            <a:ext cx="13558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u="sng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64993" y="2409687"/>
            <a:ext cx="7664807" cy="42818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8" name="object 8"/>
          <p:cNvSpPr/>
          <p:nvPr/>
        </p:nvSpPr>
        <p:spPr>
          <a:xfrm>
            <a:off x="2362200" y="2576122"/>
            <a:ext cx="7203128" cy="3949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9" name="object 9"/>
          <p:cNvSpPr/>
          <p:nvPr/>
        </p:nvSpPr>
        <p:spPr>
          <a:xfrm>
            <a:off x="7086996" y="3683746"/>
            <a:ext cx="3271731" cy="759393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2792222" y="0"/>
                </a:moveTo>
                <a:lnTo>
                  <a:pt x="1223772" y="0"/>
                </a:lnTo>
                <a:lnTo>
                  <a:pt x="1176602" y="7606"/>
                </a:lnTo>
                <a:lnTo>
                  <a:pt x="1135638" y="28789"/>
                </a:lnTo>
                <a:lnTo>
                  <a:pt x="1103336" y="61091"/>
                </a:lnTo>
                <a:lnTo>
                  <a:pt x="1082153" y="102055"/>
                </a:lnTo>
                <a:lnTo>
                  <a:pt x="1074547" y="149225"/>
                </a:lnTo>
                <a:lnTo>
                  <a:pt x="1074547" y="522350"/>
                </a:lnTo>
                <a:lnTo>
                  <a:pt x="0" y="1118361"/>
                </a:lnTo>
                <a:lnTo>
                  <a:pt x="1074547" y="746124"/>
                </a:lnTo>
                <a:lnTo>
                  <a:pt x="2941447" y="746124"/>
                </a:lnTo>
                <a:lnTo>
                  <a:pt x="2941447" y="149225"/>
                </a:lnTo>
                <a:lnTo>
                  <a:pt x="2933840" y="102055"/>
                </a:lnTo>
                <a:lnTo>
                  <a:pt x="2912657" y="61091"/>
                </a:lnTo>
                <a:lnTo>
                  <a:pt x="2880355" y="28789"/>
                </a:lnTo>
                <a:lnTo>
                  <a:pt x="2839391" y="7606"/>
                </a:lnTo>
                <a:lnTo>
                  <a:pt x="2792222" y="0"/>
                </a:lnTo>
                <a:close/>
              </a:path>
              <a:path w="2941954" h="1118870">
                <a:moveTo>
                  <a:pt x="2941447" y="746124"/>
                </a:moveTo>
                <a:lnTo>
                  <a:pt x="1074547" y="746124"/>
                </a:lnTo>
                <a:lnTo>
                  <a:pt x="1082153" y="793294"/>
                </a:lnTo>
                <a:lnTo>
                  <a:pt x="1103336" y="834258"/>
                </a:lnTo>
                <a:lnTo>
                  <a:pt x="1135638" y="866560"/>
                </a:lnTo>
                <a:lnTo>
                  <a:pt x="1176602" y="887743"/>
                </a:lnTo>
                <a:lnTo>
                  <a:pt x="1223772" y="895349"/>
                </a:lnTo>
                <a:lnTo>
                  <a:pt x="2792222" y="895349"/>
                </a:lnTo>
                <a:lnTo>
                  <a:pt x="2839391" y="887743"/>
                </a:lnTo>
                <a:lnTo>
                  <a:pt x="2880355" y="866560"/>
                </a:lnTo>
                <a:lnTo>
                  <a:pt x="2912657" y="834258"/>
                </a:lnTo>
                <a:lnTo>
                  <a:pt x="2933840" y="793294"/>
                </a:lnTo>
                <a:lnTo>
                  <a:pt x="2941447" y="7461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0" name="object 10"/>
          <p:cNvSpPr/>
          <p:nvPr/>
        </p:nvSpPr>
        <p:spPr>
          <a:xfrm>
            <a:off x="7086996" y="3714095"/>
            <a:ext cx="3352404" cy="729044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1074547" y="149225"/>
                </a:moveTo>
                <a:lnTo>
                  <a:pt x="1082153" y="102055"/>
                </a:lnTo>
                <a:lnTo>
                  <a:pt x="1103336" y="61091"/>
                </a:lnTo>
                <a:lnTo>
                  <a:pt x="1135638" y="28789"/>
                </a:lnTo>
                <a:lnTo>
                  <a:pt x="1176602" y="7606"/>
                </a:lnTo>
                <a:lnTo>
                  <a:pt x="1223772" y="0"/>
                </a:lnTo>
                <a:lnTo>
                  <a:pt x="1385697" y="0"/>
                </a:lnTo>
                <a:lnTo>
                  <a:pt x="1852422" y="0"/>
                </a:lnTo>
                <a:lnTo>
                  <a:pt x="2792222" y="0"/>
                </a:lnTo>
                <a:lnTo>
                  <a:pt x="2839391" y="7606"/>
                </a:lnTo>
                <a:lnTo>
                  <a:pt x="2880355" y="28789"/>
                </a:lnTo>
                <a:lnTo>
                  <a:pt x="2912657" y="61091"/>
                </a:lnTo>
                <a:lnTo>
                  <a:pt x="2933840" y="102055"/>
                </a:lnTo>
                <a:lnTo>
                  <a:pt x="2941447" y="149225"/>
                </a:lnTo>
                <a:lnTo>
                  <a:pt x="2941447" y="522350"/>
                </a:lnTo>
                <a:lnTo>
                  <a:pt x="2941447" y="746124"/>
                </a:lnTo>
                <a:lnTo>
                  <a:pt x="2933840" y="793294"/>
                </a:lnTo>
                <a:lnTo>
                  <a:pt x="2912657" y="834258"/>
                </a:lnTo>
                <a:lnTo>
                  <a:pt x="2880355" y="866560"/>
                </a:lnTo>
                <a:lnTo>
                  <a:pt x="2839391" y="887743"/>
                </a:lnTo>
                <a:lnTo>
                  <a:pt x="2792222" y="895349"/>
                </a:lnTo>
                <a:lnTo>
                  <a:pt x="1852422" y="895349"/>
                </a:lnTo>
                <a:lnTo>
                  <a:pt x="1385697" y="895349"/>
                </a:lnTo>
                <a:lnTo>
                  <a:pt x="1223772" y="895349"/>
                </a:lnTo>
                <a:lnTo>
                  <a:pt x="1176602" y="887743"/>
                </a:lnTo>
                <a:lnTo>
                  <a:pt x="1135638" y="866560"/>
                </a:lnTo>
                <a:lnTo>
                  <a:pt x="1103336" y="834258"/>
                </a:lnTo>
                <a:lnTo>
                  <a:pt x="1082153" y="793294"/>
                </a:lnTo>
                <a:lnTo>
                  <a:pt x="1074547" y="746124"/>
                </a:lnTo>
                <a:lnTo>
                  <a:pt x="0" y="1118361"/>
                </a:lnTo>
                <a:lnTo>
                  <a:pt x="1074547" y="522350"/>
                </a:lnTo>
                <a:lnTo>
                  <a:pt x="1074547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1" name="object 11"/>
          <p:cNvSpPr txBox="1"/>
          <p:nvPr/>
        </p:nvSpPr>
        <p:spPr>
          <a:xfrm>
            <a:off x="8528190" y="3893951"/>
            <a:ext cx="168261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2. Click on Build</a:t>
            </a:r>
            <a:r>
              <a:rPr sz="1200" b="1" u="sng" spc="-12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0" dirty="0">
                <a:solidFill>
                  <a:srgbClr val="006699"/>
                </a:solidFill>
                <a:latin typeface="Arial"/>
                <a:cs typeface="Arial"/>
              </a:rPr>
              <a:t>ASN.</a:t>
            </a:r>
            <a:endParaRPr sz="1200" u="sng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0" y="0"/>
                </a:moveTo>
                <a:lnTo>
                  <a:pt x="642327" y="418592"/>
                </a:lnTo>
                <a:lnTo>
                  <a:pt x="642327" y="791718"/>
                </a:lnTo>
                <a:lnTo>
                  <a:pt x="649934" y="838882"/>
                </a:lnTo>
                <a:lnTo>
                  <a:pt x="671117" y="879834"/>
                </a:lnTo>
                <a:lnTo>
                  <a:pt x="703418" y="912120"/>
                </a:lnTo>
                <a:lnTo>
                  <a:pt x="744383" y="933290"/>
                </a:lnTo>
                <a:lnTo>
                  <a:pt x="791552" y="940892"/>
                </a:lnTo>
                <a:lnTo>
                  <a:pt x="2360002" y="940892"/>
                </a:lnTo>
                <a:lnTo>
                  <a:pt x="2407172" y="933290"/>
                </a:lnTo>
                <a:lnTo>
                  <a:pt x="2448136" y="912120"/>
                </a:lnTo>
                <a:lnTo>
                  <a:pt x="2480438" y="879834"/>
                </a:lnTo>
                <a:lnTo>
                  <a:pt x="2501621" y="838882"/>
                </a:lnTo>
                <a:lnTo>
                  <a:pt x="2509227" y="791718"/>
                </a:lnTo>
                <a:lnTo>
                  <a:pt x="2509227" y="194818"/>
                </a:lnTo>
                <a:lnTo>
                  <a:pt x="642327" y="194818"/>
                </a:lnTo>
                <a:lnTo>
                  <a:pt x="0" y="0"/>
                </a:lnTo>
                <a:close/>
              </a:path>
              <a:path w="2509520" h="941070">
                <a:moveTo>
                  <a:pt x="2360002" y="45593"/>
                </a:moveTo>
                <a:lnTo>
                  <a:pt x="791552" y="45593"/>
                </a:lnTo>
                <a:lnTo>
                  <a:pt x="744383" y="53199"/>
                </a:lnTo>
                <a:lnTo>
                  <a:pt x="703418" y="74382"/>
                </a:lnTo>
                <a:lnTo>
                  <a:pt x="671117" y="106684"/>
                </a:lnTo>
                <a:lnTo>
                  <a:pt x="649934" y="147648"/>
                </a:lnTo>
                <a:lnTo>
                  <a:pt x="642327" y="194818"/>
                </a:lnTo>
                <a:lnTo>
                  <a:pt x="2509227" y="194818"/>
                </a:lnTo>
                <a:lnTo>
                  <a:pt x="2501621" y="147648"/>
                </a:lnTo>
                <a:lnTo>
                  <a:pt x="2480438" y="106684"/>
                </a:lnTo>
                <a:lnTo>
                  <a:pt x="2448136" y="74382"/>
                </a:lnTo>
                <a:lnTo>
                  <a:pt x="2407172" y="53199"/>
                </a:lnTo>
                <a:lnTo>
                  <a:pt x="2360002" y="455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3" name="object 13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642327" y="194818"/>
                </a:moveTo>
                <a:lnTo>
                  <a:pt x="649934" y="147648"/>
                </a:lnTo>
                <a:lnTo>
                  <a:pt x="671117" y="106684"/>
                </a:lnTo>
                <a:lnTo>
                  <a:pt x="703418" y="74382"/>
                </a:lnTo>
                <a:lnTo>
                  <a:pt x="744383" y="53199"/>
                </a:lnTo>
                <a:lnTo>
                  <a:pt x="791552" y="45593"/>
                </a:lnTo>
                <a:lnTo>
                  <a:pt x="953477" y="45593"/>
                </a:lnTo>
                <a:lnTo>
                  <a:pt x="1420202" y="45593"/>
                </a:lnTo>
                <a:lnTo>
                  <a:pt x="2360002" y="45593"/>
                </a:lnTo>
                <a:lnTo>
                  <a:pt x="2407172" y="53199"/>
                </a:lnTo>
                <a:lnTo>
                  <a:pt x="2448136" y="74382"/>
                </a:lnTo>
                <a:lnTo>
                  <a:pt x="2480438" y="106684"/>
                </a:lnTo>
                <a:lnTo>
                  <a:pt x="2501621" y="147648"/>
                </a:lnTo>
                <a:lnTo>
                  <a:pt x="2509227" y="194818"/>
                </a:lnTo>
                <a:lnTo>
                  <a:pt x="2509227" y="418592"/>
                </a:lnTo>
                <a:lnTo>
                  <a:pt x="2509227" y="791718"/>
                </a:lnTo>
                <a:lnTo>
                  <a:pt x="2501621" y="838882"/>
                </a:lnTo>
                <a:lnTo>
                  <a:pt x="2480438" y="879834"/>
                </a:lnTo>
                <a:lnTo>
                  <a:pt x="2448136" y="912120"/>
                </a:lnTo>
                <a:lnTo>
                  <a:pt x="2407172" y="933290"/>
                </a:lnTo>
                <a:lnTo>
                  <a:pt x="2360002" y="940892"/>
                </a:lnTo>
                <a:lnTo>
                  <a:pt x="1420202" y="940892"/>
                </a:lnTo>
                <a:lnTo>
                  <a:pt x="953477" y="940892"/>
                </a:lnTo>
                <a:lnTo>
                  <a:pt x="791552" y="940892"/>
                </a:lnTo>
                <a:lnTo>
                  <a:pt x="744383" y="933290"/>
                </a:lnTo>
                <a:lnTo>
                  <a:pt x="703418" y="912120"/>
                </a:lnTo>
                <a:lnTo>
                  <a:pt x="671117" y="879834"/>
                </a:lnTo>
                <a:lnTo>
                  <a:pt x="649934" y="838882"/>
                </a:lnTo>
                <a:lnTo>
                  <a:pt x="642327" y="791718"/>
                </a:lnTo>
                <a:lnTo>
                  <a:pt x="642327" y="418592"/>
                </a:lnTo>
                <a:lnTo>
                  <a:pt x="0" y="0"/>
                </a:lnTo>
                <a:lnTo>
                  <a:pt x="642327" y="194818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4" name="object 14"/>
          <p:cNvSpPr txBox="1"/>
          <p:nvPr/>
        </p:nvSpPr>
        <p:spPr>
          <a:xfrm>
            <a:off x="4914900" y="5003800"/>
            <a:ext cx="1520544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7790" algn="ctr"/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checkbox of 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u="sng" spc="5" dirty="0">
                <a:solidFill>
                  <a:srgbClr val="006699"/>
                </a:solidFill>
                <a:latin typeface="Arial"/>
                <a:cs typeface="Arial"/>
              </a:rPr>
              <a:t>which</a:t>
            </a:r>
            <a:r>
              <a:rPr sz="1200" b="1" u="sng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u="sng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u="sng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 u="sng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56843" y="1857884"/>
            <a:ext cx="8685276" cy="3331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52600" y="2052828"/>
            <a:ext cx="8096250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1555750" y="895350"/>
                </a:moveTo>
                <a:lnTo>
                  <a:pt x="1089025" y="895350"/>
                </a:lnTo>
                <a:lnTo>
                  <a:pt x="1884680" y="1783207"/>
                </a:lnTo>
                <a:lnTo>
                  <a:pt x="1555750" y="895350"/>
                </a:lnTo>
                <a:close/>
              </a:path>
              <a:path w="1884679" h="1783714">
                <a:moveTo>
                  <a:pt x="1717675" y="0"/>
                </a:moveTo>
                <a:lnTo>
                  <a:pt x="149225" y="0"/>
                </a:lnTo>
                <a:lnTo>
                  <a:pt x="102055" y="7606"/>
                </a:lnTo>
                <a:lnTo>
                  <a:pt x="61091" y="28789"/>
                </a:lnTo>
                <a:lnTo>
                  <a:pt x="28789" y="61091"/>
                </a:lnTo>
                <a:lnTo>
                  <a:pt x="7606" y="102055"/>
                </a:lnTo>
                <a:lnTo>
                  <a:pt x="0" y="149225"/>
                </a:lnTo>
                <a:lnTo>
                  <a:pt x="0" y="746125"/>
                </a:lnTo>
                <a:lnTo>
                  <a:pt x="7606" y="793246"/>
                </a:lnTo>
                <a:lnTo>
                  <a:pt x="28789" y="834204"/>
                </a:lnTo>
                <a:lnTo>
                  <a:pt x="61091" y="866524"/>
                </a:lnTo>
                <a:lnTo>
                  <a:pt x="102055" y="887731"/>
                </a:lnTo>
                <a:lnTo>
                  <a:pt x="149225" y="895350"/>
                </a:lnTo>
                <a:lnTo>
                  <a:pt x="1717675" y="895350"/>
                </a:lnTo>
                <a:lnTo>
                  <a:pt x="1764844" y="887731"/>
                </a:lnTo>
                <a:lnTo>
                  <a:pt x="1805808" y="866524"/>
                </a:lnTo>
                <a:lnTo>
                  <a:pt x="1838110" y="834204"/>
                </a:lnTo>
                <a:lnTo>
                  <a:pt x="1859293" y="793246"/>
                </a:lnTo>
                <a:lnTo>
                  <a:pt x="1866900" y="746125"/>
                </a:lnTo>
                <a:lnTo>
                  <a:pt x="1866900" y="149225"/>
                </a:lnTo>
                <a:lnTo>
                  <a:pt x="1859293" y="102055"/>
                </a:lnTo>
                <a:lnTo>
                  <a:pt x="1838110" y="61091"/>
                </a:lnTo>
                <a:lnTo>
                  <a:pt x="1805808" y="28789"/>
                </a:lnTo>
                <a:lnTo>
                  <a:pt x="1764844" y="7606"/>
                </a:lnTo>
                <a:lnTo>
                  <a:pt x="1717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0" y="149225"/>
                </a:moveTo>
                <a:lnTo>
                  <a:pt x="7606" y="102055"/>
                </a:lnTo>
                <a:lnTo>
                  <a:pt x="28789" y="61091"/>
                </a:lnTo>
                <a:lnTo>
                  <a:pt x="61091" y="28789"/>
                </a:lnTo>
                <a:lnTo>
                  <a:pt x="102055" y="7606"/>
                </a:lnTo>
                <a:lnTo>
                  <a:pt x="149225" y="0"/>
                </a:lnTo>
                <a:lnTo>
                  <a:pt x="1089025" y="0"/>
                </a:lnTo>
                <a:lnTo>
                  <a:pt x="1555750" y="0"/>
                </a:lnTo>
                <a:lnTo>
                  <a:pt x="1717675" y="0"/>
                </a:lnTo>
                <a:lnTo>
                  <a:pt x="1764844" y="7606"/>
                </a:lnTo>
                <a:lnTo>
                  <a:pt x="1805808" y="28789"/>
                </a:lnTo>
                <a:lnTo>
                  <a:pt x="1838110" y="61091"/>
                </a:lnTo>
                <a:lnTo>
                  <a:pt x="1859293" y="102055"/>
                </a:lnTo>
                <a:lnTo>
                  <a:pt x="1866900" y="149225"/>
                </a:lnTo>
                <a:lnTo>
                  <a:pt x="1866900" y="522224"/>
                </a:lnTo>
                <a:lnTo>
                  <a:pt x="1866900" y="746125"/>
                </a:lnTo>
                <a:lnTo>
                  <a:pt x="1859293" y="793246"/>
                </a:lnTo>
                <a:lnTo>
                  <a:pt x="1838110" y="834204"/>
                </a:lnTo>
                <a:lnTo>
                  <a:pt x="1805808" y="866524"/>
                </a:lnTo>
                <a:lnTo>
                  <a:pt x="1764844" y="887731"/>
                </a:lnTo>
                <a:lnTo>
                  <a:pt x="1717675" y="895350"/>
                </a:lnTo>
                <a:lnTo>
                  <a:pt x="1555750" y="895350"/>
                </a:lnTo>
                <a:lnTo>
                  <a:pt x="1884680" y="1783207"/>
                </a:lnTo>
                <a:lnTo>
                  <a:pt x="1089025" y="895350"/>
                </a:lnTo>
                <a:lnTo>
                  <a:pt x="149225" y="895350"/>
                </a:lnTo>
                <a:lnTo>
                  <a:pt x="102055" y="887731"/>
                </a:lnTo>
                <a:lnTo>
                  <a:pt x="61091" y="866524"/>
                </a:lnTo>
                <a:lnTo>
                  <a:pt x="28789" y="834204"/>
                </a:lnTo>
                <a:lnTo>
                  <a:pt x="7606" y="793246"/>
                </a:lnTo>
                <a:lnTo>
                  <a:pt x="0" y="746125"/>
                </a:lnTo>
                <a:lnTo>
                  <a:pt x="0" y="522224"/>
                </a:lnTo>
                <a:lnTo>
                  <a:pt x="0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21017" y="2698497"/>
            <a:ext cx="136588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90" marR="5080" indent="-9525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Open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build an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791B8A2-5AA1-40B0-A863-4B012C8787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9376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Create an ASN by line</a:t>
            </a:r>
            <a:r>
              <a:rPr lang="en-PH" spc="-120" dirty="0"/>
              <a:t> </a:t>
            </a:r>
            <a:r>
              <a:rPr lang="en-PH" spc="-5" dirty="0"/>
              <a:t>item</a:t>
            </a:r>
            <a:endParaRPr lang="en-PH" dirty="0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F05AD215-1387-4231-970A-27BBAB03E57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69986" y="1262222"/>
            <a:ext cx="8685276" cy="49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64499" y="1482472"/>
            <a:ext cx="8096250" cy="4314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224"/>
                </a:lnTo>
                <a:lnTo>
                  <a:pt x="0" y="1384173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46"/>
                </a:lnTo>
                <a:lnTo>
                  <a:pt x="1602192" y="834204"/>
                </a:lnTo>
                <a:lnTo>
                  <a:pt x="1634494" y="866524"/>
                </a:lnTo>
                <a:lnTo>
                  <a:pt x="1675458" y="887731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31"/>
                </a:lnTo>
                <a:lnTo>
                  <a:pt x="3379211" y="866524"/>
                </a:lnTo>
                <a:lnTo>
                  <a:pt x="3411513" y="834204"/>
                </a:lnTo>
                <a:lnTo>
                  <a:pt x="3432696" y="793246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224"/>
                </a:lnTo>
                <a:lnTo>
                  <a:pt x="3440303" y="746125"/>
                </a:lnTo>
                <a:lnTo>
                  <a:pt x="3432696" y="793246"/>
                </a:lnTo>
                <a:lnTo>
                  <a:pt x="3411513" y="834204"/>
                </a:lnTo>
                <a:lnTo>
                  <a:pt x="3379211" y="866524"/>
                </a:lnTo>
                <a:lnTo>
                  <a:pt x="3338247" y="887731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31"/>
                </a:lnTo>
                <a:lnTo>
                  <a:pt x="1634494" y="866524"/>
                </a:lnTo>
                <a:lnTo>
                  <a:pt x="1602192" y="834204"/>
                </a:lnTo>
                <a:lnTo>
                  <a:pt x="1581009" y="793246"/>
                </a:lnTo>
                <a:lnTo>
                  <a:pt x="1573403" y="746125"/>
                </a:lnTo>
                <a:lnTo>
                  <a:pt x="0" y="1384173"/>
                </a:lnTo>
                <a:lnTo>
                  <a:pt x="1573403" y="522224"/>
                </a:lnTo>
                <a:lnTo>
                  <a:pt x="1573403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087114" y="3585337"/>
            <a:ext cx="154432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5880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lines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0" y="0"/>
                </a:moveTo>
                <a:lnTo>
                  <a:pt x="941577" y="717803"/>
                </a:lnTo>
                <a:lnTo>
                  <a:pt x="941577" y="1090802"/>
                </a:lnTo>
                <a:lnTo>
                  <a:pt x="949184" y="1137972"/>
                </a:lnTo>
                <a:lnTo>
                  <a:pt x="970367" y="1178936"/>
                </a:lnTo>
                <a:lnTo>
                  <a:pt x="1002669" y="1211238"/>
                </a:lnTo>
                <a:lnTo>
                  <a:pt x="1043633" y="1232421"/>
                </a:lnTo>
                <a:lnTo>
                  <a:pt x="1090802" y="1240027"/>
                </a:lnTo>
                <a:lnTo>
                  <a:pt x="2659253" y="1240027"/>
                </a:lnTo>
                <a:lnTo>
                  <a:pt x="2706422" y="1232421"/>
                </a:lnTo>
                <a:lnTo>
                  <a:pt x="2747386" y="1211238"/>
                </a:lnTo>
                <a:lnTo>
                  <a:pt x="2779688" y="1178936"/>
                </a:lnTo>
                <a:lnTo>
                  <a:pt x="2800871" y="1137972"/>
                </a:lnTo>
                <a:lnTo>
                  <a:pt x="2808478" y="1090802"/>
                </a:lnTo>
                <a:lnTo>
                  <a:pt x="2808478" y="493902"/>
                </a:lnTo>
                <a:lnTo>
                  <a:pt x="941577" y="493902"/>
                </a:lnTo>
                <a:lnTo>
                  <a:pt x="0" y="0"/>
                </a:lnTo>
                <a:close/>
              </a:path>
              <a:path w="2808604" h="1240155">
                <a:moveTo>
                  <a:pt x="2659253" y="344677"/>
                </a:moveTo>
                <a:lnTo>
                  <a:pt x="1090802" y="344677"/>
                </a:lnTo>
                <a:lnTo>
                  <a:pt x="1043633" y="352296"/>
                </a:lnTo>
                <a:lnTo>
                  <a:pt x="1002669" y="373503"/>
                </a:lnTo>
                <a:lnTo>
                  <a:pt x="970367" y="405823"/>
                </a:lnTo>
                <a:lnTo>
                  <a:pt x="949184" y="446781"/>
                </a:lnTo>
                <a:lnTo>
                  <a:pt x="941577" y="493902"/>
                </a:lnTo>
                <a:lnTo>
                  <a:pt x="2808478" y="493902"/>
                </a:lnTo>
                <a:lnTo>
                  <a:pt x="2800871" y="446781"/>
                </a:lnTo>
                <a:lnTo>
                  <a:pt x="2779688" y="405823"/>
                </a:lnTo>
                <a:lnTo>
                  <a:pt x="2747386" y="373503"/>
                </a:lnTo>
                <a:lnTo>
                  <a:pt x="2706422" y="352296"/>
                </a:lnTo>
                <a:lnTo>
                  <a:pt x="2659253" y="3446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941577" y="493902"/>
                </a:moveTo>
                <a:lnTo>
                  <a:pt x="949184" y="446781"/>
                </a:lnTo>
                <a:lnTo>
                  <a:pt x="970367" y="405823"/>
                </a:lnTo>
                <a:lnTo>
                  <a:pt x="1002669" y="373503"/>
                </a:lnTo>
                <a:lnTo>
                  <a:pt x="1043633" y="352296"/>
                </a:lnTo>
                <a:lnTo>
                  <a:pt x="1090802" y="344677"/>
                </a:lnTo>
                <a:lnTo>
                  <a:pt x="1252727" y="344677"/>
                </a:lnTo>
                <a:lnTo>
                  <a:pt x="1719452" y="344677"/>
                </a:lnTo>
                <a:lnTo>
                  <a:pt x="2659253" y="344677"/>
                </a:lnTo>
                <a:lnTo>
                  <a:pt x="2706422" y="352296"/>
                </a:lnTo>
                <a:lnTo>
                  <a:pt x="2747386" y="373503"/>
                </a:lnTo>
                <a:lnTo>
                  <a:pt x="2779688" y="405823"/>
                </a:lnTo>
                <a:lnTo>
                  <a:pt x="2800871" y="446781"/>
                </a:lnTo>
                <a:lnTo>
                  <a:pt x="2808478" y="493902"/>
                </a:lnTo>
                <a:lnTo>
                  <a:pt x="2808478" y="717803"/>
                </a:lnTo>
                <a:lnTo>
                  <a:pt x="2808478" y="1090802"/>
                </a:lnTo>
                <a:lnTo>
                  <a:pt x="2800871" y="1137972"/>
                </a:lnTo>
                <a:lnTo>
                  <a:pt x="2779688" y="1178936"/>
                </a:lnTo>
                <a:lnTo>
                  <a:pt x="2747386" y="1211238"/>
                </a:lnTo>
                <a:lnTo>
                  <a:pt x="2706422" y="1232421"/>
                </a:lnTo>
                <a:lnTo>
                  <a:pt x="2659253" y="1240027"/>
                </a:lnTo>
                <a:lnTo>
                  <a:pt x="1719452" y="1240027"/>
                </a:lnTo>
                <a:lnTo>
                  <a:pt x="1252727" y="1240027"/>
                </a:lnTo>
                <a:lnTo>
                  <a:pt x="1090802" y="1240027"/>
                </a:lnTo>
                <a:lnTo>
                  <a:pt x="1043633" y="1232421"/>
                </a:lnTo>
                <a:lnTo>
                  <a:pt x="1002669" y="1211238"/>
                </a:lnTo>
                <a:lnTo>
                  <a:pt x="970367" y="1178936"/>
                </a:lnTo>
                <a:lnTo>
                  <a:pt x="949184" y="1137972"/>
                </a:lnTo>
                <a:lnTo>
                  <a:pt x="941577" y="1090802"/>
                </a:lnTo>
                <a:lnTo>
                  <a:pt x="941577" y="717803"/>
                </a:lnTo>
                <a:lnTo>
                  <a:pt x="0" y="0"/>
                </a:lnTo>
                <a:lnTo>
                  <a:pt x="941577" y="49390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262243" y="2656585"/>
            <a:ext cx="15690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on Build</a:t>
            </a:r>
            <a:r>
              <a:rPr sz="1200" b="1" spc="-13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4294967295"/>
          </p:nvPr>
        </p:nvSpPr>
        <p:spPr>
          <a:xfrm>
            <a:off x="0" y="6532563"/>
            <a:ext cx="3171825" cy="554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/>
              <a:t>© 2014 </a:t>
            </a:r>
            <a:r>
              <a:rPr spc="-10" dirty="0"/>
              <a:t>Hubwoo. </a:t>
            </a:r>
            <a:r>
              <a:rPr spc="-5" dirty="0"/>
              <a:t>All rights reserved. </a:t>
            </a:r>
            <a:r>
              <a:rPr spc="-5" dirty="0">
                <a:solidFill>
                  <a:srgbClr val="D9D9D9"/>
                </a:solidFill>
              </a:rPr>
              <a:t>|</a:t>
            </a:r>
            <a:r>
              <a:rPr spc="35" dirty="0">
                <a:solidFill>
                  <a:srgbClr val="D9D9D9"/>
                </a:solidFill>
              </a:rPr>
              <a:t> </a:t>
            </a:r>
            <a:r>
              <a:rPr spc="-10" dirty="0">
                <a:hlinkClick r:id="rId4"/>
              </a:rPr>
              <a:t>www.hubwoo.com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4294967295"/>
          </p:nvPr>
        </p:nvSpPr>
        <p:spPr>
          <a:xfrm>
            <a:off x="11999913" y="6532563"/>
            <a:ext cx="192087" cy="554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34</a:t>
            </a:fld>
            <a:endParaRPr spc="-5" dirty="0"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73A44E80-5D58-47C6-818F-6FE03843E43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A67C00C-80B8-49A3-8DF6-498CB16F43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CFA037-A948-4A15-8134-4A2FE23335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95400"/>
            <a:ext cx="10551663" cy="5005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Co</a:t>
            </a:r>
            <a:r>
              <a:rPr lang="en-PH" dirty="0">
                <a:cs typeface="Arial"/>
              </a:rPr>
              <a:t>m</a:t>
            </a:r>
            <a:r>
              <a:rPr lang="en-PH" spc="-5" dirty="0">
                <a:cs typeface="Arial"/>
              </a:rPr>
              <a:t>plete </a:t>
            </a:r>
            <a:r>
              <a:rPr lang="en-PH" dirty="0">
                <a:cs typeface="Arial"/>
              </a:rPr>
              <a:t>t</a:t>
            </a:r>
            <a:r>
              <a:rPr lang="en-PH" spc="-5" dirty="0">
                <a:cs typeface="Arial"/>
              </a:rPr>
              <a:t>his s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ction by enter</a:t>
            </a:r>
            <a:r>
              <a:rPr lang="en-PH" dirty="0">
                <a:cs typeface="Arial"/>
              </a:rPr>
              <a:t>i</a:t>
            </a:r>
            <a:r>
              <a:rPr lang="en-PH" spc="-5" dirty="0">
                <a:cs typeface="Arial"/>
              </a:rPr>
              <a:t>ng</a:t>
            </a:r>
            <a:r>
              <a:rPr lang="en-PH" dirty="0">
                <a:cs typeface="Arial"/>
              </a:rPr>
              <a:t>	</a:t>
            </a:r>
            <a:r>
              <a:rPr lang="en-PH" spc="-5" dirty="0">
                <a:cs typeface="Arial"/>
              </a:rPr>
              <a:t>the required informat</a:t>
            </a:r>
            <a:r>
              <a:rPr lang="en-PH" dirty="0">
                <a:cs typeface="Arial"/>
              </a:rPr>
              <a:t>io</a:t>
            </a:r>
            <a:r>
              <a:rPr lang="en-PH" spc="-5" dirty="0">
                <a:cs typeface="Arial"/>
              </a:rPr>
              <a:t>n on the mandatory </a:t>
            </a:r>
            <a:r>
              <a:rPr lang="en-PH" dirty="0">
                <a:cs typeface="Arial"/>
              </a:rPr>
              <a:t>fields.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2" name="object 2"/>
          <p:cNvSpPr txBox="1"/>
          <p:nvPr/>
        </p:nvSpPr>
        <p:spPr>
          <a:xfrm>
            <a:off x="1482761" y="1786904"/>
            <a:ext cx="8305472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r>
              <a:rPr sz="1000" spc="-10" dirty="0">
                <a:solidFill>
                  <a:srgbClr val="888888"/>
                </a:solidFill>
                <a:latin typeface="Arial"/>
                <a:cs typeface="Arial"/>
              </a:rPr>
              <a:t>	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5400" y="1600200"/>
            <a:ext cx="8699500" cy="49442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82760" y="1786905"/>
            <a:ext cx="8305350" cy="46718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49250" y="4277307"/>
            <a:ext cx="2834669" cy="2932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98853" y="4304978"/>
            <a:ext cx="2735462" cy="193306"/>
          </a:xfrm>
          <a:custGeom>
            <a:avLst/>
            <a:gdLst/>
            <a:ahLst/>
            <a:cxnLst/>
            <a:rect l="l" t="t" r="r" b="b"/>
            <a:pathLst>
              <a:path w="2857500" h="201929">
                <a:moveTo>
                  <a:pt x="0" y="201726"/>
                </a:moveTo>
                <a:lnTo>
                  <a:pt x="2857500" y="201726"/>
                </a:lnTo>
                <a:lnTo>
                  <a:pt x="2857500" y="0"/>
                </a:lnTo>
                <a:lnTo>
                  <a:pt x="0" y="0"/>
                </a:lnTo>
                <a:lnTo>
                  <a:pt x="0" y="201726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49250" y="4642035"/>
            <a:ext cx="2834669" cy="2859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98853" y="4669754"/>
            <a:ext cx="2735462" cy="187227"/>
          </a:xfrm>
          <a:custGeom>
            <a:avLst/>
            <a:gdLst/>
            <a:ahLst/>
            <a:cxnLst/>
            <a:rect l="l" t="t" r="r" b="b"/>
            <a:pathLst>
              <a:path w="2857500" h="195579">
                <a:moveTo>
                  <a:pt x="0" y="195199"/>
                </a:moveTo>
                <a:lnTo>
                  <a:pt x="2857500" y="195199"/>
                </a:lnTo>
                <a:lnTo>
                  <a:pt x="2857500" y="0"/>
                </a:lnTo>
                <a:lnTo>
                  <a:pt x="0" y="0"/>
                </a:lnTo>
                <a:lnTo>
                  <a:pt x="0" y="19519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86064" y="5149737"/>
            <a:ext cx="2798195" cy="3092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35424" y="5177470"/>
            <a:ext cx="2698990" cy="209719"/>
          </a:xfrm>
          <a:custGeom>
            <a:avLst/>
            <a:gdLst/>
            <a:ahLst/>
            <a:cxnLst/>
            <a:rect l="l" t="t" r="r" b="b"/>
            <a:pathLst>
              <a:path w="2819400" h="219075">
                <a:moveTo>
                  <a:pt x="0" y="218935"/>
                </a:moveTo>
                <a:lnTo>
                  <a:pt x="2819400" y="218935"/>
                </a:lnTo>
                <a:lnTo>
                  <a:pt x="2819400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86063" y="5876276"/>
            <a:ext cx="2919286" cy="3092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35424" y="5904264"/>
            <a:ext cx="2820566" cy="209719"/>
          </a:xfrm>
          <a:custGeom>
            <a:avLst/>
            <a:gdLst/>
            <a:ahLst/>
            <a:cxnLst/>
            <a:rect l="l" t="t" r="r" b="b"/>
            <a:pathLst>
              <a:path w="2946400" h="219075">
                <a:moveTo>
                  <a:pt x="0" y="218935"/>
                </a:moveTo>
                <a:lnTo>
                  <a:pt x="2946145" y="218935"/>
                </a:lnTo>
                <a:lnTo>
                  <a:pt x="2946145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62372" y="3119781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2" y="149225"/>
                </a:lnTo>
                <a:lnTo>
                  <a:pt x="1573402" y="522350"/>
                </a:lnTo>
                <a:lnTo>
                  <a:pt x="0" y="1384300"/>
                </a:lnTo>
                <a:lnTo>
                  <a:pt x="1573402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2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62372" y="3119781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2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2" y="746125"/>
                </a:lnTo>
                <a:lnTo>
                  <a:pt x="0" y="1384300"/>
                </a:lnTo>
                <a:lnTo>
                  <a:pt x="1573402" y="522350"/>
                </a:lnTo>
                <a:lnTo>
                  <a:pt x="1573402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46819" y="3276600"/>
            <a:ext cx="1192054" cy="3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Fill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out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endParaRPr sz="1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mandatory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fields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122028-8BA0-4C46-B94D-617D32475B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281"/>
            <a:ext cx="10551663" cy="42806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Add a new package if </a:t>
            </a:r>
            <a:r>
              <a:rPr lang="en-PH" spc="-10" dirty="0"/>
              <a:t>the ASN </a:t>
            </a:r>
            <a:r>
              <a:rPr lang="en-PH" spc="-5" dirty="0"/>
              <a:t>is not associated with any  packages</a:t>
            </a:r>
            <a:r>
              <a:rPr lang="en-PH" spc="-55" dirty="0"/>
              <a:t> </a:t>
            </a:r>
            <a:r>
              <a:rPr lang="en-PH" spc="-5" dirty="0"/>
              <a:t>yet.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752600" y="1927702"/>
            <a:ext cx="7646836" cy="4496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19830" y="2095771"/>
            <a:ext cx="7416895" cy="4172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79553" y="1776413"/>
            <a:ext cx="3734360" cy="3193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7460" y="3741534"/>
            <a:ext cx="2949381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350"/>
                </a:lnTo>
                <a:lnTo>
                  <a:pt x="0" y="1384300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97460" y="3741534"/>
            <a:ext cx="3450940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3" y="746125"/>
                </a:lnTo>
                <a:lnTo>
                  <a:pt x="0" y="1384300"/>
                </a:lnTo>
                <a:lnTo>
                  <a:pt x="1573403" y="522350"/>
                </a:lnTo>
                <a:lnTo>
                  <a:pt x="1573403" y="14922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93816" y="3849109"/>
            <a:ext cx="19545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on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“Add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New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Package”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package.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C23A6F34-FEEF-4B96-A6D7-9913C3491F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3FC51C8-B849-4EC5-95B6-609CB192D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84B971D-55EC-4086-8BAF-BD09FD065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5756"/>
            <a:ext cx="10551663" cy="434340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Fill in Package Details, Marker &amp;</a:t>
            </a:r>
            <a:r>
              <a:rPr lang="en-PH" spc="5" dirty="0">
                <a:cs typeface="Arial"/>
              </a:rPr>
              <a:t> </a:t>
            </a:r>
            <a:r>
              <a:rPr lang="en-PH" spc="-30" dirty="0">
                <a:cs typeface="Arial"/>
              </a:rPr>
              <a:t>Type.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627304" y="1903783"/>
            <a:ext cx="7893995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2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R="46990" algn="r"/>
            <a:endParaRPr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50300" y="1750096"/>
            <a:ext cx="8247888" cy="4979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27305" y="1903784"/>
            <a:ext cx="7893879" cy="44402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96130" y="2042783"/>
            <a:ext cx="3094353" cy="4938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43563" y="2069639"/>
            <a:ext cx="2999487" cy="397606"/>
          </a:xfrm>
          <a:custGeom>
            <a:avLst/>
            <a:gdLst/>
            <a:ahLst/>
            <a:cxnLst/>
            <a:rect l="l" t="t" r="r" b="b"/>
            <a:pathLst>
              <a:path w="3276600" h="434339">
                <a:moveTo>
                  <a:pt x="0" y="434339"/>
                </a:moveTo>
                <a:lnTo>
                  <a:pt x="3276600" y="434339"/>
                </a:lnTo>
                <a:lnTo>
                  <a:pt x="3276600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75138" y="2207405"/>
            <a:ext cx="3095747" cy="3292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2919" y="2233563"/>
            <a:ext cx="2999487" cy="233681"/>
          </a:xfrm>
          <a:custGeom>
            <a:avLst/>
            <a:gdLst/>
            <a:ahLst/>
            <a:cxnLst/>
            <a:rect l="l" t="t" r="r" b="b"/>
            <a:pathLst>
              <a:path w="3276600" h="255269">
                <a:moveTo>
                  <a:pt x="0" y="255270"/>
                </a:moveTo>
                <a:lnTo>
                  <a:pt x="3276600" y="255270"/>
                </a:lnTo>
                <a:lnTo>
                  <a:pt x="3276600" y="0"/>
                </a:lnTo>
                <a:lnTo>
                  <a:pt x="0" y="0"/>
                </a:lnTo>
                <a:lnTo>
                  <a:pt x="0" y="25527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07451" y="6456804"/>
            <a:ext cx="15171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2535" y="2057400"/>
            <a:ext cx="7367641" cy="4054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23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5000" y="1905000"/>
            <a:ext cx="7697937" cy="44362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72536" y="2057401"/>
            <a:ext cx="7367532" cy="41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19844" y="4847642"/>
            <a:ext cx="192709" cy="2578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64766" y="4872305"/>
            <a:ext cx="103082" cy="169271"/>
          </a:xfrm>
          <a:custGeom>
            <a:avLst/>
            <a:gdLst/>
            <a:ahLst/>
            <a:cxnLst/>
            <a:rect l="l" t="t" r="r" b="b"/>
            <a:pathLst>
              <a:path w="120650" h="198120">
                <a:moveTo>
                  <a:pt x="0" y="197827"/>
                </a:moveTo>
                <a:lnTo>
                  <a:pt x="120651" y="197827"/>
                </a:lnTo>
                <a:lnTo>
                  <a:pt x="120651" y="0"/>
                </a:lnTo>
                <a:lnTo>
                  <a:pt x="0" y="0"/>
                </a:lnTo>
                <a:lnTo>
                  <a:pt x="0" y="19782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66214" y="4618474"/>
            <a:ext cx="457032" cy="8854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10812" y="4643571"/>
            <a:ext cx="368382" cy="795900"/>
          </a:xfrm>
          <a:custGeom>
            <a:avLst/>
            <a:gdLst/>
            <a:ahLst/>
            <a:cxnLst/>
            <a:rect l="l" t="t" r="r" b="b"/>
            <a:pathLst>
              <a:path w="431165" h="931545">
                <a:moveTo>
                  <a:pt x="0" y="931024"/>
                </a:moveTo>
                <a:lnTo>
                  <a:pt x="430910" y="931024"/>
                </a:lnTo>
                <a:lnTo>
                  <a:pt x="430910" y="0"/>
                </a:lnTo>
                <a:lnTo>
                  <a:pt x="0" y="0"/>
                </a:lnTo>
                <a:lnTo>
                  <a:pt x="0" y="931024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2E0CD9-7AB0-42E7-AC7D-B29FC03234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24347"/>
            <a:ext cx="10551663" cy="675141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In the Package Lines section, select the line item(s)</a:t>
            </a:r>
            <a:r>
              <a:rPr lang="en-PH" spc="1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and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enter the amount of items you want to add to the</a:t>
            </a:r>
            <a:r>
              <a:rPr lang="en-PH" spc="160" dirty="0">
                <a:cs typeface="Arial"/>
              </a:rPr>
              <a:t> </a:t>
            </a:r>
            <a:r>
              <a:rPr lang="en-PH" dirty="0">
                <a:cs typeface="Arial"/>
              </a:rPr>
              <a:t>package.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7818E0F-AC5E-4D86-9284-BC23259069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26748" y="1269276"/>
            <a:ext cx="8408596" cy="5186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F60846-B794-4C8A-A766-1EB24FE60D94}"/>
              </a:ext>
            </a:extLst>
          </p:cNvPr>
          <p:cNvGrpSpPr/>
          <p:nvPr/>
        </p:nvGrpSpPr>
        <p:grpSpPr>
          <a:xfrm>
            <a:off x="1625213" y="1417635"/>
            <a:ext cx="8259694" cy="4955204"/>
            <a:chOff x="1622465" y="1270038"/>
            <a:chExt cx="8982076" cy="5388579"/>
          </a:xfrm>
        </p:grpSpPr>
        <p:sp>
          <p:nvSpPr>
            <p:cNvPr id="2" name="object 2"/>
            <p:cNvSpPr txBox="1"/>
            <p:nvPr/>
          </p:nvSpPr>
          <p:spPr>
            <a:xfrm>
              <a:off x="1622466" y="1270039"/>
              <a:ext cx="8982075" cy="53885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spcBef>
                  <a:spcPts val="5"/>
                </a:spcBef>
              </a:pPr>
              <a:endParaRPr sz="2400" dirty="0">
                <a:latin typeface="Times New Roman"/>
                <a:cs typeface="Times New Roman"/>
              </a:endParaRPr>
            </a:p>
            <a:p>
              <a:pPr marR="173990" algn="r">
                <a:spcBef>
                  <a:spcPts val="5"/>
                </a:spcBef>
              </a:pPr>
              <a:endParaRPr dirty="0">
                <a:latin typeface="Arial"/>
                <a:cs typeface="Arial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622465" y="1270038"/>
              <a:ext cx="8981948" cy="505231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3520821" y="3575812"/>
              <a:ext cx="497205" cy="34607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800" dirty="0">
                  <a:solidFill>
                    <a:srgbClr val="585858"/>
                  </a:solidFill>
                  <a:latin typeface="Calibri"/>
                  <a:cs typeface="Calibri"/>
                </a:rPr>
                <a:t>1234</a:t>
              </a:r>
              <a:endParaRPr sz="800">
                <a:latin typeface="Calibri"/>
                <a:cs typeface="Calibri"/>
              </a:endParaRPr>
            </a:p>
            <a:p>
              <a:pPr marL="12700">
                <a:spcBef>
                  <a:spcPts val="660"/>
                </a:spcBef>
              </a:pPr>
              <a:r>
                <a:rPr sz="800" spc="-5" dirty="0">
                  <a:solidFill>
                    <a:srgbClr val="585858"/>
                  </a:solidFill>
                  <a:latin typeface="Calibri"/>
                  <a:cs typeface="Calibri"/>
                </a:rPr>
                <a:t>Testmarker</a:t>
              </a:r>
              <a:endParaRPr sz="800">
                <a:latin typeface="Calibri"/>
                <a:cs typeface="Calibri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3710178" y="0"/>
                  </a:moveTo>
                  <a:lnTo>
                    <a:pt x="2141728" y="0"/>
                  </a:lnTo>
                  <a:lnTo>
                    <a:pt x="2094558" y="7606"/>
                  </a:lnTo>
                  <a:lnTo>
                    <a:pt x="2053594" y="28789"/>
                  </a:lnTo>
                  <a:lnTo>
                    <a:pt x="2021292" y="61091"/>
                  </a:lnTo>
                  <a:lnTo>
                    <a:pt x="2000109" y="102055"/>
                  </a:lnTo>
                  <a:lnTo>
                    <a:pt x="1992502" y="149225"/>
                  </a:lnTo>
                  <a:lnTo>
                    <a:pt x="1992502" y="522350"/>
                  </a:lnTo>
                  <a:lnTo>
                    <a:pt x="0" y="736600"/>
                  </a:lnTo>
                  <a:lnTo>
                    <a:pt x="1992502" y="746125"/>
                  </a:lnTo>
                  <a:lnTo>
                    <a:pt x="2000109" y="793294"/>
                  </a:lnTo>
                  <a:lnTo>
                    <a:pt x="2021292" y="834258"/>
                  </a:lnTo>
                  <a:lnTo>
                    <a:pt x="2053594" y="866560"/>
                  </a:lnTo>
                  <a:lnTo>
                    <a:pt x="2094558" y="887743"/>
                  </a:lnTo>
                  <a:lnTo>
                    <a:pt x="2141728" y="895350"/>
                  </a:lnTo>
                  <a:lnTo>
                    <a:pt x="3710178" y="895350"/>
                  </a:lnTo>
                  <a:lnTo>
                    <a:pt x="3757347" y="887743"/>
                  </a:lnTo>
                  <a:lnTo>
                    <a:pt x="3798311" y="866560"/>
                  </a:lnTo>
                  <a:lnTo>
                    <a:pt x="3830613" y="834258"/>
                  </a:lnTo>
                  <a:lnTo>
                    <a:pt x="3851796" y="793294"/>
                  </a:lnTo>
                  <a:lnTo>
                    <a:pt x="3859403" y="746125"/>
                  </a:lnTo>
                  <a:lnTo>
                    <a:pt x="3859403" y="149225"/>
                  </a:lnTo>
                  <a:lnTo>
                    <a:pt x="3851796" y="102055"/>
                  </a:lnTo>
                  <a:lnTo>
                    <a:pt x="3830613" y="61091"/>
                  </a:lnTo>
                  <a:lnTo>
                    <a:pt x="3798311" y="28789"/>
                  </a:lnTo>
                  <a:lnTo>
                    <a:pt x="3757347" y="7606"/>
                  </a:lnTo>
                  <a:lnTo>
                    <a:pt x="3710178" y="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1992502" y="149225"/>
                  </a:moveTo>
                  <a:lnTo>
                    <a:pt x="2000109" y="102055"/>
                  </a:lnTo>
                  <a:lnTo>
                    <a:pt x="2021292" y="61091"/>
                  </a:lnTo>
                  <a:lnTo>
                    <a:pt x="2053594" y="28789"/>
                  </a:lnTo>
                  <a:lnTo>
                    <a:pt x="2094558" y="7606"/>
                  </a:lnTo>
                  <a:lnTo>
                    <a:pt x="2141728" y="0"/>
                  </a:lnTo>
                  <a:lnTo>
                    <a:pt x="2303653" y="0"/>
                  </a:lnTo>
                  <a:lnTo>
                    <a:pt x="2770378" y="0"/>
                  </a:lnTo>
                  <a:lnTo>
                    <a:pt x="3710178" y="0"/>
                  </a:lnTo>
                  <a:lnTo>
                    <a:pt x="3757347" y="7606"/>
                  </a:lnTo>
                  <a:lnTo>
                    <a:pt x="3798311" y="28789"/>
                  </a:lnTo>
                  <a:lnTo>
                    <a:pt x="3830613" y="61091"/>
                  </a:lnTo>
                  <a:lnTo>
                    <a:pt x="3851796" y="102055"/>
                  </a:lnTo>
                  <a:lnTo>
                    <a:pt x="3859403" y="149225"/>
                  </a:lnTo>
                  <a:lnTo>
                    <a:pt x="3859403" y="522350"/>
                  </a:lnTo>
                  <a:lnTo>
                    <a:pt x="3859403" y="746125"/>
                  </a:lnTo>
                  <a:lnTo>
                    <a:pt x="3851796" y="793294"/>
                  </a:lnTo>
                  <a:lnTo>
                    <a:pt x="3830613" y="834258"/>
                  </a:lnTo>
                  <a:lnTo>
                    <a:pt x="3798311" y="866560"/>
                  </a:lnTo>
                  <a:lnTo>
                    <a:pt x="3757347" y="887743"/>
                  </a:lnTo>
                  <a:lnTo>
                    <a:pt x="3710178" y="895350"/>
                  </a:lnTo>
                  <a:lnTo>
                    <a:pt x="2770378" y="895350"/>
                  </a:lnTo>
                  <a:lnTo>
                    <a:pt x="2303653" y="895350"/>
                  </a:lnTo>
                  <a:lnTo>
                    <a:pt x="2141728" y="895350"/>
                  </a:lnTo>
                  <a:lnTo>
                    <a:pt x="2094558" y="887743"/>
                  </a:lnTo>
                  <a:lnTo>
                    <a:pt x="2053594" y="866560"/>
                  </a:lnTo>
                  <a:lnTo>
                    <a:pt x="2021292" y="834258"/>
                  </a:lnTo>
                  <a:lnTo>
                    <a:pt x="2000109" y="793294"/>
                  </a:lnTo>
                  <a:lnTo>
                    <a:pt x="1992502" y="746125"/>
                  </a:lnTo>
                  <a:lnTo>
                    <a:pt x="0" y="736600"/>
                  </a:lnTo>
                  <a:lnTo>
                    <a:pt x="1992502" y="522350"/>
                  </a:lnTo>
                  <a:lnTo>
                    <a:pt x="1992502" y="149225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5571730" y="2448412"/>
              <a:ext cx="2155496" cy="602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065" marR="5080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on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“Save”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and  “Return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ASN”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return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the View 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</a:t>
              </a:r>
              <a:r>
                <a:rPr sz="1200" b="1" spc="-6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page.</a:t>
              </a:r>
              <a:endParaRPr sz="1200" dirty="0">
                <a:latin typeface="Arial"/>
                <a:cs typeface="Arial"/>
              </a:endParaRPr>
            </a:p>
          </p:txBody>
        </p:sp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7C696F-E1EB-48BD-97CA-70B5BE014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D501198-9D89-416B-AF9F-AA145633C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9956805" cy="762001"/>
          </a:xfrm>
        </p:spPr>
        <p:txBody>
          <a:bodyPr/>
          <a:lstStyle/>
          <a:p>
            <a:r>
              <a:rPr lang="es-ES" dirty="0"/>
              <a:t>Como conectarse al portal por primera vez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635721-7471-4DBB-859E-9352CCA2F4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8721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/>
              <a:t>To </a:t>
            </a:r>
            <a:r>
              <a:rPr lang="en-PH" spc="-5" dirty="0"/>
              <a:t>send the ASN </a:t>
            </a:r>
            <a:r>
              <a:rPr lang="en-PH" dirty="0"/>
              <a:t>click </a:t>
            </a:r>
            <a:r>
              <a:rPr lang="en-PH" spc="-5" dirty="0"/>
              <a:t>on the </a:t>
            </a:r>
            <a:r>
              <a:rPr lang="en-PH" b="1" spc="-5" dirty="0"/>
              <a:t>Save and</a:t>
            </a:r>
            <a:r>
              <a:rPr lang="en-PH" b="1" spc="145" dirty="0"/>
              <a:t> </a:t>
            </a:r>
            <a:r>
              <a:rPr lang="en-PH" b="1" spc="-5" dirty="0"/>
              <a:t>Send</a:t>
            </a:r>
            <a:r>
              <a:rPr lang="en-PH" b="1" spc="30" dirty="0"/>
              <a:t> </a:t>
            </a:r>
            <a:r>
              <a:rPr lang="en-PH" dirty="0"/>
              <a:t>link. </a:t>
            </a:r>
            <a:r>
              <a:rPr lang="en-PH" spc="-5" dirty="0"/>
              <a:t>The system will display a message confirming the </a:t>
            </a:r>
            <a:r>
              <a:rPr lang="en-PH" b="1" spc="-5" dirty="0"/>
              <a:t>Invoice </a:t>
            </a:r>
            <a:r>
              <a:rPr lang="en-PH" b="1" dirty="0"/>
              <a:t>was </a:t>
            </a:r>
            <a:r>
              <a:rPr lang="en-PH" b="1" spc="-5" dirty="0"/>
              <a:t>successfully</a:t>
            </a:r>
            <a:r>
              <a:rPr lang="en-PH" b="1" spc="-40" dirty="0"/>
              <a:t> </a:t>
            </a:r>
            <a:r>
              <a:rPr lang="en-PH" b="1" spc="-5" dirty="0"/>
              <a:t>sent</a:t>
            </a: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64735" y="2852927"/>
            <a:ext cx="4584192" cy="1557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60061" y="3047936"/>
            <a:ext cx="3995674" cy="9699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64735" y="3837433"/>
            <a:ext cx="3483864" cy="9768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60062" y="4032504"/>
            <a:ext cx="2895981" cy="3884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2236470" y="39916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2236470" y="39916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2075814" y="406908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2075814" y="4069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A8868D27-4C10-41CA-B732-1F58E6569C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62400" y="2624505"/>
            <a:ext cx="4148327" cy="2831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7853" y="2819197"/>
            <a:ext cx="3560317" cy="22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3302762" y="0"/>
                </a:moveTo>
                <a:lnTo>
                  <a:pt x="1969897" y="0"/>
                </a:lnTo>
                <a:lnTo>
                  <a:pt x="1927901" y="8493"/>
                </a:lnTo>
                <a:lnTo>
                  <a:pt x="1893585" y="31654"/>
                </a:lnTo>
                <a:lnTo>
                  <a:pt x="1870438" y="66008"/>
                </a:lnTo>
                <a:lnTo>
                  <a:pt x="1861947" y="108076"/>
                </a:lnTo>
                <a:lnTo>
                  <a:pt x="0" y="144779"/>
                </a:lnTo>
                <a:lnTo>
                  <a:pt x="1861947" y="270001"/>
                </a:lnTo>
                <a:lnTo>
                  <a:pt x="1861947" y="540003"/>
                </a:lnTo>
                <a:lnTo>
                  <a:pt x="1870438" y="581999"/>
                </a:lnTo>
                <a:lnTo>
                  <a:pt x="1893585" y="616315"/>
                </a:lnTo>
                <a:lnTo>
                  <a:pt x="1927901" y="639462"/>
                </a:lnTo>
                <a:lnTo>
                  <a:pt x="1969897" y="647953"/>
                </a:lnTo>
                <a:lnTo>
                  <a:pt x="3302762" y="647953"/>
                </a:lnTo>
                <a:lnTo>
                  <a:pt x="3344757" y="639462"/>
                </a:lnTo>
                <a:lnTo>
                  <a:pt x="3379073" y="616315"/>
                </a:lnTo>
                <a:lnTo>
                  <a:pt x="3402220" y="581999"/>
                </a:lnTo>
                <a:lnTo>
                  <a:pt x="3410712" y="540003"/>
                </a:lnTo>
                <a:lnTo>
                  <a:pt x="3410712" y="108076"/>
                </a:lnTo>
                <a:lnTo>
                  <a:pt x="3402220" y="66008"/>
                </a:lnTo>
                <a:lnTo>
                  <a:pt x="3379073" y="31654"/>
                </a:lnTo>
                <a:lnTo>
                  <a:pt x="3344757" y="8493"/>
                </a:lnTo>
                <a:lnTo>
                  <a:pt x="3302762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1861947" y="108076"/>
                </a:moveTo>
                <a:lnTo>
                  <a:pt x="1870438" y="66008"/>
                </a:lnTo>
                <a:lnTo>
                  <a:pt x="1893585" y="31654"/>
                </a:lnTo>
                <a:lnTo>
                  <a:pt x="1927901" y="8493"/>
                </a:lnTo>
                <a:lnTo>
                  <a:pt x="1969897" y="0"/>
                </a:lnTo>
                <a:lnTo>
                  <a:pt x="2120011" y="0"/>
                </a:lnTo>
                <a:lnTo>
                  <a:pt x="2507234" y="0"/>
                </a:lnTo>
                <a:lnTo>
                  <a:pt x="3302762" y="0"/>
                </a:lnTo>
                <a:lnTo>
                  <a:pt x="3344757" y="8493"/>
                </a:lnTo>
                <a:lnTo>
                  <a:pt x="3379073" y="31654"/>
                </a:lnTo>
                <a:lnTo>
                  <a:pt x="3402220" y="66008"/>
                </a:lnTo>
                <a:lnTo>
                  <a:pt x="3410712" y="108076"/>
                </a:lnTo>
                <a:lnTo>
                  <a:pt x="3410712" y="270001"/>
                </a:lnTo>
                <a:lnTo>
                  <a:pt x="3410712" y="540003"/>
                </a:lnTo>
                <a:lnTo>
                  <a:pt x="3402220" y="581999"/>
                </a:lnTo>
                <a:lnTo>
                  <a:pt x="3379073" y="616315"/>
                </a:lnTo>
                <a:lnTo>
                  <a:pt x="3344757" y="639462"/>
                </a:lnTo>
                <a:lnTo>
                  <a:pt x="3302762" y="647953"/>
                </a:lnTo>
                <a:lnTo>
                  <a:pt x="2507234" y="647953"/>
                </a:lnTo>
                <a:lnTo>
                  <a:pt x="2120011" y="647953"/>
                </a:lnTo>
                <a:lnTo>
                  <a:pt x="1969897" y="647953"/>
                </a:lnTo>
                <a:lnTo>
                  <a:pt x="1927901" y="639462"/>
                </a:lnTo>
                <a:lnTo>
                  <a:pt x="1893585" y="616315"/>
                </a:lnTo>
                <a:lnTo>
                  <a:pt x="1870438" y="581999"/>
                </a:lnTo>
                <a:lnTo>
                  <a:pt x="1861947" y="540003"/>
                </a:lnTo>
                <a:lnTo>
                  <a:pt x="1861947" y="270001"/>
                </a:lnTo>
                <a:lnTo>
                  <a:pt x="0" y="144779"/>
                </a:lnTo>
                <a:lnTo>
                  <a:pt x="1861947" y="10807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35037" y="3898316"/>
            <a:ext cx="125222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686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on 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Accepted</a:t>
            </a:r>
            <a:r>
              <a:rPr sz="1200" b="1" spc="-5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Orders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1F4BD-FFB3-4D1C-A64F-E29CCCD44E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DD4DAAB-CEF8-405C-9BE9-8B67BC6080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826643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begin invoicing from the POR, suppliers will need to </a:t>
            </a:r>
            <a:r>
              <a:rPr lang="en-PH" dirty="0">
                <a:cs typeface="Arial"/>
              </a:rPr>
              <a:t>go </a:t>
            </a:r>
            <a:r>
              <a:rPr lang="en-PH" spc="-5" dirty="0">
                <a:cs typeface="Arial"/>
              </a:rPr>
              <a:t>to  the Order Management Home page and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 “</a:t>
            </a:r>
            <a:r>
              <a:rPr lang="en-PH" b="1" spc="-5" dirty="0">
                <a:cs typeface="Arial"/>
              </a:rPr>
              <a:t>Accepted</a:t>
            </a:r>
            <a:r>
              <a:rPr lang="en-PH" spc="-5" dirty="0">
                <a:cs typeface="Arial"/>
              </a:rPr>
              <a:t>”</a:t>
            </a:r>
            <a:r>
              <a:rPr lang="en-PH" spc="-1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folder.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861947" y="2195511"/>
            <a:ext cx="8388096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400" y="2391359"/>
            <a:ext cx="7799324" cy="3602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2268550" y="0"/>
                </a:moveTo>
                <a:lnTo>
                  <a:pt x="477850" y="0"/>
                </a:lnTo>
                <a:lnTo>
                  <a:pt x="433975" y="8850"/>
                </a:lnTo>
                <a:lnTo>
                  <a:pt x="398125" y="32988"/>
                </a:lnTo>
                <a:lnTo>
                  <a:pt x="373944" y="68794"/>
                </a:lnTo>
                <a:lnTo>
                  <a:pt x="365074" y="112649"/>
                </a:lnTo>
                <a:lnTo>
                  <a:pt x="365074" y="394462"/>
                </a:lnTo>
                <a:lnTo>
                  <a:pt x="0" y="417575"/>
                </a:lnTo>
                <a:lnTo>
                  <a:pt x="365074" y="563499"/>
                </a:lnTo>
                <a:lnTo>
                  <a:pt x="373944" y="607427"/>
                </a:lnTo>
                <a:lnTo>
                  <a:pt x="398125" y="643270"/>
                </a:lnTo>
                <a:lnTo>
                  <a:pt x="433975" y="667422"/>
                </a:lnTo>
                <a:lnTo>
                  <a:pt x="477850" y="676275"/>
                </a:lnTo>
                <a:lnTo>
                  <a:pt x="2268550" y="676275"/>
                </a:lnTo>
                <a:lnTo>
                  <a:pt x="2312404" y="667422"/>
                </a:lnTo>
                <a:lnTo>
                  <a:pt x="2348210" y="643270"/>
                </a:lnTo>
                <a:lnTo>
                  <a:pt x="2372348" y="607427"/>
                </a:lnTo>
                <a:lnTo>
                  <a:pt x="2381199" y="563499"/>
                </a:lnTo>
                <a:lnTo>
                  <a:pt x="2381199" y="112649"/>
                </a:lnTo>
                <a:lnTo>
                  <a:pt x="2372348" y="68794"/>
                </a:lnTo>
                <a:lnTo>
                  <a:pt x="2348210" y="32988"/>
                </a:lnTo>
                <a:lnTo>
                  <a:pt x="2312404" y="8850"/>
                </a:lnTo>
                <a:lnTo>
                  <a:pt x="226855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365074" y="112649"/>
                </a:moveTo>
                <a:lnTo>
                  <a:pt x="373944" y="68794"/>
                </a:lnTo>
                <a:lnTo>
                  <a:pt x="398125" y="32988"/>
                </a:lnTo>
                <a:lnTo>
                  <a:pt x="433975" y="8850"/>
                </a:lnTo>
                <a:lnTo>
                  <a:pt x="477850" y="0"/>
                </a:lnTo>
                <a:lnTo>
                  <a:pt x="701116" y="0"/>
                </a:lnTo>
                <a:lnTo>
                  <a:pt x="1205179" y="0"/>
                </a:lnTo>
                <a:lnTo>
                  <a:pt x="2268550" y="0"/>
                </a:lnTo>
                <a:lnTo>
                  <a:pt x="2312404" y="8850"/>
                </a:lnTo>
                <a:lnTo>
                  <a:pt x="2348210" y="32988"/>
                </a:lnTo>
                <a:lnTo>
                  <a:pt x="2372348" y="68794"/>
                </a:lnTo>
                <a:lnTo>
                  <a:pt x="2381199" y="112649"/>
                </a:lnTo>
                <a:lnTo>
                  <a:pt x="2381199" y="394462"/>
                </a:lnTo>
                <a:lnTo>
                  <a:pt x="2381199" y="563499"/>
                </a:lnTo>
                <a:lnTo>
                  <a:pt x="2372348" y="607427"/>
                </a:lnTo>
                <a:lnTo>
                  <a:pt x="2348210" y="643270"/>
                </a:lnTo>
                <a:lnTo>
                  <a:pt x="2312404" y="667422"/>
                </a:lnTo>
                <a:lnTo>
                  <a:pt x="2268550" y="676275"/>
                </a:lnTo>
                <a:lnTo>
                  <a:pt x="1205179" y="676275"/>
                </a:lnTo>
                <a:lnTo>
                  <a:pt x="701116" y="676275"/>
                </a:lnTo>
                <a:lnTo>
                  <a:pt x="477850" y="676275"/>
                </a:lnTo>
                <a:lnTo>
                  <a:pt x="433975" y="667422"/>
                </a:lnTo>
                <a:lnTo>
                  <a:pt x="398125" y="643270"/>
                </a:lnTo>
                <a:lnTo>
                  <a:pt x="373944" y="607427"/>
                </a:lnTo>
                <a:lnTo>
                  <a:pt x="365074" y="563499"/>
                </a:lnTo>
                <a:lnTo>
                  <a:pt x="0" y="417575"/>
                </a:lnTo>
                <a:lnTo>
                  <a:pt x="365074" y="394462"/>
                </a:lnTo>
                <a:lnTo>
                  <a:pt x="365074" y="11264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2368550" y="0"/>
                </a:moveTo>
                <a:lnTo>
                  <a:pt x="855090" y="0"/>
                </a:lnTo>
                <a:lnTo>
                  <a:pt x="822418" y="6598"/>
                </a:lnTo>
                <a:lnTo>
                  <a:pt x="795734" y="24590"/>
                </a:lnTo>
                <a:lnTo>
                  <a:pt x="777742" y="51274"/>
                </a:lnTo>
                <a:lnTo>
                  <a:pt x="771144" y="83946"/>
                </a:lnTo>
                <a:lnTo>
                  <a:pt x="771144" y="294004"/>
                </a:lnTo>
                <a:lnTo>
                  <a:pt x="0" y="330834"/>
                </a:lnTo>
                <a:lnTo>
                  <a:pt x="771144" y="419988"/>
                </a:lnTo>
                <a:lnTo>
                  <a:pt x="777742" y="452735"/>
                </a:lnTo>
                <a:lnTo>
                  <a:pt x="795734" y="479456"/>
                </a:lnTo>
                <a:lnTo>
                  <a:pt x="822418" y="497462"/>
                </a:lnTo>
                <a:lnTo>
                  <a:pt x="855090" y="504063"/>
                </a:lnTo>
                <a:lnTo>
                  <a:pt x="2368550" y="504063"/>
                </a:lnTo>
                <a:lnTo>
                  <a:pt x="2401222" y="497462"/>
                </a:lnTo>
                <a:lnTo>
                  <a:pt x="2427906" y="479456"/>
                </a:lnTo>
                <a:lnTo>
                  <a:pt x="2445898" y="452735"/>
                </a:lnTo>
                <a:lnTo>
                  <a:pt x="2452497" y="419988"/>
                </a:lnTo>
                <a:lnTo>
                  <a:pt x="2452497" y="83946"/>
                </a:lnTo>
                <a:lnTo>
                  <a:pt x="2445898" y="51274"/>
                </a:lnTo>
                <a:lnTo>
                  <a:pt x="2427906" y="24590"/>
                </a:lnTo>
                <a:lnTo>
                  <a:pt x="2401222" y="6598"/>
                </a:lnTo>
                <a:lnTo>
                  <a:pt x="2368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771144" y="83946"/>
                </a:moveTo>
                <a:lnTo>
                  <a:pt x="777742" y="51274"/>
                </a:lnTo>
                <a:lnTo>
                  <a:pt x="795734" y="24590"/>
                </a:lnTo>
                <a:lnTo>
                  <a:pt x="822418" y="6598"/>
                </a:lnTo>
                <a:lnTo>
                  <a:pt x="855090" y="0"/>
                </a:lnTo>
                <a:lnTo>
                  <a:pt x="1051306" y="0"/>
                </a:lnTo>
                <a:lnTo>
                  <a:pt x="1471676" y="0"/>
                </a:lnTo>
                <a:lnTo>
                  <a:pt x="2368550" y="0"/>
                </a:lnTo>
                <a:lnTo>
                  <a:pt x="2401222" y="6598"/>
                </a:lnTo>
                <a:lnTo>
                  <a:pt x="2427906" y="24590"/>
                </a:lnTo>
                <a:lnTo>
                  <a:pt x="2445898" y="51274"/>
                </a:lnTo>
                <a:lnTo>
                  <a:pt x="2452497" y="83946"/>
                </a:lnTo>
                <a:lnTo>
                  <a:pt x="2452497" y="294004"/>
                </a:lnTo>
                <a:lnTo>
                  <a:pt x="2452497" y="419988"/>
                </a:lnTo>
                <a:lnTo>
                  <a:pt x="2445898" y="452735"/>
                </a:lnTo>
                <a:lnTo>
                  <a:pt x="2427906" y="479456"/>
                </a:lnTo>
                <a:lnTo>
                  <a:pt x="2401222" y="497462"/>
                </a:lnTo>
                <a:lnTo>
                  <a:pt x="2368550" y="504063"/>
                </a:lnTo>
                <a:lnTo>
                  <a:pt x="1471676" y="504063"/>
                </a:lnTo>
                <a:lnTo>
                  <a:pt x="1051306" y="504063"/>
                </a:lnTo>
                <a:lnTo>
                  <a:pt x="855090" y="504063"/>
                </a:lnTo>
                <a:lnTo>
                  <a:pt x="822418" y="497462"/>
                </a:lnTo>
                <a:lnTo>
                  <a:pt x="795734" y="479456"/>
                </a:lnTo>
                <a:lnTo>
                  <a:pt x="777742" y="452735"/>
                </a:lnTo>
                <a:lnTo>
                  <a:pt x="771144" y="419988"/>
                </a:lnTo>
                <a:lnTo>
                  <a:pt x="0" y="330834"/>
                </a:lnTo>
                <a:lnTo>
                  <a:pt x="771144" y="294004"/>
                </a:lnTo>
                <a:lnTo>
                  <a:pt x="771144" y="8394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774950" y="2457642"/>
            <a:ext cx="5412740" cy="128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3375" marR="5080" indent="11112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Build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link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spcBef>
                <a:spcPts val="40"/>
              </a:spcBef>
            </a:pPr>
            <a:endParaRPr sz="1100">
              <a:latin typeface="Times New Roman"/>
              <a:cs typeface="Times New Roman"/>
            </a:endParaRPr>
          </a:p>
          <a:p>
            <a:pPr marR="3658235" algn="ctr">
              <a:spcBef>
                <a:spcPts val="5"/>
              </a:spcBef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box to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select</a:t>
            </a:r>
            <a:endParaRPr sz="1200">
              <a:latin typeface="Arial"/>
              <a:cs typeface="Arial"/>
            </a:endParaRPr>
          </a:p>
          <a:p>
            <a:pPr marL="52069" marR="3710304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into an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invoicec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8B4AC0-88BC-404F-8522-940D670C8A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2D109AB-E4B7-4092-9BDA-457F99F486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7452" y="1339798"/>
            <a:ext cx="10896600" cy="89376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There are 2 ways to </a:t>
            </a:r>
            <a:r>
              <a:rPr lang="en-PH" dirty="0">
                <a:cs typeface="Arial"/>
              </a:rPr>
              <a:t>create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invoice.</a:t>
            </a:r>
            <a:r>
              <a:rPr lang="en-PH" spc="-5" dirty="0">
                <a:cs typeface="Arial"/>
              </a:rPr>
              <a:t> The </a:t>
            </a:r>
            <a:r>
              <a:rPr lang="en-PH" dirty="0">
                <a:cs typeface="Arial"/>
              </a:rPr>
              <a:t>first way </a:t>
            </a:r>
            <a:r>
              <a:rPr lang="en-PH" spc="-5" dirty="0">
                <a:cs typeface="Arial"/>
              </a:rPr>
              <a:t>is </a:t>
            </a:r>
            <a:r>
              <a:rPr lang="en-PH" spc="254" dirty="0">
                <a:cs typeface="Arial"/>
              </a:rPr>
              <a:t> </a:t>
            </a:r>
            <a:r>
              <a:rPr lang="en-PH" spc="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find the </a:t>
            </a:r>
            <a:r>
              <a:rPr lang="en-PH" spc="-10" dirty="0">
                <a:cs typeface="Arial"/>
              </a:rPr>
              <a:t>PO </a:t>
            </a:r>
            <a:r>
              <a:rPr lang="en-PH" spc="-5" dirty="0">
                <a:cs typeface="Arial"/>
              </a:rPr>
              <a:t>you </a:t>
            </a:r>
            <a:r>
              <a:rPr lang="en-PH" dirty="0">
                <a:cs typeface="Arial"/>
              </a:rPr>
              <a:t>want to </a:t>
            </a:r>
            <a:r>
              <a:rPr lang="en-PH" spc="-5" dirty="0">
                <a:cs typeface="Arial"/>
              </a:rPr>
              <a:t>invoice. Then </a:t>
            </a:r>
            <a:r>
              <a:rPr lang="en-PH" dirty="0">
                <a:cs typeface="Arial"/>
              </a:rPr>
              <a:t>click </a:t>
            </a:r>
            <a:r>
              <a:rPr lang="en-PH" spc="-10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box to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left of the </a:t>
            </a:r>
            <a:r>
              <a:rPr lang="en-PH" spc="-10" dirty="0">
                <a:cs typeface="Arial"/>
              </a:rPr>
              <a:t>PO </a:t>
            </a:r>
            <a:r>
              <a:rPr lang="en-PH" dirty="0">
                <a:cs typeface="Arial"/>
              </a:rPr>
              <a:t>number </a:t>
            </a:r>
            <a:r>
              <a:rPr lang="en-PH" spc="-5" dirty="0">
                <a:cs typeface="Arial"/>
              </a:rPr>
              <a:t>and click on the Build Invoice link located above or below the</a:t>
            </a:r>
            <a:r>
              <a:rPr lang="en-PH" spc="4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PO’s.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28215" y="1680970"/>
            <a:ext cx="8406385" cy="48722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57400" y="1970078"/>
            <a:ext cx="7677150" cy="4237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C48FD4-12E6-404C-A7AF-131DB23737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41EB87-7186-49C8-A74C-560DFCE44A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5005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 purchase order is created into </a:t>
            </a:r>
            <a:r>
              <a:rPr lang="en-PH" dirty="0">
                <a:cs typeface="Arial"/>
              </a:rPr>
              <a:t>an </a:t>
            </a:r>
            <a:r>
              <a:rPr lang="en-PH" spc="-5" dirty="0">
                <a:cs typeface="Arial"/>
              </a:rPr>
              <a:t>invoice and the</a:t>
            </a:r>
            <a:r>
              <a:rPr lang="en-PH" spc="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invoice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screen </a:t>
            </a:r>
            <a:r>
              <a:rPr lang="en-PH" dirty="0">
                <a:cs typeface="Arial"/>
              </a:rPr>
              <a:t>will</a:t>
            </a:r>
            <a:r>
              <a:rPr lang="en-PH" spc="-6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3690875" y="3295118"/>
            <a:ext cx="875360" cy="2152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8073" y="1538389"/>
            <a:ext cx="8510016" cy="2499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83210" y="1733335"/>
            <a:ext cx="7921625" cy="1911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3210" y="1334915"/>
            <a:ext cx="44875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The second option is to open the</a:t>
            </a:r>
            <a:r>
              <a:rPr spc="-15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PO</a:t>
            </a:r>
          </a:p>
        </p:txBody>
      </p:sp>
      <p:sp>
        <p:nvSpPr>
          <p:cNvPr id="5" name="object 5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1008126" y="471424"/>
                </a:moveTo>
                <a:lnTo>
                  <a:pt x="705611" y="471424"/>
                </a:lnTo>
                <a:lnTo>
                  <a:pt x="1203071" y="850011"/>
                </a:lnTo>
                <a:lnTo>
                  <a:pt x="1008126" y="471424"/>
                </a:lnTo>
                <a:close/>
              </a:path>
              <a:path w="1209675" h="850264">
                <a:moveTo>
                  <a:pt x="1131061" y="0"/>
                </a:moveTo>
                <a:lnTo>
                  <a:pt x="78613" y="0"/>
                </a:lnTo>
                <a:lnTo>
                  <a:pt x="48005" y="6173"/>
                </a:lnTo>
                <a:lnTo>
                  <a:pt x="23018" y="23002"/>
                </a:lnTo>
                <a:lnTo>
                  <a:pt x="6175" y="47952"/>
                </a:lnTo>
                <a:lnTo>
                  <a:pt x="0" y="78486"/>
                </a:lnTo>
                <a:lnTo>
                  <a:pt x="0" y="392811"/>
                </a:lnTo>
                <a:lnTo>
                  <a:pt x="6175" y="423418"/>
                </a:lnTo>
                <a:lnTo>
                  <a:pt x="23018" y="448405"/>
                </a:lnTo>
                <a:lnTo>
                  <a:pt x="48005" y="465248"/>
                </a:lnTo>
                <a:lnTo>
                  <a:pt x="78613" y="471424"/>
                </a:lnTo>
                <a:lnTo>
                  <a:pt x="1131061" y="471424"/>
                </a:lnTo>
                <a:lnTo>
                  <a:pt x="1161669" y="465248"/>
                </a:lnTo>
                <a:lnTo>
                  <a:pt x="1186656" y="448405"/>
                </a:lnTo>
                <a:lnTo>
                  <a:pt x="1203499" y="423418"/>
                </a:lnTo>
                <a:lnTo>
                  <a:pt x="1209675" y="392811"/>
                </a:lnTo>
                <a:lnTo>
                  <a:pt x="1209675" y="78486"/>
                </a:lnTo>
                <a:lnTo>
                  <a:pt x="1203499" y="47952"/>
                </a:lnTo>
                <a:lnTo>
                  <a:pt x="1186656" y="23002"/>
                </a:lnTo>
                <a:lnTo>
                  <a:pt x="1161669" y="6173"/>
                </a:lnTo>
                <a:lnTo>
                  <a:pt x="1131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0" y="78486"/>
                </a:moveTo>
                <a:lnTo>
                  <a:pt x="6175" y="47952"/>
                </a:lnTo>
                <a:lnTo>
                  <a:pt x="23018" y="23002"/>
                </a:lnTo>
                <a:lnTo>
                  <a:pt x="48005" y="6173"/>
                </a:lnTo>
                <a:lnTo>
                  <a:pt x="78613" y="0"/>
                </a:lnTo>
                <a:lnTo>
                  <a:pt x="705611" y="0"/>
                </a:lnTo>
                <a:lnTo>
                  <a:pt x="1008126" y="0"/>
                </a:lnTo>
                <a:lnTo>
                  <a:pt x="1131061" y="0"/>
                </a:lnTo>
                <a:lnTo>
                  <a:pt x="1161669" y="6173"/>
                </a:lnTo>
                <a:lnTo>
                  <a:pt x="1186656" y="23002"/>
                </a:lnTo>
                <a:lnTo>
                  <a:pt x="1203499" y="47952"/>
                </a:lnTo>
                <a:lnTo>
                  <a:pt x="1209675" y="78486"/>
                </a:lnTo>
                <a:lnTo>
                  <a:pt x="1209675" y="274954"/>
                </a:lnTo>
                <a:lnTo>
                  <a:pt x="1209675" y="392811"/>
                </a:lnTo>
                <a:lnTo>
                  <a:pt x="1203499" y="423418"/>
                </a:lnTo>
                <a:lnTo>
                  <a:pt x="1186656" y="448405"/>
                </a:lnTo>
                <a:lnTo>
                  <a:pt x="1161669" y="465248"/>
                </a:lnTo>
                <a:lnTo>
                  <a:pt x="1131061" y="471424"/>
                </a:lnTo>
                <a:lnTo>
                  <a:pt x="1008126" y="471424"/>
                </a:lnTo>
                <a:lnTo>
                  <a:pt x="1203071" y="850011"/>
                </a:lnTo>
                <a:lnTo>
                  <a:pt x="705611" y="471424"/>
                </a:lnTo>
                <a:lnTo>
                  <a:pt x="78613" y="471424"/>
                </a:lnTo>
                <a:lnTo>
                  <a:pt x="48005" y="465248"/>
                </a:lnTo>
                <a:lnTo>
                  <a:pt x="23018" y="448405"/>
                </a:lnTo>
                <a:lnTo>
                  <a:pt x="6175" y="423418"/>
                </a:lnTo>
                <a:lnTo>
                  <a:pt x="0" y="392811"/>
                </a:lnTo>
                <a:lnTo>
                  <a:pt x="0" y="274954"/>
                </a:lnTo>
                <a:lnTo>
                  <a:pt x="0" y="7848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3911" y="1797724"/>
            <a:ext cx="9677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780"/>
            <a:r>
              <a:rPr sz="1200" b="1" dirty="0">
                <a:latin typeface="+mj-lt"/>
                <a:cs typeface="Arial"/>
              </a:rPr>
              <a:t>Click icon to  open </a:t>
            </a:r>
            <a:r>
              <a:rPr sz="1200" b="1" spc="-5" dirty="0">
                <a:latin typeface="+mj-lt"/>
                <a:cs typeface="Arial"/>
              </a:rPr>
              <a:t>the</a:t>
            </a:r>
            <a:r>
              <a:rPr sz="1200" b="1" spc="-8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PO.</a:t>
            </a:r>
            <a:endParaRPr sz="1200">
              <a:latin typeface="+mj-lt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8200" y="4668012"/>
            <a:ext cx="8510016" cy="2537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83210" y="4374436"/>
            <a:ext cx="7921625" cy="19494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83208" y="5832575"/>
            <a:ext cx="3026791" cy="859773"/>
          </a:xfrm>
          <a:custGeom>
            <a:avLst/>
            <a:gdLst/>
            <a:ahLst/>
            <a:cxnLst/>
            <a:rect l="l" t="t" r="r" b="b"/>
            <a:pathLst>
              <a:path w="1400810" h="1006475">
                <a:moveTo>
                  <a:pt x="1293685" y="367487"/>
                </a:moveTo>
                <a:lnTo>
                  <a:pt x="106502" y="367487"/>
                </a:lnTo>
                <a:lnTo>
                  <a:pt x="65043" y="375857"/>
                </a:lnTo>
                <a:lnTo>
                  <a:pt x="31191" y="398683"/>
                </a:lnTo>
                <a:lnTo>
                  <a:pt x="8368" y="432536"/>
                </a:lnTo>
                <a:lnTo>
                  <a:pt x="0" y="473989"/>
                </a:lnTo>
                <a:lnTo>
                  <a:pt x="0" y="899960"/>
                </a:lnTo>
                <a:lnTo>
                  <a:pt x="8368" y="941413"/>
                </a:lnTo>
                <a:lnTo>
                  <a:pt x="31191" y="975266"/>
                </a:lnTo>
                <a:lnTo>
                  <a:pt x="65043" y="998092"/>
                </a:lnTo>
                <a:lnTo>
                  <a:pt x="106502" y="1006462"/>
                </a:lnTo>
                <a:lnTo>
                  <a:pt x="1293685" y="1006462"/>
                </a:lnTo>
                <a:lnTo>
                  <a:pt x="1335141" y="998092"/>
                </a:lnTo>
                <a:lnTo>
                  <a:pt x="1369012" y="975266"/>
                </a:lnTo>
                <a:lnTo>
                  <a:pt x="1391858" y="941413"/>
                </a:lnTo>
                <a:lnTo>
                  <a:pt x="1400238" y="899960"/>
                </a:lnTo>
                <a:lnTo>
                  <a:pt x="1400238" y="473989"/>
                </a:lnTo>
                <a:lnTo>
                  <a:pt x="1391858" y="432536"/>
                </a:lnTo>
                <a:lnTo>
                  <a:pt x="1369012" y="398683"/>
                </a:lnTo>
                <a:lnTo>
                  <a:pt x="1335141" y="375857"/>
                </a:lnTo>
                <a:lnTo>
                  <a:pt x="1293685" y="367487"/>
                </a:lnTo>
                <a:close/>
              </a:path>
              <a:path w="1400810" h="1006475">
                <a:moveTo>
                  <a:pt x="213169" y="0"/>
                </a:moveTo>
                <a:lnTo>
                  <a:pt x="233362" y="367487"/>
                </a:lnTo>
                <a:lnTo>
                  <a:pt x="583412" y="367487"/>
                </a:lnTo>
                <a:lnTo>
                  <a:pt x="2131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83208" y="5832575"/>
            <a:ext cx="3026791" cy="859773"/>
          </a:xfrm>
          <a:custGeom>
            <a:avLst/>
            <a:gdLst/>
            <a:ahLst/>
            <a:cxnLst/>
            <a:rect l="l" t="t" r="r" b="b"/>
            <a:pathLst>
              <a:path w="1400810" h="1006475">
                <a:moveTo>
                  <a:pt x="0" y="473989"/>
                </a:moveTo>
                <a:lnTo>
                  <a:pt x="8368" y="432536"/>
                </a:lnTo>
                <a:lnTo>
                  <a:pt x="31191" y="398683"/>
                </a:lnTo>
                <a:lnTo>
                  <a:pt x="65043" y="375857"/>
                </a:lnTo>
                <a:lnTo>
                  <a:pt x="106502" y="367487"/>
                </a:lnTo>
                <a:lnTo>
                  <a:pt x="233362" y="367487"/>
                </a:lnTo>
                <a:lnTo>
                  <a:pt x="213169" y="0"/>
                </a:lnTo>
                <a:lnTo>
                  <a:pt x="583412" y="367487"/>
                </a:lnTo>
                <a:lnTo>
                  <a:pt x="1293685" y="367487"/>
                </a:lnTo>
                <a:lnTo>
                  <a:pt x="1335141" y="375857"/>
                </a:lnTo>
                <a:lnTo>
                  <a:pt x="1369012" y="398683"/>
                </a:lnTo>
                <a:lnTo>
                  <a:pt x="1391858" y="432536"/>
                </a:lnTo>
                <a:lnTo>
                  <a:pt x="1400238" y="473989"/>
                </a:lnTo>
                <a:lnTo>
                  <a:pt x="1400238" y="633729"/>
                </a:lnTo>
                <a:lnTo>
                  <a:pt x="1400238" y="899960"/>
                </a:lnTo>
                <a:lnTo>
                  <a:pt x="1391858" y="941413"/>
                </a:lnTo>
                <a:lnTo>
                  <a:pt x="1369012" y="975266"/>
                </a:lnTo>
                <a:lnTo>
                  <a:pt x="1335141" y="998092"/>
                </a:lnTo>
                <a:lnTo>
                  <a:pt x="1293685" y="1006462"/>
                </a:lnTo>
                <a:lnTo>
                  <a:pt x="583412" y="1006462"/>
                </a:lnTo>
                <a:lnTo>
                  <a:pt x="233362" y="1006462"/>
                </a:lnTo>
                <a:lnTo>
                  <a:pt x="106502" y="1006462"/>
                </a:lnTo>
                <a:lnTo>
                  <a:pt x="65043" y="998092"/>
                </a:lnTo>
                <a:lnTo>
                  <a:pt x="31191" y="975266"/>
                </a:lnTo>
                <a:lnTo>
                  <a:pt x="8368" y="941413"/>
                </a:lnTo>
                <a:lnTo>
                  <a:pt x="0" y="899960"/>
                </a:lnTo>
                <a:lnTo>
                  <a:pt x="0" y="633729"/>
                </a:lnTo>
                <a:lnTo>
                  <a:pt x="0" y="47398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31615" y="6229095"/>
            <a:ext cx="252598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marR="46990" indent="-83820" algn="ctr"/>
            <a:r>
              <a:rPr sz="1200" b="1" dirty="0">
                <a:latin typeface="+mj-lt"/>
                <a:cs typeface="Arial"/>
              </a:rPr>
              <a:t>1. </a:t>
            </a:r>
            <a:r>
              <a:rPr sz="1200" b="1" spc="-5" dirty="0">
                <a:latin typeface="+mj-lt"/>
                <a:cs typeface="Arial"/>
              </a:rPr>
              <a:t>Tick </a:t>
            </a:r>
            <a:r>
              <a:rPr sz="1200" b="1" dirty="0">
                <a:latin typeface="+mj-lt"/>
                <a:cs typeface="Arial"/>
              </a:rPr>
              <a:t>the</a:t>
            </a:r>
            <a:r>
              <a:rPr sz="1200" b="1" spc="-10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box  to select</a:t>
            </a:r>
            <a:r>
              <a:rPr sz="1200" b="1" spc="-12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the</a:t>
            </a:r>
            <a:endParaRPr sz="1200" dirty="0">
              <a:latin typeface="+mj-lt"/>
              <a:cs typeface="Arial"/>
            </a:endParaRPr>
          </a:p>
          <a:p>
            <a:pPr marL="12700" algn="ctr"/>
            <a:r>
              <a:rPr sz="1200" b="1" dirty="0">
                <a:latin typeface="+mj-lt"/>
                <a:cs typeface="Arial"/>
              </a:rPr>
              <a:t>lines to</a:t>
            </a:r>
            <a:r>
              <a:rPr sz="1200" b="1" spc="-80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invoice.</a:t>
            </a:r>
            <a:endParaRPr sz="1200" dirty="0">
              <a:latin typeface="+mj-lt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2135124" y="0"/>
                </a:moveTo>
                <a:lnTo>
                  <a:pt x="1045464" y="0"/>
                </a:lnTo>
                <a:lnTo>
                  <a:pt x="1012864" y="6578"/>
                </a:lnTo>
                <a:lnTo>
                  <a:pt x="986218" y="24526"/>
                </a:lnTo>
                <a:lnTo>
                  <a:pt x="968240" y="51167"/>
                </a:lnTo>
                <a:lnTo>
                  <a:pt x="961644" y="83820"/>
                </a:lnTo>
                <a:lnTo>
                  <a:pt x="961644" y="293497"/>
                </a:lnTo>
                <a:lnTo>
                  <a:pt x="0" y="598551"/>
                </a:lnTo>
                <a:lnTo>
                  <a:pt x="961644" y="419354"/>
                </a:lnTo>
                <a:lnTo>
                  <a:pt x="2218944" y="419354"/>
                </a:lnTo>
                <a:lnTo>
                  <a:pt x="2218944" y="83820"/>
                </a:lnTo>
                <a:lnTo>
                  <a:pt x="2212347" y="51167"/>
                </a:lnTo>
                <a:lnTo>
                  <a:pt x="2194369" y="24526"/>
                </a:lnTo>
                <a:lnTo>
                  <a:pt x="2167723" y="6578"/>
                </a:lnTo>
                <a:lnTo>
                  <a:pt x="2135124" y="0"/>
                </a:lnTo>
                <a:close/>
              </a:path>
              <a:path w="2219325" h="598804">
                <a:moveTo>
                  <a:pt x="2218944" y="419354"/>
                </a:moveTo>
                <a:lnTo>
                  <a:pt x="961644" y="419354"/>
                </a:lnTo>
                <a:lnTo>
                  <a:pt x="968240" y="451953"/>
                </a:lnTo>
                <a:lnTo>
                  <a:pt x="986218" y="478599"/>
                </a:lnTo>
                <a:lnTo>
                  <a:pt x="1012864" y="496577"/>
                </a:lnTo>
                <a:lnTo>
                  <a:pt x="1045464" y="503174"/>
                </a:lnTo>
                <a:lnTo>
                  <a:pt x="2135124" y="503174"/>
                </a:lnTo>
                <a:lnTo>
                  <a:pt x="2167723" y="496577"/>
                </a:lnTo>
                <a:lnTo>
                  <a:pt x="2194369" y="478599"/>
                </a:lnTo>
                <a:lnTo>
                  <a:pt x="2212347" y="451953"/>
                </a:lnTo>
                <a:lnTo>
                  <a:pt x="2218944" y="4193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961644" y="83820"/>
                </a:moveTo>
                <a:lnTo>
                  <a:pt x="968240" y="51167"/>
                </a:lnTo>
                <a:lnTo>
                  <a:pt x="986218" y="24526"/>
                </a:lnTo>
                <a:lnTo>
                  <a:pt x="1012864" y="6578"/>
                </a:lnTo>
                <a:lnTo>
                  <a:pt x="1045464" y="0"/>
                </a:lnTo>
                <a:lnTo>
                  <a:pt x="1171194" y="0"/>
                </a:lnTo>
                <a:lnTo>
                  <a:pt x="1485519" y="0"/>
                </a:lnTo>
                <a:lnTo>
                  <a:pt x="2135124" y="0"/>
                </a:lnTo>
                <a:lnTo>
                  <a:pt x="2167723" y="6578"/>
                </a:lnTo>
                <a:lnTo>
                  <a:pt x="2194369" y="24526"/>
                </a:lnTo>
                <a:lnTo>
                  <a:pt x="2212347" y="51167"/>
                </a:lnTo>
                <a:lnTo>
                  <a:pt x="2218944" y="83820"/>
                </a:lnTo>
                <a:lnTo>
                  <a:pt x="2218944" y="293497"/>
                </a:lnTo>
                <a:lnTo>
                  <a:pt x="2218944" y="419354"/>
                </a:lnTo>
                <a:lnTo>
                  <a:pt x="2212347" y="451953"/>
                </a:lnTo>
                <a:lnTo>
                  <a:pt x="2194369" y="478599"/>
                </a:lnTo>
                <a:lnTo>
                  <a:pt x="2167723" y="496577"/>
                </a:lnTo>
                <a:lnTo>
                  <a:pt x="2135124" y="503174"/>
                </a:lnTo>
                <a:lnTo>
                  <a:pt x="1485519" y="503174"/>
                </a:lnTo>
                <a:lnTo>
                  <a:pt x="1171194" y="503174"/>
                </a:lnTo>
                <a:lnTo>
                  <a:pt x="1045464" y="503174"/>
                </a:lnTo>
                <a:lnTo>
                  <a:pt x="1012864" y="496577"/>
                </a:lnTo>
                <a:lnTo>
                  <a:pt x="986218" y="478599"/>
                </a:lnTo>
                <a:lnTo>
                  <a:pt x="968240" y="451953"/>
                </a:lnTo>
                <a:lnTo>
                  <a:pt x="961644" y="419354"/>
                </a:lnTo>
                <a:lnTo>
                  <a:pt x="0" y="598551"/>
                </a:lnTo>
                <a:lnTo>
                  <a:pt x="961644" y="293497"/>
                </a:lnTo>
                <a:lnTo>
                  <a:pt x="961644" y="8382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23623" y="4952464"/>
            <a:ext cx="97409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3980"/>
            <a:r>
              <a:rPr sz="1200" b="1" dirty="0">
                <a:latin typeface="+mj-lt"/>
                <a:cs typeface="Arial"/>
              </a:rPr>
              <a:t>2. Click on  Build</a:t>
            </a:r>
            <a:r>
              <a:rPr sz="1200" b="1" spc="-7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</a:t>
            </a:r>
            <a:endParaRPr sz="1200">
              <a:latin typeface="+mj-lt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5329592-01A8-4F9A-8305-F3F3DAA20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object 16"/>
          <p:cNvSpPr txBox="1"/>
          <p:nvPr/>
        </p:nvSpPr>
        <p:spPr>
          <a:xfrm>
            <a:off x="838200" y="3943860"/>
            <a:ext cx="1069868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From the </a:t>
            </a:r>
            <a:r>
              <a:rPr b="1" spc="-15" dirty="0">
                <a:latin typeface="+mj-lt"/>
                <a:cs typeface="Arial"/>
              </a:rPr>
              <a:t>View </a:t>
            </a:r>
            <a:r>
              <a:rPr b="1" spc="-5" dirty="0">
                <a:latin typeface="+mj-lt"/>
                <a:cs typeface="Arial"/>
              </a:rPr>
              <a:t>Invoice </a:t>
            </a:r>
            <a:r>
              <a:rPr dirty="0">
                <a:latin typeface="+mj-lt"/>
                <a:cs typeface="Arial"/>
              </a:rPr>
              <a:t>page choose the lines </a:t>
            </a:r>
            <a:r>
              <a:rPr spc="-5" dirty="0">
                <a:latin typeface="+mj-lt"/>
                <a:cs typeface="Arial"/>
              </a:rPr>
              <a:t>to </a:t>
            </a:r>
            <a:r>
              <a:rPr dirty="0">
                <a:latin typeface="+mj-lt"/>
                <a:cs typeface="Arial"/>
              </a:rPr>
              <a:t>be invoiced</a:t>
            </a:r>
            <a:r>
              <a:rPr spc="-13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and then click on the </a:t>
            </a:r>
            <a:r>
              <a:rPr b="1" dirty="0">
                <a:latin typeface="+mj-lt"/>
                <a:cs typeface="Arial"/>
              </a:rPr>
              <a:t>Create </a:t>
            </a:r>
            <a:r>
              <a:rPr b="1" spc="-5" dirty="0">
                <a:latin typeface="+mj-lt"/>
                <a:cs typeface="Arial"/>
              </a:rPr>
              <a:t>Invoice</a:t>
            </a:r>
            <a:r>
              <a:rPr b="1" spc="-12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link.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965691"/>
            <a:ext cx="9144000" cy="42138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161754"/>
            <a:ext cx="9144000" cy="3624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1147318" y="533400"/>
                </a:moveTo>
                <a:lnTo>
                  <a:pt x="773049" y="533400"/>
                </a:lnTo>
                <a:lnTo>
                  <a:pt x="0" y="937132"/>
                </a:lnTo>
                <a:lnTo>
                  <a:pt x="1147318" y="533400"/>
                </a:lnTo>
                <a:close/>
              </a:path>
              <a:path w="2020570" h="937260">
                <a:moveTo>
                  <a:pt x="1931670" y="0"/>
                </a:moveTo>
                <a:lnTo>
                  <a:pt x="612520" y="0"/>
                </a:lnTo>
                <a:lnTo>
                  <a:pt x="577895" y="6979"/>
                </a:lnTo>
                <a:lnTo>
                  <a:pt x="549640" y="26019"/>
                </a:lnTo>
                <a:lnTo>
                  <a:pt x="530600" y="54274"/>
                </a:lnTo>
                <a:lnTo>
                  <a:pt x="523620" y="88900"/>
                </a:lnTo>
                <a:lnTo>
                  <a:pt x="523620" y="444500"/>
                </a:lnTo>
                <a:lnTo>
                  <a:pt x="530600" y="479125"/>
                </a:lnTo>
                <a:lnTo>
                  <a:pt x="549640" y="507380"/>
                </a:lnTo>
                <a:lnTo>
                  <a:pt x="577895" y="526420"/>
                </a:lnTo>
                <a:lnTo>
                  <a:pt x="612520" y="533400"/>
                </a:lnTo>
                <a:lnTo>
                  <a:pt x="1931670" y="533400"/>
                </a:lnTo>
                <a:lnTo>
                  <a:pt x="1966295" y="526420"/>
                </a:lnTo>
                <a:lnTo>
                  <a:pt x="1994550" y="507380"/>
                </a:lnTo>
                <a:lnTo>
                  <a:pt x="2013590" y="479125"/>
                </a:lnTo>
                <a:lnTo>
                  <a:pt x="2020570" y="444500"/>
                </a:lnTo>
                <a:lnTo>
                  <a:pt x="2020570" y="88900"/>
                </a:lnTo>
                <a:lnTo>
                  <a:pt x="2013590" y="54274"/>
                </a:lnTo>
                <a:lnTo>
                  <a:pt x="1994550" y="26019"/>
                </a:lnTo>
                <a:lnTo>
                  <a:pt x="1966295" y="6979"/>
                </a:lnTo>
                <a:lnTo>
                  <a:pt x="19316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523620" y="88900"/>
                </a:moveTo>
                <a:lnTo>
                  <a:pt x="530600" y="54274"/>
                </a:lnTo>
                <a:lnTo>
                  <a:pt x="549640" y="26019"/>
                </a:lnTo>
                <a:lnTo>
                  <a:pt x="577895" y="6979"/>
                </a:lnTo>
                <a:lnTo>
                  <a:pt x="612520" y="0"/>
                </a:lnTo>
                <a:lnTo>
                  <a:pt x="773049" y="0"/>
                </a:lnTo>
                <a:lnTo>
                  <a:pt x="1147318" y="0"/>
                </a:lnTo>
                <a:lnTo>
                  <a:pt x="1931670" y="0"/>
                </a:lnTo>
                <a:lnTo>
                  <a:pt x="1966295" y="6979"/>
                </a:lnTo>
                <a:lnTo>
                  <a:pt x="1994550" y="26019"/>
                </a:lnTo>
                <a:lnTo>
                  <a:pt x="2013590" y="54274"/>
                </a:lnTo>
                <a:lnTo>
                  <a:pt x="2020570" y="88900"/>
                </a:lnTo>
                <a:lnTo>
                  <a:pt x="2020570" y="311150"/>
                </a:lnTo>
                <a:lnTo>
                  <a:pt x="2020570" y="444500"/>
                </a:lnTo>
                <a:lnTo>
                  <a:pt x="2013590" y="479125"/>
                </a:lnTo>
                <a:lnTo>
                  <a:pt x="1994550" y="507380"/>
                </a:lnTo>
                <a:lnTo>
                  <a:pt x="1966295" y="526420"/>
                </a:lnTo>
                <a:lnTo>
                  <a:pt x="1931670" y="533400"/>
                </a:lnTo>
                <a:lnTo>
                  <a:pt x="1147318" y="533400"/>
                </a:lnTo>
                <a:lnTo>
                  <a:pt x="0" y="937132"/>
                </a:lnTo>
                <a:lnTo>
                  <a:pt x="773049" y="533400"/>
                </a:lnTo>
                <a:lnTo>
                  <a:pt x="612520" y="533400"/>
                </a:lnTo>
                <a:lnTo>
                  <a:pt x="577895" y="526420"/>
                </a:lnTo>
                <a:lnTo>
                  <a:pt x="549640" y="507380"/>
                </a:lnTo>
                <a:lnTo>
                  <a:pt x="530600" y="479125"/>
                </a:lnTo>
                <a:lnTo>
                  <a:pt x="523620" y="444500"/>
                </a:lnTo>
                <a:lnTo>
                  <a:pt x="523620" y="311150"/>
                </a:lnTo>
                <a:lnTo>
                  <a:pt x="52362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63998" y="3398251"/>
            <a:ext cx="120459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95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Change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Number.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4409BC0-1E0A-43AA-9C05-EF2A66CF4C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0428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changing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invoice number </a:t>
            </a:r>
            <a:r>
              <a:rPr lang="en-PH" spc="-5" dirty="0">
                <a:cs typeface="Arial"/>
              </a:rPr>
              <a:t>and date. </a:t>
            </a: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will </a:t>
            </a:r>
            <a:r>
              <a:rPr lang="en-PH" dirty="0">
                <a:cs typeface="Arial"/>
              </a:rPr>
              <a:t>want  </a:t>
            </a:r>
            <a:r>
              <a:rPr lang="en-PH" spc="-5" dirty="0">
                <a:cs typeface="Arial"/>
              </a:rPr>
              <a:t>this to match any internal invoicing system you may</a:t>
            </a:r>
            <a:r>
              <a:rPr lang="en-PH" spc="1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have.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C2207AD9-5263-4915-AE0A-736339962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95856" y="1827276"/>
            <a:ext cx="8674608" cy="47914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91182" y="2022398"/>
            <a:ext cx="8086725" cy="4203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2214879" y="0"/>
                </a:moveTo>
                <a:lnTo>
                  <a:pt x="115569" y="0"/>
                </a:lnTo>
                <a:lnTo>
                  <a:pt x="70615" y="9074"/>
                </a:lnTo>
                <a:lnTo>
                  <a:pt x="33877" y="33829"/>
                </a:lnTo>
                <a:lnTo>
                  <a:pt x="9092" y="70562"/>
                </a:lnTo>
                <a:lnTo>
                  <a:pt x="0" y="115570"/>
                </a:lnTo>
                <a:lnTo>
                  <a:pt x="0" y="578104"/>
                </a:lnTo>
                <a:lnTo>
                  <a:pt x="9092" y="623058"/>
                </a:lnTo>
                <a:lnTo>
                  <a:pt x="33877" y="659796"/>
                </a:lnTo>
                <a:lnTo>
                  <a:pt x="70615" y="684581"/>
                </a:lnTo>
                <a:lnTo>
                  <a:pt x="115569" y="693674"/>
                </a:lnTo>
                <a:lnTo>
                  <a:pt x="2214879" y="693674"/>
                </a:lnTo>
                <a:lnTo>
                  <a:pt x="2259834" y="684581"/>
                </a:lnTo>
                <a:lnTo>
                  <a:pt x="2296572" y="659796"/>
                </a:lnTo>
                <a:lnTo>
                  <a:pt x="2321357" y="623058"/>
                </a:lnTo>
                <a:lnTo>
                  <a:pt x="2330450" y="578104"/>
                </a:lnTo>
                <a:lnTo>
                  <a:pt x="2330450" y="289051"/>
                </a:lnTo>
                <a:lnTo>
                  <a:pt x="3237668" y="289051"/>
                </a:lnTo>
                <a:lnTo>
                  <a:pt x="2330450" y="115570"/>
                </a:lnTo>
                <a:lnTo>
                  <a:pt x="2321357" y="70562"/>
                </a:lnTo>
                <a:lnTo>
                  <a:pt x="2296572" y="33829"/>
                </a:lnTo>
                <a:lnTo>
                  <a:pt x="2259834" y="9074"/>
                </a:lnTo>
                <a:lnTo>
                  <a:pt x="2214879" y="0"/>
                </a:lnTo>
                <a:close/>
              </a:path>
              <a:path w="3390265" h="694054">
                <a:moveTo>
                  <a:pt x="3237668" y="289051"/>
                </a:moveTo>
                <a:lnTo>
                  <a:pt x="2330450" y="289051"/>
                </a:lnTo>
                <a:lnTo>
                  <a:pt x="3389757" y="318135"/>
                </a:lnTo>
                <a:lnTo>
                  <a:pt x="3237668" y="2890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0" y="115570"/>
                </a:moveTo>
                <a:lnTo>
                  <a:pt x="9092" y="70562"/>
                </a:lnTo>
                <a:lnTo>
                  <a:pt x="33877" y="33829"/>
                </a:lnTo>
                <a:lnTo>
                  <a:pt x="70615" y="9074"/>
                </a:lnTo>
                <a:lnTo>
                  <a:pt x="115569" y="0"/>
                </a:lnTo>
                <a:lnTo>
                  <a:pt x="1359407" y="0"/>
                </a:lnTo>
                <a:lnTo>
                  <a:pt x="1942083" y="0"/>
                </a:lnTo>
                <a:lnTo>
                  <a:pt x="2214879" y="0"/>
                </a:lnTo>
                <a:lnTo>
                  <a:pt x="2259834" y="9074"/>
                </a:lnTo>
                <a:lnTo>
                  <a:pt x="2296572" y="33829"/>
                </a:lnTo>
                <a:lnTo>
                  <a:pt x="2321357" y="70562"/>
                </a:lnTo>
                <a:lnTo>
                  <a:pt x="2330450" y="115570"/>
                </a:lnTo>
                <a:lnTo>
                  <a:pt x="3389757" y="318135"/>
                </a:lnTo>
                <a:lnTo>
                  <a:pt x="2330450" y="289051"/>
                </a:lnTo>
                <a:lnTo>
                  <a:pt x="2330450" y="578104"/>
                </a:lnTo>
                <a:lnTo>
                  <a:pt x="2321357" y="623058"/>
                </a:lnTo>
                <a:lnTo>
                  <a:pt x="2296572" y="659796"/>
                </a:lnTo>
                <a:lnTo>
                  <a:pt x="2259834" y="684581"/>
                </a:lnTo>
                <a:lnTo>
                  <a:pt x="2214879" y="693674"/>
                </a:lnTo>
                <a:lnTo>
                  <a:pt x="1942083" y="693674"/>
                </a:lnTo>
                <a:lnTo>
                  <a:pt x="1359407" y="693674"/>
                </a:lnTo>
                <a:lnTo>
                  <a:pt x="115569" y="693674"/>
                </a:lnTo>
                <a:lnTo>
                  <a:pt x="70615" y="684581"/>
                </a:lnTo>
                <a:lnTo>
                  <a:pt x="33877" y="659796"/>
                </a:lnTo>
                <a:lnTo>
                  <a:pt x="9092" y="623058"/>
                </a:lnTo>
                <a:lnTo>
                  <a:pt x="0" y="578104"/>
                </a:lnTo>
                <a:lnTo>
                  <a:pt x="0" y="289051"/>
                </a:lnTo>
                <a:lnTo>
                  <a:pt x="0" y="11557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657851" y="3200654"/>
            <a:ext cx="205549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Include the summarized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freight, charge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 allowance  if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applicable.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2067814" y="539750"/>
                </a:moveTo>
                <a:lnTo>
                  <a:pt x="554863" y="539750"/>
                </a:lnTo>
                <a:lnTo>
                  <a:pt x="563356" y="581745"/>
                </a:lnTo>
                <a:lnTo>
                  <a:pt x="586517" y="616061"/>
                </a:lnTo>
                <a:lnTo>
                  <a:pt x="620871" y="639208"/>
                </a:lnTo>
                <a:lnTo>
                  <a:pt x="662940" y="647700"/>
                </a:lnTo>
                <a:lnTo>
                  <a:pt x="1959864" y="647700"/>
                </a:lnTo>
                <a:lnTo>
                  <a:pt x="2001859" y="639208"/>
                </a:lnTo>
                <a:lnTo>
                  <a:pt x="2036175" y="616061"/>
                </a:lnTo>
                <a:lnTo>
                  <a:pt x="2059322" y="581745"/>
                </a:lnTo>
                <a:lnTo>
                  <a:pt x="2067814" y="539750"/>
                </a:lnTo>
                <a:close/>
              </a:path>
              <a:path w="2068195" h="647700">
                <a:moveTo>
                  <a:pt x="1959864" y="0"/>
                </a:moveTo>
                <a:lnTo>
                  <a:pt x="662940" y="0"/>
                </a:lnTo>
                <a:lnTo>
                  <a:pt x="620871" y="8473"/>
                </a:lnTo>
                <a:lnTo>
                  <a:pt x="586517" y="31591"/>
                </a:lnTo>
                <a:lnTo>
                  <a:pt x="563356" y="65901"/>
                </a:lnTo>
                <a:lnTo>
                  <a:pt x="554863" y="107950"/>
                </a:lnTo>
                <a:lnTo>
                  <a:pt x="554863" y="377825"/>
                </a:lnTo>
                <a:lnTo>
                  <a:pt x="0" y="609853"/>
                </a:lnTo>
                <a:lnTo>
                  <a:pt x="554863" y="539750"/>
                </a:lnTo>
                <a:lnTo>
                  <a:pt x="2067814" y="539750"/>
                </a:lnTo>
                <a:lnTo>
                  <a:pt x="2067814" y="107950"/>
                </a:lnTo>
                <a:lnTo>
                  <a:pt x="2059322" y="65901"/>
                </a:lnTo>
                <a:lnTo>
                  <a:pt x="2036175" y="31591"/>
                </a:lnTo>
                <a:lnTo>
                  <a:pt x="2001859" y="8473"/>
                </a:lnTo>
                <a:lnTo>
                  <a:pt x="1959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554863" y="107950"/>
                </a:moveTo>
                <a:lnTo>
                  <a:pt x="563356" y="65901"/>
                </a:lnTo>
                <a:lnTo>
                  <a:pt x="586517" y="31591"/>
                </a:lnTo>
                <a:lnTo>
                  <a:pt x="620871" y="8473"/>
                </a:lnTo>
                <a:lnTo>
                  <a:pt x="662940" y="0"/>
                </a:lnTo>
                <a:lnTo>
                  <a:pt x="807085" y="0"/>
                </a:lnTo>
                <a:lnTo>
                  <a:pt x="1185291" y="0"/>
                </a:lnTo>
                <a:lnTo>
                  <a:pt x="1959864" y="0"/>
                </a:lnTo>
                <a:lnTo>
                  <a:pt x="2001859" y="8473"/>
                </a:lnTo>
                <a:lnTo>
                  <a:pt x="2036175" y="31591"/>
                </a:lnTo>
                <a:lnTo>
                  <a:pt x="2059322" y="65901"/>
                </a:lnTo>
                <a:lnTo>
                  <a:pt x="2067814" y="107950"/>
                </a:lnTo>
                <a:lnTo>
                  <a:pt x="2067814" y="377825"/>
                </a:lnTo>
                <a:lnTo>
                  <a:pt x="2067814" y="539750"/>
                </a:lnTo>
                <a:lnTo>
                  <a:pt x="2059322" y="581745"/>
                </a:lnTo>
                <a:lnTo>
                  <a:pt x="2036175" y="616061"/>
                </a:lnTo>
                <a:lnTo>
                  <a:pt x="2001859" y="639208"/>
                </a:lnTo>
                <a:lnTo>
                  <a:pt x="1959864" y="647700"/>
                </a:lnTo>
                <a:lnTo>
                  <a:pt x="1185291" y="647700"/>
                </a:lnTo>
                <a:lnTo>
                  <a:pt x="807085" y="647700"/>
                </a:lnTo>
                <a:lnTo>
                  <a:pt x="662940" y="647700"/>
                </a:lnTo>
                <a:lnTo>
                  <a:pt x="620871" y="639208"/>
                </a:lnTo>
                <a:lnTo>
                  <a:pt x="586517" y="616061"/>
                </a:lnTo>
                <a:lnTo>
                  <a:pt x="563356" y="581745"/>
                </a:lnTo>
                <a:lnTo>
                  <a:pt x="554863" y="539750"/>
                </a:lnTo>
                <a:lnTo>
                  <a:pt x="0" y="609853"/>
                </a:lnTo>
                <a:lnTo>
                  <a:pt x="554863" y="377825"/>
                </a:lnTo>
                <a:lnTo>
                  <a:pt x="554863" y="1079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169533" y="4139184"/>
            <a:ext cx="103124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3189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percentage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</a:t>
            </a:r>
            <a:endParaRPr sz="1200">
              <a:latin typeface="Arial"/>
              <a:cs typeface="Arial"/>
            </a:endParaRPr>
          </a:p>
          <a:p>
            <a:pPr marL="217804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57983" y="3183636"/>
            <a:ext cx="1571625" cy="951865"/>
          </a:xfrm>
          <a:custGeom>
            <a:avLst/>
            <a:gdLst/>
            <a:ahLst/>
            <a:cxnLst/>
            <a:rect l="l" t="t" r="r" b="b"/>
            <a:pathLst>
              <a:path w="1571625" h="951864">
                <a:moveTo>
                  <a:pt x="0" y="75311"/>
                </a:moveTo>
                <a:lnTo>
                  <a:pt x="5909" y="45970"/>
                </a:lnTo>
                <a:lnTo>
                  <a:pt x="22034" y="22034"/>
                </a:lnTo>
                <a:lnTo>
                  <a:pt x="45970" y="5909"/>
                </a:lnTo>
                <a:lnTo>
                  <a:pt x="75311" y="0"/>
                </a:lnTo>
                <a:lnTo>
                  <a:pt x="261874" y="0"/>
                </a:lnTo>
                <a:lnTo>
                  <a:pt x="654812" y="0"/>
                </a:lnTo>
                <a:lnTo>
                  <a:pt x="1496314" y="0"/>
                </a:lnTo>
                <a:lnTo>
                  <a:pt x="1525654" y="5909"/>
                </a:lnTo>
                <a:lnTo>
                  <a:pt x="1549590" y="22034"/>
                </a:lnTo>
                <a:lnTo>
                  <a:pt x="1565715" y="45970"/>
                </a:lnTo>
                <a:lnTo>
                  <a:pt x="1571625" y="75311"/>
                </a:lnTo>
                <a:lnTo>
                  <a:pt x="1571625" y="263525"/>
                </a:lnTo>
                <a:lnTo>
                  <a:pt x="1571625" y="376427"/>
                </a:lnTo>
                <a:lnTo>
                  <a:pt x="1565715" y="405695"/>
                </a:lnTo>
                <a:lnTo>
                  <a:pt x="1549590" y="429593"/>
                </a:lnTo>
                <a:lnTo>
                  <a:pt x="1525654" y="445704"/>
                </a:lnTo>
                <a:lnTo>
                  <a:pt x="1496314" y="451612"/>
                </a:lnTo>
                <a:lnTo>
                  <a:pt x="654812" y="451612"/>
                </a:lnTo>
                <a:lnTo>
                  <a:pt x="346710" y="951864"/>
                </a:lnTo>
                <a:lnTo>
                  <a:pt x="261874" y="451612"/>
                </a:lnTo>
                <a:lnTo>
                  <a:pt x="75311" y="451612"/>
                </a:lnTo>
                <a:lnTo>
                  <a:pt x="45970" y="445704"/>
                </a:lnTo>
                <a:lnTo>
                  <a:pt x="22034" y="429593"/>
                </a:lnTo>
                <a:lnTo>
                  <a:pt x="5909" y="405695"/>
                </a:lnTo>
                <a:lnTo>
                  <a:pt x="0" y="376427"/>
                </a:lnTo>
                <a:lnTo>
                  <a:pt x="0" y="263525"/>
                </a:lnTo>
                <a:lnTo>
                  <a:pt x="0" y="7531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286506" y="3247645"/>
            <a:ext cx="131508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505" marR="5080" indent="-9144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Apply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all line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items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A4B7D74-CCE4-4326-9B39-A2FF418360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83284"/>
            <a:ext cx="10551663" cy="725576"/>
          </a:xfrm>
        </p:spPr>
        <p:txBody>
          <a:bodyPr/>
          <a:lstStyle/>
          <a:p>
            <a:pPr marL="0" indent="0">
              <a:buNone/>
            </a:pPr>
            <a:r>
              <a:rPr lang="en-PH" spc="-25" dirty="0">
                <a:cs typeface="Arial"/>
              </a:rPr>
              <a:t>Below, </a:t>
            </a:r>
            <a:r>
              <a:rPr lang="en-PH" spc="-5" dirty="0">
                <a:cs typeface="Arial"/>
              </a:rPr>
              <a:t>you will find the invoice </a:t>
            </a:r>
            <a:r>
              <a:rPr lang="en-PH" dirty="0">
                <a:cs typeface="Arial"/>
              </a:rPr>
              <a:t>lines, </a:t>
            </a:r>
            <a:r>
              <a:rPr lang="en-PH" spc="-5" dirty="0">
                <a:cs typeface="Arial"/>
              </a:rPr>
              <a:t>their details and the total value of the invoice. Freight, Charge and Allowance </a:t>
            </a:r>
            <a:r>
              <a:rPr lang="en-PH" i="1" spc="-10" dirty="0">
                <a:cs typeface="Arial"/>
              </a:rPr>
              <a:t>may </a:t>
            </a:r>
            <a:r>
              <a:rPr lang="en-PH" i="1" spc="-5" dirty="0">
                <a:cs typeface="Arial"/>
              </a:rPr>
              <a:t>be</a:t>
            </a:r>
            <a:r>
              <a:rPr lang="en-PH" i="1" spc="-30" dirty="0">
                <a:cs typeface="Arial"/>
              </a:rPr>
              <a:t> </a:t>
            </a:r>
            <a:r>
              <a:rPr lang="en-PH" i="1" spc="-5" dirty="0">
                <a:cs typeface="Arial"/>
              </a:rPr>
              <a:t>modified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4" name="object 14"/>
          <p:cNvSpPr txBox="1"/>
          <p:nvPr/>
        </p:nvSpPr>
        <p:spPr>
          <a:xfrm>
            <a:off x="7482332" y="3953891"/>
            <a:ext cx="2667000" cy="71942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79375" marR="87630">
              <a:spcBef>
                <a:spcPts val="210"/>
              </a:spcBef>
            </a:pP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Note: If you want to  use amount, delete  the 0.00 from the </a:t>
            </a:r>
            <a:r>
              <a:rPr sz="1500" spc="-55" dirty="0">
                <a:solidFill>
                  <a:srgbClr val="006699"/>
                </a:solidFill>
                <a:latin typeface="Arial"/>
                <a:cs typeface="Arial"/>
              </a:rPr>
              <a:t>“Tax 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Percent”</a:t>
            </a:r>
            <a:r>
              <a:rPr sz="1500" spc="-11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field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91182" y="5233721"/>
            <a:ext cx="6800850" cy="95282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8740" marR="204470">
              <a:spcBef>
                <a:spcPts val="229"/>
              </a:spcBef>
            </a:pPr>
            <a:r>
              <a:rPr sz="1500" spc="-25" dirty="0">
                <a:solidFill>
                  <a:srgbClr val="006699"/>
                </a:solidFill>
                <a:latin typeface="Arial"/>
                <a:cs typeface="Arial"/>
              </a:rPr>
              <a:t>Lastly,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add any taxes to be collected. </a:t>
            </a:r>
            <a:r>
              <a:rPr sz="1500" spc="-6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can add the percentage or  amount. If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use amount, it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will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apply the same amount of tax to each  line. </a:t>
            </a:r>
            <a:r>
              <a:rPr sz="1500" spc="-6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Percentage must be the total sum of all applicable taxes. When 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have made the choices click the </a:t>
            </a:r>
            <a:r>
              <a:rPr sz="1500" b="1" spc="-15" dirty="0">
                <a:solidFill>
                  <a:srgbClr val="006699"/>
                </a:solidFill>
                <a:latin typeface="Arial"/>
                <a:cs typeface="Arial"/>
              </a:rPr>
              <a:t>Apply </a:t>
            </a:r>
            <a:r>
              <a:rPr sz="1500" b="1" spc="-4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b="1" spc="-5" dirty="0">
                <a:solidFill>
                  <a:srgbClr val="006699"/>
                </a:solidFill>
                <a:latin typeface="Arial"/>
                <a:cs typeface="Arial"/>
              </a:rPr>
              <a:t>to all line items</a:t>
            </a:r>
            <a:r>
              <a:rPr sz="1500" b="1" spc="3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button.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5AC9C6B1-9036-4049-998B-E6AD2DF80B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10283" y="2889932"/>
            <a:ext cx="8231124" cy="3691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05000" y="3085728"/>
            <a:ext cx="7643876" cy="31018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700532" y="488950"/>
                </a:moveTo>
                <a:lnTo>
                  <a:pt x="280162" y="488950"/>
                </a:lnTo>
                <a:lnTo>
                  <a:pt x="92583" y="919861"/>
                </a:lnTo>
                <a:lnTo>
                  <a:pt x="700532" y="488950"/>
                </a:lnTo>
                <a:close/>
              </a:path>
              <a:path w="1681479" h="920114">
                <a:moveTo>
                  <a:pt x="1599692" y="0"/>
                </a:moveTo>
                <a:lnTo>
                  <a:pt x="81534" y="0"/>
                </a:lnTo>
                <a:lnTo>
                  <a:pt x="49827" y="6417"/>
                </a:lnTo>
                <a:lnTo>
                  <a:pt x="23907" y="23907"/>
                </a:lnTo>
                <a:lnTo>
                  <a:pt x="6417" y="49827"/>
                </a:lnTo>
                <a:lnTo>
                  <a:pt x="0" y="81534"/>
                </a:lnTo>
                <a:lnTo>
                  <a:pt x="0" y="407542"/>
                </a:lnTo>
                <a:lnTo>
                  <a:pt x="6417" y="439229"/>
                </a:lnTo>
                <a:lnTo>
                  <a:pt x="23907" y="465105"/>
                </a:lnTo>
                <a:lnTo>
                  <a:pt x="49827" y="482552"/>
                </a:lnTo>
                <a:lnTo>
                  <a:pt x="81534" y="488950"/>
                </a:lnTo>
                <a:lnTo>
                  <a:pt x="1599692" y="488950"/>
                </a:lnTo>
                <a:lnTo>
                  <a:pt x="1631398" y="482552"/>
                </a:lnTo>
                <a:lnTo>
                  <a:pt x="1657318" y="465105"/>
                </a:lnTo>
                <a:lnTo>
                  <a:pt x="1674808" y="439229"/>
                </a:lnTo>
                <a:lnTo>
                  <a:pt x="1681226" y="407542"/>
                </a:lnTo>
                <a:lnTo>
                  <a:pt x="1681226" y="81534"/>
                </a:lnTo>
                <a:lnTo>
                  <a:pt x="1674808" y="49827"/>
                </a:lnTo>
                <a:lnTo>
                  <a:pt x="1657318" y="23907"/>
                </a:lnTo>
                <a:lnTo>
                  <a:pt x="1631398" y="6417"/>
                </a:lnTo>
                <a:lnTo>
                  <a:pt x="15996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0" y="81534"/>
                </a:moveTo>
                <a:lnTo>
                  <a:pt x="6417" y="49827"/>
                </a:lnTo>
                <a:lnTo>
                  <a:pt x="23907" y="23907"/>
                </a:lnTo>
                <a:lnTo>
                  <a:pt x="49827" y="6417"/>
                </a:lnTo>
                <a:lnTo>
                  <a:pt x="81534" y="0"/>
                </a:lnTo>
                <a:lnTo>
                  <a:pt x="280162" y="0"/>
                </a:lnTo>
                <a:lnTo>
                  <a:pt x="700532" y="0"/>
                </a:lnTo>
                <a:lnTo>
                  <a:pt x="1599692" y="0"/>
                </a:lnTo>
                <a:lnTo>
                  <a:pt x="1631398" y="6417"/>
                </a:lnTo>
                <a:lnTo>
                  <a:pt x="1657318" y="23907"/>
                </a:lnTo>
                <a:lnTo>
                  <a:pt x="1674808" y="49827"/>
                </a:lnTo>
                <a:lnTo>
                  <a:pt x="1681226" y="81534"/>
                </a:lnTo>
                <a:lnTo>
                  <a:pt x="1681226" y="285241"/>
                </a:lnTo>
                <a:lnTo>
                  <a:pt x="1681226" y="407542"/>
                </a:lnTo>
                <a:lnTo>
                  <a:pt x="1674808" y="439229"/>
                </a:lnTo>
                <a:lnTo>
                  <a:pt x="1657318" y="465105"/>
                </a:lnTo>
                <a:lnTo>
                  <a:pt x="1631398" y="482552"/>
                </a:lnTo>
                <a:lnTo>
                  <a:pt x="1599692" y="488950"/>
                </a:lnTo>
                <a:lnTo>
                  <a:pt x="700532" y="488950"/>
                </a:lnTo>
                <a:lnTo>
                  <a:pt x="92583" y="919861"/>
                </a:lnTo>
                <a:lnTo>
                  <a:pt x="280162" y="488950"/>
                </a:lnTo>
                <a:lnTo>
                  <a:pt x="81534" y="488950"/>
                </a:lnTo>
                <a:lnTo>
                  <a:pt x="49827" y="482552"/>
                </a:lnTo>
                <a:lnTo>
                  <a:pt x="23907" y="465105"/>
                </a:lnTo>
                <a:lnTo>
                  <a:pt x="6417" y="439229"/>
                </a:lnTo>
                <a:lnTo>
                  <a:pt x="0" y="407542"/>
                </a:lnTo>
                <a:lnTo>
                  <a:pt x="0" y="285241"/>
                </a:lnTo>
                <a:lnTo>
                  <a:pt x="0" y="81534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90765" y="3151426"/>
            <a:ext cx="12363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55" marR="5080" indent="-2882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Select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Exempt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from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818768" y="466725"/>
                </a:moveTo>
                <a:lnTo>
                  <a:pt x="408812" y="466725"/>
                </a:lnTo>
                <a:lnTo>
                  <a:pt x="0" y="840740"/>
                </a:lnTo>
                <a:lnTo>
                  <a:pt x="818768" y="466725"/>
                </a:lnTo>
                <a:close/>
              </a:path>
              <a:path w="1775459" h="840739">
                <a:moveTo>
                  <a:pt x="1697608" y="0"/>
                </a:moveTo>
                <a:lnTo>
                  <a:pt x="213359" y="0"/>
                </a:lnTo>
                <a:lnTo>
                  <a:pt x="183032" y="6109"/>
                </a:lnTo>
                <a:lnTo>
                  <a:pt x="158289" y="22780"/>
                </a:lnTo>
                <a:lnTo>
                  <a:pt x="141618" y="47523"/>
                </a:lnTo>
                <a:lnTo>
                  <a:pt x="135508" y="77850"/>
                </a:lnTo>
                <a:lnTo>
                  <a:pt x="135534" y="389000"/>
                </a:lnTo>
                <a:lnTo>
                  <a:pt x="141618" y="419201"/>
                </a:lnTo>
                <a:lnTo>
                  <a:pt x="158289" y="443944"/>
                </a:lnTo>
                <a:lnTo>
                  <a:pt x="183032" y="460615"/>
                </a:lnTo>
                <a:lnTo>
                  <a:pt x="213359" y="466725"/>
                </a:lnTo>
                <a:lnTo>
                  <a:pt x="1697608" y="466725"/>
                </a:lnTo>
                <a:lnTo>
                  <a:pt x="1752568" y="443944"/>
                </a:lnTo>
                <a:lnTo>
                  <a:pt x="1775307" y="389000"/>
                </a:lnTo>
                <a:lnTo>
                  <a:pt x="1775332" y="77850"/>
                </a:lnTo>
                <a:lnTo>
                  <a:pt x="1769225" y="47523"/>
                </a:lnTo>
                <a:lnTo>
                  <a:pt x="1752568" y="22780"/>
                </a:lnTo>
                <a:lnTo>
                  <a:pt x="1727862" y="6109"/>
                </a:lnTo>
                <a:lnTo>
                  <a:pt x="1697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135508" y="77850"/>
                </a:moveTo>
                <a:lnTo>
                  <a:pt x="141618" y="47523"/>
                </a:lnTo>
                <a:lnTo>
                  <a:pt x="158289" y="22780"/>
                </a:lnTo>
                <a:lnTo>
                  <a:pt x="183032" y="6109"/>
                </a:lnTo>
                <a:lnTo>
                  <a:pt x="213359" y="0"/>
                </a:lnTo>
                <a:lnTo>
                  <a:pt x="408812" y="0"/>
                </a:lnTo>
                <a:lnTo>
                  <a:pt x="818768" y="0"/>
                </a:lnTo>
                <a:lnTo>
                  <a:pt x="1697608" y="0"/>
                </a:lnTo>
                <a:lnTo>
                  <a:pt x="1727862" y="6109"/>
                </a:lnTo>
                <a:lnTo>
                  <a:pt x="1752568" y="22780"/>
                </a:lnTo>
                <a:lnTo>
                  <a:pt x="1769225" y="47523"/>
                </a:lnTo>
                <a:lnTo>
                  <a:pt x="1775332" y="77850"/>
                </a:lnTo>
                <a:lnTo>
                  <a:pt x="1775332" y="272288"/>
                </a:lnTo>
                <a:lnTo>
                  <a:pt x="1775332" y="389000"/>
                </a:lnTo>
                <a:lnTo>
                  <a:pt x="1769225" y="419201"/>
                </a:lnTo>
                <a:lnTo>
                  <a:pt x="1752568" y="443944"/>
                </a:lnTo>
                <a:lnTo>
                  <a:pt x="1727862" y="460615"/>
                </a:lnTo>
                <a:lnTo>
                  <a:pt x="1697608" y="466725"/>
                </a:lnTo>
                <a:lnTo>
                  <a:pt x="818768" y="466725"/>
                </a:lnTo>
                <a:lnTo>
                  <a:pt x="0" y="840740"/>
                </a:lnTo>
                <a:lnTo>
                  <a:pt x="408812" y="466725"/>
                </a:lnTo>
                <a:lnTo>
                  <a:pt x="213359" y="466725"/>
                </a:lnTo>
                <a:lnTo>
                  <a:pt x="183032" y="460615"/>
                </a:lnTo>
                <a:lnTo>
                  <a:pt x="158289" y="443944"/>
                </a:lnTo>
                <a:lnTo>
                  <a:pt x="141618" y="419201"/>
                </a:lnTo>
                <a:lnTo>
                  <a:pt x="135508" y="388874"/>
                </a:lnTo>
                <a:lnTo>
                  <a:pt x="135508" y="272288"/>
                </a:lnTo>
                <a:lnTo>
                  <a:pt x="135508" y="778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268819" y="4388025"/>
            <a:ext cx="125031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Select</a:t>
            </a:r>
            <a:r>
              <a:rPr sz="1200" b="1" spc="-1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6699"/>
                </a:solidFill>
                <a:latin typeface="Arial"/>
                <a:cs typeface="Arial"/>
              </a:rPr>
              <a:t>Yes-Tax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Exempt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1573149" y="379475"/>
                </a:moveTo>
                <a:lnTo>
                  <a:pt x="107950" y="379475"/>
                </a:lnTo>
                <a:lnTo>
                  <a:pt x="65901" y="387967"/>
                </a:lnTo>
                <a:lnTo>
                  <a:pt x="31591" y="411114"/>
                </a:lnTo>
                <a:lnTo>
                  <a:pt x="8473" y="445430"/>
                </a:lnTo>
                <a:lnTo>
                  <a:pt x="0" y="487425"/>
                </a:lnTo>
                <a:lnTo>
                  <a:pt x="0" y="919226"/>
                </a:lnTo>
                <a:lnTo>
                  <a:pt x="8473" y="961221"/>
                </a:lnTo>
                <a:lnTo>
                  <a:pt x="31591" y="995537"/>
                </a:lnTo>
                <a:lnTo>
                  <a:pt x="65901" y="1018684"/>
                </a:lnTo>
                <a:lnTo>
                  <a:pt x="107950" y="1027176"/>
                </a:lnTo>
                <a:lnTo>
                  <a:pt x="1573149" y="1027176"/>
                </a:lnTo>
                <a:lnTo>
                  <a:pt x="1615197" y="1018684"/>
                </a:lnTo>
                <a:lnTo>
                  <a:pt x="1649507" y="995537"/>
                </a:lnTo>
                <a:lnTo>
                  <a:pt x="1672625" y="961221"/>
                </a:lnTo>
                <a:lnTo>
                  <a:pt x="1681099" y="919226"/>
                </a:lnTo>
                <a:lnTo>
                  <a:pt x="1681099" y="487425"/>
                </a:lnTo>
                <a:lnTo>
                  <a:pt x="1672625" y="445430"/>
                </a:lnTo>
                <a:lnTo>
                  <a:pt x="1649507" y="411114"/>
                </a:lnTo>
                <a:lnTo>
                  <a:pt x="1615197" y="387967"/>
                </a:lnTo>
                <a:lnTo>
                  <a:pt x="1573149" y="379475"/>
                </a:lnTo>
                <a:close/>
              </a:path>
              <a:path w="1681479" h="1027429">
                <a:moveTo>
                  <a:pt x="718185" y="0"/>
                </a:moveTo>
                <a:lnTo>
                  <a:pt x="280162" y="379475"/>
                </a:lnTo>
                <a:lnTo>
                  <a:pt x="700405" y="379475"/>
                </a:lnTo>
                <a:lnTo>
                  <a:pt x="718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0" y="487425"/>
                </a:moveTo>
                <a:lnTo>
                  <a:pt x="8473" y="445430"/>
                </a:lnTo>
                <a:lnTo>
                  <a:pt x="31591" y="411114"/>
                </a:lnTo>
                <a:lnTo>
                  <a:pt x="65901" y="387967"/>
                </a:lnTo>
                <a:lnTo>
                  <a:pt x="107950" y="379475"/>
                </a:lnTo>
                <a:lnTo>
                  <a:pt x="280162" y="379475"/>
                </a:lnTo>
                <a:lnTo>
                  <a:pt x="718185" y="0"/>
                </a:lnTo>
                <a:lnTo>
                  <a:pt x="700405" y="379475"/>
                </a:lnTo>
                <a:lnTo>
                  <a:pt x="1573149" y="379475"/>
                </a:lnTo>
                <a:lnTo>
                  <a:pt x="1615197" y="387967"/>
                </a:lnTo>
                <a:lnTo>
                  <a:pt x="1649507" y="411114"/>
                </a:lnTo>
                <a:lnTo>
                  <a:pt x="1672625" y="445430"/>
                </a:lnTo>
                <a:lnTo>
                  <a:pt x="1681099" y="487425"/>
                </a:lnTo>
                <a:lnTo>
                  <a:pt x="1681099" y="649351"/>
                </a:lnTo>
                <a:lnTo>
                  <a:pt x="1681099" y="919226"/>
                </a:lnTo>
                <a:lnTo>
                  <a:pt x="1672625" y="961221"/>
                </a:lnTo>
                <a:lnTo>
                  <a:pt x="1649507" y="995537"/>
                </a:lnTo>
                <a:lnTo>
                  <a:pt x="1615197" y="1018684"/>
                </a:lnTo>
                <a:lnTo>
                  <a:pt x="1573149" y="1027176"/>
                </a:lnTo>
                <a:lnTo>
                  <a:pt x="700405" y="1027176"/>
                </a:lnTo>
                <a:lnTo>
                  <a:pt x="280162" y="1027176"/>
                </a:lnTo>
                <a:lnTo>
                  <a:pt x="107950" y="1027176"/>
                </a:lnTo>
                <a:lnTo>
                  <a:pt x="65901" y="1018684"/>
                </a:lnTo>
                <a:lnTo>
                  <a:pt x="31591" y="995537"/>
                </a:lnTo>
                <a:lnTo>
                  <a:pt x="8473" y="961221"/>
                </a:lnTo>
                <a:lnTo>
                  <a:pt x="0" y="919226"/>
                </a:lnTo>
                <a:lnTo>
                  <a:pt x="0" y="649351"/>
                </a:lnTo>
                <a:lnTo>
                  <a:pt x="0" y="4874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614776" y="4383454"/>
            <a:ext cx="12115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here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apply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ABADA2A-36AE-4A66-9827-F44E0817D0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63083"/>
            <a:ext cx="10551663" cy="1359416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For Exempt from</a:t>
            </a:r>
            <a:r>
              <a:rPr lang="en-PH" spc="-17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Tax: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Category must be “Exempt from</a:t>
            </a:r>
            <a:r>
              <a:rPr lang="en-PH" spc="-13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Tax”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Reason </a:t>
            </a: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Exempt should be </a:t>
            </a:r>
            <a:r>
              <a:rPr lang="en-PH" spc="-45" dirty="0">
                <a:cs typeface="Arial"/>
              </a:rPr>
              <a:t>“Yes </a:t>
            </a:r>
            <a:r>
              <a:rPr lang="en-PH" dirty="0">
                <a:cs typeface="Arial"/>
              </a:rPr>
              <a:t>– </a:t>
            </a:r>
            <a:r>
              <a:rPr lang="en-PH" spc="-75" dirty="0">
                <a:cs typeface="Arial"/>
              </a:rPr>
              <a:t>Tax</a:t>
            </a:r>
            <a:r>
              <a:rPr lang="en-PH" spc="-100" dirty="0">
                <a:cs typeface="Arial"/>
              </a:rPr>
              <a:t> </a:t>
            </a:r>
            <a:r>
              <a:rPr lang="en-PH" dirty="0">
                <a:cs typeface="Arial"/>
              </a:rPr>
              <a:t>Exempt”</a:t>
            </a: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When </a:t>
            </a:r>
            <a:r>
              <a:rPr lang="en-PH" spc="-5" dirty="0">
                <a:cs typeface="Arial"/>
              </a:rPr>
              <a:t>you have </a:t>
            </a:r>
            <a:r>
              <a:rPr lang="en-PH" dirty="0">
                <a:cs typeface="Arial"/>
              </a:rPr>
              <a:t>made the choices click the </a:t>
            </a:r>
            <a:r>
              <a:rPr lang="en-PH" b="1" dirty="0" err="1">
                <a:cs typeface="Arial"/>
              </a:rPr>
              <a:t>Apply</a:t>
            </a:r>
            <a:r>
              <a:rPr lang="en-PH" b="1" spc="-50" dirty="0" err="1">
                <a:cs typeface="Arial"/>
              </a:rPr>
              <a:t>Tax</a:t>
            </a:r>
            <a:r>
              <a:rPr lang="en-PH" b="1" spc="-50" dirty="0">
                <a:cs typeface="Arial"/>
              </a:rPr>
              <a:t> </a:t>
            </a:r>
            <a:r>
              <a:rPr lang="en-PH" b="1" dirty="0">
                <a:cs typeface="Arial"/>
              </a:rPr>
              <a:t>to </a:t>
            </a:r>
            <a:r>
              <a:rPr lang="en-PH" b="1" spc="-5" dirty="0">
                <a:cs typeface="Arial"/>
              </a:rPr>
              <a:t>all</a:t>
            </a:r>
            <a:r>
              <a:rPr lang="en-PH" b="1" spc="-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line</a:t>
            </a:r>
            <a:r>
              <a:rPr lang="en-PH" spc="-5" dirty="0">
                <a:cs typeface="Arial"/>
              </a:rPr>
              <a:t> </a:t>
            </a:r>
            <a:r>
              <a:rPr lang="en-PH" b="1" dirty="0">
                <a:cs typeface="Arial"/>
              </a:rPr>
              <a:t>items</a:t>
            </a:r>
            <a:r>
              <a:rPr lang="en-PH" b="1" spc="-120" dirty="0">
                <a:cs typeface="Arial"/>
              </a:rPr>
              <a:t> </a:t>
            </a:r>
            <a:r>
              <a:rPr lang="en-PH" dirty="0">
                <a:cs typeface="Arial"/>
              </a:rPr>
              <a:t>button.</a:t>
            </a:r>
          </a:p>
        </p:txBody>
      </p:sp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8AD75F34-1E4D-43AB-AEA8-E2C7567045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92644" y="2708643"/>
            <a:ext cx="9508033" cy="2727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83790" y="2904095"/>
            <a:ext cx="8824419" cy="20443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F70FCB5-3FBF-4C04-BE5B-1BAB6AC70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CA143BF3-4ED6-4F90-9ACB-9EAA444B4657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624338" y="1556892"/>
            <a:ext cx="10958062" cy="3046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sz="2200" spc="-75" dirty="0">
                <a:latin typeface="Arial"/>
                <a:cs typeface="Arial"/>
              </a:rPr>
              <a:t>You </a:t>
            </a:r>
            <a:r>
              <a:rPr sz="2200" spc="-5" dirty="0">
                <a:latin typeface="Arial"/>
                <a:cs typeface="Arial"/>
              </a:rPr>
              <a:t>will then receive the confirmation that the invoice was saved with a </a:t>
            </a:r>
            <a:r>
              <a:rPr sz="2200" b="1" spc="-5" dirty="0">
                <a:latin typeface="Arial"/>
                <a:cs typeface="Arial"/>
              </a:rPr>
              <a:t>Pending</a:t>
            </a:r>
            <a:r>
              <a:rPr sz="2200" b="1" spc="5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status.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912809" y="2044190"/>
            <a:ext cx="8162634" cy="4351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07793" y="2239238"/>
            <a:ext cx="7641425" cy="38076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52E0B2-0C0B-46E5-8096-B07A1179C7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4128"/>
            <a:ext cx="10119862" cy="10339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Scroll down to the tax area and you will see that each line has the added taxes and the totals have been</a:t>
            </a:r>
            <a:r>
              <a:rPr lang="en-PH" spc="1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recalculated.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C18A5292-5548-49FF-B9E3-52B121DD46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FD3BC66-4714-4FC3-A483-6BE70F5A96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 err="1"/>
              <a:t>Inicio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4E5F90-86F6-4A03-8AE1-FC6BB7E87A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128"/>
            <a:ext cx="10551663" cy="1349872"/>
          </a:xfrm>
        </p:spPr>
        <p:txBody>
          <a:bodyPr/>
          <a:lstStyle/>
          <a:p>
            <a:r>
              <a:rPr lang="es-ES" dirty="0"/>
              <a:t>Van a recibir un correo electrónico por parte de customercare@hubwoo.com el cual va a contener su nombre de usuario (</a:t>
            </a:r>
            <a:r>
              <a:rPr lang="es-ES" dirty="0" err="1"/>
              <a:t>User</a:t>
            </a:r>
            <a:r>
              <a:rPr lang="es-ES" dirty="0"/>
              <a:t> </a:t>
            </a:r>
            <a:r>
              <a:rPr lang="es-ES" dirty="0" err="1"/>
              <a:t>name</a:t>
            </a:r>
            <a:r>
              <a:rPr lang="es-ES" dirty="0"/>
              <a:t>) y una contraseña temporaria (</a:t>
            </a:r>
            <a:r>
              <a:rPr lang="es-ES" dirty="0" err="1"/>
              <a:t>Password</a:t>
            </a:r>
            <a:r>
              <a:rPr lang="es-ES" dirty="0"/>
              <a:t>).  </a:t>
            </a:r>
            <a:endParaRPr lang="fil-PH" dirty="0"/>
          </a:p>
          <a:p>
            <a:r>
              <a:rPr lang="es-ES" dirty="0"/>
              <a:t>Asegúrese de que esté conectado al internet, haga clic en el enlace que se le ha proporcionado en el correo electrónico, o conéctese en </a:t>
            </a:r>
            <a:r>
              <a:rPr lang="es-ES" dirty="0">
                <a:hlinkClick r:id="rId2"/>
              </a:rPr>
              <a:t>https://portal.hubwoo.com</a:t>
            </a:r>
            <a:r>
              <a:rPr lang="es-ES" dirty="0"/>
              <a:t> . </a:t>
            </a:r>
            <a:endParaRPr lang="fil-PH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F548FB8-9DA7-49B5-B9C0-07F49E31A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32" y="2859585"/>
            <a:ext cx="4914736" cy="344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895345" y="2796540"/>
            <a:ext cx="4888991" cy="20848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1433" y="2992373"/>
            <a:ext cx="4299585" cy="1496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1347980" y="421131"/>
                </a:moveTo>
                <a:lnTo>
                  <a:pt x="1206500" y="421131"/>
                </a:lnTo>
                <a:lnTo>
                  <a:pt x="1596389" y="643001"/>
                </a:lnTo>
                <a:lnTo>
                  <a:pt x="1347980" y="421131"/>
                </a:lnTo>
                <a:close/>
              </a:path>
              <a:path w="1596389" h="643254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1347980" y="42113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1596389" y="64300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1510753" y="425069"/>
                </a:moveTo>
                <a:lnTo>
                  <a:pt x="1393825" y="425069"/>
                </a:lnTo>
                <a:lnTo>
                  <a:pt x="1633855" y="559308"/>
                </a:lnTo>
                <a:lnTo>
                  <a:pt x="1510753" y="425069"/>
                </a:lnTo>
                <a:close/>
              </a:path>
              <a:path w="1633855" h="559435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1510753" y="425069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1633855" y="5593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7E2BDF2-BA79-487E-A7BE-0EA580C236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3894"/>
            <a:ext cx="10551663" cy="643255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send the invoice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Save and</a:t>
            </a:r>
            <a:r>
              <a:rPr lang="en-PH" b="1" spc="2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Send</a:t>
            </a:r>
            <a:r>
              <a:rPr lang="en-PH" b="1" spc="30" dirty="0">
                <a:cs typeface="Arial"/>
              </a:rPr>
              <a:t> </a:t>
            </a:r>
            <a:r>
              <a:rPr lang="en-PH" dirty="0">
                <a:cs typeface="Arial"/>
              </a:rPr>
              <a:t>link. </a:t>
            </a:r>
            <a:r>
              <a:rPr lang="en-PH" spc="-5" dirty="0">
                <a:cs typeface="Arial"/>
              </a:rPr>
              <a:t>The system will display a message confirming the </a:t>
            </a:r>
            <a:r>
              <a:rPr lang="en-PH" b="1" spc="-5" dirty="0">
                <a:cs typeface="Arial"/>
              </a:rPr>
              <a:t>Invoice </a:t>
            </a:r>
            <a:r>
              <a:rPr lang="en-PH" b="1" dirty="0">
                <a:cs typeface="Arial"/>
              </a:rPr>
              <a:t>was  </a:t>
            </a:r>
            <a:r>
              <a:rPr lang="en-PH" b="1" spc="-5" dirty="0">
                <a:cs typeface="Arial"/>
              </a:rPr>
              <a:t>successfully</a:t>
            </a:r>
            <a:r>
              <a:rPr lang="en-PH" b="1" spc="-1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sent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ACB41F0A-5FDB-4CCE-B830-C0F1D0FF1F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376172"/>
            <a:ext cx="9144000" cy="2378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1" y="1571626"/>
            <a:ext cx="9130157" cy="1790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4400" y="3915604"/>
            <a:ext cx="86106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125" dirty="0">
                <a:cs typeface="Arial"/>
              </a:rPr>
              <a:t>To </a:t>
            </a:r>
            <a:r>
              <a:rPr spc="-5" dirty="0">
                <a:cs typeface="Arial"/>
              </a:rPr>
              <a:t>track line item </a:t>
            </a:r>
            <a:r>
              <a:rPr spc="-20" dirty="0">
                <a:cs typeface="Arial"/>
              </a:rPr>
              <a:t>quantity, </a:t>
            </a:r>
            <a:r>
              <a:rPr spc="-5" dirty="0">
                <a:cs typeface="Arial"/>
              </a:rPr>
              <a:t>open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related Invoice and click  on </a:t>
            </a:r>
            <a:r>
              <a:rPr spc="-35" dirty="0">
                <a:cs typeface="Arial"/>
              </a:rPr>
              <a:t>“Qty. </a:t>
            </a:r>
            <a:r>
              <a:rPr spc="-10" dirty="0">
                <a:cs typeface="Arial"/>
              </a:rPr>
              <a:t>Tracking” </a:t>
            </a:r>
            <a:r>
              <a:rPr spc="-5" dirty="0">
                <a:cs typeface="Arial"/>
              </a:rPr>
              <a:t>which stands for Quantity </a:t>
            </a:r>
            <a:r>
              <a:rPr spc="-10" dirty="0">
                <a:cs typeface="Arial"/>
              </a:rPr>
              <a:t>Tracking. </a:t>
            </a:r>
            <a:r>
              <a:rPr spc="-5" dirty="0">
                <a:cs typeface="Arial"/>
              </a:rPr>
              <a:t>This feature </a:t>
            </a:r>
            <a:r>
              <a:rPr dirty="0">
                <a:cs typeface="Arial"/>
              </a:rPr>
              <a:t>allows </a:t>
            </a:r>
            <a:r>
              <a:rPr spc="-5" dirty="0">
                <a:cs typeface="Arial"/>
              </a:rPr>
              <a:t>you to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5" dirty="0">
                <a:cs typeface="Arial"/>
              </a:rPr>
              <a:t>1) </a:t>
            </a:r>
            <a:r>
              <a:rPr dirty="0">
                <a:cs typeface="Arial"/>
              </a:rPr>
              <a:t>compare </a:t>
            </a:r>
            <a:r>
              <a:rPr spc="-5" dirty="0">
                <a:cs typeface="Arial"/>
              </a:rPr>
              <a:t>the </a:t>
            </a:r>
            <a:r>
              <a:rPr dirty="0">
                <a:cs typeface="Arial"/>
              </a:rPr>
              <a:t>PO quantity </a:t>
            </a:r>
            <a:r>
              <a:rPr spc="-5" dirty="0">
                <a:cs typeface="Arial"/>
              </a:rPr>
              <a:t>to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quantity included in the Invoice you created and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dirty="0">
                <a:cs typeface="Arial"/>
              </a:rPr>
              <a:t>2) </a:t>
            </a:r>
            <a:r>
              <a:rPr spc="-5" dirty="0">
                <a:cs typeface="Arial"/>
              </a:rPr>
              <a:t>to track the  remaining quantity left to invoice</a:t>
            </a:r>
            <a:r>
              <a:rPr spc="100" dirty="0">
                <a:cs typeface="Arial"/>
              </a:rPr>
              <a:t> </a:t>
            </a:r>
            <a:r>
              <a:rPr spc="-35" dirty="0">
                <a:cs typeface="Arial"/>
              </a:rPr>
              <a:t>for.</a:t>
            </a:r>
            <a:endParaRPr dirty="0">
              <a:cs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DEDD72F-46C1-449E-B03B-91B1A0FC98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Quantity</a:t>
            </a:r>
            <a:r>
              <a:rPr lang="en-PH" sz="4000" spc="-120" dirty="0"/>
              <a:t> </a:t>
            </a:r>
            <a:r>
              <a:rPr lang="en-PH" sz="4000" spc="-15" dirty="0"/>
              <a:t>Tracking</a:t>
            </a:r>
            <a:endParaRPr lang="en-PH" sz="4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618EC0-4EA9-42B0-8F01-6BED7B4DB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5" y="4419600"/>
            <a:ext cx="4014009" cy="326795"/>
          </a:xfrm>
        </p:spPr>
        <p:txBody>
          <a:bodyPr/>
          <a:lstStyle/>
          <a:p>
            <a:r>
              <a:rPr lang="en-PH" sz="1400" spc="-5" dirty="0">
                <a:cs typeface="Arial"/>
              </a:rPr>
              <a:t>Global Customer Care </a:t>
            </a:r>
            <a:r>
              <a:rPr lang="en-PH" sz="1400" spc="-45" dirty="0">
                <a:cs typeface="Arial"/>
              </a:rPr>
              <a:t>Team</a:t>
            </a:r>
            <a:r>
              <a:rPr lang="en-PH" sz="1400" spc="20" dirty="0">
                <a:cs typeface="Arial"/>
              </a:rPr>
              <a:t> </a:t>
            </a:r>
            <a:r>
              <a:rPr lang="en-PH" sz="1400" dirty="0" err="1">
                <a:cs typeface="Arial"/>
              </a:rPr>
              <a:t>Hubwoo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70D0396-67C1-40AE-BF03-CFF5B31EAB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5" y="4733143"/>
            <a:ext cx="4014009" cy="326795"/>
          </a:xfrm>
        </p:spPr>
        <p:txBody>
          <a:bodyPr/>
          <a:lstStyle/>
          <a:p>
            <a:pPr marL="3175"/>
            <a:r>
              <a:rPr lang="en-PH" sz="1400" b="1" spc="-5" dirty="0">
                <a:cs typeface="Arial"/>
              </a:rPr>
              <a:t>+1 866 446 8203 - US </a:t>
            </a:r>
            <a:r>
              <a:rPr lang="en-PH" sz="1400" b="1" spc="-45" dirty="0">
                <a:cs typeface="Arial"/>
              </a:rPr>
              <a:t>Toll</a:t>
            </a:r>
            <a:r>
              <a:rPr lang="en-PH" sz="1400" b="1" spc="5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Free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+1 281 404 2095 - US</a:t>
            </a:r>
            <a:r>
              <a:rPr lang="en-PH" sz="1400" b="1" spc="2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Local</a:t>
            </a:r>
            <a:endParaRPr lang="en-PH" sz="1400" dirty="0">
              <a:cs typeface="Arial"/>
            </a:endParaRPr>
          </a:p>
          <a:p>
            <a:pPr marL="3175"/>
            <a:r>
              <a:rPr lang="en-PH" sz="1400" b="1" spc="-5" dirty="0">
                <a:cs typeface="Arial"/>
              </a:rPr>
              <a:t>+33 1 77 62 56 20 -</a:t>
            </a:r>
            <a:r>
              <a:rPr lang="en-PH" sz="1400" b="1" spc="2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France</a:t>
            </a:r>
            <a:endParaRPr lang="en-PH" sz="1400" dirty="0">
              <a:cs typeface="Arial"/>
            </a:endParaRPr>
          </a:p>
          <a:p>
            <a:pPr marL="6350">
              <a:spcBef>
                <a:spcPts val="5"/>
              </a:spcBef>
            </a:pPr>
            <a:r>
              <a:rPr lang="en-PH" sz="1400" b="1" spc="-5" dirty="0">
                <a:cs typeface="Arial"/>
              </a:rPr>
              <a:t>+49 </a:t>
            </a:r>
            <a:r>
              <a:rPr lang="en-PH" sz="1400" b="1" dirty="0">
                <a:cs typeface="Arial"/>
              </a:rPr>
              <a:t>308 </a:t>
            </a:r>
            <a:r>
              <a:rPr lang="en-PH" sz="1400" b="1" spc="-5" dirty="0">
                <a:cs typeface="Arial"/>
              </a:rPr>
              <a:t>967 794 </a:t>
            </a:r>
            <a:r>
              <a:rPr lang="en-PH" sz="1400" b="1" spc="-60" dirty="0">
                <a:cs typeface="Arial"/>
              </a:rPr>
              <a:t>11 </a:t>
            </a:r>
            <a:r>
              <a:rPr lang="en-PH" sz="1400" b="1" spc="-5" dirty="0">
                <a:cs typeface="Arial"/>
              </a:rPr>
              <a:t>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Germany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+34 </a:t>
            </a:r>
            <a:r>
              <a:rPr lang="en-PH" sz="1400" b="1" spc="-45" dirty="0">
                <a:cs typeface="Arial"/>
              </a:rPr>
              <a:t>911 </a:t>
            </a:r>
            <a:r>
              <a:rPr lang="en-PH" sz="1400" b="1" spc="-5" dirty="0">
                <a:cs typeface="Arial"/>
              </a:rPr>
              <a:t>88 00 64 -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Spain</a:t>
            </a:r>
            <a:endParaRPr lang="en-PH" sz="1400" dirty="0">
              <a:cs typeface="Arial"/>
            </a:endParaRPr>
          </a:p>
          <a:p>
            <a:pPr marL="3810"/>
            <a:r>
              <a:rPr lang="en-PH" sz="1400" b="1" spc="-5" dirty="0">
                <a:cs typeface="Arial"/>
              </a:rPr>
              <a:t>+44 2033 555021 -</a:t>
            </a:r>
            <a:r>
              <a:rPr lang="en-PH" sz="1400" b="1" dirty="0">
                <a:cs typeface="Arial"/>
              </a:rPr>
              <a:t> </a:t>
            </a:r>
            <a:r>
              <a:rPr lang="en-PH" sz="1400" b="1" spc="-10" dirty="0">
                <a:cs typeface="Arial"/>
              </a:rPr>
              <a:t>UK</a:t>
            </a:r>
            <a:endParaRPr lang="en-PH" sz="14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42A9DA5-4A9C-404D-9423-B2651FA470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5" y="6400800"/>
            <a:ext cx="4014009" cy="326795"/>
          </a:xfrm>
        </p:spPr>
        <p:txBody>
          <a:bodyPr/>
          <a:lstStyle/>
          <a:p>
            <a:r>
              <a:rPr lang="en-PH" sz="1400" b="1" u="heavy" spc="-5" dirty="0">
                <a:cs typeface="Arial"/>
                <a:hlinkClick r:id="rId2"/>
              </a:rPr>
              <a:t>customercare@proactis.com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808872"/>
            <a:ext cx="9144000" cy="4434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071F14C-E75A-45CD-8520-C4B433998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7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50BCA17-9367-4565-A506-37CA0B3CE1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46253"/>
            <a:ext cx="10551663" cy="509923"/>
          </a:xfrm>
        </p:spPr>
        <p:txBody>
          <a:bodyPr/>
          <a:lstStyle/>
          <a:p>
            <a:pPr marL="12700" indent="0">
              <a:buClr>
                <a:srgbClr val="92D05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you have </a:t>
            </a:r>
            <a:r>
              <a:rPr lang="en-PH" dirty="0">
                <a:cs typeface="Arial"/>
              </a:rPr>
              <a:t>clicked </a:t>
            </a:r>
            <a:r>
              <a:rPr lang="en-PH" spc="-5" dirty="0">
                <a:cs typeface="Arial"/>
              </a:rPr>
              <a:t>on </a:t>
            </a:r>
            <a:r>
              <a:rPr lang="en-PH" b="1" spc="-5" dirty="0">
                <a:cs typeface="Arial"/>
              </a:rPr>
              <a:t>Orders </a:t>
            </a:r>
            <a:r>
              <a:rPr lang="en-PH" spc="-5" dirty="0">
                <a:cs typeface="Arial"/>
              </a:rPr>
              <a:t>from </a:t>
            </a:r>
            <a:r>
              <a:rPr lang="en-PH" dirty="0">
                <a:cs typeface="Arial"/>
              </a:rPr>
              <a:t>either option</a:t>
            </a:r>
            <a:r>
              <a:rPr lang="en-PH" spc="9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following screen will</a:t>
            </a:r>
            <a:r>
              <a:rPr lang="en-PH" spc="-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C71FCE-9E9C-4F4B-968B-11E4FC82A30F}"/>
              </a:ext>
            </a:extLst>
          </p:cNvPr>
          <p:cNvGrpSpPr/>
          <p:nvPr/>
        </p:nvGrpSpPr>
        <p:grpSpPr>
          <a:xfrm>
            <a:off x="1346198" y="1987050"/>
            <a:ext cx="9144000" cy="3846322"/>
            <a:chOff x="1524000" y="1865502"/>
            <a:chExt cx="9144000" cy="3846322"/>
          </a:xfrm>
        </p:grpSpPr>
        <p:sp>
          <p:nvSpPr>
            <p:cNvPr id="3" name="object 3"/>
            <p:cNvSpPr/>
            <p:nvPr/>
          </p:nvSpPr>
          <p:spPr>
            <a:xfrm>
              <a:off x="1524000" y="1865502"/>
              <a:ext cx="9144000" cy="384632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44420" y="3546031"/>
              <a:ext cx="1398905" cy="749935"/>
            </a:xfrm>
            <a:custGeom>
              <a:avLst/>
              <a:gdLst/>
              <a:ahLst/>
              <a:cxnLst/>
              <a:rect l="l" t="t" r="r" b="b"/>
              <a:pathLst>
                <a:path w="1398905" h="749935">
                  <a:moveTo>
                    <a:pt x="0" y="749617"/>
                  </a:moveTo>
                  <a:lnTo>
                    <a:pt x="1398524" y="749617"/>
                  </a:lnTo>
                  <a:lnTo>
                    <a:pt x="1398524" y="0"/>
                  </a:lnTo>
                  <a:lnTo>
                    <a:pt x="0" y="0"/>
                  </a:lnTo>
                  <a:lnTo>
                    <a:pt x="0" y="749617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84728" y="4295673"/>
              <a:ext cx="5633085" cy="1329690"/>
            </a:xfrm>
            <a:custGeom>
              <a:avLst/>
              <a:gdLst/>
              <a:ahLst/>
              <a:cxnLst/>
              <a:rect l="l" t="t" r="r" b="b"/>
              <a:pathLst>
                <a:path w="5633084" h="1329689">
                  <a:moveTo>
                    <a:pt x="0" y="1329436"/>
                  </a:moveTo>
                  <a:lnTo>
                    <a:pt x="5633085" y="1329436"/>
                  </a:lnTo>
                  <a:lnTo>
                    <a:pt x="5633085" y="0"/>
                  </a:lnTo>
                  <a:lnTo>
                    <a:pt x="0" y="0"/>
                  </a:lnTo>
                  <a:lnTo>
                    <a:pt x="0" y="1329436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621651" y="2685033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2678176" y="0"/>
                  </a:moveTo>
                  <a:lnTo>
                    <a:pt x="214502" y="0"/>
                  </a:lnTo>
                  <a:lnTo>
                    <a:pt x="165311" y="5663"/>
                  </a:lnTo>
                  <a:lnTo>
                    <a:pt x="120159" y="21798"/>
                  </a:lnTo>
                  <a:lnTo>
                    <a:pt x="80332" y="47116"/>
                  </a:lnTo>
                  <a:lnTo>
                    <a:pt x="47116" y="80332"/>
                  </a:lnTo>
                  <a:lnTo>
                    <a:pt x="21798" y="120159"/>
                  </a:lnTo>
                  <a:lnTo>
                    <a:pt x="5663" y="165311"/>
                  </a:lnTo>
                  <a:lnTo>
                    <a:pt x="0" y="214502"/>
                  </a:lnTo>
                  <a:lnTo>
                    <a:pt x="0" y="1073022"/>
                  </a:lnTo>
                  <a:lnTo>
                    <a:pt x="5663" y="1122214"/>
                  </a:lnTo>
                  <a:lnTo>
                    <a:pt x="21798" y="1167366"/>
                  </a:lnTo>
                  <a:lnTo>
                    <a:pt x="47116" y="1207193"/>
                  </a:lnTo>
                  <a:lnTo>
                    <a:pt x="80332" y="1240409"/>
                  </a:lnTo>
                  <a:lnTo>
                    <a:pt x="120159" y="1265727"/>
                  </a:lnTo>
                  <a:lnTo>
                    <a:pt x="165311" y="1281862"/>
                  </a:lnTo>
                  <a:lnTo>
                    <a:pt x="214502" y="1287526"/>
                  </a:lnTo>
                  <a:lnTo>
                    <a:pt x="2678176" y="1287526"/>
                  </a:lnTo>
                  <a:lnTo>
                    <a:pt x="2727374" y="1281862"/>
                  </a:lnTo>
                  <a:lnTo>
                    <a:pt x="2772544" y="1265727"/>
                  </a:lnTo>
                  <a:lnTo>
                    <a:pt x="2812396" y="1240409"/>
                  </a:lnTo>
                  <a:lnTo>
                    <a:pt x="2845639" y="1207193"/>
                  </a:lnTo>
                  <a:lnTo>
                    <a:pt x="2870982" y="1167366"/>
                  </a:lnTo>
                  <a:lnTo>
                    <a:pt x="2887135" y="1122214"/>
                  </a:lnTo>
                  <a:lnTo>
                    <a:pt x="2892805" y="1073022"/>
                  </a:lnTo>
                  <a:lnTo>
                    <a:pt x="2892805" y="214502"/>
                  </a:lnTo>
                  <a:lnTo>
                    <a:pt x="2887135" y="165311"/>
                  </a:lnTo>
                  <a:lnTo>
                    <a:pt x="2870982" y="120159"/>
                  </a:lnTo>
                  <a:lnTo>
                    <a:pt x="2845639" y="80332"/>
                  </a:lnTo>
                  <a:lnTo>
                    <a:pt x="2812396" y="47116"/>
                  </a:lnTo>
                  <a:lnTo>
                    <a:pt x="2772544" y="21798"/>
                  </a:lnTo>
                  <a:lnTo>
                    <a:pt x="2727374" y="5663"/>
                  </a:lnTo>
                  <a:lnTo>
                    <a:pt x="2678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621651" y="2685033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0" y="214502"/>
                  </a:moveTo>
                  <a:lnTo>
                    <a:pt x="5663" y="165311"/>
                  </a:lnTo>
                  <a:lnTo>
                    <a:pt x="21798" y="120159"/>
                  </a:lnTo>
                  <a:lnTo>
                    <a:pt x="47116" y="80332"/>
                  </a:lnTo>
                  <a:lnTo>
                    <a:pt x="80332" y="47116"/>
                  </a:lnTo>
                  <a:lnTo>
                    <a:pt x="120159" y="21798"/>
                  </a:lnTo>
                  <a:lnTo>
                    <a:pt x="165311" y="5663"/>
                  </a:lnTo>
                  <a:lnTo>
                    <a:pt x="214502" y="0"/>
                  </a:lnTo>
                  <a:lnTo>
                    <a:pt x="2678176" y="0"/>
                  </a:lnTo>
                  <a:lnTo>
                    <a:pt x="2727374" y="5663"/>
                  </a:lnTo>
                  <a:lnTo>
                    <a:pt x="2772544" y="21798"/>
                  </a:lnTo>
                  <a:lnTo>
                    <a:pt x="2812396" y="47116"/>
                  </a:lnTo>
                  <a:lnTo>
                    <a:pt x="2845639" y="80332"/>
                  </a:lnTo>
                  <a:lnTo>
                    <a:pt x="2870982" y="120159"/>
                  </a:lnTo>
                  <a:lnTo>
                    <a:pt x="2887135" y="165311"/>
                  </a:lnTo>
                  <a:lnTo>
                    <a:pt x="2892805" y="214502"/>
                  </a:lnTo>
                  <a:lnTo>
                    <a:pt x="2892805" y="1073022"/>
                  </a:lnTo>
                  <a:lnTo>
                    <a:pt x="2887135" y="1122214"/>
                  </a:lnTo>
                  <a:lnTo>
                    <a:pt x="2870982" y="1167366"/>
                  </a:lnTo>
                  <a:lnTo>
                    <a:pt x="2845639" y="1207193"/>
                  </a:lnTo>
                  <a:lnTo>
                    <a:pt x="2812396" y="1240409"/>
                  </a:lnTo>
                  <a:lnTo>
                    <a:pt x="2772544" y="1265727"/>
                  </a:lnTo>
                  <a:lnTo>
                    <a:pt x="2727374" y="1281862"/>
                  </a:lnTo>
                  <a:lnTo>
                    <a:pt x="2678176" y="1287526"/>
                  </a:lnTo>
                  <a:lnTo>
                    <a:pt x="214502" y="1287526"/>
                  </a:lnTo>
                  <a:lnTo>
                    <a:pt x="165311" y="1281862"/>
                  </a:lnTo>
                  <a:lnTo>
                    <a:pt x="120159" y="1265727"/>
                  </a:lnTo>
                  <a:lnTo>
                    <a:pt x="80332" y="1240409"/>
                  </a:lnTo>
                  <a:lnTo>
                    <a:pt x="47116" y="1207193"/>
                  </a:lnTo>
                  <a:lnTo>
                    <a:pt x="21798" y="1167366"/>
                  </a:lnTo>
                  <a:lnTo>
                    <a:pt x="5663" y="1122214"/>
                  </a:lnTo>
                  <a:lnTo>
                    <a:pt x="0" y="1073022"/>
                  </a:lnTo>
                  <a:lnTo>
                    <a:pt x="0" y="214502"/>
                  </a:lnTo>
                  <a:close/>
                </a:path>
              </a:pathLst>
            </a:custGeom>
            <a:ln w="25400">
              <a:solidFill>
                <a:srgbClr val="9F4D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850885" y="2862707"/>
              <a:ext cx="2338070" cy="929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/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Search: provides the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capability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search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for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 particular PO,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by  PO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number,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Supplier Reference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Number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Start or End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Date,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Status, or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Account</a:t>
              </a:r>
              <a:r>
                <a:rPr sz="1200" b="1" spc="-7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Code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46659" y="2179320"/>
            <a:ext cx="10631423" cy="3764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000" y="2374152"/>
            <a:ext cx="9922448" cy="31677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0E1F99B-55CF-4457-976C-4BA7A51A28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Fo</a:t>
            </a:r>
            <a:r>
              <a:rPr lang="en-PH" sz="4000" spc="5" dirty="0"/>
              <a:t>l</a:t>
            </a:r>
            <a:r>
              <a:rPr lang="en-PH" sz="4000" spc="-5" dirty="0"/>
              <a:t>ders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A33940E-7220-411E-AD23-ACAAFA03A1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6061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As New Orders are delivered, they are posted in the </a:t>
            </a:r>
            <a:r>
              <a:rPr lang="en-PH" b="1" spc="-5" dirty="0">
                <a:cs typeface="Arial"/>
              </a:rPr>
              <a:t>New  Orders </a:t>
            </a:r>
            <a:r>
              <a:rPr lang="en-PH" spc="-20" dirty="0">
                <a:cs typeface="Arial"/>
              </a:rPr>
              <a:t>folder. </a:t>
            </a:r>
          </a:p>
          <a:p>
            <a:pPr marL="0" indent="0">
              <a:buNone/>
            </a:pPr>
            <a:r>
              <a:rPr lang="en-PH" spc="-5" dirty="0">
                <a:cs typeface="Arial"/>
              </a:rPr>
              <a:t>Click on </a:t>
            </a:r>
            <a:r>
              <a:rPr lang="en-PH" b="1" spc="-5" dirty="0">
                <a:cs typeface="Arial"/>
              </a:rPr>
              <a:t>New Orders </a:t>
            </a:r>
            <a:r>
              <a:rPr lang="en-PH" spc="-5" dirty="0">
                <a:cs typeface="Arial"/>
              </a:rPr>
              <a:t>to view those</a:t>
            </a:r>
            <a:r>
              <a:rPr lang="en-PH" spc="13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1015999" y="3410243"/>
            <a:ext cx="2341345" cy="475957"/>
          </a:xfrm>
          <a:custGeom>
            <a:avLst/>
            <a:gdLst/>
            <a:ahLst/>
            <a:cxnLst/>
            <a:rect l="l" t="t" r="r" b="b"/>
            <a:pathLst>
              <a:path w="1945639" h="515620">
                <a:moveTo>
                  <a:pt x="0" y="515391"/>
                </a:moveTo>
                <a:lnTo>
                  <a:pt x="1945639" y="515391"/>
                </a:lnTo>
                <a:lnTo>
                  <a:pt x="1945639" y="0"/>
                </a:lnTo>
                <a:lnTo>
                  <a:pt x="0" y="0"/>
                </a:lnTo>
                <a:lnTo>
                  <a:pt x="0" y="515391"/>
                </a:lnTo>
                <a:close/>
              </a:path>
            </a:pathLst>
          </a:custGeom>
          <a:ln w="571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48968" y="197230"/>
            <a:ext cx="249999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Search</a:t>
            </a:r>
            <a:r>
              <a:rPr sz="3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Orders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29409" y="3676679"/>
            <a:ext cx="8860536" cy="3055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0" y="3872528"/>
            <a:ext cx="8272653" cy="24667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8741" y="1911888"/>
            <a:ext cx="8860536" cy="2103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13370" y="2107469"/>
            <a:ext cx="8272653" cy="15151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48AFBB-D4FB-443D-9C03-0910A8DA3C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Search Orders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E01BED0-F9F5-4402-AF79-3D2DFAA773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45796"/>
          </a:xfrm>
        </p:spPr>
        <p:txBody>
          <a:bodyPr/>
          <a:lstStyle/>
          <a:p>
            <a:pPr marL="0" indent="0">
              <a:buNone/>
            </a:pPr>
            <a:r>
              <a:rPr lang="en-PH" spc="-30" dirty="0">
                <a:cs typeface="Arial"/>
              </a:rPr>
              <a:t>Various </a:t>
            </a:r>
            <a:r>
              <a:rPr lang="en-PH" spc="-5" dirty="0">
                <a:cs typeface="Arial"/>
              </a:rPr>
              <a:t>search criteria may be entered at the top of the page to  locate a specific PO. Page numbers or arrows at the bottom of  the page may also be used to scroll </a:t>
            </a:r>
            <a:r>
              <a:rPr lang="en-PH" dirty="0">
                <a:cs typeface="Arial"/>
              </a:rPr>
              <a:t>or </a:t>
            </a:r>
            <a:r>
              <a:rPr lang="en-PH" spc="-5" dirty="0">
                <a:cs typeface="Arial"/>
              </a:rPr>
              <a:t>select</a:t>
            </a:r>
            <a:r>
              <a:rPr lang="en-PH" spc="75" dirty="0">
                <a:cs typeface="Arial"/>
              </a:rPr>
              <a:t> </a:t>
            </a:r>
            <a:r>
              <a:rPr lang="en-PH" spc="-5" dirty="0">
                <a:cs typeface="Arial"/>
              </a:rPr>
              <a:t>pages.</a:t>
            </a: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025E4F2-55D9-493F-AADB-B19262C386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Icons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32ADD9E-659E-45BF-96F3-86F9AD7530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9721"/>
            <a:ext cx="10551663" cy="76349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POs can be identified by the PO </a:t>
            </a:r>
            <a:r>
              <a:rPr lang="en-PH" spc="-20" dirty="0">
                <a:cs typeface="Arial"/>
              </a:rPr>
              <a:t>number, </a:t>
            </a:r>
            <a:r>
              <a:rPr lang="en-PH" spc="-25" dirty="0">
                <a:cs typeface="Arial"/>
              </a:rPr>
              <a:t>Buyer, </a:t>
            </a:r>
            <a:r>
              <a:rPr lang="en-PH" spc="-5" dirty="0">
                <a:cs typeface="Arial"/>
              </a:rPr>
              <a:t>Account Code  and Order Date. </a:t>
            </a: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the right are the Action </a:t>
            </a:r>
            <a:r>
              <a:rPr lang="en-PH" dirty="0">
                <a:cs typeface="Arial"/>
              </a:rPr>
              <a:t>icons </a:t>
            </a:r>
            <a:r>
              <a:rPr lang="en-PH" spc="-5" dirty="0">
                <a:cs typeface="Arial"/>
              </a:rPr>
              <a:t>which are  related to the PO and will be reviewed in detail in this  presentation.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619649" y="1997282"/>
            <a:ext cx="10549860" cy="29557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63C518-6D04-44DD-89DF-3AA44D02E1D7}"/>
              </a:ext>
            </a:extLst>
          </p:cNvPr>
          <p:cNvGrpSpPr/>
          <p:nvPr/>
        </p:nvGrpSpPr>
        <p:grpSpPr>
          <a:xfrm>
            <a:off x="619649" y="2324884"/>
            <a:ext cx="10550008" cy="3432980"/>
            <a:chOff x="619649" y="2192989"/>
            <a:chExt cx="9144127" cy="2975506"/>
          </a:xfrm>
        </p:grpSpPr>
        <p:sp>
          <p:nvSpPr>
            <p:cNvPr id="5" name="object 5"/>
            <p:cNvSpPr/>
            <p:nvPr/>
          </p:nvSpPr>
          <p:spPr>
            <a:xfrm>
              <a:off x="619649" y="2192989"/>
              <a:ext cx="9144000" cy="197294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17321" y="2890599"/>
              <a:ext cx="846455" cy="1283970"/>
            </a:xfrm>
            <a:custGeom>
              <a:avLst/>
              <a:gdLst/>
              <a:ahLst/>
              <a:cxnLst/>
              <a:rect l="l" t="t" r="r" b="b"/>
              <a:pathLst>
                <a:path w="846454" h="1283970">
                  <a:moveTo>
                    <a:pt x="0" y="1283589"/>
                  </a:moveTo>
                  <a:lnTo>
                    <a:pt x="846340" y="1283589"/>
                  </a:lnTo>
                  <a:lnTo>
                    <a:pt x="846340" y="0"/>
                  </a:lnTo>
                  <a:lnTo>
                    <a:pt x="0" y="0"/>
                  </a:lnTo>
                  <a:lnTo>
                    <a:pt x="0" y="1283589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 flipV="1">
              <a:off x="9289471" y="4183038"/>
              <a:ext cx="369729" cy="8404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 flipV="1">
              <a:off x="9289472" y="4174567"/>
              <a:ext cx="369727" cy="861575"/>
            </a:xfrm>
            <a:custGeom>
              <a:avLst/>
              <a:gdLst/>
              <a:ahLst/>
              <a:cxnLst/>
              <a:rect l="l" t="t" r="r" b="b"/>
              <a:pathLst>
                <a:path w="581025" h="1003300">
                  <a:moveTo>
                    <a:pt x="0" y="0"/>
                  </a:moveTo>
                  <a:lnTo>
                    <a:pt x="580897" y="1003300"/>
                  </a:lnTo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11471" y="4543632"/>
              <a:ext cx="1905000" cy="5143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384471" y="4414238"/>
              <a:ext cx="1905000" cy="754257"/>
            </a:xfrm>
            <a:custGeom>
              <a:avLst/>
              <a:gdLst/>
              <a:ahLst/>
              <a:cxnLst/>
              <a:rect l="l" t="t" r="r" b="b"/>
              <a:pathLst>
                <a:path w="1933575" h="542925">
                  <a:moveTo>
                    <a:pt x="0" y="542925"/>
                  </a:moveTo>
                  <a:lnTo>
                    <a:pt x="1933575" y="542925"/>
                  </a:lnTo>
                  <a:lnTo>
                    <a:pt x="1933575" y="0"/>
                  </a:lnTo>
                  <a:lnTo>
                    <a:pt x="0" y="0"/>
                  </a:lnTo>
                  <a:lnTo>
                    <a:pt x="0" y="542925"/>
                  </a:lnTo>
                  <a:close/>
                </a:path>
              </a:pathLst>
            </a:custGeom>
            <a:ln w="28575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1022</TotalTime>
  <Words>1905</Words>
  <Application>Microsoft Office PowerPoint</Application>
  <PresentationFormat>Widescreen</PresentationFormat>
  <Paragraphs>304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</vt:lpstr>
      <vt:lpstr>Arial Black</vt:lpstr>
      <vt:lpstr>Calibri</vt:lpstr>
      <vt:lpstr>GillSans</vt:lpstr>
      <vt:lpstr>Times New Roman</vt:lpstr>
      <vt:lpstr>Wingdings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 Jenkins</dc:creator>
  <cp:lastModifiedBy>Luis Banez</cp:lastModifiedBy>
  <cp:revision>129</cp:revision>
  <dcterms:created xsi:type="dcterms:W3CDTF">2018-06-06T16:38:54Z</dcterms:created>
  <dcterms:modified xsi:type="dcterms:W3CDTF">2018-06-26T09:48:28Z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2018-06-06T00:00:00Z</vt:filetime>
  </property>
</Properties>
</file>