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ppt/slideLayouts/slideLayout84.xml" ContentType="application/vnd.openxmlformats-officedocument.presentationml.slideLayout+xml"/>
  <Override PartName="/ppt/theme/theme8.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9.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10.xml" ContentType="application/vnd.openxmlformats-officedocument.theme+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heme/themeOverride1.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 id="2147483650" r:id="rId5"/>
    <p:sldMasterId id="2147483651" r:id="rId6"/>
    <p:sldMasterId id="2147483652" r:id="rId7"/>
    <p:sldMasterId id="2147483697" r:id="rId8"/>
    <p:sldMasterId id="2147483711" r:id="rId9"/>
    <p:sldMasterId id="2147484057" r:id="rId10"/>
    <p:sldMasterId id="2147484359" r:id="rId11"/>
    <p:sldMasterId id="2147484576" r:id="rId12"/>
    <p:sldMasterId id="2147484589" r:id="rId13"/>
    <p:sldMasterId id="2147485305" r:id="rId14"/>
  </p:sldMasterIdLst>
  <p:notesMasterIdLst>
    <p:notesMasterId r:id="rId60"/>
  </p:notesMasterIdLst>
  <p:sldIdLst>
    <p:sldId id="319" r:id="rId15"/>
    <p:sldId id="320" r:id="rId16"/>
    <p:sldId id="372" r:id="rId17"/>
    <p:sldId id="359" r:id="rId18"/>
    <p:sldId id="357" r:id="rId19"/>
    <p:sldId id="362" r:id="rId20"/>
    <p:sldId id="330" r:id="rId21"/>
    <p:sldId id="360" r:id="rId22"/>
    <p:sldId id="361" r:id="rId23"/>
    <p:sldId id="349" r:id="rId24"/>
    <p:sldId id="353" r:id="rId25"/>
    <p:sldId id="365" r:id="rId26"/>
    <p:sldId id="331" r:id="rId27"/>
    <p:sldId id="313" r:id="rId28"/>
    <p:sldId id="314" r:id="rId29"/>
    <p:sldId id="315" r:id="rId30"/>
    <p:sldId id="377" r:id="rId31"/>
    <p:sldId id="324" r:id="rId32"/>
    <p:sldId id="317" r:id="rId33"/>
    <p:sldId id="260" r:id="rId34"/>
    <p:sldId id="262" r:id="rId35"/>
    <p:sldId id="279" r:id="rId36"/>
    <p:sldId id="364" r:id="rId37"/>
    <p:sldId id="263" r:id="rId38"/>
    <p:sldId id="264" r:id="rId39"/>
    <p:sldId id="301" r:id="rId40"/>
    <p:sldId id="273" r:id="rId41"/>
    <p:sldId id="337" r:id="rId42"/>
    <p:sldId id="338" r:id="rId43"/>
    <p:sldId id="339" r:id="rId44"/>
    <p:sldId id="373" r:id="rId45"/>
    <p:sldId id="370" r:id="rId46"/>
    <p:sldId id="352" r:id="rId47"/>
    <p:sldId id="351" r:id="rId48"/>
    <p:sldId id="366" r:id="rId49"/>
    <p:sldId id="367" r:id="rId50"/>
    <p:sldId id="374" r:id="rId51"/>
    <p:sldId id="326" r:id="rId52"/>
    <p:sldId id="341" r:id="rId53"/>
    <p:sldId id="346" r:id="rId54"/>
    <p:sldId id="371" r:id="rId55"/>
    <p:sldId id="332" r:id="rId56"/>
    <p:sldId id="375" r:id="rId57"/>
    <p:sldId id="376" r:id="rId58"/>
    <p:sldId id="323" r:id="rId59"/>
  </p:sldIdLst>
  <p:sldSz cx="12192000" cy="6858000"/>
  <p:notesSz cx="6858000" cy="9144000"/>
  <p:defaultTextStyle>
    <a:defPPr>
      <a:defRPr lang="en-US"/>
    </a:defPPr>
    <a:lvl1pPr algn="l" rtl="0" eaLnBrk="0" fontAlgn="base" hangingPunct="0">
      <a:spcBef>
        <a:spcPct val="0"/>
      </a:spcBef>
      <a:spcAft>
        <a:spcPct val="0"/>
      </a:spcAft>
      <a:defRPr sz="1700" kern="1200">
        <a:solidFill>
          <a:schemeClr val="tx1"/>
        </a:solidFill>
        <a:latin typeface="GillSans"/>
        <a:ea typeface="+mn-ea"/>
        <a:cs typeface="Arial" panose="020B0604020202020204" pitchFamily="34" charset="0"/>
      </a:defRPr>
    </a:lvl1pPr>
    <a:lvl2pPr marL="457200" algn="l" rtl="0" eaLnBrk="0" fontAlgn="base" hangingPunct="0">
      <a:spcBef>
        <a:spcPct val="0"/>
      </a:spcBef>
      <a:spcAft>
        <a:spcPct val="0"/>
      </a:spcAft>
      <a:defRPr sz="1700" kern="1200">
        <a:solidFill>
          <a:schemeClr val="tx1"/>
        </a:solidFill>
        <a:latin typeface="GillSans"/>
        <a:ea typeface="+mn-ea"/>
        <a:cs typeface="Arial" panose="020B0604020202020204" pitchFamily="34" charset="0"/>
      </a:defRPr>
    </a:lvl2pPr>
    <a:lvl3pPr marL="914400" algn="l" rtl="0" eaLnBrk="0" fontAlgn="base" hangingPunct="0">
      <a:spcBef>
        <a:spcPct val="0"/>
      </a:spcBef>
      <a:spcAft>
        <a:spcPct val="0"/>
      </a:spcAft>
      <a:defRPr sz="1700" kern="1200">
        <a:solidFill>
          <a:schemeClr val="tx1"/>
        </a:solidFill>
        <a:latin typeface="GillSans"/>
        <a:ea typeface="+mn-ea"/>
        <a:cs typeface="Arial" panose="020B0604020202020204" pitchFamily="34" charset="0"/>
      </a:defRPr>
    </a:lvl3pPr>
    <a:lvl4pPr marL="1371600" algn="l" rtl="0" eaLnBrk="0" fontAlgn="base" hangingPunct="0">
      <a:spcBef>
        <a:spcPct val="0"/>
      </a:spcBef>
      <a:spcAft>
        <a:spcPct val="0"/>
      </a:spcAft>
      <a:defRPr sz="1700" kern="1200">
        <a:solidFill>
          <a:schemeClr val="tx1"/>
        </a:solidFill>
        <a:latin typeface="GillSans"/>
        <a:ea typeface="+mn-ea"/>
        <a:cs typeface="Arial" panose="020B0604020202020204" pitchFamily="34" charset="0"/>
      </a:defRPr>
    </a:lvl4pPr>
    <a:lvl5pPr marL="1828800" algn="l" rtl="0" eaLnBrk="0" fontAlgn="base" hangingPunct="0">
      <a:spcBef>
        <a:spcPct val="0"/>
      </a:spcBef>
      <a:spcAft>
        <a:spcPct val="0"/>
      </a:spcAft>
      <a:defRPr sz="1700" kern="1200">
        <a:solidFill>
          <a:schemeClr val="tx1"/>
        </a:solidFill>
        <a:latin typeface="GillSans"/>
        <a:ea typeface="+mn-ea"/>
        <a:cs typeface="Arial" panose="020B0604020202020204" pitchFamily="34" charset="0"/>
      </a:defRPr>
    </a:lvl5pPr>
    <a:lvl6pPr marL="2286000" algn="l" defTabSz="914400" rtl="0" eaLnBrk="1" latinLnBrk="0" hangingPunct="1">
      <a:defRPr sz="1700" kern="1200">
        <a:solidFill>
          <a:schemeClr val="tx1"/>
        </a:solidFill>
        <a:latin typeface="GillSans"/>
        <a:ea typeface="+mn-ea"/>
        <a:cs typeface="Arial" panose="020B0604020202020204" pitchFamily="34" charset="0"/>
      </a:defRPr>
    </a:lvl6pPr>
    <a:lvl7pPr marL="2743200" algn="l" defTabSz="914400" rtl="0" eaLnBrk="1" latinLnBrk="0" hangingPunct="1">
      <a:defRPr sz="1700" kern="1200">
        <a:solidFill>
          <a:schemeClr val="tx1"/>
        </a:solidFill>
        <a:latin typeface="GillSans"/>
        <a:ea typeface="+mn-ea"/>
        <a:cs typeface="Arial" panose="020B0604020202020204" pitchFamily="34" charset="0"/>
      </a:defRPr>
    </a:lvl7pPr>
    <a:lvl8pPr marL="3200400" algn="l" defTabSz="914400" rtl="0" eaLnBrk="1" latinLnBrk="0" hangingPunct="1">
      <a:defRPr sz="1700" kern="1200">
        <a:solidFill>
          <a:schemeClr val="tx1"/>
        </a:solidFill>
        <a:latin typeface="GillSans"/>
        <a:ea typeface="+mn-ea"/>
        <a:cs typeface="Arial" panose="020B0604020202020204" pitchFamily="34" charset="0"/>
      </a:defRPr>
    </a:lvl8pPr>
    <a:lvl9pPr marL="3657600" algn="l" defTabSz="914400" rtl="0" eaLnBrk="1" latinLnBrk="0" hangingPunct="1">
      <a:defRPr sz="1700" kern="1200">
        <a:solidFill>
          <a:schemeClr val="tx1"/>
        </a:solidFill>
        <a:latin typeface="GillSans"/>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3355"/>
    <a:srgbClr val="006699"/>
    <a:srgbClr val="FF0000"/>
    <a:srgbClr val="009900"/>
    <a:srgbClr val="CC3300"/>
    <a:srgbClr val="7D7D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06" autoAdjust="0"/>
    <p:restoredTop sz="94291" autoAdjust="0"/>
  </p:normalViewPr>
  <p:slideViewPr>
    <p:cSldViewPr>
      <p:cViewPr varScale="1">
        <p:scale>
          <a:sx n="72" d="100"/>
          <a:sy n="72" d="100"/>
        </p:scale>
        <p:origin x="654" y="7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0" d="100"/>
          <a:sy n="70" d="100"/>
        </p:scale>
        <p:origin x="-3294"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4.xml"/><Relationship Id="rId26" Type="http://schemas.openxmlformats.org/officeDocument/2006/relationships/slide" Target="slides/slide12.xml"/><Relationship Id="rId39" Type="http://schemas.openxmlformats.org/officeDocument/2006/relationships/slide" Target="slides/slide25.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slide" Target="slides/slide28.xml"/><Relationship Id="rId47" Type="http://schemas.openxmlformats.org/officeDocument/2006/relationships/slide" Target="slides/slide33.xml"/><Relationship Id="rId50" Type="http://schemas.openxmlformats.org/officeDocument/2006/relationships/slide" Target="slides/slide36.xml"/><Relationship Id="rId55" Type="http://schemas.openxmlformats.org/officeDocument/2006/relationships/slide" Target="slides/slide41.xml"/><Relationship Id="rId63"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slide" Target="slides/slide15.xml"/><Relationship Id="rId41" Type="http://schemas.openxmlformats.org/officeDocument/2006/relationships/slide" Target="slides/slide27.xml"/><Relationship Id="rId54" Type="http://schemas.openxmlformats.org/officeDocument/2006/relationships/slide" Target="slides/slide40.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slide" Target="slides/slide31.xml"/><Relationship Id="rId53" Type="http://schemas.openxmlformats.org/officeDocument/2006/relationships/slide" Target="slides/slide39.xml"/><Relationship Id="rId58" Type="http://schemas.openxmlformats.org/officeDocument/2006/relationships/slide" Target="slides/slide44.xml"/><Relationship Id="rId5" Type="http://schemas.openxmlformats.org/officeDocument/2006/relationships/slideMaster" Target="slideMasters/slideMaster2.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slide" Target="slides/slide35.xml"/><Relationship Id="rId57" Type="http://schemas.openxmlformats.org/officeDocument/2006/relationships/slide" Target="slides/slide43.xml"/><Relationship Id="rId61"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 Target="slides/slide5.xml"/><Relationship Id="rId31" Type="http://schemas.openxmlformats.org/officeDocument/2006/relationships/slide" Target="slides/slide17.xml"/><Relationship Id="rId44" Type="http://schemas.openxmlformats.org/officeDocument/2006/relationships/slide" Target="slides/slide30.xml"/><Relationship Id="rId52" Type="http://schemas.openxmlformats.org/officeDocument/2006/relationships/slide" Target="slides/slide38.xml"/><Relationship Id="rId6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slide" Target="slides/slide34.xml"/><Relationship Id="rId56" Type="http://schemas.openxmlformats.org/officeDocument/2006/relationships/slide" Target="slides/slide42.xml"/><Relationship Id="rId64" Type="http://schemas.openxmlformats.org/officeDocument/2006/relationships/tableStyles" Target="tableStyles.xml"/><Relationship Id="rId8" Type="http://schemas.openxmlformats.org/officeDocument/2006/relationships/slideMaster" Target="slideMasters/slideMaster5.xml"/><Relationship Id="rId51" Type="http://schemas.openxmlformats.org/officeDocument/2006/relationships/slide" Target="slides/slide37.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slide" Target="slides/slide32.xml"/><Relationship Id="rId59" Type="http://schemas.openxmlformats.org/officeDocument/2006/relationships/slide" Target="slides/slide4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F8000111-C576-4209-827E-262A9BD7E7C2}"/>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buClrTx/>
              <a:buFontTx/>
              <a:buNone/>
              <a:defRPr sz="1200">
                <a:latin typeface="Arial" charset="0"/>
                <a:cs typeface="Arial" charset="0"/>
              </a:defRPr>
            </a:lvl1pPr>
          </a:lstStyle>
          <a:p>
            <a:pPr>
              <a:defRPr/>
            </a:pPr>
            <a:endParaRPr lang="en-US"/>
          </a:p>
        </p:txBody>
      </p:sp>
      <p:sp>
        <p:nvSpPr>
          <p:cNvPr id="50179" name="Rectangle 3">
            <a:extLst>
              <a:ext uri="{FF2B5EF4-FFF2-40B4-BE49-F238E27FC236}">
                <a16:creationId xmlns:a16="http://schemas.microsoft.com/office/drawing/2014/main" id="{477071EC-21F5-4894-8DDB-4C4293AC66E6}"/>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buClrTx/>
              <a:buFontTx/>
              <a:buNone/>
              <a:defRPr sz="1200">
                <a:latin typeface="Arial" charset="0"/>
                <a:cs typeface="Arial" charset="0"/>
              </a:defRPr>
            </a:lvl1pPr>
          </a:lstStyle>
          <a:p>
            <a:pPr>
              <a:defRPr/>
            </a:pPr>
            <a:endParaRPr lang="en-US"/>
          </a:p>
        </p:txBody>
      </p:sp>
      <p:sp>
        <p:nvSpPr>
          <p:cNvPr id="37892" name="Rectangle 4">
            <a:extLst>
              <a:ext uri="{FF2B5EF4-FFF2-40B4-BE49-F238E27FC236}">
                <a16:creationId xmlns:a16="http://schemas.microsoft.com/office/drawing/2014/main" id="{BAC7A54A-9509-420F-A198-2D81F1BD7E63}"/>
              </a:ext>
            </a:extLst>
          </p:cNvPr>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81" name="Rectangle 5">
            <a:extLst>
              <a:ext uri="{FF2B5EF4-FFF2-40B4-BE49-F238E27FC236}">
                <a16:creationId xmlns:a16="http://schemas.microsoft.com/office/drawing/2014/main" id="{335F30E5-1D45-4C13-920D-5430D34F4C3E}"/>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0183" name="Rectangle 7">
            <a:extLst>
              <a:ext uri="{FF2B5EF4-FFF2-40B4-BE49-F238E27FC236}">
                <a16:creationId xmlns:a16="http://schemas.microsoft.com/office/drawing/2014/main" id="{C81DFD6A-AD2A-4CB4-931D-8C56D00D7ABA}"/>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defRPr>
            </a:lvl1pPr>
          </a:lstStyle>
          <a:p>
            <a:pPr>
              <a:defRPr/>
            </a:pPr>
            <a:fld id="{A604BC1A-3B8A-41A5-821D-5C66C45F6E1C}"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0295D95C-7934-4699-BA3C-0E4D0DE1E9F6}"/>
              </a:ext>
            </a:extLst>
          </p:cNvPr>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r>
              <a:rPr lang="en-US" altLang="en-US">
                <a:cs typeface="Arial" panose="020B0604020202020204" pitchFamily="34" charset="0"/>
              </a:rPr>
              <a:t>*</a:t>
            </a:r>
          </a:p>
        </p:txBody>
      </p:sp>
      <p:sp>
        <p:nvSpPr>
          <p:cNvPr id="39939" name="Rectangle 3">
            <a:extLst>
              <a:ext uri="{FF2B5EF4-FFF2-40B4-BE49-F238E27FC236}">
                <a16:creationId xmlns:a16="http://schemas.microsoft.com/office/drawing/2014/main" id="{F5386AF0-FFB3-491A-924A-970D18592CF8}"/>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r>
              <a:rPr lang="en-US" altLang="en-US">
                <a:cs typeface="Arial" panose="020B0604020202020204" pitchFamily="34" charset="0"/>
              </a:rPr>
              <a:t>07/16/96</a:t>
            </a:r>
          </a:p>
        </p:txBody>
      </p:sp>
      <p:sp>
        <p:nvSpPr>
          <p:cNvPr id="39940" name="Rectangle 6">
            <a:extLst>
              <a:ext uri="{FF2B5EF4-FFF2-40B4-BE49-F238E27FC236}">
                <a16:creationId xmlns:a16="http://schemas.microsoft.com/office/drawing/2014/main" id="{941975E7-3A4F-4F76-A34E-DC8D21FD0708}"/>
              </a:ext>
            </a:extLst>
          </p:cNvPr>
          <p:cNvSpPr>
            <a:spLocks noGrp="1" noChangeArrowheads="1"/>
          </p:cNvSpPr>
          <p:nvPr>
            <p:ph type="ftr" sz="quarter" idx="4294967295"/>
          </p:nvPr>
        </p:nvSpPr>
        <p:spPr bwMode="auto">
          <a:xfrm>
            <a:off x="0"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buClr>
                <a:schemeClr val="bg1"/>
              </a:buClr>
              <a:buFontTx/>
              <a:buChar char="•"/>
            </a:pPr>
            <a:r>
              <a:rPr lang="en-US" altLang="en-US" sz="1700">
                <a:latin typeface="GillSans"/>
              </a:rPr>
              <a:t>*</a:t>
            </a:r>
          </a:p>
        </p:txBody>
      </p:sp>
      <p:sp>
        <p:nvSpPr>
          <p:cNvPr id="39941" name="Rectangle 7">
            <a:extLst>
              <a:ext uri="{FF2B5EF4-FFF2-40B4-BE49-F238E27FC236}">
                <a16:creationId xmlns:a16="http://schemas.microsoft.com/office/drawing/2014/main" id="{7ADB8E6E-1753-4156-8E3A-FCDD1AACD3B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r>
              <a:rPr lang="en-US" altLang="en-US"/>
              <a:t>##</a:t>
            </a:r>
          </a:p>
        </p:txBody>
      </p:sp>
      <p:sp>
        <p:nvSpPr>
          <p:cNvPr id="39942" name="Rectangle 2">
            <a:extLst>
              <a:ext uri="{FF2B5EF4-FFF2-40B4-BE49-F238E27FC236}">
                <a16:creationId xmlns:a16="http://schemas.microsoft.com/office/drawing/2014/main" id="{122D3077-18F4-4551-9BA6-3FC1C238CC6D}"/>
              </a:ext>
            </a:extLst>
          </p:cNvPr>
          <p:cNvSpPr>
            <a:spLocks noGrp="1" noRot="1" noChangeAspect="1" noChangeArrowheads="1" noTextEdit="1"/>
          </p:cNvSpPr>
          <p:nvPr>
            <p:ph type="sldImg"/>
          </p:nvPr>
        </p:nvSpPr>
        <p:spPr>
          <a:ln/>
        </p:spPr>
      </p:sp>
      <p:sp>
        <p:nvSpPr>
          <p:cNvPr id="39943" name="Rectangle 3">
            <a:extLst>
              <a:ext uri="{FF2B5EF4-FFF2-40B4-BE49-F238E27FC236}">
                <a16:creationId xmlns:a16="http://schemas.microsoft.com/office/drawing/2014/main" id="{E61945A6-63C9-4D78-ACEC-0AB363C4B03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a:extLst>
              <a:ext uri="{FF2B5EF4-FFF2-40B4-BE49-F238E27FC236}">
                <a16:creationId xmlns:a16="http://schemas.microsoft.com/office/drawing/2014/main" id="{A9809F58-22DA-4F78-A013-FC1334C86183}"/>
              </a:ext>
            </a:extLst>
          </p:cNvPr>
          <p:cNvSpPr>
            <a:spLocks noGrp="1" noRot="1" noChangeAspect="1" noChangeArrowheads="1" noTextEdit="1"/>
          </p:cNvSpPr>
          <p:nvPr>
            <p:ph type="sldImg"/>
          </p:nvPr>
        </p:nvSpPr>
        <p:spPr>
          <a:ln/>
        </p:spPr>
      </p:sp>
      <p:sp>
        <p:nvSpPr>
          <p:cNvPr id="65539" name="Notes Placeholder 2">
            <a:extLst>
              <a:ext uri="{FF2B5EF4-FFF2-40B4-BE49-F238E27FC236}">
                <a16:creationId xmlns:a16="http://schemas.microsoft.com/office/drawing/2014/main" id="{150CCDD4-60C3-47C7-80F2-572710C01DF4}"/>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65540" name="Slide Number Placeholder 3">
            <a:extLst>
              <a:ext uri="{FF2B5EF4-FFF2-40B4-BE49-F238E27FC236}">
                <a16:creationId xmlns:a16="http://schemas.microsoft.com/office/drawing/2014/main" id="{3664F946-06DC-47B3-8B78-19FA9C57C61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230F8CE4-30B2-4D1C-828B-D2B56799C320}" type="slidenum">
              <a:rPr lang="en-US" altLang="en-US" smtClean="0"/>
              <a:pPr>
                <a:spcBef>
                  <a:spcPct val="0"/>
                </a:spcBef>
              </a:pPr>
              <a:t>19</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a:extLst>
              <a:ext uri="{FF2B5EF4-FFF2-40B4-BE49-F238E27FC236}">
                <a16:creationId xmlns:a16="http://schemas.microsoft.com/office/drawing/2014/main" id="{B1723491-3DE1-40EE-9257-B7241EE16AD1}"/>
              </a:ext>
            </a:extLst>
          </p:cNvPr>
          <p:cNvSpPr>
            <a:spLocks noGrp="1" noRot="1" noChangeAspect="1" noChangeArrowheads="1" noTextEdit="1"/>
          </p:cNvSpPr>
          <p:nvPr>
            <p:ph type="sldImg"/>
          </p:nvPr>
        </p:nvSpPr>
        <p:spPr>
          <a:ln/>
        </p:spPr>
      </p:sp>
      <p:sp>
        <p:nvSpPr>
          <p:cNvPr id="67587" name="Notes Placeholder 2">
            <a:extLst>
              <a:ext uri="{FF2B5EF4-FFF2-40B4-BE49-F238E27FC236}">
                <a16:creationId xmlns:a16="http://schemas.microsoft.com/office/drawing/2014/main" id="{944F2157-FE9F-4E5B-9639-468078C9389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67588" name="Slide Number Placeholder 3">
            <a:extLst>
              <a:ext uri="{FF2B5EF4-FFF2-40B4-BE49-F238E27FC236}">
                <a16:creationId xmlns:a16="http://schemas.microsoft.com/office/drawing/2014/main" id="{B6B48E22-71A1-4CDB-8006-34122605F6BB}"/>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ABF206FB-2410-4AC9-84BC-1A0F14C77667}" type="slidenum">
              <a:rPr lang="en-US" altLang="en-US" smtClean="0"/>
              <a:pPr>
                <a:spcBef>
                  <a:spcPct val="0"/>
                </a:spcBef>
              </a:pPr>
              <a:t>20</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a:extLst>
              <a:ext uri="{FF2B5EF4-FFF2-40B4-BE49-F238E27FC236}">
                <a16:creationId xmlns:a16="http://schemas.microsoft.com/office/drawing/2014/main" id="{2DDA81F5-990B-401A-9FDF-91554DB264E7}"/>
              </a:ext>
            </a:extLst>
          </p:cNvPr>
          <p:cNvSpPr>
            <a:spLocks noGrp="1" noRot="1" noChangeAspect="1" noChangeArrowheads="1" noTextEdit="1"/>
          </p:cNvSpPr>
          <p:nvPr>
            <p:ph type="sldImg"/>
          </p:nvPr>
        </p:nvSpPr>
        <p:spPr>
          <a:ln/>
        </p:spPr>
      </p:sp>
      <p:sp>
        <p:nvSpPr>
          <p:cNvPr id="69635" name="Notes Placeholder 2">
            <a:extLst>
              <a:ext uri="{FF2B5EF4-FFF2-40B4-BE49-F238E27FC236}">
                <a16:creationId xmlns:a16="http://schemas.microsoft.com/office/drawing/2014/main" id="{861D363F-9607-488A-A585-1F482425DDE3}"/>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69636" name="Slide Number Placeholder 3">
            <a:extLst>
              <a:ext uri="{FF2B5EF4-FFF2-40B4-BE49-F238E27FC236}">
                <a16:creationId xmlns:a16="http://schemas.microsoft.com/office/drawing/2014/main" id="{EB72189B-D5FC-4779-A90C-068A83EB97B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976B415-433B-49A0-B091-51AFDD2B1510}" type="slidenum">
              <a:rPr lang="en-US" altLang="en-US" smtClean="0"/>
              <a:pPr>
                <a:spcBef>
                  <a:spcPct val="0"/>
                </a:spcBef>
              </a:pPr>
              <a:t>21</a:t>
            </a:fld>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a:extLst>
              <a:ext uri="{FF2B5EF4-FFF2-40B4-BE49-F238E27FC236}">
                <a16:creationId xmlns:a16="http://schemas.microsoft.com/office/drawing/2014/main" id="{184A17B5-086C-4B75-B106-2C857EF15A9E}"/>
              </a:ext>
            </a:extLst>
          </p:cNvPr>
          <p:cNvSpPr>
            <a:spLocks noGrp="1" noRot="1" noChangeAspect="1" noChangeArrowheads="1" noTextEdit="1"/>
          </p:cNvSpPr>
          <p:nvPr>
            <p:ph type="sldImg"/>
          </p:nvPr>
        </p:nvSpPr>
        <p:spPr>
          <a:ln/>
        </p:spPr>
      </p:sp>
      <p:sp>
        <p:nvSpPr>
          <p:cNvPr id="73731" name="Notes Placeholder 2">
            <a:extLst>
              <a:ext uri="{FF2B5EF4-FFF2-40B4-BE49-F238E27FC236}">
                <a16:creationId xmlns:a16="http://schemas.microsoft.com/office/drawing/2014/main" id="{9AE4A1DE-A9A6-4A9D-93C6-86EA11BD587D}"/>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73732" name="Slide Number Placeholder 3">
            <a:extLst>
              <a:ext uri="{FF2B5EF4-FFF2-40B4-BE49-F238E27FC236}">
                <a16:creationId xmlns:a16="http://schemas.microsoft.com/office/drawing/2014/main" id="{48D68157-95B6-4DBE-950F-6BADE94BA84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3759CF88-389A-4C26-8B9B-3FEBB803577E}" type="slidenum">
              <a:rPr lang="en-US" altLang="en-US" smtClean="0"/>
              <a:pPr>
                <a:spcBef>
                  <a:spcPct val="0"/>
                </a:spcBef>
              </a:pPr>
              <a:t>24</a:t>
            </a:fld>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a:extLst>
              <a:ext uri="{FF2B5EF4-FFF2-40B4-BE49-F238E27FC236}">
                <a16:creationId xmlns:a16="http://schemas.microsoft.com/office/drawing/2014/main" id="{410F9FF0-3DC6-413E-B11D-C1F1A6DA502D}"/>
              </a:ext>
            </a:extLst>
          </p:cNvPr>
          <p:cNvSpPr>
            <a:spLocks noGrp="1" noRot="1" noChangeAspect="1" noChangeArrowheads="1" noTextEdit="1"/>
          </p:cNvSpPr>
          <p:nvPr>
            <p:ph type="sldImg"/>
          </p:nvPr>
        </p:nvSpPr>
        <p:spPr>
          <a:ln/>
        </p:spPr>
      </p:sp>
      <p:sp>
        <p:nvSpPr>
          <p:cNvPr id="75779" name="Notes Placeholder 2">
            <a:extLst>
              <a:ext uri="{FF2B5EF4-FFF2-40B4-BE49-F238E27FC236}">
                <a16:creationId xmlns:a16="http://schemas.microsoft.com/office/drawing/2014/main" id="{9CE37F47-AD32-41EE-B94F-3A5FCF39E18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75780" name="Slide Number Placeholder 3">
            <a:extLst>
              <a:ext uri="{FF2B5EF4-FFF2-40B4-BE49-F238E27FC236}">
                <a16:creationId xmlns:a16="http://schemas.microsoft.com/office/drawing/2014/main" id="{481AC4FE-7DB1-4C7A-BB66-A2C779FFE67A}"/>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4777932-A4C5-4906-9586-6D7EA0BF24AB}" type="slidenum">
              <a:rPr lang="en-US" altLang="en-US" smtClean="0"/>
              <a:pPr>
                <a:spcBef>
                  <a:spcPct val="0"/>
                </a:spcBef>
              </a:pPr>
              <a:t>25</a:t>
            </a:fld>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a:extLst>
              <a:ext uri="{FF2B5EF4-FFF2-40B4-BE49-F238E27FC236}">
                <a16:creationId xmlns:a16="http://schemas.microsoft.com/office/drawing/2014/main" id="{308D9357-55FC-4A62-8B8C-DA1755C9BC4C}"/>
              </a:ext>
            </a:extLst>
          </p:cNvPr>
          <p:cNvSpPr>
            <a:spLocks noGrp="1" noRot="1" noChangeAspect="1" noChangeArrowheads="1" noTextEdit="1"/>
          </p:cNvSpPr>
          <p:nvPr>
            <p:ph type="sldImg"/>
          </p:nvPr>
        </p:nvSpPr>
        <p:spPr>
          <a:ln/>
        </p:spPr>
      </p:sp>
      <p:sp>
        <p:nvSpPr>
          <p:cNvPr id="78851" name="Notes Placeholder 2">
            <a:extLst>
              <a:ext uri="{FF2B5EF4-FFF2-40B4-BE49-F238E27FC236}">
                <a16:creationId xmlns:a16="http://schemas.microsoft.com/office/drawing/2014/main" id="{462FB62A-83AE-49C6-942D-2342F3212CE1}"/>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78852" name="Slide Number Placeholder 3">
            <a:extLst>
              <a:ext uri="{FF2B5EF4-FFF2-40B4-BE49-F238E27FC236}">
                <a16:creationId xmlns:a16="http://schemas.microsoft.com/office/drawing/2014/main" id="{ECD63F8C-74CB-417B-8ECF-F2A707CEE998}"/>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F81969A-EE08-4463-A62B-72A14C6B8F14}" type="slidenum">
              <a:rPr lang="en-US" altLang="en-US" smtClean="0"/>
              <a:pPr>
                <a:spcBef>
                  <a:spcPct val="0"/>
                </a:spcBef>
              </a:pPr>
              <a:t>27</a:t>
            </a:fld>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a:extLst>
              <a:ext uri="{FF2B5EF4-FFF2-40B4-BE49-F238E27FC236}">
                <a16:creationId xmlns:a16="http://schemas.microsoft.com/office/drawing/2014/main" id="{B08B3CBE-0D0C-4265-96F1-BDC004D18C8E}"/>
              </a:ext>
            </a:extLst>
          </p:cNvPr>
          <p:cNvSpPr>
            <a:spLocks noGrp="1" noRot="1" noChangeAspect="1" noChangeArrowheads="1" noTextEdit="1"/>
          </p:cNvSpPr>
          <p:nvPr>
            <p:ph type="sldImg"/>
          </p:nvPr>
        </p:nvSpPr>
        <p:spPr>
          <a:ln/>
        </p:spPr>
      </p:sp>
      <p:sp>
        <p:nvSpPr>
          <p:cNvPr id="80899" name="Notes Placeholder 2">
            <a:extLst>
              <a:ext uri="{FF2B5EF4-FFF2-40B4-BE49-F238E27FC236}">
                <a16:creationId xmlns:a16="http://schemas.microsoft.com/office/drawing/2014/main" id="{E3346FEE-272C-485C-9472-BFEC80C84641}"/>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80900" name="Slide Number Placeholder 3">
            <a:extLst>
              <a:ext uri="{FF2B5EF4-FFF2-40B4-BE49-F238E27FC236}">
                <a16:creationId xmlns:a16="http://schemas.microsoft.com/office/drawing/2014/main" id="{40D8D673-2864-4AF4-ADDB-4D7AB4F0B5A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0871D25-8DF9-42F4-A582-05B13EEAC30D}" type="slidenum">
              <a:rPr lang="en-US" altLang="en-US" smtClean="0"/>
              <a:pPr>
                <a:spcBef>
                  <a:spcPct val="0"/>
                </a:spcBef>
              </a:pPr>
              <a:t>28</a:t>
            </a:fld>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a:extLst>
              <a:ext uri="{FF2B5EF4-FFF2-40B4-BE49-F238E27FC236}">
                <a16:creationId xmlns:a16="http://schemas.microsoft.com/office/drawing/2014/main" id="{A7CE3498-AA03-4851-9C1A-7D002A7AD0EA}"/>
              </a:ext>
            </a:extLst>
          </p:cNvPr>
          <p:cNvSpPr>
            <a:spLocks noGrp="1" noRot="1" noChangeAspect="1" noChangeArrowheads="1" noTextEdit="1"/>
          </p:cNvSpPr>
          <p:nvPr>
            <p:ph type="sldImg"/>
          </p:nvPr>
        </p:nvSpPr>
        <p:spPr>
          <a:ln/>
        </p:spPr>
      </p:sp>
      <p:sp>
        <p:nvSpPr>
          <p:cNvPr id="82947" name="Notes Placeholder 2">
            <a:extLst>
              <a:ext uri="{FF2B5EF4-FFF2-40B4-BE49-F238E27FC236}">
                <a16:creationId xmlns:a16="http://schemas.microsoft.com/office/drawing/2014/main" id="{A5D7408E-C0E3-46B4-8B43-C0820E750463}"/>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82948" name="Slide Number Placeholder 3">
            <a:extLst>
              <a:ext uri="{FF2B5EF4-FFF2-40B4-BE49-F238E27FC236}">
                <a16:creationId xmlns:a16="http://schemas.microsoft.com/office/drawing/2014/main" id="{67A1A059-E11D-4F4D-8CA1-353572A52B5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32173E91-CC9D-4224-B5F0-BE1ECA5F9C63}" type="slidenum">
              <a:rPr lang="en-US" altLang="en-US" smtClean="0"/>
              <a:pPr>
                <a:spcBef>
                  <a:spcPct val="0"/>
                </a:spcBef>
              </a:pPr>
              <a:t>29</a:t>
            </a:fld>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a:extLst>
              <a:ext uri="{FF2B5EF4-FFF2-40B4-BE49-F238E27FC236}">
                <a16:creationId xmlns:a16="http://schemas.microsoft.com/office/drawing/2014/main" id="{A2CA8282-03BD-4261-AED7-BD3B975E0128}"/>
              </a:ext>
            </a:extLst>
          </p:cNvPr>
          <p:cNvSpPr>
            <a:spLocks noGrp="1" noRot="1" noChangeAspect="1" noChangeArrowheads="1" noTextEdit="1"/>
          </p:cNvSpPr>
          <p:nvPr>
            <p:ph type="sldImg"/>
          </p:nvPr>
        </p:nvSpPr>
        <p:spPr>
          <a:ln/>
        </p:spPr>
      </p:sp>
      <p:sp>
        <p:nvSpPr>
          <p:cNvPr id="84995" name="Notes Placeholder 2">
            <a:extLst>
              <a:ext uri="{FF2B5EF4-FFF2-40B4-BE49-F238E27FC236}">
                <a16:creationId xmlns:a16="http://schemas.microsoft.com/office/drawing/2014/main" id="{AF2FFF03-C0A5-4B25-8E1C-51922BCEB3A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84996" name="Slide Number Placeholder 3">
            <a:extLst>
              <a:ext uri="{FF2B5EF4-FFF2-40B4-BE49-F238E27FC236}">
                <a16:creationId xmlns:a16="http://schemas.microsoft.com/office/drawing/2014/main" id="{01D46A0F-60D0-422B-800A-631410E28DE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9434319-F6A7-4299-ADE0-E27320045639}" type="slidenum">
              <a:rPr lang="en-US" altLang="en-US" smtClean="0"/>
              <a:pPr>
                <a:spcBef>
                  <a:spcPct val="0"/>
                </a:spcBef>
              </a:pPr>
              <a:t>30</a:t>
            </a:fld>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a:extLst>
              <a:ext uri="{FF2B5EF4-FFF2-40B4-BE49-F238E27FC236}">
                <a16:creationId xmlns:a16="http://schemas.microsoft.com/office/drawing/2014/main" id="{DAB17B5F-3522-4B39-835E-B11CB3A8BA33}"/>
              </a:ext>
            </a:extLst>
          </p:cNvPr>
          <p:cNvSpPr>
            <a:spLocks noGrp="1" noRot="1" noChangeAspect="1" noChangeArrowheads="1" noTextEdit="1"/>
          </p:cNvSpPr>
          <p:nvPr>
            <p:ph type="sldImg"/>
          </p:nvPr>
        </p:nvSpPr>
        <p:spPr>
          <a:ln/>
        </p:spPr>
      </p:sp>
      <p:sp>
        <p:nvSpPr>
          <p:cNvPr id="87043" name="Notes Placeholder 2">
            <a:extLst>
              <a:ext uri="{FF2B5EF4-FFF2-40B4-BE49-F238E27FC236}">
                <a16:creationId xmlns:a16="http://schemas.microsoft.com/office/drawing/2014/main" id="{A09E7EC4-4D8B-4F3A-B8B5-6A98228F6F6E}"/>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87044" name="Slide Number Placeholder 3">
            <a:extLst>
              <a:ext uri="{FF2B5EF4-FFF2-40B4-BE49-F238E27FC236}">
                <a16:creationId xmlns:a16="http://schemas.microsoft.com/office/drawing/2014/main" id="{C5E4B267-6F2B-4D4D-8747-4C1A048B419B}"/>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E1525257-9DCD-4736-8C06-804DCE464EC0}" type="slidenum">
              <a:rPr lang="en-US" altLang="en-US" smtClean="0"/>
              <a:pPr>
                <a:spcBef>
                  <a:spcPct val="0"/>
                </a:spcBef>
              </a:pPr>
              <a:t>31</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a:extLst>
              <a:ext uri="{FF2B5EF4-FFF2-40B4-BE49-F238E27FC236}">
                <a16:creationId xmlns:a16="http://schemas.microsoft.com/office/drawing/2014/main" id="{233BB568-5531-435F-A02C-E301137485AD}"/>
              </a:ext>
            </a:extLst>
          </p:cNvPr>
          <p:cNvSpPr>
            <a:spLocks noGrp="1" noRot="1" noChangeAspect="1" noChangeArrowheads="1" noTextEdit="1"/>
          </p:cNvSpPr>
          <p:nvPr>
            <p:ph type="sldImg"/>
          </p:nvPr>
        </p:nvSpPr>
        <p:spPr>
          <a:ln/>
        </p:spPr>
      </p:sp>
      <p:sp>
        <p:nvSpPr>
          <p:cNvPr id="41987" name="Notes Placeholder 2">
            <a:extLst>
              <a:ext uri="{FF2B5EF4-FFF2-40B4-BE49-F238E27FC236}">
                <a16:creationId xmlns:a16="http://schemas.microsoft.com/office/drawing/2014/main" id="{BDF8A6D7-828E-4B93-B344-3BD8770B29B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41988" name="Slide Number Placeholder 3">
            <a:extLst>
              <a:ext uri="{FF2B5EF4-FFF2-40B4-BE49-F238E27FC236}">
                <a16:creationId xmlns:a16="http://schemas.microsoft.com/office/drawing/2014/main" id="{9C35B1D6-BBD6-45FD-895E-00E258C127E6}"/>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B3123BF3-1089-48CA-B928-4D27DF9B1CD7}" type="slidenum">
              <a:rPr lang="en-US" altLang="en-US" smtClean="0"/>
              <a:pPr>
                <a:spcBef>
                  <a:spcPct val="0"/>
                </a:spcBef>
              </a:pPr>
              <a:t>2</a:t>
            </a:fld>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a:extLst>
              <a:ext uri="{FF2B5EF4-FFF2-40B4-BE49-F238E27FC236}">
                <a16:creationId xmlns:a16="http://schemas.microsoft.com/office/drawing/2014/main" id="{CA0657DC-466E-4B88-8C1B-57BB1F1A2385}"/>
              </a:ext>
            </a:extLst>
          </p:cNvPr>
          <p:cNvSpPr>
            <a:spLocks noGrp="1" noRot="1" noChangeAspect="1" noChangeArrowheads="1" noTextEdit="1"/>
          </p:cNvSpPr>
          <p:nvPr>
            <p:ph type="sldImg"/>
          </p:nvPr>
        </p:nvSpPr>
        <p:spPr>
          <a:ln/>
        </p:spPr>
      </p:sp>
      <p:sp>
        <p:nvSpPr>
          <p:cNvPr id="91139" name="Notes Placeholder 2">
            <a:extLst>
              <a:ext uri="{FF2B5EF4-FFF2-40B4-BE49-F238E27FC236}">
                <a16:creationId xmlns:a16="http://schemas.microsoft.com/office/drawing/2014/main" id="{44F775CF-05B5-44F9-9EF0-F356CB8477D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91140" name="Slide Number Placeholder 3">
            <a:extLst>
              <a:ext uri="{FF2B5EF4-FFF2-40B4-BE49-F238E27FC236}">
                <a16:creationId xmlns:a16="http://schemas.microsoft.com/office/drawing/2014/main" id="{E25BCE79-F923-4702-A38A-89CD37BE6C0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5781571-0196-4B9C-9ACC-B6314FB5E0E3}" type="slidenum">
              <a:rPr lang="en-US" altLang="en-US" smtClean="0"/>
              <a:pPr>
                <a:spcBef>
                  <a:spcPct val="0"/>
                </a:spcBef>
              </a:pPr>
              <a:t>34</a:t>
            </a:fld>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a:extLst>
              <a:ext uri="{FF2B5EF4-FFF2-40B4-BE49-F238E27FC236}">
                <a16:creationId xmlns:a16="http://schemas.microsoft.com/office/drawing/2014/main" id="{333EAAE3-8BD8-4A9E-918C-E1C594491139}"/>
              </a:ext>
            </a:extLst>
          </p:cNvPr>
          <p:cNvSpPr>
            <a:spLocks noGrp="1" noRot="1" noChangeAspect="1" noChangeArrowheads="1" noTextEdit="1"/>
          </p:cNvSpPr>
          <p:nvPr>
            <p:ph type="sldImg"/>
          </p:nvPr>
        </p:nvSpPr>
        <p:spPr>
          <a:ln/>
        </p:spPr>
      </p:sp>
      <p:sp>
        <p:nvSpPr>
          <p:cNvPr id="93187" name="Notes Placeholder 2">
            <a:extLst>
              <a:ext uri="{FF2B5EF4-FFF2-40B4-BE49-F238E27FC236}">
                <a16:creationId xmlns:a16="http://schemas.microsoft.com/office/drawing/2014/main" id="{2BAC79FE-8F8C-487D-B138-9B9CFA9B4AA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93188" name="Slide Number Placeholder 3">
            <a:extLst>
              <a:ext uri="{FF2B5EF4-FFF2-40B4-BE49-F238E27FC236}">
                <a16:creationId xmlns:a16="http://schemas.microsoft.com/office/drawing/2014/main" id="{0CDF9936-82D2-43AD-A32D-66727C190B2A}"/>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E2FFD9D-1441-48FE-9CF8-6937319F062A}" type="slidenum">
              <a:rPr lang="en-US" altLang="en-US" smtClean="0"/>
              <a:pPr>
                <a:spcBef>
                  <a:spcPct val="0"/>
                </a:spcBef>
              </a:pPr>
              <a:t>35</a:t>
            </a:fld>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a:extLst>
              <a:ext uri="{FF2B5EF4-FFF2-40B4-BE49-F238E27FC236}">
                <a16:creationId xmlns:a16="http://schemas.microsoft.com/office/drawing/2014/main" id="{156EFF51-8664-49C1-9C76-867665D3D11E}"/>
              </a:ext>
            </a:extLst>
          </p:cNvPr>
          <p:cNvSpPr>
            <a:spLocks noGrp="1" noRot="1" noChangeAspect="1" noChangeArrowheads="1" noTextEdit="1"/>
          </p:cNvSpPr>
          <p:nvPr>
            <p:ph type="sldImg"/>
          </p:nvPr>
        </p:nvSpPr>
        <p:spPr>
          <a:ln/>
        </p:spPr>
      </p:sp>
      <p:sp>
        <p:nvSpPr>
          <p:cNvPr id="95235" name="Notes Placeholder 2">
            <a:extLst>
              <a:ext uri="{FF2B5EF4-FFF2-40B4-BE49-F238E27FC236}">
                <a16:creationId xmlns:a16="http://schemas.microsoft.com/office/drawing/2014/main" id="{AB3418AE-51AA-44F8-BE8B-96975E3092FA}"/>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95236" name="Slide Number Placeholder 3">
            <a:extLst>
              <a:ext uri="{FF2B5EF4-FFF2-40B4-BE49-F238E27FC236}">
                <a16:creationId xmlns:a16="http://schemas.microsoft.com/office/drawing/2014/main" id="{AFF841A3-29C9-4A1E-8B1B-18A432E0EF8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DC2898A-77DD-4FF5-95D6-3399E7B7948B}" type="slidenum">
              <a:rPr lang="en-US" altLang="en-US" smtClean="0"/>
              <a:pPr>
                <a:spcBef>
                  <a:spcPct val="0"/>
                </a:spcBef>
              </a:pPr>
              <a:t>36</a:t>
            </a:fld>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a:extLst>
              <a:ext uri="{FF2B5EF4-FFF2-40B4-BE49-F238E27FC236}">
                <a16:creationId xmlns:a16="http://schemas.microsoft.com/office/drawing/2014/main" id="{DF5C5346-CD03-477A-8E75-E6CB17846D07}"/>
              </a:ext>
            </a:extLst>
          </p:cNvPr>
          <p:cNvSpPr>
            <a:spLocks noGrp="1" noRot="1" noChangeAspect="1" noChangeArrowheads="1" noTextEdit="1"/>
          </p:cNvSpPr>
          <p:nvPr>
            <p:ph type="sldImg"/>
          </p:nvPr>
        </p:nvSpPr>
        <p:spPr>
          <a:ln/>
        </p:spPr>
      </p:sp>
      <p:sp>
        <p:nvSpPr>
          <p:cNvPr id="97283" name="Notes Placeholder 2">
            <a:extLst>
              <a:ext uri="{FF2B5EF4-FFF2-40B4-BE49-F238E27FC236}">
                <a16:creationId xmlns:a16="http://schemas.microsoft.com/office/drawing/2014/main" id="{725D22C6-2F45-4486-B10D-11E23DC714B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97284" name="Slide Number Placeholder 3">
            <a:extLst>
              <a:ext uri="{FF2B5EF4-FFF2-40B4-BE49-F238E27FC236}">
                <a16:creationId xmlns:a16="http://schemas.microsoft.com/office/drawing/2014/main" id="{31C5CEB0-3088-4AB1-AD56-9C25B6CD88F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102E980-C10C-48FE-B59A-AF61794264C3}" type="slidenum">
              <a:rPr lang="en-US" altLang="en-US" smtClean="0"/>
              <a:pPr>
                <a:spcBef>
                  <a:spcPct val="0"/>
                </a:spcBef>
              </a:pPr>
              <a:t>37</a:t>
            </a:fld>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a:extLst>
              <a:ext uri="{FF2B5EF4-FFF2-40B4-BE49-F238E27FC236}">
                <a16:creationId xmlns:a16="http://schemas.microsoft.com/office/drawing/2014/main" id="{07FFDA5A-0728-49CC-9539-6AAB298E902C}"/>
              </a:ext>
            </a:extLst>
          </p:cNvPr>
          <p:cNvSpPr>
            <a:spLocks noGrp="1" noRot="1" noChangeAspect="1" noChangeArrowheads="1" noTextEdit="1"/>
          </p:cNvSpPr>
          <p:nvPr>
            <p:ph type="sldImg"/>
          </p:nvPr>
        </p:nvSpPr>
        <p:spPr>
          <a:ln/>
        </p:spPr>
      </p:sp>
      <p:sp>
        <p:nvSpPr>
          <p:cNvPr id="100355" name="Notes Placeholder 2">
            <a:extLst>
              <a:ext uri="{FF2B5EF4-FFF2-40B4-BE49-F238E27FC236}">
                <a16:creationId xmlns:a16="http://schemas.microsoft.com/office/drawing/2014/main" id="{F7D521D1-3AC2-417C-A907-E028B2200A2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100356" name="Slide Number Placeholder 3">
            <a:extLst>
              <a:ext uri="{FF2B5EF4-FFF2-40B4-BE49-F238E27FC236}">
                <a16:creationId xmlns:a16="http://schemas.microsoft.com/office/drawing/2014/main" id="{1A7F800B-906F-44BB-9A56-8DFC110EB0E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F77C2DB-B486-4C01-A367-A77CD0E57203}" type="slidenum">
              <a:rPr lang="en-US" altLang="en-US" smtClean="0"/>
              <a:pPr>
                <a:spcBef>
                  <a:spcPct val="0"/>
                </a:spcBef>
              </a:pPr>
              <a:t>39</a:t>
            </a:fld>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a:extLst>
              <a:ext uri="{FF2B5EF4-FFF2-40B4-BE49-F238E27FC236}">
                <a16:creationId xmlns:a16="http://schemas.microsoft.com/office/drawing/2014/main" id="{7015515A-6AD4-4B5B-B320-8FF9F908F51C}"/>
              </a:ext>
            </a:extLst>
          </p:cNvPr>
          <p:cNvSpPr>
            <a:spLocks noGrp="1" noRot="1" noChangeAspect="1" noChangeArrowheads="1" noTextEdit="1"/>
          </p:cNvSpPr>
          <p:nvPr>
            <p:ph type="sldImg"/>
          </p:nvPr>
        </p:nvSpPr>
        <p:spPr>
          <a:ln/>
        </p:spPr>
      </p:sp>
      <p:sp>
        <p:nvSpPr>
          <p:cNvPr id="102403" name="Notes Placeholder 2">
            <a:extLst>
              <a:ext uri="{FF2B5EF4-FFF2-40B4-BE49-F238E27FC236}">
                <a16:creationId xmlns:a16="http://schemas.microsoft.com/office/drawing/2014/main" id="{116EFD10-464F-44B9-B040-E2215387B5F3}"/>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102404" name="Slide Number Placeholder 3">
            <a:extLst>
              <a:ext uri="{FF2B5EF4-FFF2-40B4-BE49-F238E27FC236}">
                <a16:creationId xmlns:a16="http://schemas.microsoft.com/office/drawing/2014/main" id="{8F09282D-7CF7-458D-9DF8-EB552F5F63F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9D20B3B-865F-4F1C-9D6D-4171CF8BAF8A}" type="slidenum">
              <a:rPr lang="en-US" altLang="en-US" smtClean="0"/>
              <a:pPr>
                <a:spcBef>
                  <a:spcPct val="0"/>
                </a:spcBef>
              </a:pPr>
              <a:t>40</a:t>
            </a:fld>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a:extLst>
              <a:ext uri="{FF2B5EF4-FFF2-40B4-BE49-F238E27FC236}">
                <a16:creationId xmlns:a16="http://schemas.microsoft.com/office/drawing/2014/main" id="{508D3CC4-F7E9-46E1-B5E9-5923E07CAD6D}"/>
              </a:ext>
            </a:extLst>
          </p:cNvPr>
          <p:cNvSpPr>
            <a:spLocks noGrp="1" noRot="1" noChangeAspect="1" noChangeArrowheads="1" noTextEdit="1"/>
          </p:cNvSpPr>
          <p:nvPr>
            <p:ph type="sldImg"/>
          </p:nvPr>
        </p:nvSpPr>
        <p:spPr>
          <a:ln/>
        </p:spPr>
      </p:sp>
      <p:sp>
        <p:nvSpPr>
          <p:cNvPr id="105475" name="Notes Placeholder 2">
            <a:extLst>
              <a:ext uri="{FF2B5EF4-FFF2-40B4-BE49-F238E27FC236}">
                <a16:creationId xmlns:a16="http://schemas.microsoft.com/office/drawing/2014/main" id="{BFC969AE-8366-490A-98AF-E011913CCF13}"/>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105476" name="Slide Number Placeholder 3">
            <a:extLst>
              <a:ext uri="{FF2B5EF4-FFF2-40B4-BE49-F238E27FC236}">
                <a16:creationId xmlns:a16="http://schemas.microsoft.com/office/drawing/2014/main" id="{C98AA0CF-011A-4F02-AD95-5DA460ED763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921F8F9E-3F75-4FFA-B5F1-1DAAE8DA108A}" type="slidenum">
              <a:rPr lang="en-US" altLang="en-US" smtClean="0"/>
              <a:pPr>
                <a:spcBef>
                  <a:spcPct val="0"/>
                </a:spcBef>
              </a:pPr>
              <a:t>42</a:t>
            </a:fld>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a:extLst>
              <a:ext uri="{FF2B5EF4-FFF2-40B4-BE49-F238E27FC236}">
                <a16:creationId xmlns:a16="http://schemas.microsoft.com/office/drawing/2014/main" id="{203C0CA3-195D-4709-BAF4-3493D54F4987}"/>
              </a:ext>
            </a:extLst>
          </p:cNvPr>
          <p:cNvSpPr>
            <a:spLocks noGrp="1" noRot="1" noChangeAspect="1" noChangeArrowheads="1" noTextEdit="1"/>
          </p:cNvSpPr>
          <p:nvPr>
            <p:ph type="sldImg"/>
          </p:nvPr>
        </p:nvSpPr>
        <p:spPr>
          <a:ln/>
        </p:spPr>
      </p:sp>
      <p:sp>
        <p:nvSpPr>
          <p:cNvPr id="109571" name="Notes Placeholder 2">
            <a:extLst>
              <a:ext uri="{FF2B5EF4-FFF2-40B4-BE49-F238E27FC236}">
                <a16:creationId xmlns:a16="http://schemas.microsoft.com/office/drawing/2014/main" id="{FBCAEEFE-8C1E-4D1B-821F-FA7A13713FF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s-CO" altLang="en-US">
              <a:latin typeface="Arial" panose="020B0604020202020204" pitchFamily="34" charset="0"/>
            </a:endParaRPr>
          </a:p>
        </p:txBody>
      </p:sp>
      <p:sp>
        <p:nvSpPr>
          <p:cNvPr id="109572" name="Slide Number Placeholder 3">
            <a:extLst>
              <a:ext uri="{FF2B5EF4-FFF2-40B4-BE49-F238E27FC236}">
                <a16:creationId xmlns:a16="http://schemas.microsoft.com/office/drawing/2014/main" id="{390BE348-2FE2-4D5B-8FA2-4C72B5C8E7E4}"/>
              </a:ext>
            </a:extLst>
          </p:cNvPr>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C23BF1B9-319A-44EF-9B48-D905B3E558BB}" type="slidenum">
              <a:rPr lang="es-CO" altLang="en-US"/>
              <a:pPr algn="r" eaLnBrk="1" hangingPunct="1">
                <a:spcBef>
                  <a:spcPct val="0"/>
                </a:spcBef>
              </a:pPr>
              <a:t>45</a:t>
            </a:fld>
            <a:endParaRPr lang="es-CO"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4D661A1E-72E3-470A-B252-A2DF24D6F64C}"/>
              </a:ext>
            </a:extLst>
          </p:cNvPr>
          <p:cNvSpPr>
            <a:spLocks noGrp="1" noRot="1" noChangeAspect="1" noChangeArrowheads="1" noTextEdit="1"/>
          </p:cNvSpPr>
          <p:nvPr>
            <p:ph type="sldImg"/>
          </p:nvPr>
        </p:nvSpPr>
        <p:spPr>
          <a:ln/>
        </p:spPr>
      </p:sp>
      <p:sp>
        <p:nvSpPr>
          <p:cNvPr id="44035" name="Rectangle 3">
            <a:extLst>
              <a:ext uri="{FF2B5EF4-FFF2-40B4-BE49-F238E27FC236}">
                <a16:creationId xmlns:a16="http://schemas.microsoft.com/office/drawing/2014/main" id="{4BDA5212-CFB0-4265-975B-58EFB25E970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9822FA0A-650A-4F43-961B-0B8D9080DBCB}"/>
              </a:ext>
            </a:extLst>
          </p:cNvPr>
          <p:cNvSpPr>
            <a:spLocks noGrp="1" noRot="1" noChangeAspect="1" noChangeArrowheads="1" noTextEdit="1"/>
          </p:cNvSpPr>
          <p:nvPr>
            <p:ph type="sldImg"/>
          </p:nvPr>
        </p:nvSpPr>
        <p:spPr>
          <a:xfrm>
            <a:off x="358775" y="674688"/>
            <a:ext cx="6002338" cy="3376612"/>
          </a:xfrm>
          <a:ln/>
        </p:spPr>
      </p:sp>
      <p:sp>
        <p:nvSpPr>
          <p:cNvPr id="46083" name="Rectangle 3">
            <a:extLst>
              <a:ext uri="{FF2B5EF4-FFF2-40B4-BE49-F238E27FC236}">
                <a16:creationId xmlns:a16="http://schemas.microsoft.com/office/drawing/2014/main" id="{5D27A3B8-0C30-46DA-8D46-C2EC0302D14F}"/>
              </a:ext>
            </a:extLst>
          </p:cNvPr>
          <p:cNvSpPr>
            <a:spLocks noGrp="1" noChangeArrowheads="1"/>
          </p:cNvSpPr>
          <p:nvPr>
            <p:ph type="body" idx="1"/>
          </p:nvPr>
        </p:nvSpPr>
        <p:spPr>
          <a:xfrm>
            <a:off x="896938" y="4278313"/>
            <a:ext cx="4927600" cy="40528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12A69B00-1FB2-4AD2-9551-B51DBEB4BABB}"/>
              </a:ext>
            </a:extLst>
          </p:cNvPr>
          <p:cNvSpPr>
            <a:spLocks noGrp="1" noRot="1" noChangeAspect="1" noChangeArrowheads="1" noTextEdit="1"/>
          </p:cNvSpPr>
          <p:nvPr>
            <p:ph type="sldImg"/>
          </p:nvPr>
        </p:nvSpPr>
        <p:spPr>
          <a:xfrm>
            <a:off x="358775" y="674688"/>
            <a:ext cx="6002338" cy="3376612"/>
          </a:xfrm>
          <a:ln/>
        </p:spPr>
      </p:sp>
      <p:sp>
        <p:nvSpPr>
          <p:cNvPr id="48131" name="Rectangle 3">
            <a:extLst>
              <a:ext uri="{FF2B5EF4-FFF2-40B4-BE49-F238E27FC236}">
                <a16:creationId xmlns:a16="http://schemas.microsoft.com/office/drawing/2014/main" id="{2896C2FD-A770-4F91-BAA3-98DE3632EBA2}"/>
              </a:ext>
            </a:extLst>
          </p:cNvPr>
          <p:cNvSpPr>
            <a:spLocks noGrp="1" noChangeArrowheads="1"/>
          </p:cNvSpPr>
          <p:nvPr>
            <p:ph type="body" idx="1"/>
          </p:nvPr>
        </p:nvSpPr>
        <p:spPr>
          <a:xfrm>
            <a:off x="896938" y="4278313"/>
            <a:ext cx="4927600" cy="40528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a:extLst>
              <a:ext uri="{FF2B5EF4-FFF2-40B4-BE49-F238E27FC236}">
                <a16:creationId xmlns:a16="http://schemas.microsoft.com/office/drawing/2014/main" id="{D9D351C2-0715-45DC-8DEB-29C4C4DD56FD}"/>
              </a:ext>
            </a:extLst>
          </p:cNvPr>
          <p:cNvSpPr>
            <a:spLocks noGrp="1" noRot="1" noChangeAspect="1" noChangeArrowheads="1" noTextEdit="1"/>
          </p:cNvSpPr>
          <p:nvPr>
            <p:ph type="sldImg"/>
          </p:nvPr>
        </p:nvSpPr>
        <p:spPr>
          <a:ln/>
        </p:spPr>
      </p:sp>
      <p:sp>
        <p:nvSpPr>
          <p:cNvPr id="58371" name="Notes Placeholder 2">
            <a:extLst>
              <a:ext uri="{FF2B5EF4-FFF2-40B4-BE49-F238E27FC236}">
                <a16:creationId xmlns:a16="http://schemas.microsoft.com/office/drawing/2014/main" id="{657D456F-CFAF-4D35-8B77-297BF1B73B4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58372" name="Slide Number Placeholder 3">
            <a:extLst>
              <a:ext uri="{FF2B5EF4-FFF2-40B4-BE49-F238E27FC236}">
                <a16:creationId xmlns:a16="http://schemas.microsoft.com/office/drawing/2014/main" id="{AF64CEDF-B50B-4B20-93D6-1E80B7C229A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9858BD52-FBAC-4F79-A306-DFF0701AF7F5}" type="slidenum">
              <a:rPr lang="en-US" altLang="en-US" smtClean="0"/>
              <a:pPr>
                <a:spcBef>
                  <a:spcPct val="0"/>
                </a:spcBef>
              </a:pPr>
              <a:t>14</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a:extLst>
              <a:ext uri="{FF2B5EF4-FFF2-40B4-BE49-F238E27FC236}">
                <a16:creationId xmlns:a16="http://schemas.microsoft.com/office/drawing/2014/main" id="{8DA550D6-C34D-4783-8292-5A502D7948B7}"/>
              </a:ext>
            </a:extLst>
          </p:cNvPr>
          <p:cNvSpPr>
            <a:spLocks noGrp="1" noRot="1" noChangeAspect="1" noChangeArrowheads="1" noTextEdit="1"/>
          </p:cNvSpPr>
          <p:nvPr>
            <p:ph type="sldImg"/>
          </p:nvPr>
        </p:nvSpPr>
        <p:spPr>
          <a:ln/>
        </p:spPr>
      </p:sp>
      <p:sp>
        <p:nvSpPr>
          <p:cNvPr id="60419" name="Notes Placeholder 2">
            <a:extLst>
              <a:ext uri="{FF2B5EF4-FFF2-40B4-BE49-F238E27FC236}">
                <a16:creationId xmlns:a16="http://schemas.microsoft.com/office/drawing/2014/main" id="{3521F74D-6411-40FA-A0D0-311DAA77653E}"/>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60420" name="Slide Number Placeholder 3">
            <a:extLst>
              <a:ext uri="{FF2B5EF4-FFF2-40B4-BE49-F238E27FC236}">
                <a16:creationId xmlns:a16="http://schemas.microsoft.com/office/drawing/2014/main" id="{2BA705AB-01DD-45E7-BA4F-B799AFAD82A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4DE976E0-1B5F-402B-9C6B-256336339D09}" type="slidenum">
              <a:rPr lang="en-US" altLang="en-US" smtClean="0"/>
              <a:pPr>
                <a:spcBef>
                  <a:spcPct val="0"/>
                </a:spcBef>
              </a:pPr>
              <a:t>15</a:t>
            </a:fld>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F5F9C50A-C6D3-4F69-B8B6-0332E2333963}"/>
              </a:ext>
            </a:extLst>
          </p:cNvPr>
          <p:cNvSpPr>
            <a:spLocks noGrp="1" noRot="1" noChangeAspect="1" noChangeArrowheads="1" noTextEdit="1"/>
          </p:cNvSpPr>
          <p:nvPr>
            <p:ph type="sldImg"/>
          </p:nvPr>
        </p:nvSpPr>
        <p:spPr>
          <a:ln/>
        </p:spPr>
      </p:sp>
      <p:sp>
        <p:nvSpPr>
          <p:cNvPr id="62467" name="Notes Placeholder 2">
            <a:extLst>
              <a:ext uri="{FF2B5EF4-FFF2-40B4-BE49-F238E27FC236}">
                <a16:creationId xmlns:a16="http://schemas.microsoft.com/office/drawing/2014/main" id="{D7241681-9735-4EA4-8B7D-525640B8F9CB}"/>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62468" name="Slide Number Placeholder 3">
            <a:extLst>
              <a:ext uri="{FF2B5EF4-FFF2-40B4-BE49-F238E27FC236}">
                <a16:creationId xmlns:a16="http://schemas.microsoft.com/office/drawing/2014/main" id="{DDDB4085-A282-4545-9EAD-4787BB3AC97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A74E99E-9ABA-4CBE-A928-CCA2FE2E153D}" type="slidenum">
              <a:rPr lang="en-US" altLang="en-US" smtClean="0"/>
              <a:pPr>
                <a:spcBef>
                  <a:spcPct val="0"/>
                </a:spcBef>
              </a:pPr>
              <a:t>16</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F5F9C50A-C6D3-4F69-B8B6-0332E2333963}"/>
              </a:ext>
            </a:extLst>
          </p:cNvPr>
          <p:cNvSpPr>
            <a:spLocks noGrp="1" noRot="1" noChangeAspect="1" noChangeArrowheads="1" noTextEdit="1"/>
          </p:cNvSpPr>
          <p:nvPr>
            <p:ph type="sldImg"/>
          </p:nvPr>
        </p:nvSpPr>
        <p:spPr>
          <a:ln/>
        </p:spPr>
      </p:sp>
      <p:sp>
        <p:nvSpPr>
          <p:cNvPr id="62467" name="Notes Placeholder 2">
            <a:extLst>
              <a:ext uri="{FF2B5EF4-FFF2-40B4-BE49-F238E27FC236}">
                <a16:creationId xmlns:a16="http://schemas.microsoft.com/office/drawing/2014/main" id="{D7241681-9735-4EA4-8B7D-525640B8F9CB}"/>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62468" name="Slide Number Placeholder 3">
            <a:extLst>
              <a:ext uri="{FF2B5EF4-FFF2-40B4-BE49-F238E27FC236}">
                <a16:creationId xmlns:a16="http://schemas.microsoft.com/office/drawing/2014/main" id="{DDDB4085-A282-4545-9EAD-4787BB3AC97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A74E99E-9ABA-4CBE-A928-CCA2FE2E153D}" type="slidenum">
              <a:rPr lang="en-US" altLang="en-US" smtClean="0"/>
              <a:pPr>
                <a:spcBef>
                  <a:spcPct val="0"/>
                </a:spcBef>
              </a:pPr>
              <a:t>17</a:t>
            </a:fld>
            <a:endParaRPr lang="en-US" altLang="en-US"/>
          </a:p>
        </p:txBody>
      </p:sp>
    </p:spTree>
    <p:extLst>
      <p:ext uri="{BB962C8B-B14F-4D97-AF65-F5344CB8AC3E}">
        <p14:creationId xmlns:p14="http://schemas.microsoft.com/office/powerpoint/2010/main" val="13143366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s-CO"/>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s-CO"/>
          </a:p>
        </p:txBody>
      </p:sp>
    </p:spTree>
    <p:extLst>
      <p:ext uri="{BB962C8B-B14F-4D97-AF65-F5344CB8AC3E}">
        <p14:creationId xmlns:p14="http://schemas.microsoft.com/office/powerpoint/2010/main" val="8386125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Tree>
    <p:extLst>
      <p:ext uri="{BB962C8B-B14F-4D97-AF65-F5344CB8AC3E}">
        <p14:creationId xmlns:p14="http://schemas.microsoft.com/office/powerpoint/2010/main" val="3248090415"/>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186919"/>
      </p:ext>
    </p:extLst>
  </p:cSld>
  <p:clrMapOvr>
    <a:masterClrMapping/>
  </p:clrMapOvr>
  <p:transition spd="med">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0" y="914400"/>
            <a:ext cx="12192000" cy="4648200"/>
          </a:xfrm>
        </p:spPr>
        <p:txBody>
          <a:bodyPr/>
          <a:lstStyle>
            <a:lvl1pPr>
              <a:defRPr sz="2200"/>
            </a:lvl1pPr>
            <a:lvl2pPr>
              <a:defRPr sz="2000"/>
            </a:lvl2pPr>
            <a:lvl3pPr>
              <a:defRPr sz="20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246AC53B-B2AD-46D9-B385-6382E3AFF837}"/>
              </a:ext>
            </a:extLst>
          </p:cNvPr>
          <p:cNvSpPr>
            <a:spLocks noGrp="1" noChangeArrowheads="1"/>
          </p:cNvSpPr>
          <p:nvPr>
            <p:ph type="sldNum" sz="quarter" idx="10"/>
          </p:nvPr>
        </p:nvSpPr>
        <p:spPr>
          <a:xfrm>
            <a:off x="119063" y="6562725"/>
            <a:ext cx="1066800" cy="260350"/>
          </a:xfrm>
          <a:prstGeom prst="rect">
            <a:avLst/>
          </a:prstGeom>
        </p:spPr>
        <p:txBody>
          <a:bodyPr vert="horz" wrap="square" lIns="91440" tIns="45720" rIns="91440" bIns="45720" numCol="1" anchor="t" anchorCtr="0" compatLnSpc="1">
            <a:prstTxWarp prst="textNoShape">
              <a:avLst/>
            </a:prstTxWarp>
          </a:bodyPr>
          <a:lstStyle>
            <a:lvl1pPr eaLnBrk="1" hangingPunct="1">
              <a:buClr>
                <a:schemeClr val="bg1"/>
              </a:buClr>
              <a:buFontTx/>
              <a:buChar char="•"/>
              <a:defRPr/>
            </a:lvl1pPr>
          </a:lstStyle>
          <a:p>
            <a:pPr>
              <a:defRPr/>
            </a:pPr>
            <a:fld id="{E04052FB-8D6E-4C62-9451-984DA2ECFEC2}" type="slidenum">
              <a:rPr lang="fr-FR" altLang="en-US"/>
              <a:pPr>
                <a:defRPr/>
              </a:pPr>
              <a:t>‹#›</a:t>
            </a:fld>
            <a:endParaRPr lang="fr-FR" altLang="en-US"/>
          </a:p>
        </p:txBody>
      </p:sp>
    </p:spTree>
    <p:extLst>
      <p:ext uri="{BB962C8B-B14F-4D97-AF65-F5344CB8AC3E}">
        <p14:creationId xmlns:p14="http://schemas.microsoft.com/office/powerpoint/2010/main" val="233493519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32933" y="1153001"/>
            <a:ext cx="10558336" cy="4651815"/>
          </a:xfrm>
        </p:spPr>
        <p:txBody>
          <a:bodyPr/>
          <a:lstStyle>
            <a:lvl1pPr>
              <a:defRPr sz="2800">
                <a:solidFill>
                  <a:srgbClr val="006699"/>
                </a:solidFill>
              </a:defRPr>
            </a:lvl1pPr>
            <a:lvl2pPr>
              <a:defRPr sz="2400">
                <a:solidFill>
                  <a:srgbClr val="006699"/>
                </a:solidFill>
              </a:defRPr>
            </a:lvl2pPr>
            <a:lvl3pPr>
              <a:defRPr sz="2000">
                <a:solidFill>
                  <a:srgbClr val="006699"/>
                </a:solidFill>
              </a:defRPr>
            </a:lvl3pPr>
            <a:lvl4pPr>
              <a:defRPr sz="1800">
                <a:solidFill>
                  <a:srgbClr val="006699"/>
                </a:solidFill>
              </a:defRPr>
            </a:lvl4pPr>
            <a:lvl5pPr>
              <a:defRPr sz="1800">
                <a:solidFill>
                  <a:srgbClr val="006699"/>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33867" y="152401"/>
            <a:ext cx="8805333" cy="674955"/>
          </a:xfrm>
        </p:spPr>
        <p:txBody>
          <a:bodyPr/>
          <a:lstStyle/>
          <a:p>
            <a:r>
              <a:rPr lang="en-US" dirty="0"/>
              <a:t>Click to edit Master title style</a:t>
            </a:r>
          </a:p>
        </p:txBody>
      </p:sp>
    </p:spTree>
    <p:extLst>
      <p:ext uri="{BB962C8B-B14F-4D97-AF65-F5344CB8AC3E}">
        <p14:creationId xmlns:p14="http://schemas.microsoft.com/office/powerpoint/2010/main" val="1811170467"/>
      </p:ext>
    </p:extLst>
  </p:cSld>
  <p:clrMapOvr>
    <a:masterClrMapping/>
  </p:clrMapOvr>
  <p:transition spd="med">
    <p:fade/>
  </p:transition>
  <p:hf hdr="0" dt="0"/>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
        <p:nvSpPr>
          <p:cNvPr id="7" name="Media Placeholder 6"/>
          <p:cNvSpPr>
            <a:spLocks noGrp="1"/>
          </p:cNvSpPr>
          <p:nvPr>
            <p:ph type="media" sz="quarter" idx="13"/>
          </p:nvPr>
        </p:nvSpPr>
        <p:spPr>
          <a:xfrm>
            <a:off x="609600" y="1163213"/>
            <a:ext cx="11161184" cy="4695825"/>
          </a:xfrm>
        </p:spPr>
        <p:txBody>
          <a:bodyPr rtlCol="0">
            <a:normAutofit/>
          </a:bodyPr>
          <a:lstStyle/>
          <a:p>
            <a:pPr lvl="0"/>
            <a:endParaRPr lang="en-US" noProof="0" dirty="0"/>
          </a:p>
        </p:txBody>
      </p:sp>
    </p:spTree>
    <p:extLst>
      <p:ext uri="{BB962C8B-B14F-4D97-AF65-F5344CB8AC3E}">
        <p14:creationId xmlns:p14="http://schemas.microsoft.com/office/powerpoint/2010/main" val="1385290847"/>
      </p:ext>
    </p:extLst>
  </p:cSld>
  <p:clrMapOvr>
    <a:masterClrMapping/>
  </p:clrMapOvr>
  <p:transition spd="med">
    <p:fade/>
  </p:transition>
  <p:hf hdr="0" dt="0"/>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19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2933" y="1153001"/>
            <a:ext cx="10558336" cy="4651815"/>
          </a:xfrm>
        </p:spPr>
        <p:txBody>
          <a:bodyPr/>
          <a:lstStyle>
            <a:lvl1pPr>
              <a:defRPr sz="2800">
                <a:solidFill>
                  <a:srgbClr val="006699"/>
                </a:solidFill>
              </a:defRPr>
            </a:lvl1pPr>
            <a:lvl2pPr>
              <a:defRPr sz="2400">
                <a:solidFill>
                  <a:srgbClr val="006699"/>
                </a:solidFill>
              </a:defRPr>
            </a:lvl2pPr>
            <a:lvl3pPr>
              <a:defRPr sz="2000">
                <a:solidFill>
                  <a:srgbClr val="006699"/>
                </a:solidFill>
              </a:defRPr>
            </a:lvl3pPr>
            <a:lvl4pPr>
              <a:defRPr sz="1800">
                <a:solidFill>
                  <a:srgbClr val="006699"/>
                </a:solidFill>
              </a:defRPr>
            </a:lvl4pPr>
            <a:lvl5pPr>
              <a:defRPr sz="1800">
                <a:solidFill>
                  <a:srgbClr val="006699"/>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16416715"/>
      </p:ext>
    </p:extLst>
  </p:cSld>
  <p:clrMapOvr>
    <a:masterClrMapping/>
  </p:clrMapOvr>
  <p:hf hdr="0" dt="0"/>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Title_orange">
    <p:spTree>
      <p:nvGrpSpPr>
        <p:cNvPr id="1" name=""/>
        <p:cNvGrpSpPr/>
        <p:nvPr/>
      </p:nvGrpSpPr>
      <p:grpSpPr>
        <a:xfrm>
          <a:off x="0" y="0"/>
          <a:ext cx="0" cy="0"/>
          <a:chOff x="0" y="0"/>
          <a:chExt cx="0" cy="0"/>
        </a:xfrm>
      </p:grpSpPr>
      <p:pic>
        <p:nvPicPr>
          <p:cNvPr id="5" name="Picture 3">
            <a:extLst>
              <a:ext uri="{FF2B5EF4-FFF2-40B4-BE49-F238E27FC236}">
                <a16:creationId xmlns:a16="http://schemas.microsoft.com/office/drawing/2014/main" id="{05C485CA-0105-493C-940C-14773711FA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8"/>
          <p:cNvSpPr>
            <a:spLocks noGrp="1"/>
          </p:cNvSpPr>
          <p:nvPr>
            <p:ph type="body" sz="quarter" idx="10"/>
          </p:nvPr>
        </p:nvSpPr>
        <p:spPr>
          <a:xfrm>
            <a:off x="1473194" y="1386113"/>
            <a:ext cx="8911771" cy="762001"/>
          </a:xfrm>
          <a:prstGeom prst="rect">
            <a:avLst/>
          </a:prstGeom>
        </p:spPr>
        <p:txBody>
          <a:bodyPr anchor="t"/>
          <a:lstStyle>
            <a:lvl1pPr marL="0" indent="0">
              <a:buNone/>
              <a:defRPr sz="4800" b="1">
                <a:solidFill>
                  <a:schemeClr val="tx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Edit Master text styles</a:t>
            </a:r>
          </a:p>
        </p:txBody>
      </p:sp>
      <p:sp>
        <p:nvSpPr>
          <p:cNvPr id="11" name="Text Placeholder 10"/>
          <p:cNvSpPr>
            <a:spLocks noGrp="1"/>
          </p:cNvSpPr>
          <p:nvPr>
            <p:ph type="body" sz="quarter" idx="11"/>
          </p:nvPr>
        </p:nvSpPr>
        <p:spPr>
          <a:xfrm>
            <a:off x="1473196" y="4159987"/>
            <a:ext cx="8911771" cy="430870"/>
          </a:xfrm>
          <a:prstGeom prst="rect">
            <a:avLst/>
          </a:prstGeom>
        </p:spPr>
        <p:txBody>
          <a:bodyPr/>
          <a:lstStyle>
            <a:lvl1pPr marL="0" indent="0">
              <a:buNone/>
              <a:defRPr sz="2000" baseline="0">
                <a:solidFill>
                  <a:schemeClr val="bg1"/>
                </a:solidFill>
              </a:defRPr>
            </a:lvl1pPr>
          </a:lstStyle>
          <a:p>
            <a:pPr lvl="0"/>
            <a:r>
              <a:rPr lang="en-US"/>
              <a:t>Edit Master text styles</a:t>
            </a:r>
          </a:p>
        </p:txBody>
      </p:sp>
      <p:sp>
        <p:nvSpPr>
          <p:cNvPr id="8" name="Text Placeholder 8">
            <a:extLst>
              <a:ext uri="{FF2B5EF4-FFF2-40B4-BE49-F238E27FC236}">
                <a16:creationId xmlns:a16="http://schemas.microsoft.com/office/drawing/2014/main" id="{D8FDDA88-880B-4728-82A0-FCB0F94D6F80}"/>
              </a:ext>
            </a:extLst>
          </p:cNvPr>
          <p:cNvSpPr>
            <a:spLocks noGrp="1"/>
          </p:cNvSpPr>
          <p:nvPr>
            <p:ph type="body" sz="quarter" idx="12"/>
          </p:nvPr>
        </p:nvSpPr>
        <p:spPr>
          <a:xfrm>
            <a:off x="1473195" y="2148114"/>
            <a:ext cx="8911771" cy="585659"/>
          </a:xfrm>
          <a:prstGeom prst="rect">
            <a:avLst/>
          </a:prstGeom>
        </p:spPr>
        <p:txBody>
          <a:bodyPr anchor="t"/>
          <a:lstStyle>
            <a:lvl1pPr marL="0" indent="0">
              <a:buNone/>
              <a:defRPr sz="3600" b="1">
                <a:solidFill>
                  <a:schemeClr val="bg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Edit Master text styles</a:t>
            </a:r>
          </a:p>
        </p:txBody>
      </p:sp>
    </p:spTree>
    <p:extLst>
      <p:ext uri="{BB962C8B-B14F-4D97-AF65-F5344CB8AC3E}">
        <p14:creationId xmlns:p14="http://schemas.microsoft.com/office/powerpoint/2010/main" val="12856961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Title_image">
    <p:spTree>
      <p:nvGrpSpPr>
        <p:cNvPr id="1" name=""/>
        <p:cNvGrpSpPr/>
        <p:nvPr/>
      </p:nvGrpSpPr>
      <p:grpSpPr>
        <a:xfrm>
          <a:off x="0" y="0"/>
          <a:ext cx="0" cy="0"/>
          <a:chOff x="0" y="0"/>
          <a:chExt cx="0" cy="0"/>
        </a:xfrm>
      </p:grpSpPr>
      <p:pic>
        <p:nvPicPr>
          <p:cNvPr id="5" name="Picture 3">
            <a:extLst>
              <a:ext uri="{FF2B5EF4-FFF2-40B4-BE49-F238E27FC236}">
                <a16:creationId xmlns:a16="http://schemas.microsoft.com/office/drawing/2014/main" id="{5904B38D-7CEC-4F6D-B83D-51AD4F6A93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8"/>
          <p:cNvSpPr>
            <a:spLocks noGrp="1"/>
          </p:cNvSpPr>
          <p:nvPr>
            <p:ph type="body" sz="quarter" idx="10"/>
          </p:nvPr>
        </p:nvSpPr>
        <p:spPr>
          <a:xfrm>
            <a:off x="1473194" y="1386113"/>
            <a:ext cx="8911771" cy="762001"/>
          </a:xfrm>
          <a:prstGeom prst="rect">
            <a:avLst/>
          </a:prstGeom>
        </p:spPr>
        <p:txBody>
          <a:bodyPr anchor="t"/>
          <a:lstStyle>
            <a:lvl1pPr marL="0" indent="0">
              <a:buNone/>
              <a:defRPr sz="4800" b="1">
                <a:solidFill>
                  <a:srgbClr val="F7942A"/>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Edit Master text styles</a:t>
            </a:r>
          </a:p>
        </p:txBody>
      </p:sp>
      <p:sp>
        <p:nvSpPr>
          <p:cNvPr id="11" name="Text Placeholder 10"/>
          <p:cNvSpPr>
            <a:spLocks noGrp="1"/>
          </p:cNvSpPr>
          <p:nvPr>
            <p:ph type="body" sz="quarter" idx="11"/>
          </p:nvPr>
        </p:nvSpPr>
        <p:spPr>
          <a:xfrm>
            <a:off x="1473196" y="4159986"/>
            <a:ext cx="8911771" cy="440297"/>
          </a:xfrm>
          <a:prstGeom prst="rect">
            <a:avLst/>
          </a:prstGeom>
        </p:spPr>
        <p:txBody>
          <a:bodyPr/>
          <a:lstStyle>
            <a:lvl1pPr marL="0" indent="0">
              <a:buNone/>
              <a:defRPr sz="2000" baseline="0">
                <a:solidFill>
                  <a:schemeClr val="bg1"/>
                </a:solidFill>
              </a:defRPr>
            </a:lvl1pPr>
          </a:lstStyle>
          <a:p>
            <a:pPr lvl="0"/>
            <a:r>
              <a:rPr lang="en-US"/>
              <a:t>Edit Master text styles</a:t>
            </a:r>
          </a:p>
        </p:txBody>
      </p:sp>
      <p:sp>
        <p:nvSpPr>
          <p:cNvPr id="8" name="Text Placeholder 8">
            <a:extLst>
              <a:ext uri="{FF2B5EF4-FFF2-40B4-BE49-F238E27FC236}">
                <a16:creationId xmlns:a16="http://schemas.microsoft.com/office/drawing/2014/main" id="{D8FDDA88-880B-4728-82A0-FCB0F94D6F80}"/>
              </a:ext>
            </a:extLst>
          </p:cNvPr>
          <p:cNvSpPr>
            <a:spLocks noGrp="1"/>
          </p:cNvSpPr>
          <p:nvPr>
            <p:ph type="body" sz="quarter" idx="12"/>
          </p:nvPr>
        </p:nvSpPr>
        <p:spPr>
          <a:xfrm>
            <a:off x="1473195" y="2148115"/>
            <a:ext cx="8911771" cy="576232"/>
          </a:xfrm>
          <a:prstGeom prst="rect">
            <a:avLst/>
          </a:prstGeom>
        </p:spPr>
        <p:txBody>
          <a:bodyPr anchor="t"/>
          <a:lstStyle>
            <a:lvl1pPr marL="0" indent="0">
              <a:buNone/>
              <a:defRPr sz="3600" b="1">
                <a:solidFill>
                  <a:schemeClr val="bg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Edit Master text styles</a:t>
            </a:r>
          </a:p>
        </p:txBody>
      </p:sp>
    </p:spTree>
    <p:extLst>
      <p:ext uri="{BB962C8B-B14F-4D97-AF65-F5344CB8AC3E}">
        <p14:creationId xmlns:p14="http://schemas.microsoft.com/office/powerpoint/2010/main" val="7312692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White_backgroun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A254713-5135-4D59-BFD7-E480984F72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12"/>
          <p:cNvSpPr>
            <a:spLocks noGrp="1"/>
          </p:cNvSpPr>
          <p:nvPr>
            <p:ph type="body" sz="quarter" idx="10"/>
          </p:nvPr>
        </p:nvSpPr>
        <p:spPr>
          <a:xfrm>
            <a:off x="624337" y="446087"/>
            <a:ext cx="10551663" cy="675141"/>
          </a:xfrm>
          <a:prstGeom prst="rect">
            <a:avLst/>
          </a:prstGeom>
        </p:spPr>
        <p:txBody>
          <a:bodyPr/>
          <a:lstStyle>
            <a:lvl1pPr marL="0" indent="0">
              <a:buNone/>
              <a:defRPr sz="4000" b="1">
                <a:latin typeface="+mj-lt"/>
              </a:defRPr>
            </a:lvl1pPr>
          </a:lstStyle>
          <a:p>
            <a:pPr lvl="0"/>
            <a:r>
              <a:rPr lang="en-US"/>
              <a:t>Edit Master text styles</a:t>
            </a:r>
          </a:p>
        </p:txBody>
      </p:sp>
      <p:sp>
        <p:nvSpPr>
          <p:cNvPr id="15" name="Text Placeholder 14"/>
          <p:cNvSpPr>
            <a:spLocks noGrp="1"/>
          </p:cNvSpPr>
          <p:nvPr>
            <p:ph type="body" sz="quarter" idx="11"/>
          </p:nvPr>
        </p:nvSpPr>
        <p:spPr>
          <a:xfrm>
            <a:off x="624336" y="1556892"/>
            <a:ext cx="10551663" cy="4227052"/>
          </a:xfrm>
          <a:prstGeom prst="rect">
            <a:avLst/>
          </a:prstGeom>
        </p:spPr>
        <p:txBody>
          <a:bodyPr/>
          <a:lstStyle>
            <a:lvl1pPr marL="342900" indent="-342900">
              <a:buFontTx/>
              <a:buBlip>
                <a:blip r:embed="rId3"/>
              </a:buBlip>
              <a:defRPr sz="2400"/>
            </a:lvl1pPr>
            <a:lvl2pPr marL="685800" indent="-22860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07263642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White_background_two_column">
    <p:spTree>
      <p:nvGrpSpPr>
        <p:cNvPr id="1" name=""/>
        <p:cNvGrpSpPr/>
        <p:nvPr/>
      </p:nvGrpSpPr>
      <p:grpSpPr>
        <a:xfrm>
          <a:off x="0" y="0"/>
          <a:ext cx="0" cy="0"/>
          <a:chOff x="0" y="0"/>
          <a:chExt cx="0" cy="0"/>
        </a:xfrm>
      </p:grpSpPr>
      <p:pic>
        <p:nvPicPr>
          <p:cNvPr id="5" name="Picture 3">
            <a:extLst>
              <a:ext uri="{FF2B5EF4-FFF2-40B4-BE49-F238E27FC236}">
                <a16:creationId xmlns:a16="http://schemas.microsoft.com/office/drawing/2014/main" id="{4AACD87C-E343-44D2-BD73-8AC216845D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12">
            <a:extLst>
              <a:ext uri="{FF2B5EF4-FFF2-40B4-BE49-F238E27FC236}">
                <a16:creationId xmlns:a16="http://schemas.microsoft.com/office/drawing/2014/main" id="{A71EEB8E-239B-42C7-90F2-7A46772BA332}"/>
              </a:ext>
            </a:extLst>
          </p:cNvPr>
          <p:cNvSpPr>
            <a:spLocks noGrp="1"/>
          </p:cNvSpPr>
          <p:nvPr>
            <p:ph type="body" sz="quarter" idx="10"/>
          </p:nvPr>
        </p:nvSpPr>
        <p:spPr>
          <a:xfrm>
            <a:off x="624337" y="446087"/>
            <a:ext cx="10551663" cy="675141"/>
          </a:xfrm>
          <a:prstGeom prst="rect">
            <a:avLst/>
          </a:prstGeom>
        </p:spPr>
        <p:txBody>
          <a:bodyPr/>
          <a:lstStyle>
            <a:lvl1pPr marL="0" indent="0">
              <a:buNone/>
              <a:defRPr sz="4000" b="1">
                <a:latin typeface="+mj-lt"/>
              </a:defRPr>
            </a:lvl1pPr>
          </a:lstStyle>
          <a:p>
            <a:pPr lvl="0"/>
            <a:r>
              <a:rPr lang="en-US"/>
              <a:t>Edit Master text styles</a:t>
            </a:r>
          </a:p>
        </p:txBody>
      </p:sp>
      <p:sp>
        <p:nvSpPr>
          <p:cNvPr id="14" name="Text Placeholder 14">
            <a:extLst>
              <a:ext uri="{FF2B5EF4-FFF2-40B4-BE49-F238E27FC236}">
                <a16:creationId xmlns:a16="http://schemas.microsoft.com/office/drawing/2014/main" id="{29472020-22FB-4455-9071-E013D0000645}"/>
              </a:ext>
            </a:extLst>
          </p:cNvPr>
          <p:cNvSpPr>
            <a:spLocks noGrp="1"/>
          </p:cNvSpPr>
          <p:nvPr>
            <p:ph type="body" sz="quarter" idx="11"/>
          </p:nvPr>
        </p:nvSpPr>
        <p:spPr>
          <a:xfrm>
            <a:off x="624337" y="1559201"/>
            <a:ext cx="5065263" cy="4227052"/>
          </a:xfrm>
          <a:prstGeom prst="rect">
            <a:avLst/>
          </a:prstGeom>
        </p:spPr>
        <p:txBody>
          <a:bodyPr/>
          <a:lstStyle>
            <a:lvl1pPr marL="342900" indent="-342900">
              <a:buFontTx/>
              <a:buBlip>
                <a:blip r:embed="rId3"/>
              </a:buBlip>
              <a:defRPr sz="2400"/>
            </a:lvl1pPr>
            <a:lvl2pPr marL="685800" indent="-22860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stStyle>
          <a:p>
            <a:pPr lvl="0"/>
            <a:r>
              <a:rPr lang="en-US"/>
              <a:t>Edit Master text styles</a:t>
            </a:r>
          </a:p>
          <a:p>
            <a:pPr lvl="1"/>
            <a:r>
              <a:rPr lang="en-US"/>
              <a:t>Second level</a:t>
            </a:r>
          </a:p>
          <a:p>
            <a:pPr lvl="2"/>
            <a:r>
              <a:rPr lang="en-US"/>
              <a:t>Third level</a:t>
            </a:r>
          </a:p>
          <a:p>
            <a:pPr lvl="3"/>
            <a:r>
              <a:rPr lang="en-US"/>
              <a:t>Fourth level</a:t>
            </a:r>
          </a:p>
        </p:txBody>
      </p:sp>
      <p:sp>
        <p:nvSpPr>
          <p:cNvPr id="15" name="Text Placeholder 14">
            <a:extLst>
              <a:ext uri="{FF2B5EF4-FFF2-40B4-BE49-F238E27FC236}">
                <a16:creationId xmlns:a16="http://schemas.microsoft.com/office/drawing/2014/main" id="{AD3F3A25-88A6-4154-ABC8-C9DCC1034C4D}"/>
              </a:ext>
            </a:extLst>
          </p:cNvPr>
          <p:cNvSpPr>
            <a:spLocks noGrp="1"/>
          </p:cNvSpPr>
          <p:nvPr>
            <p:ph type="body" sz="quarter" idx="12"/>
          </p:nvPr>
        </p:nvSpPr>
        <p:spPr>
          <a:xfrm>
            <a:off x="6103257" y="1559201"/>
            <a:ext cx="5072743" cy="4227052"/>
          </a:xfrm>
          <a:prstGeom prst="rect">
            <a:avLst/>
          </a:prstGeom>
        </p:spPr>
        <p:txBody>
          <a:bodyPr/>
          <a:lstStyle>
            <a:lvl1pPr marL="342900" indent="-342900">
              <a:buFontTx/>
              <a:buBlip>
                <a:blip r:embed="rId3"/>
              </a:buBlip>
              <a:defRPr sz="2400"/>
            </a:lvl1pPr>
            <a:lvl2pPr marL="685800" indent="-22860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33955273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White_background_heading_only">
    <p:spTree>
      <p:nvGrpSpPr>
        <p:cNvPr id="1" name=""/>
        <p:cNvGrpSpPr/>
        <p:nvPr/>
      </p:nvGrpSpPr>
      <p:grpSpPr>
        <a:xfrm>
          <a:off x="0" y="0"/>
          <a:ext cx="0" cy="0"/>
          <a:chOff x="0" y="0"/>
          <a:chExt cx="0" cy="0"/>
        </a:xfrm>
      </p:grpSpPr>
      <p:pic>
        <p:nvPicPr>
          <p:cNvPr id="3" name="Picture 3">
            <a:extLst>
              <a:ext uri="{FF2B5EF4-FFF2-40B4-BE49-F238E27FC236}">
                <a16:creationId xmlns:a16="http://schemas.microsoft.com/office/drawing/2014/main" id="{6726C7B0-A649-4207-A865-1780DCB080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12">
            <a:extLst>
              <a:ext uri="{FF2B5EF4-FFF2-40B4-BE49-F238E27FC236}">
                <a16:creationId xmlns:a16="http://schemas.microsoft.com/office/drawing/2014/main" id="{C0112683-6B66-45CC-8C56-1BD8185DF850}"/>
              </a:ext>
            </a:extLst>
          </p:cNvPr>
          <p:cNvSpPr>
            <a:spLocks noGrp="1"/>
          </p:cNvSpPr>
          <p:nvPr>
            <p:ph type="body" sz="quarter" idx="10"/>
          </p:nvPr>
        </p:nvSpPr>
        <p:spPr>
          <a:xfrm>
            <a:off x="624337" y="446087"/>
            <a:ext cx="10551663" cy="675141"/>
          </a:xfrm>
          <a:prstGeom prst="rect">
            <a:avLst/>
          </a:prstGeom>
        </p:spPr>
        <p:txBody>
          <a:bodyPr/>
          <a:lstStyle>
            <a:lvl1pPr marL="0" indent="0">
              <a:buNone/>
              <a:defRPr sz="4000" b="1">
                <a:latin typeface="+mj-lt"/>
              </a:defRPr>
            </a:lvl1pPr>
          </a:lstStyle>
          <a:p>
            <a:pPr lvl="0"/>
            <a:r>
              <a:rPr lang="en-US"/>
              <a:t>Edit Master text styles</a:t>
            </a:r>
          </a:p>
        </p:txBody>
      </p:sp>
    </p:spTree>
    <p:extLst>
      <p:ext uri="{BB962C8B-B14F-4D97-AF65-F5344CB8AC3E}">
        <p14:creationId xmlns:p14="http://schemas.microsoft.com/office/powerpoint/2010/main" val="3223862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600201"/>
            <a:ext cx="2743200" cy="4525963"/>
          </a:xfrm>
        </p:spPr>
        <p:txBody>
          <a:bodyPr vert="eaVert"/>
          <a:lstStyle/>
          <a:p>
            <a:r>
              <a:rPr lang="en-US"/>
              <a:t>Click to edit Master title style</a:t>
            </a:r>
            <a:endParaRPr lang="es-CO"/>
          </a:p>
        </p:txBody>
      </p:sp>
      <p:sp>
        <p:nvSpPr>
          <p:cNvPr id="3" name="Vertical Text Placeholder 2"/>
          <p:cNvSpPr>
            <a:spLocks noGrp="1"/>
          </p:cNvSpPr>
          <p:nvPr>
            <p:ph type="body" orient="vert" idx="1"/>
          </p:nvPr>
        </p:nvSpPr>
        <p:spPr>
          <a:xfrm>
            <a:off x="609600" y="1600201"/>
            <a:ext cx="80264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Tree>
    <p:extLst>
      <p:ext uri="{BB962C8B-B14F-4D97-AF65-F5344CB8AC3E}">
        <p14:creationId xmlns:p14="http://schemas.microsoft.com/office/powerpoint/2010/main" val="201028074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Orange_backgroun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4DF6CC0-03CC-43D1-8177-A93BEEB482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12"/>
          <p:cNvSpPr>
            <a:spLocks noGrp="1"/>
          </p:cNvSpPr>
          <p:nvPr>
            <p:ph type="body" sz="quarter" idx="10"/>
          </p:nvPr>
        </p:nvSpPr>
        <p:spPr>
          <a:xfrm>
            <a:off x="624337" y="446087"/>
            <a:ext cx="10551663" cy="675141"/>
          </a:xfrm>
          <a:prstGeom prst="rect">
            <a:avLst/>
          </a:prstGeom>
        </p:spPr>
        <p:txBody>
          <a:bodyPr/>
          <a:lstStyle>
            <a:lvl1pPr marL="0" indent="0">
              <a:buNone/>
              <a:defRPr sz="4000" b="1">
                <a:solidFill>
                  <a:schemeClr val="bg1"/>
                </a:solidFill>
                <a:latin typeface="+mj-lt"/>
              </a:defRPr>
            </a:lvl1pPr>
          </a:lstStyle>
          <a:p>
            <a:pPr lvl="0"/>
            <a:r>
              <a:rPr lang="en-US"/>
              <a:t>Edit Master text styles</a:t>
            </a:r>
          </a:p>
        </p:txBody>
      </p:sp>
      <p:sp>
        <p:nvSpPr>
          <p:cNvPr id="15" name="Text Placeholder 14"/>
          <p:cNvSpPr>
            <a:spLocks noGrp="1"/>
          </p:cNvSpPr>
          <p:nvPr>
            <p:ph type="body" sz="quarter" idx="11"/>
          </p:nvPr>
        </p:nvSpPr>
        <p:spPr>
          <a:xfrm>
            <a:off x="624336" y="1556892"/>
            <a:ext cx="10551663" cy="4227052"/>
          </a:xfrm>
          <a:prstGeom prst="rect">
            <a:avLst/>
          </a:prstGeom>
        </p:spPr>
        <p:txBody>
          <a:bodyPr/>
          <a:lstStyle>
            <a:lvl1pPr marL="342900" indent="-342900">
              <a:buFontTx/>
              <a:buBlip>
                <a:blip r:embed="rId3"/>
              </a:buBlip>
              <a:defRPr sz="2400">
                <a:solidFill>
                  <a:schemeClr val="bg1"/>
                </a:solidFill>
              </a:defRPr>
            </a:lvl1pPr>
            <a:lvl2pPr marL="685800" indent="-228600">
              <a:buFont typeface="Arial" panose="020B0604020202020204" pitchFamily="34" charset="0"/>
              <a:buChar char="-"/>
              <a:defRPr sz="2000">
                <a:solidFill>
                  <a:schemeClr val="bg1"/>
                </a:solidFill>
              </a:defRPr>
            </a:lvl2pPr>
            <a:lvl3pPr marL="1143000" indent="-228600">
              <a:buFont typeface="Arial" panose="020B0604020202020204" pitchFamily="34" charset="0"/>
              <a:buChar char="□"/>
              <a:defRPr sz="1800">
                <a:solidFill>
                  <a:schemeClr val="bg1"/>
                </a:solidFill>
              </a:defRPr>
            </a:lvl3pPr>
            <a:lvl4pPr marL="1600200" indent="-228600">
              <a:buFont typeface="Arial" panose="020B0604020202020204" pitchFamily="34" charset="0"/>
              <a:buChar char="○"/>
              <a:defRPr sz="16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27709760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Orange_background_two_column">
    <p:spTree>
      <p:nvGrpSpPr>
        <p:cNvPr id="1" name=""/>
        <p:cNvGrpSpPr/>
        <p:nvPr/>
      </p:nvGrpSpPr>
      <p:grpSpPr>
        <a:xfrm>
          <a:off x="0" y="0"/>
          <a:ext cx="0" cy="0"/>
          <a:chOff x="0" y="0"/>
          <a:chExt cx="0" cy="0"/>
        </a:xfrm>
      </p:grpSpPr>
      <p:pic>
        <p:nvPicPr>
          <p:cNvPr id="5" name="Picture 3">
            <a:extLst>
              <a:ext uri="{FF2B5EF4-FFF2-40B4-BE49-F238E27FC236}">
                <a16:creationId xmlns:a16="http://schemas.microsoft.com/office/drawing/2014/main" id="{1EACCF24-DD57-485A-BF36-01D28D702B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12">
            <a:extLst>
              <a:ext uri="{FF2B5EF4-FFF2-40B4-BE49-F238E27FC236}">
                <a16:creationId xmlns:a16="http://schemas.microsoft.com/office/drawing/2014/main" id="{A71EEB8E-239B-42C7-90F2-7A46772BA332}"/>
              </a:ext>
            </a:extLst>
          </p:cNvPr>
          <p:cNvSpPr>
            <a:spLocks noGrp="1"/>
          </p:cNvSpPr>
          <p:nvPr>
            <p:ph type="body" sz="quarter" idx="10"/>
          </p:nvPr>
        </p:nvSpPr>
        <p:spPr>
          <a:xfrm>
            <a:off x="624337" y="446087"/>
            <a:ext cx="10551663" cy="675141"/>
          </a:xfrm>
          <a:prstGeom prst="rect">
            <a:avLst/>
          </a:prstGeom>
        </p:spPr>
        <p:txBody>
          <a:bodyPr/>
          <a:lstStyle>
            <a:lvl1pPr marL="0" indent="0">
              <a:buNone/>
              <a:defRPr sz="4000" b="1">
                <a:solidFill>
                  <a:schemeClr val="bg1"/>
                </a:solidFill>
                <a:latin typeface="+mj-lt"/>
              </a:defRPr>
            </a:lvl1pPr>
          </a:lstStyle>
          <a:p>
            <a:pPr lvl="0"/>
            <a:r>
              <a:rPr lang="en-US"/>
              <a:t>Edit Master text styles</a:t>
            </a:r>
          </a:p>
        </p:txBody>
      </p:sp>
      <p:sp>
        <p:nvSpPr>
          <p:cNvPr id="14" name="Text Placeholder 14">
            <a:extLst>
              <a:ext uri="{FF2B5EF4-FFF2-40B4-BE49-F238E27FC236}">
                <a16:creationId xmlns:a16="http://schemas.microsoft.com/office/drawing/2014/main" id="{29472020-22FB-4455-9071-E013D0000645}"/>
              </a:ext>
            </a:extLst>
          </p:cNvPr>
          <p:cNvSpPr>
            <a:spLocks noGrp="1"/>
          </p:cNvSpPr>
          <p:nvPr>
            <p:ph type="body" sz="quarter" idx="11"/>
          </p:nvPr>
        </p:nvSpPr>
        <p:spPr>
          <a:xfrm>
            <a:off x="624337" y="1559201"/>
            <a:ext cx="5065263" cy="4227052"/>
          </a:xfrm>
          <a:prstGeom prst="rect">
            <a:avLst/>
          </a:prstGeom>
        </p:spPr>
        <p:txBody>
          <a:bodyPr/>
          <a:lstStyle>
            <a:lvl1pPr marL="342900" indent="-342900">
              <a:buFontTx/>
              <a:buBlip>
                <a:blip r:embed="rId3"/>
              </a:buBlip>
              <a:defRPr sz="2400">
                <a:solidFill>
                  <a:schemeClr val="bg1"/>
                </a:solidFill>
              </a:defRPr>
            </a:lvl1pPr>
            <a:lvl2pPr marL="685800" indent="-228600">
              <a:buFont typeface="Arial" panose="020B0604020202020204" pitchFamily="34" charset="0"/>
              <a:buChar char="-"/>
              <a:defRPr sz="2000">
                <a:solidFill>
                  <a:schemeClr val="bg1"/>
                </a:solidFill>
              </a:defRPr>
            </a:lvl2pPr>
            <a:lvl3pPr marL="1143000" indent="-228600">
              <a:buFont typeface="Arial" panose="020B0604020202020204" pitchFamily="34" charset="0"/>
              <a:buChar char="□"/>
              <a:defRPr sz="1800">
                <a:solidFill>
                  <a:schemeClr val="bg1"/>
                </a:solidFill>
              </a:defRPr>
            </a:lvl3pPr>
            <a:lvl4pPr marL="1600200" indent="-228600">
              <a:buFont typeface="Arial" panose="020B0604020202020204" pitchFamily="34" charset="0"/>
              <a:buChar char="○"/>
              <a:defRPr sz="16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5" name="Text Placeholder 14">
            <a:extLst>
              <a:ext uri="{FF2B5EF4-FFF2-40B4-BE49-F238E27FC236}">
                <a16:creationId xmlns:a16="http://schemas.microsoft.com/office/drawing/2014/main" id="{AD3F3A25-88A6-4154-ABC8-C9DCC1034C4D}"/>
              </a:ext>
            </a:extLst>
          </p:cNvPr>
          <p:cNvSpPr>
            <a:spLocks noGrp="1"/>
          </p:cNvSpPr>
          <p:nvPr>
            <p:ph type="body" sz="quarter" idx="12"/>
          </p:nvPr>
        </p:nvSpPr>
        <p:spPr>
          <a:xfrm>
            <a:off x="6103257" y="1559201"/>
            <a:ext cx="5072743" cy="4227052"/>
          </a:xfrm>
          <a:prstGeom prst="rect">
            <a:avLst/>
          </a:prstGeom>
        </p:spPr>
        <p:txBody>
          <a:bodyPr/>
          <a:lstStyle>
            <a:lvl1pPr marL="342900" indent="-342900">
              <a:buFontTx/>
              <a:buBlip>
                <a:blip r:embed="rId3"/>
              </a:buBlip>
              <a:defRPr sz="2400">
                <a:solidFill>
                  <a:schemeClr val="bg1"/>
                </a:solidFill>
              </a:defRPr>
            </a:lvl1pPr>
            <a:lvl2pPr marL="685800" indent="-228600">
              <a:buFont typeface="Arial" panose="020B0604020202020204" pitchFamily="34" charset="0"/>
              <a:buChar char="-"/>
              <a:defRPr sz="2000">
                <a:solidFill>
                  <a:schemeClr val="bg1"/>
                </a:solidFill>
              </a:defRPr>
            </a:lvl2pPr>
            <a:lvl3pPr marL="1143000" indent="-228600">
              <a:buFont typeface="Arial" panose="020B0604020202020204" pitchFamily="34" charset="0"/>
              <a:buChar char="□"/>
              <a:defRPr sz="1800">
                <a:solidFill>
                  <a:schemeClr val="bg1"/>
                </a:solidFill>
              </a:defRPr>
            </a:lvl3pPr>
            <a:lvl4pPr marL="1600200" indent="-228600">
              <a:buFont typeface="Arial" panose="020B0604020202020204" pitchFamily="34" charset="0"/>
              <a:buChar char="○"/>
              <a:defRPr sz="16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72892818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Orange_background_heading_only">
    <p:spTree>
      <p:nvGrpSpPr>
        <p:cNvPr id="1" name=""/>
        <p:cNvGrpSpPr/>
        <p:nvPr/>
      </p:nvGrpSpPr>
      <p:grpSpPr>
        <a:xfrm>
          <a:off x="0" y="0"/>
          <a:ext cx="0" cy="0"/>
          <a:chOff x="0" y="0"/>
          <a:chExt cx="0" cy="0"/>
        </a:xfrm>
      </p:grpSpPr>
      <p:pic>
        <p:nvPicPr>
          <p:cNvPr id="3" name="Picture 3">
            <a:extLst>
              <a:ext uri="{FF2B5EF4-FFF2-40B4-BE49-F238E27FC236}">
                <a16:creationId xmlns:a16="http://schemas.microsoft.com/office/drawing/2014/main" id="{6A7E120A-B038-4E12-A963-8D546E7062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12">
            <a:extLst>
              <a:ext uri="{FF2B5EF4-FFF2-40B4-BE49-F238E27FC236}">
                <a16:creationId xmlns:a16="http://schemas.microsoft.com/office/drawing/2014/main" id="{C0112683-6B66-45CC-8C56-1BD8185DF850}"/>
              </a:ext>
            </a:extLst>
          </p:cNvPr>
          <p:cNvSpPr>
            <a:spLocks noGrp="1"/>
          </p:cNvSpPr>
          <p:nvPr>
            <p:ph type="body" sz="quarter" idx="10"/>
          </p:nvPr>
        </p:nvSpPr>
        <p:spPr>
          <a:xfrm>
            <a:off x="624337" y="446087"/>
            <a:ext cx="10551663" cy="675141"/>
          </a:xfrm>
          <a:prstGeom prst="rect">
            <a:avLst/>
          </a:prstGeom>
        </p:spPr>
        <p:txBody>
          <a:bodyPr/>
          <a:lstStyle>
            <a:lvl1pPr marL="0" indent="0">
              <a:buNone/>
              <a:defRPr sz="4000" b="1">
                <a:solidFill>
                  <a:schemeClr val="bg1"/>
                </a:solidFill>
                <a:latin typeface="+mj-lt"/>
              </a:defRPr>
            </a:lvl1pPr>
          </a:lstStyle>
          <a:p>
            <a:pPr lvl="0"/>
            <a:r>
              <a:rPr lang="en-US"/>
              <a:t>Edit Master text styles</a:t>
            </a:r>
          </a:p>
        </p:txBody>
      </p:sp>
    </p:spTree>
    <p:extLst>
      <p:ext uri="{BB962C8B-B14F-4D97-AF65-F5344CB8AC3E}">
        <p14:creationId xmlns:p14="http://schemas.microsoft.com/office/powerpoint/2010/main" val="378335221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White_section_brea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AB64D00-FBE5-48E0-B4E4-43B0F6544A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8">
            <a:extLst>
              <a:ext uri="{FF2B5EF4-FFF2-40B4-BE49-F238E27FC236}">
                <a16:creationId xmlns:a16="http://schemas.microsoft.com/office/drawing/2014/main" id="{86D1DC43-6075-4EF2-8576-7DF332A73832}"/>
              </a:ext>
            </a:extLst>
          </p:cNvPr>
          <p:cNvSpPr>
            <a:spLocks noGrp="1"/>
          </p:cNvSpPr>
          <p:nvPr>
            <p:ph type="body" sz="quarter" idx="10"/>
          </p:nvPr>
        </p:nvSpPr>
        <p:spPr>
          <a:xfrm>
            <a:off x="1473194" y="1386113"/>
            <a:ext cx="8911771" cy="762001"/>
          </a:xfrm>
          <a:prstGeom prst="rect">
            <a:avLst/>
          </a:prstGeom>
        </p:spPr>
        <p:txBody>
          <a:bodyPr anchor="b"/>
          <a:lstStyle>
            <a:lvl1pPr marL="0" indent="0">
              <a:buNone/>
              <a:defRPr sz="4800" b="1">
                <a:solidFill>
                  <a:srgbClr val="F7942A"/>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Edit Master text styles</a:t>
            </a:r>
          </a:p>
        </p:txBody>
      </p:sp>
      <p:sp>
        <p:nvSpPr>
          <p:cNvPr id="8" name="Text Placeholder 8">
            <a:extLst>
              <a:ext uri="{FF2B5EF4-FFF2-40B4-BE49-F238E27FC236}">
                <a16:creationId xmlns:a16="http://schemas.microsoft.com/office/drawing/2014/main" id="{394997BD-A3CA-4A08-A17F-588DD0490B91}"/>
              </a:ext>
            </a:extLst>
          </p:cNvPr>
          <p:cNvSpPr>
            <a:spLocks noGrp="1"/>
          </p:cNvSpPr>
          <p:nvPr>
            <p:ph type="body" sz="quarter" idx="12"/>
          </p:nvPr>
        </p:nvSpPr>
        <p:spPr>
          <a:xfrm>
            <a:off x="1473195" y="2148114"/>
            <a:ext cx="8911771" cy="585659"/>
          </a:xfrm>
          <a:prstGeom prst="rect">
            <a:avLst/>
          </a:prstGeom>
        </p:spPr>
        <p:txBody>
          <a:bodyPr anchor="t"/>
          <a:lstStyle>
            <a:lvl1pPr marL="0" indent="0">
              <a:buNone/>
              <a:defRPr sz="3600" b="1">
                <a:solidFill>
                  <a:schemeClr val="tx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Edit Master text styles</a:t>
            </a:r>
          </a:p>
        </p:txBody>
      </p:sp>
    </p:spTree>
    <p:extLst>
      <p:ext uri="{BB962C8B-B14F-4D97-AF65-F5344CB8AC3E}">
        <p14:creationId xmlns:p14="http://schemas.microsoft.com/office/powerpoint/2010/main" val="111670929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Orange_section_brea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E58471B-CE9B-449F-93F2-F106B190F9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8">
            <a:extLst>
              <a:ext uri="{FF2B5EF4-FFF2-40B4-BE49-F238E27FC236}">
                <a16:creationId xmlns:a16="http://schemas.microsoft.com/office/drawing/2014/main" id="{5A9F5A58-5197-4A42-95AC-081019D4AA0D}"/>
              </a:ext>
            </a:extLst>
          </p:cNvPr>
          <p:cNvSpPr>
            <a:spLocks noGrp="1"/>
          </p:cNvSpPr>
          <p:nvPr>
            <p:ph type="body" sz="quarter" idx="10"/>
          </p:nvPr>
        </p:nvSpPr>
        <p:spPr>
          <a:xfrm>
            <a:off x="1473194" y="1386113"/>
            <a:ext cx="8911771" cy="762001"/>
          </a:xfrm>
          <a:prstGeom prst="rect">
            <a:avLst/>
          </a:prstGeom>
        </p:spPr>
        <p:txBody>
          <a:bodyPr anchor="b"/>
          <a:lstStyle>
            <a:lvl1pPr marL="0" indent="0">
              <a:buNone/>
              <a:defRPr sz="4800" b="1">
                <a:solidFill>
                  <a:schemeClr val="tx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Edit Master text styles</a:t>
            </a:r>
          </a:p>
        </p:txBody>
      </p:sp>
      <p:sp>
        <p:nvSpPr>
          <p:cNvPr id="10" name="Text Placeholder 8">
            <a:extLst>
              <a:ext uri="{FF2B5EF4-FFF2-40B4-BE49-F238E27FC236}">
                <a16:creationId xmlns:a16="http://schemas.microsoft.com/office/drawing/2014/main" id="{E88596CB-7A22-4E2B-B6F1-B596D5853033}"/>
              </a:ext>
            </a:extLst>
          </p:cNvPr>
          <p:cNvSpPr>
            <a:spLocks noGrp="1"/>
          </p:cNvSpPr>
          <p:nvPr>
            <p:ph type="body" sz="quarter" idx="12"/>
          </p:nvPr>
        </p:nvSpPr>
        <p:spPr>
          <a:xfrm>
            <a:off x="1473195" y="2148114"/>
            <a:ext cx="8911771" cy="604513"/>
          </a:xfrm>
          <a:prstGeom prst="rect">
            <a:avLst/>
          </a:prstGeom>
        </p:spPr>
        <p:txBody>
          <a:bodyPr anchor="t"/>
          <a:lstStyle>
            <a:lvl1pPr marL="0" indent="0">
              <a:buNone/>
              <a:defRPr sz="3600" b="1">
                <a:solidFill>
                  <a:schemeClr val="bg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Edit Master text styles</a:t>
            </a:r>
          </a:p>
        </p:txBody>
      </p:sp>
    </p:spTree>
    <p:extLst>
      <p:ext uri="{BB962C8B-B14F-4D97-AF65-F5344CB8AC3E}">
        <p14:creationId xmlns:p14="http://schemas.microsoft.com/office/powerpoint/2010/main" val="32743255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Contact">
    <p:spTree>
      <p:nvGrpSpPr>
        <p:cNvPr id="1" name=""/>
        <p:cNvGrpSpPr/>
        <p:nvPr/>
      </p:nvGrpSpPr>
      <p:grpSpPr>
        <a:xfrm>
          <a:off x="0" y="0"/>
          <a:ext cx="0" cy="0"/>
          <a:chOff x="0" y="0"/>
          <a:chExt cx="0" cy="0"/>
        </a:xfrm>
      </p:grpSpPr>
      <p:pic>
        <p:nvPicPr>
          <p:cNvPr id="5" name="Picture 3">
            <a:extLst>
              <a:ext uri="{FF2B5EF4-FFF2-40B4-BE49-F238E27FC236}">
                <a16:creationId xmlns:a16="http://schemas.microsoft.com/office/drawing/2014/main" id="{22C5BE64-EA0F-40AC-9B0A-A559A5F083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12188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Placeholder 10"/>
          <p:cNvSpPr>
            <a:spLocks noGrp="1"/>
          </p:cNvSpPr>
          <p:nvPr>
            <p:ph type="body" sz="quarter" idx="13"/>
          </p:nvPr>
        </p:nvSpPr>
        <p:spPr>
          <a:xfrm>
            <a:off x="7108144" y="4531860"/>
            <a:ext cx="4014009" cy="326795"/>
          </a:xfrm>
          <a:prstGeom prst="rect">
            <a:avLst/>
          </a:prstGeom>
        </p:spPr>
        <p:txBody>
          <a:bodyPr/>
          <a:lstStyle>
            <a:lvl1pPr marL="0" indent="0">
              <a:buNone/>
              <a:defRPr sz="2000" b="1" baseline="0">
                <a:solidFill>
                  <a:schemeClr val="tx1"/>
                </a:solidFill>
              </a:defRPr>
            </a:lvl1pPr>
          </a:lstStyle>
          <a:p>
            <a:pPr lvl="0"/>
            <a:r>
              <a:rPr lang="en-US"/>
              <a:t>Edit Master text styles</a:t>
            </a:r>
          </a:p>
        </p:txBody>
      </p:sp>
      <p:sp>
        <p:nvSpPr>
          <p:cNvPr id="12" name="Text Placeholder 10"/>
          <p:cNvSpPr>
            <a:spLocks noGrp="1"/>
          </p:cNvSpPr>
          <p:nvPr>
            <p:ph type="body" sz="quarter" idx="14"/>
          </p:nvPr>
        </p:nvSpPr>
        <p:spPr>
          <a:xfrm>
            <a:off x="7111192" y="4880427"/>
            <a:ext cx="4014009" cy="326795"/>
          </a:xfrm>
          <a:prstGeom prst="rect">
            <a:avLst/>
          </a:prstGeom>
        </p:spPr>
        <p:txBody>
          <a:bodyPr/>
          <a:lstStyle>
            <a:lvl1pPr marL="0" indent="0">
              <a:buNone/>
              <a:defRPr sz="1800" b="0" baseline="0">
                <a:solidFill>
                  <a:schemeClr val="tx1"/>
                </a:solidFill>
              </a:defRPr>
            </a:lvl1pPr>
          </a:lstStyle>
          <a:p>
            <a:pPr lvl="0"/>
            <a:r>
              <a:rPr lang="en-US"/>
              <a:t>Edit Master text styles</a:t>
            </a:r>
          </a:p>
        </p:txBody>
      </p:sp>
      <p:sp>
        <p:nvSpPr>
          <p:cNvPr id="13" name="Text Placeholder 10"/>
          <p:cNvSpPr>
            <a:spLocks noGrp="1"/>
          </p:cNvSpPr>
          <p:nvPr>
            <p:ph type="body" sz="quarter" idx="15"/>
          </p:nvPr>
        </p:nvSpPr>
        <p:spPr>
          <a:xfrm>
            <a:off x="7111192" y="5221737"/>
            <a:ext cx="4014009" cy="326795"/>
          </a:xfrm>
          <a:prstGeom prst="rect">
            <a:avLst/>
          </a:prstGeom>
        </p:spPr>
        <p:txBody>
          <a:bodyPr/>
          <a:lstStyle>
            <a:lvl1pPr marL="0" indent="0">
              <a:buNone/>
              <a:defRPr sz="1800" b="0" baseline="0">
                <a:solidFill>
                  <a:schemeClr val="tx1"/>
                </a:solidFill>
              </a:defRPr>
            </a:lvl1pPr>
          </a:lstStyle>
          <a:p>
            <a:pPr lvl="0"/>
            <a:r>
              <a:rPr lang="en-US"/>
              <a:t>Edit Master text styles</a:t>
            </a:r>
          </a:p>
        </p:txBody>
      </p:sp>
    </p:spTree>
    <p:extLst>
      <p:ext uri="{BB962C8B-B14F-4D97-AF65-F5344CB8AC3E}">
        <p14:creationId xmlns:p14="http://schemas.microsoft.com/office/powerpoint/2010/main" val="6266109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7845664"/>
      </p:ext>
    </p:extLst>
  </p:cSld>
  <p:clrMapOvr>
    <a:masterClrMapping/>
  </p:clrMapOvr>
  <p:hf hdr="0" dt="0"/>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914400" y="4572000"/>
            <a:ext cx="8615680" cy="1066800"/>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Slide Number Placeholder 5">
            <a:extLst>
              <a:ext uri="{FF2B5EF4-FFF2-40B4-BE49-F238E27FC236}">
                <a16:creationId xmlns:a16="http://schemas.microsoft.com/office/drawing/2014/main" id="{A0CE7D33-E551-450B-8E53-0EDB9052CFFC}"/>
              </a:ext>
            </a:extLst>
          </p:cNvPr>
          <p:cNvSpPr>
            <a:spLocks noGrp="1"/>
          </p:cNvSpPr>
          <p:nvPr>
            <p:ph type="sldNum" sz="quarter" idx="10"/>
          </p:nvPr>
        </p:nvSpPr>
        <p:spPr>
          <a:xfrm>
            <a:off x="0" y="0"/>
            <a:ext cx="0" cy="0"/>
          </a:xfrm>
        </p:spPr>
        <p:txBody>
          <a:bodyPr/>
          <a:lstStyle>
            <a:lvl1pPr>
              <a:defRPr/>
            </a:lvl1pPr>
          </a:lstStyle>
          <a:p>
            <a:pPr>
              <a:defRPr/>
            </a:pPr>
            <a:fld id="{D9A3F0F7-438E-49A3-B9BE-66A44264F91F}" type="slidenum">
              <a:rPr lang="en-US" altLang="en-US"/>
              <a:pPr>
                <a:defRPr/>
              </a:pPr>
              <a:t>‹#›</a:t>
            </a:fld>
            <a:endParaRPr lang="en-US" altLang="en-US"/>
          </a:p>
        </p:txBody>
      </p:sp>
      <p:sp>
        <p:nvSpPr>
          <p:cNvPr id="5" name="Footer Placeholder 4">
            <a:extLst>
              <a:ext uri="{FF2B5EF4-FFF2-40B4-BE49-F238E27FC236}">
                <a16:creationId xmlns:a16="http://schemas.microsoft.com/office/drawing/2014/main" id="{BC01A6F1-F0F6-4657-B88F-7393E15E92B5}"/>
              </a:ext>
            </a:extLst>
          </p:cNvPr>
          <p:cNvSpPr>
            <a:spLocks noGrp="1"/>
          </p:cNvSpPr>
          <p:nvPr>
            <p:ph type="ftr" sz="quarter" idx="11"/>
          </p:nvPr>
        </p:nvSpPr>
        <p:spPr>
          <a:xfrm>
            <a:off x="0" y="0"/>
            <a:ext cx="0" cy="0"/>
          </a:xfrm>
        </p:spPr>
        <p:txBody>
          <a:bodyPr/>
          <a:lstStyle>
            <a:lvl1pPr>
              <a:defRPr/>
            </a:lvl1pPr>
          </a:lstStyle>
          <a:p>
            <a:pPr>
              <a:defRPr/>
            </a:pPr>
            <a:endParaRPr lang="en-US" altLang="en-US"/>
          </a:p>
        </p:txBody>
      </p:sp>
      <p:sp>
        <p:nvSpPr>
          <p:cNvPr id="6" name="Date Placeholder 3">
            <a:extLst>
              <a:ext uri="{FF2B5EF4-FFF2-40B4-BE49-F238E27FC236}">
                <a16:creationId xmlns:a16="http://schemas.microsoft.com/office/drawing/2014/main" id="{B2B7020E-36AA-46DD-8792-66B6A336F6BF}"/>
              </a:ext>
            </a:extLst>
          </p:cNvPr>
          <p:cNvSpPr>
            <a:spLocks noGrp="1"/>
          </p:cNvSpPr>
          <p:nvPr>
            <p:ph type="dt" sz="half" idx="12"/>
          </p:nvPr>
        </p:nvSpPr>
        <p:spPr>
          <a:xfrm>
            <a:off x="0" y="0"/>
            <a:ext cx="0" cy="0"/>
          </a:xfrm>
        </p:spPr>
        <p:txBody>
          <a:bodyPr/>
          <a:lstStyle>
            <a:lvl1pPr>
              <a:defRPr/>
            </a:lvl1pPr>
          </a:lstStyle>
          <a:p>
            <a:pPr>
              <a:defRPr/>
            </a:pPr>
            <a:endParaRPr lang="en-US" altLang="en-US"/>
          </a:p>
        </p:txBody>
      </p:sp>
    </p:spTree>
    <p:extLst>
      <p:ext uri="{BB962C8B-B14F-4D97-AF65-F5344CB8AC3E}">
        <p14:creationId xmlns:p14="http://schemas.microsoft.com/office/powerpoint/2010/main" val="534035348"/>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endParaRPr lang="es-CO"/>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s-CO"/>
          </a:p>
        </p:txBody>
      </p:sp>
      <p:sp>
        <p:nvSpPr>
          <p:cNvPr id="4" name="Rectangle 4">
            <a:extLst>
              <a:ext uri="{FF2B5EF4-FFF2-40B4-BE49-F238E27FC236}">
                <a16:creationId xmlns:a16="http://schemas.microsoft.com/office/drawing/2014/main" id="{43B9BE41-342F-48B5-AABD-C43FD722D09D}"/>
              </a:ext>
            </a:extLst>
          </p:cNvPr>
          <p:cNvSpPr>
            <a:spLocks noGrp="1" noChangeArrowheads="1"/>
          </p:cNvSpPr>
          <p:nvPr>
            <p:ph type="sldNum" sz="quarter" idx="10"/>
          </p:nvPr>
        </p:nvSpPr>
        <p:spPr>
          <a:ln/>
        </p:spPr>
        <p:txBody>
          <a:bodyPr/>
          <a:lstStyle>
            <a:lvl1pPr>
              <a:defRPr/>
            </a:lvl1pPr>
          </a:lstStyle>
          <a:p>
            <a:pPr>
              <a:defRPr/>
            </a:pPr>
            <a:fld id="{E5FA1878-3069-4F3C-86AE-41A972A24D7B}" type="slidenum">
              <a:rPr lang="fr-FR" altLang="en-US"/>
              <a:pPr>
                <a:defRPr/>
              </a:pPr>
              <a:t>‹#›</a:t>
            </a:fld>
            <a:endParaRPr lang="fr-FR" altLang="en-US"/>
          </a:p>
        </p:txBody>
      </p:sp>
    </p:spTree>
    <p:extLst>
      <p:ext uri="{BB962C8B-B14F-4D97-AF65-F5344CB8AC3E}">
        <p14:creationId xmlns:p14="http://schemas.microsoft.com/office/powerpoint/2010/main" val="17005940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s-C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a:extLst>
              <a:ext uri="{FF2B5EF4-FFF2-40B4-BE49-F238E27FC236}">
                <a16:creationId xmlns:a16="http://schemas.microsoft.com/office/drawing/2014/main" id="{B4C4A82F-EDC4-4CC4-939B-35173A7830AA}"/>
              </a:ext>
            </a:extLst>
          </p:cNvPr>
          <p:cNvSpPr>
            <a:spLocks noGrp="1" noChangeArrowheads="1"/>
          </p:cNvSpPr>
          <p:nvPr>
            <p:ph type="sldNum" sz="quarter" idx="10"/>
          </p:nvPr>
        </p:nvSpPr>
        <p:spPr>
          <a:ln/>
        </p:spPr>
        <p:txBody>
          <a:bodyPr/>
          <a:lstStyle>
            <a:lvl1pPr>
              <a:defRPr/>
            </a:lvl1pPr>
          </a:lstStyle>
          <a:p>
            <a:pPr>
              <a:defRPr/>
            </a:pPr>
            <a:fld id="{280CBB11-69AE-4CFB-A3BB-9F60369E04A4}" type="slidenum">
              <a:rPr lang="fr-FR" altLang="en-US"/>
              <a:pPr>
                <a:defRPr/>
              </a:pPr>
              <a:t>‹#›</a:t>
            </a:fld>
            <a:endParaRPr lang="fr-FR" altLang="en-US"/>
          </a:p>
        </p:txBody>
      </p:sp>
    </p:spTree>
    <p:extLst>
      <p:ext uri="{BB962C8B-B14F-4D97-AF65-F5344CB8AC3E}">
        <p14:creationId xmlns:p14="http://schemas.microsoft.com/office/powerpoint/2010/main" val="18627494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endParaRPr lang="es-CO"/>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2FACD297-EF54-44C1-87DC-6588DBA030CA}"/>
              </a:ext>
            </a:extLst>
          </p:cNvPr>
          <p:cNvSpPr>
            <a:spLocks noGrp="1" noChangeArrowheads="1"/>
          </p:cNvSpPr>
          <p:nvPr>
            <p:ph type="sldNum" sz="quarter" idx="10"/>
          </p:nvPr>
        </p:nvSpPr>
        <p:spPr>
          <a:ln/>
        </p:spPr>
        <p:txBody>
          <a:bodyPr/>
          <a:lstStyle>
            <a:lvl1pPr>
              <a:defRPr/>
            </a:lvl1pPr>
          </a:lstStyle>
          <a:p>
            <a:pPr>
              <a:defRPr/>
            </a:pPr>
            <a:fld id="{BD716662-D7FB-4BE4-9F2F-1C18F974FBFA}" type="slidenum">
              <a:rPr lang="fr-FR" altLang="en-US"/>
              <a:pPr>
                <a:defRPr/>
              </a:pPr>
              <a:t>‹#›</a:t>
            </a:fld>
            <a:endParaRPr lang="fr-FR" altLang="en-US"/>
          </a:p>
        </p:txBody>
      </p:sp>
    </p:spTree>
    <p:extLst>
      <p:ext uri="{BB962C8B-B14F-4D97-AF65-F5344CB8AC3E}">
        <p14:creationId xmlns:p14="http://schemas.microsoft.com/office/powerpoint/2010/main" val="1193882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s-CO"/>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Rectangle 4">
            <a:extLst>
              <a:ext uri="{FF2B5EF4-FFF2-40B4-BE49-F238E27FC236}">
                <a16:creationId xmlns:a16="http://schemas.microsoft.com/office/drawing/2014/main" id="{6BE1CF1A-8BDA-445E-943D-E3E0C625FEC2}"/>
              </a:ext>
            </a:extLst>
          </p:cNvPr>
          <p:cNvSpPr>
            <a:spLocks noGrp="1" noChangeArrowheads="1"/>
          </p:cNvSpPr>
          <p:nvPr>
            <p:ph type="sldNum" sz="quarter" idx="10"/>
          </p:nvPr>
        </p:nvSpPr>
        <p:spPr>
          <a:ln/>
        </p:spPr>
        <p:txBody>
          <a:bodyPr/>
          <a:lstStyle>
            <a:lvl1pPr>
              <a:defRPr/>
            </a:lvl1pPr>
          </a:lstStyle>
          <a:p>
            <a:pPr>
              <a:defRPr/>
            </a:pPr>
            <a:fld id="{999A49A6-2D10-46FE-87F7-0A8A1D2AA0BD}" type="slidenum">
              <a:rPr lang="fr-FR" altLang="en-US"/>
              <a:pPr>
                <a:defRPr/>
              </a:pPr>
              <a:t>‹#›</a:t>
            </a:fld>
            <a:endParaRPr lang="fr-FR" altLang="en-US"/>
          </a:p>
        </p:txBody>
      </p:sp>
    </p:spTree>
    <p:extLst>
      <p:ext uri="{BB962C8B-B14F-4D97-AF65-F5344CB8AC3E}">
        <p14:creationId xmlns:p14="http://schemas.microsoft.com/office/powerpoint/2010/main" val="1295198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endParaRPr lang="es-CO"/>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7" name="Rectangle 4">
            <a:extLst>
              <a:ext uri="{FF2B5EF4-FFF2-40B4-BE49-F238E27FC236}">
                <a16:creationId xmlns:a16="http://schemas.microsoft.com/office/drawing/2014/main" id="{E2954EA6-5789-4415-9267-BF2F91BE56BB}"/>
              </a:ext>
            </a:extLst>
          </p:cNvPr>
          <p:cNvSpPr>
            <a:spLocks noGrp="1" noChangeArrowheads="1"/>
          </p:cNvSpPr>
          <p:nvPr>
            <p:ph type="sldNum" sz="quarter" idx="10"/>
          </p:nvPr>
        </p:nvSpPr>
        <p:spPr>
          <a:ln/>
        </p:spPr>
        <p:txBody>
          <a:bodyPr/>
          <a:lstStyle>
            <a:lvl1pPr>
              <a:defRPr/>
            </a:lvl1pPr>
          </a:lstStyle>
          <a:p>
            <a:pPr>
              <a:defRPr/>
            </a:pPr>
            <a:fld id="{C011A641-149D-486E-AEBB-482643C19458}" type="slidenum">
              <a:rPr lang="fr-FR" altLang="en-US"/>
              <a:pPr>
                <a:defRPr/>
              </a:pPr>
              <a:t>‹#›</a:t>
            </a:fld>
            <a:endParaRPr lang="fr-FR" altLang="en-US"/>
          </a:p>
        </p:txBody>
      </p:sp>
    </p:spTree>
    <p:extLst>
      <p:ext uri="{BB962C8B-B14F-4D97-AF65-F5344CB8AC3E}">
        <p14:creationId xmlns:p14="http://schemas.microsoft.com/office/powerpoint/2010/main" val="24028659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s-CO"/>
          </a:p>
        </p:txBody>
      </p:sp>
      <p:sp>
        <p:nvSpPr>
          <p:cNvPr id="3" name="Rectangle 4">
            <a:extLst>
              <a:ext uri="{FF2B5EF4-FFF2-40B4-BE49-F238E27FC236}">
                <a16:creationId xmlns:a16="http://schemas.microsoft.com/office/drawing/2014/main" id="{E5D5ADA0-4454-4BAC-BB87-B9C459504B56}"/>
              </a:ext>
            </a:extLst>
          </p:cNvPr>
          <p:cNvSpPr>
            <a:spLocks noGrp="1" noChangeArrowheads="1"/>
          </p:cNvSpPr>
          <p:nvPr>
            <p:ph type="sldNum" sz="quarter" idx="10"/>
          </p:nvPr>
        </p:nvSpPr>
        <p:spPr>
          <a:ln/>
        </p:spPr>
        <p:txBody>
          <a:bodyPr/>
          <a:lstStyle>
            <a:lvl1pPr>
              <a:defRPr/>
            </a:lvl1pPr>
          </a:lstStyle>
          <a:p>
            <a:pPr>
              <a:defRPr/>
            </a:pPr>
            <a:fld id="{9D5255C6-A8D0-4062-BB8B-0DB5D77D3906}" type="slidenum">
              <a:rPr lang="fr-FR" altLang="en-US"/>
              <a:pPr>
                <a:defRPr/>
              </a:pPr>
              <a:t>‹#›</a:t>
            </a:fld>
            <a:endParaRPr lang="fr-FR" altLang="en-US"/>
          </a:p>
        </p:txBody>
      </p:sp>
    </p:spTree>
    <p:extLst>
      <p:ext uri="{BB962C8B-B14F-4D97-AF65-F5344CB8AC3E}">
        <p14:creationId xmlns:p14="http://schemas.microsoft.com/office/powerpoint/2010/main" val="6016606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A17A04BB-9069-4740-B5D4-C5F3C1A94240}"/>
              </a:ext>
            </a:extLst>
          </p:cNvPr>
          <p:cNvSpPr>
            <a:spLocks noGrp="1" noChangeArrowheads="1"/>
          </p:cNvSpPr>
          <p:nvPr>
            <p:ph type="sldNum" sz="quarter" idx="10"/>
          </p:nvPr>
        </p:nvSpPr>
        <p:spPr>
          <a:ln/>
        </p:spPr>
        <p:txBody>
          <a:bodyPr/>
          <a:lstStyle>
            <a:lvl1pPr>
              <a:defRPr/>
            </a:lvl1pPr>
          </a:lstStyle>
          <a:p>
            <a:pPr>
              <a:defRPr/>
            </a:pPr>
            <a:fld id="{C4CB0F63-398E-45C1-A5DE-0B49DB8C6497}" type="slidenum">
              <a:rPr lang="fr-FR" altLang="en-US"/>
              <a:pPr>
                <a:defRPr/>
              </a:pPr>
              <a:t>‹#›</a:t>
            </a:fld>
            <a:endParaRPr lang="fr-FR" altLang="en-US"/>
          </a:p>
        </p:txBody>
      </p:sp>
    </p:spTree>
    <p:extLst>
      <p:ext uri="{BB962C8B-B14F-4D97-AF65-F5344CB8AC3E}">
        <p14:creationId xmlns:p14="http://schemas.microsoft.com/office/powerpoint/2010/main" val="23124665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a:t>Click to edit Master title style</a:t>
            </a:r>
            <a:endParaRPr lang="es-CO"/>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42FA87C8-F60E-467C-8B3A-A57FD94ECB43}"/>
              </a:ext>
            </a:extLst>
          </p:cNvPr>
          <p:cNvSpPr>
            <a:spLocks noGrp="1" noChangeArrowheads="1"/>
          </p:cNvSpPr>
          <p:nvPr>
            <p:ph type="sldNum" sz="quarter" idx="10"/>
          </p:nvPr>
        </p:nvSpPr>
        <p:spPr>
          <a:ln/>
        </p:spPr>
        <p:txBody>
          <a:bodyPr/>
          <a:lstStyle>
            <a:lvl1pPr>
              <a:defRPr/>
            </a:lvl1pPr>
          </a:lstStyle>
          <a:p>
            <a:pPr>
              <a:defRPr/>
            </a:pPr>
            <a:fld id="{B1413F03-FC94-4D6D-90BB-8D76FE91449E}" type="slidenum">
              <a:rPr lang="fr-FR" altLang="en-US"/>
              <a:pPr>
                <a:defRPr/>
              </a:pPr>
              <a:t>‹#›</a:t>
            </a:fld>
            <a:endParaRPr lang="fr-FR" altLang="en-US"/>
          </a:p>
        </p:txBody>
      </p:sp>
    </p:spTree>
    <p:extLst>
      <p:ext uri="{BB962C8B-B14F-4D97-AF65-F5344CB8AC3E}">
        <p14:creationId xmlns:p14="http://schemas.microsoft.com/office/powerpoint/2010/main" val="2336961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Tree>
    <p:extLst>
      <p:ext uri="{BB962C8B-B14F-4D97-AF65-F5344CB8AC3E}">
        <p14:creationId xmlns:p14="http://schemas.microsoft.com/office/powerpoint/2010/main" val="19466934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endParaRPr lang="es-CO"/>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EB834952-B457-43FD-A4C5-E0CD6BECCF1C}"/>
              </a:ext>
            </a:extLst>
          </p:cNvPr>
          <p:cNvSpPr>
            <a:spLocks noGrp="1" noChangeArrowheads="1"/>
          </p:cNvSpPr>
          <p:nvPr>
            <p:ph type="sldNum" sz="quarter" idx="10"/>
          </p:nvPr>
        </p:nvSpPr>
        <p:spPr>
          <a:ln/>
        </p:spPr>
        <p:txBody>
          <a:bodyPr/>
          <a:lstStyle>
            <a:lvl1pPr>
              <a:defRPr/>
            </a:lvl1pPr>
          </a:lstStyle>
          <a:p>
            <a:pPr>
              <a:defRPr/>
            </a:pPr>
            <a:fld id="{9939D5B7-B90B-44DC-95BB-065CA6C854A2}" type="slidenum">
              <a:rPr lang="fr-FR" altLang="en-US"/>
              <a:pPr>
                <a:defRPr/>
              </a:pPr>
              <a:t>‹#›</a:t>
            </a:fld>
            <a:endParaRPr lang="fr-FR" altLang="en-US"/>
          </a:p>
        </p:txBody>
      </p:sp>
    </p:spTree>
    <p:extLst>
      <p:ext uri="{BB962C8B-B14F-4D97-AF65-F5344CB8AC3E}">
        <p14:creationId xmlns:p14="http://schemas.microsoft.com/office/powerpoint/2010/main" val="149215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s-C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a:extLst>
              <a:ext uri="{FF2B5EF4-FFF2-40B4-BE49-F238E27FC236}">
                <a16:creationId xmlns:a16="http://schemas.microsoft.com/office/drawing/2014/main" id="{AEFA1D61-EDA9-428F-B6B4-FC934BF88DD3}"/>
              </a:ext>
            </a:extLst>
          </p:cNvPr>
          <p:cNvSpPr>
            <a:spLocks noGrp="1" noChangeArrowheads="1"/>
          </p:cNvSpPr>
          <p:nvPr>
            <p:ph type="sldNum" sz="quarter" idx="10"/>
          </p:nvPr>
        </p:nvSpPr>
        <p:spPr>
          <a:ln/>
        </p:spPr>
        <p:txBody>
          <a:bodyPr/>
          <a:lstStyle>
            <a:lvl1pPr>
              <a:defRPr/>
            </a:lvl1pPr>
          </a:lstStyle>
          <a:p>
            <a:pPr>
              <a:defRPr/>
            </a:pPr>
            <a:fld id="{E047D1EE-E0FB-4174-95CD-1C2A447BDD4B}" type="slidenum">
              <a:rPr lang="fr-FR" altLang="en-US"/>
              <a:pPr>
                <a:defRPr/>
              </a:pPr>
              <a:t>‹#›</a:t>
            </a:fld>
            <a:endParaRPr lang="fr-FR" altLang="en-US"/>
          </a:p>
        </p:txBody>
      </p:sp>
    </p:spTree>
    <p:extLst>
      <p:ext uri="{BB962C8B-B14F-4D97-AF65-F5344CB8AC3E}">
        <p14:creationId xmlns:p14="http://schemas.microsoft.com/office/powerpoint/2010/main" val="36065307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p>
            <a:r>
              <a:rPr lang="en-US"/>
              <a:t>Click to edit Master title style</a:t>
            </a:r>
            <a:endParaRPr lang="es-CO"/>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a:extLst>
              <a:ext uri="{FF2B5EF4-FFF2-40B4-BE49-F238E27FC236}">
                <a16:creationId xmlns:a16="http://schemas.microsoft.com/office/drawing/2014/main" id="{41B91CE8-6ACD-4E9B-ACE5-28729D8BBA64}"/>
              </a:ext>
            </a:extLst>
          </p:cNvPr>
          <p:cNvSpPr>
            <a:spLocks noGrp="1" noChangeArrowheads="1"/>
          </p:cNvSpPr>
          <p:nvPr>
            <p:ph type="sldNum" sz="quarter" idx="10"/>
          </p:nvPr>
        </p:nvSpPr>
        <p:spPr>
          <a:ln/>
        </p:spPr>
        <p:txBody>
          <a:bodyPr/>
          <a:lstStyle>
            <a:lvl1pPr>
              <a:defRPr/>
            </a:lvl1pPr>
          </a:lstStyle>
          <a:p>
            <a:pPr>
              <a:defRPr/>
            </a:pPr>
            <a:fld id="{7F57EBDC-009E-40AE-A0EE-5BFE4FB59620}" type="slidenum">
              <a:rPr lang="fr-FR" altLang="en-US"/>
              <a:pPr>
                <a:defRPr/>
              </a:pPr>
              <a:t>‹#›</a:t>
            </a:fld>
            <a:endParaRPr lang="fr-FR" altLang="en-US"/>
          </a:p>
        </p:txBody>
      </p:sp>
    </p:spTree>
    <p:extLst>
      <p:ext uri="{BB962C8B-B14F-4D97-AF65-F5344CB8AC3E}">
        <p14:creationId xmlns:p14="http://schemas.microsoft.com/office/powerpoint/2010/main" val="22789393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s-CO"/>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s-CO"/>
          </a:p>
        </p:txBody>
      </p:sp>
      <p:sp>
        <p:nvSpPr>
          <p:cNvPr id="4" name="Rectangle 4">
            <a:extLst>
              <a:ext uri="{FF2B5EF4-FFF2-40B4-BE49-F238E27FC236}">
                <a16:creationId xmlns:a16="http://schemas.microsoft.com/office/drawing/2014/main" id="{FE679B38-2208-407D-966E-34A3E877778E}"/>
              </a:ext>
            </a:extLst>
          </p:cNvPr>
          <p:cNvSpPr>
            <a:spLocks noGrp="1" noChangeArrowheads="1"/>
          </p:cNvSpPr>
          <p:nvPr>
            <p:ph type="sldNum" sz="quarter" idx="10"/>
          </p:nvPr>
        </p:nvSpPr>
        <p:spPr>
          <a:ln/>
        </p:spPr>
        <p:txBody>
          <a:bodyPr/>
          <a:lstStyle>
            <a:lvl1pPr>
              <a:defRPr/>
            </a:lvl1pPr>
          </a:lstStyle>
          <a:p>
            <a:pPr>
              <a:defRPr/>
            </a:pPr>
            <a:fld id="{09BF70C0-C661-4FB3-B788-7F89E4750A82}" type="slidenum">
              <a:rPr lang="fr-FR" altLang="en-US"/>
              <a:pPr>
                <a:defRPr/>
              </a:pPr>
              <a:t>‹#›</a:t>
            </a:fld>
            <a:endParaRPr lang="fr-FR" altLang="en-US"/>
          </a:p>
        </p:txBody>
      </p:sp>
    </p:spTree>
    <p:extLst>
      <p:ext uri="{BB962C8B-B14F-4D97-AF65-F5344CB8AC3E}">
        <p14:creationId xmlns:p14="http://schemas.microsoft.com/office/powerpoint/2010/main" val="772089499"/>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a:extLst>
              <a:ext uri="{FF2B5EF4-FFF2-40B4-BE49-F238E27FC236}">
                <a16:creationId xmlns:a16="http://schemas.microsoft.com/office/drawing/2014/main" id="{89D6C51F-D9CF-4394-BA8E-5322570C03F2}"/>
              </a:ext>
            </a:extLst>
          </p:cNvPr>
          <p:cNvSpPr>
            <a:spLocks noGrp="1" noChangeArrowheads="1"/>
          </p:cNvSpPr>
          <p:nvPr>
            <p:ph type="sldNum" sz="quarter" idx="10"/>
          </p:nvPr>
        </p:nvSpPr>
        <p:spPr>
          <a:ln/>
        </p:spPr>
        <p:txBody>
          <a:bodyPr/>
          <a:lstStyle>
            <a:lvl1pPr>
              <a:defRPr/>
            </a:lvl1pPr>
          </a:lstStyle>
          <a:p>
            <a:pPr>
              <a:defRPr/>
            </a:pPr>
            <a:fld id="{46D99806-7258-44A9-8A30-559F27E276EA}" type="slidenum">
              <a:rPr lang="fr-FR" altLang="en-US"/>
              <a:pPr>
                <a:defRPr/>
              </a:pPr>
              <a:t>‹#›</a:t>
            </a:fld>
            <a:endParaRPr lang="fr-FR" altLang="en-US"/>
          </a:p>
        </p:txBody>
      </p:sp>
    </p:spTree>
    <p:extLst>
      <p:ext uri="{BB962C8B-B14F-4D97-AF65-F5344CB8AC3E}">
        <p14:creationId xmlns:p14="http://schemas.microsoft.com/office/powerpoint/2010/main" val="4167251822"/>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s-CO"/>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9EC0C52F-892F-4DBE-9D8B-065B10CD6543}"/>
              </a:ext>
            </a:extLst>
          </p:cNvPr>
          <p:cNvSpPr>
            <a:spLocks noGrp="1" noChangeArrowheads="1"/>
          </p:cNvSpPr>
          <p:nvPr>
            <p:ph type="sldNum" sz="quarter" idx="10"/>
          </p:nvPr>
        </p:nvSpPr>
        <p:spPr>
          <a:ln/>
        </p:spPr>
        <p:txBody>
          <a:bodyPr/>
          <a:lstStyle>
            <a:lvl1pPr>
              <a:defRPr/>
            </a:lvl1pPr>
          </a:lstStyle>
          <a:p>
            <a:pPr>
              <a:defRPr/>
            </a:pPr>
            <a:fld id="{E816B339-F6BA-400C-A269-928C077EDF10}" type="slidenum">
              <a:rPr lang="fr-FR" altLang="en-US"/>
              <a:pPr>
                <a:defRPr/>
              </a:pPr>
              <a:t>‹#›</a:t>
            </a:fld>
            <a:endParaRPr lang="fr-FR" altLang="en-US"/>
          </a:p>
        </p:txBody>
      </p:sp>
    </p:spTree>
    <p:extLst>
      <p:ext uri="{BB962C8B-B14F-4D97-AF65-F5344CB8AC3E}">
        <p14:creationId xmlns:p14="http://schemas.microsoft.com/office/powerpoint/2010/main" val="2823557826"/>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Rectangle 4">
            <a:extLst>
              <a:ext uri="{FF2B5EF4-FFF2-40B4-BE49-F238E27FC236}">
                <a16:creationId xmlns:a16="http://schemas.microsoft.com/office/drawing/2014/main" id="{131116F7-4B35-47BF-A1AE-2AA98554CFA3}"/>
              </a:ext>
            </a:extLst>
          </p:cNvPr>
          <p:cNvSpPr>
            <a:spLocks noGrp="1" noChangeArrowheads="1"/>
          </p:cNvSpPr>
          <p:nvPr>
            <p:ph type="sldNum" sz="quarter" idx="10"/>
          </p:nvPr>
        </p:nvSpPr>
        <p:spPr>
          <a:ln/>
        </p:spPr>
        <p:txBody>
          <a:bodyPr/>
          <a:lstStyle>
            <a:lvl1pPr>
              <a:defRPr/>
            </a:lvl1pPr>
          </a:lstStyle>
          <a:p>
            <a:pPr>
              <a:defRPr/>
            </a:pPr>
            <a:fld id="{94BBB4E0-3433-4694-9111-06A7C78FF611}" type="slidenum">
              <a:rPr lang="fr-FR" altLang="en-US"/>
              <a:pPr>
                <a:defRPr/>
              </a:pPr>
              <a:t>‹#›</a:t>
            </a:fld>
            <a:endParaRPr lang="fr-FR" altLang="en-US"/>
          </a:p>
        </p:txBody>
      </p:sp>
    </p:spTree>
    <p:extLst>
      <p:ext uri="{BB962C8B-B14F-4D97-AF65-F5344CB8AC3E}">
        <p14:creationId xmlns:p14="http://schemas.microsoft.com/office/powerpoint/2010/main" val="272691645"/>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s-CO"/>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7" name="Rectangle 4">
            <a:extLst>
              <a:ext uri="{FF2B5EF4-FFF2-40B4-BE49-F238E27FC236}">
                <a16:creationId xmlns:a16="http://schemas.microsoft.com/office/drawing/2014/main" id="{BBD99710-76EA-476E-B5E7-4DED8E258274}"/>
              </a:ext>
            </a:extLst>
          </p:cNvPr>
          <p:cNvSpPr>
            <a:spLocks noGrp="1" noChangeArrowheads="1"/>
          </p:cNvSpPr>
          <p:nvPr>
            <p:ph type="sldNum" sz="quarter" idx="10"/>
          </p:nvPr>
        </p:nvSpPr>
        <p:spPr>
          <a:ln/>
        </p:spPr>
        <p:txBody>
          <a:bodyPr/>
          <a:lstStyle>
            <a:lvl1pPr>
              <a:defRPr/>
            </a:lvl1pPr>
          </a:lstStyle>
          <a:p>
            <a:pPr>
              <a:defRPr/>
            </a:pPr>
            <a:fld id="{1F260730-1A54-455C-816D-C25DE5A25DE0}" type="slidenum">
              <a:rPr lang="fr-FR" altLang="en-US"/>
              <a:pPr>
                <a:defRPr/>
              </a:pPr>
              <a:t>‹#›</a:t>
            </a:fld>
            <a:endParaRPr lang="fr-FR" altLang="en-US"/>
          </a:p>
        </p:txBody>
      </p:sp>
    </p:spTree>
    <p:extLst>
      <p:ext uri="{BB962C8B-B14F-4D97-AF65-F5344CB8AC3E}">
        <p14:creationId xmlns:p14="http://schemas.microsoft.com/office/powerpoint/2010/main" val="193626984"/>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Rectangle 4">
            <a:extLst>
              <a:ext uri="{FF2B5EF4-FFF2-40B4-BE49-F238E27FC236}">
                <a16:creationId xmlns:a16="http://schemas.microsoft.com/office/drawing/2014/main" id="{264DE4AE-4AD9-40FB-A56B-E314808DD296}"/>
              </a:ext>
            </a:extLst>
          </p:cNvPr>
          <p:cNvSpPr>
            <a:spLocks noGrp="1" noChangeArrowheads="1"/>
          </p:cNvSpPr>
          <p:nvPr>
            <p:ph type="sldNum" sz="quarter" idx="10"/>
          </p:nvPr>
        </p:nvSpPr>
        <p:spPr>
          <a:ln/>
        </p:spPr>
        <p:txBody>
          <a:bodyPr/>
          <a:lstStyle>
            <a:lvl1pPr>
              <a:defRPr/>
            </a:lvl1pPr>
          </a:lstStyle>
          <a:p>
            <a:pPr>
              <a:defRPr/>
            </a:pPr>
            <a:fld id="{7CDCB0B6-8634-45D2-915C-F774C7F7DA54}" type="slidenum">
              <a:rPr lang="fr-FR" altLang="en-US"/>
              <a:pPr>
                <a:defRPr/>
              </a:pPr>
              <a:t>‹#›</a:t>
            </a:fld>
            <a:endParaRPr lang="fr-FR" altLang="en-US"/>
          </a:p>
        </p:txBody>
      </p:sp>
    </p:spTree>
    <p:extLst>
      <p:ext uri="{BB962C8B-B14F-4D97-AF65-F5344CB8AC3E}">
        <p14:creationId xmlns:p14="http://schemas.microsoft.com/office/powerpoint/2010/main" val="110834406"/>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7AA22A06-A8E2-496B-9CFE-F941F92D13D9}"/>
              </a:ext>
            </a:extLst>
          </p:cNvPr>
          <p:cNvSpPr>
            <a:spLocks noGrp="1" noChangeArrowheads="1"/>
          </p:cNvSpPr>
          <p:nvPr>
            <p:ph type="sldNum" sz="quarter" idx="10"/>
          </p:nvPr>
        </p:nvSpPr>
        <p:spPr>
          <a:ln/>
        </p:spPr>
        <p:txBody>
          <a:bodyPr/>
          <a:lstStyle>
            <a:lvl1pPr>
              <a:defRPr/>
            </a:lvl1pPr>
          </a:lstStyle>
          <a:p>
            <a:pPr>
              <a:defRPr/>
            </a:pPr>
            <a:fld id="{E6164FC6-ADE9-4C18-81F0-86582955EB50}" type="slidenum">
              <a:rPr lang="fr-FR" altLang="en-US"/>
              <a:pPr>
                <a:defRPr/>
              </a:pPr>
              <a:t>‹#›</a:t>
            </a:fld>
            <a:endParaRPr lang="fr-FR" altLang="en-US"/>
          </a:p>
        </p:txBody>
      </p:sp>
    </p:spTree>
    <p:extLst>
      <p:ext uri="{BB962C8B-B14F-4D97-AF65-F5344CB8AC3E}">
        <p14:creationId xmlns:p14="http://schemas.microsoft.com/office/powerpoint/2010/main" val="269714699"/>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s-CO"/>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9679753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s-CO"/>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2AD74B11-A60A-4AC9-A0D5-412158002B33}"/>
              </a:ext>
            </a:extLst>
          </p:cNvPr>
          <p:cNvSpPr>
            <a:spLocks noGrp="1" noChangeArrowheads="1"/>
          </p:cNvSpPr>
          <p:nvPr>
            <p:ph type="sldNum" sz="quarter" idx="10"/>
          </p:nvPr>
        </p:nvSpPr>
        <p:spPr>
          <a:ln/>
        </p:spPr>
        <p:txBody>
          <a:bodyPr/>
          <a:lstStyle>
            <a:lvl1pPr>
              <a:defRPr/>
            </a:lvl1pPr>
          </a:lstStyle>
          <a:p>
            <a:pPr>
              <a:defRPr/>
            </a:pPr>
            <a:fld id="{37503FD7-62A0-45C3-835A-6D6C86337869}" type="slidenum">
              <a:rPr lang="fr-FR" altLang="en-US"/>
              <a:pPr>
                <a:defRPr/>
              </a:pPr>
              <a:t>‹#›</a:t>
            </a:fld>
            <a:endParaRPr lang="fr-FR" altLang="en-US"/>
          </a:p>
        </p:txBody>
      </p:sp>
    </p:spTree>
    <p:extLst>
      <p:ext uri="{BB962C8B-B14F-4D97-AF65-F5344CB8AC3E}">
        <p14:creationId xmlns:p14="http://schemas.microsoft.com/office/powerpoint/2010/main" val="2050484802"/>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s-CO"/>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E48F7B61-B0D9-43DD-9146-1FFE3C4E4425}"/>
              </a:ext>
            </a:extLst>
          </p:cNvPr>
          <p:cNvSpPr>
            <a:spLocks noGrp="1" noChangeArrowheads="1"/>
          </p:cNvSpPr>
          <p:nvPr>
            <p:ph type="sldNum" sz="quarter" idx="10"/>
          </p:nvPr>
        </p:nvSpPr>
        <p:spPr>
          <a:ln/>
        </p:spPr>
        <p:txBody>
          <a:bodyPr/>
          <a:lstStyle>
            <a:lvl1pPr>
              <a:defRPr/>
            </a:lvl1pPr>
          </a:lstStyle>
          <a:p>
            <a:pPr>
              <a:defRPr/>
            </a:pPr>
            <a:fld id="{2EC9B2AE-58EB-4D25-AA25-C69EAEC37BE4}" type="slidenum">
              <a:rPr lang="fr-FR" altLang="en-US"/>
              <a:pPr>
                <a:defRPr/>
              </a:pPr>
              <a:t>‹#›</a:t>
            </a:fld>
            <a:endParaRPr lang="fr-FR" altLang="en-US"/>
          </a:p>
        </p:txBody>
      </p:sp>
    </p:spTree>
    <p:extLst>
      <p:ext uri="{BB962C8B-B14F-4D97-AF65-F5344CB8AC3E}">
        <p14:creationId xmlns:p14="http://schemas.microsoft.com/office/powerpoint/2010/main" val="1427550414"/>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a:extLst>
              <a:ext uri="{FF2B5EF4-FFF2-40B4-BE49-F238E27FC236}">
                <a16:creationId xmlns:a16="http://schemas.microsoft.com/office/drawing/2014/main" id="{501697EC-4088-4EC1-818E-C3B7EA8349BE}"/>
              </a:ext>
            </a:extLst>
          </p:cNvPr>
          <p:cNvSpPr>
            <a:spLocks noGrp="1" noChangeArrowheads="1"/>
          </p:cNvSpPr>
          <p:nvPr>
            <p:ph type="sldNum" sz="quarter" idx="10"/>
          </p:nvPr>
        </p:nvSpPr>
        <p:spPr>
          <a:ln/>
        </p:spPr>
        <p:txBody>
          <a:bodyPr/>
          <a:lstStyle>
            <a:lvl1pPr>
              <a:defRPr/>
            </a:lvl1pPr>
          </a:lstStyle>
          <a:p>
            <a:pPr>
              <a:defRPr/>
            </a:pPr>
            <a:fld id="{7DF1143E-5204-4AED-9E46-F56DF69FAA32}" type="slidenum">
              <a:rPr lang="fr-FR" altLang="en-US"/>
              <a:pPr>
                <a:defRPr/>
              </a:pPr>
              <a:t>‹#›</a:t>
            </a:fld>
            <a:endParaRPr lang="fr-FR" altLang="en-US"/>
          </a:p>
        </p:txBody>
      </p:sp>
    </p:spTree>
    <p:extLst>
      <p:ext uri="{BB962C8B-B14F-4D97-AF65-F5344CB8AC3E}">
        <p14:creationId xmlns:p14="http://schemas.microsoft.com/office/powerpoint/2010/main" val="2540608549"/>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6400" y="1"/>
            <a:ext cx="2895600" cy="6126163"/>
          </a:xfrm>
        </p:spPr>
        <p:txBody>
          <a:bodyPr vert="eaVert"/>
          <a:lstStyle/>
          <a:p>
            <a:r>
              <a:rPr lang="en-US"/>
              <a:t>Click to edit Master title style</a:t>
            </a:r>
            <a:endParaRPr lang="es-CO"/>
          </a:p>
        </p:txBody>
      </p:sp>
      <p:sp>
        <p:nvSpPr>
          <p:cNvPr id="3" name="Vertical Text Placeholder 2"/>
          <p:cNvSpPr>
            <a:spLocks noGrp="1"/>
          </p:cNvSpPr>
          <p:nvPr>
            <p:ph type="body" orient="vert" idx="1"/>
          </p:nvPr>
        </p:nvSpPr>
        <p:spPr>
          <a:xfrm>
            <a:off x="609600" y="1"/>
            <a:ext cx="8483600" cy="61261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a:extLst>
              <a:ext uri="{FF2B5EF4-FFF2-40B4-BE49-F238E27FC236}">
                <a16:creationId xmlns:a16="http://schemas.microsoft.com/office/drawing/2014/main" id="{5F2638EF-8CB6-4C57-BAA2-EF784CD83596}"/>
              </a:ext>
            </a:extLst>
          </p:cNvPr>
          <p:cNvSpPr>
            <a:spLocks noGrp="1" noChangeArrowheads="1"/>
          </p:cNvSpPr>
          <p:nvPr>
            <p:ph type="sldNum" sz="quarter" idx="10"/>
          </p:nvPr>
        </p:nvSpPr>
        <p:spPr>
          <a:ln/>
        </p:spPr>
        <p:txBody>
          <a:bodyPr/>
          <a:lstStyle>
            <a:lvl1pPr>
              <a:defRPr/>
            </a:lvl1pPr>
          </a:lstStyle>
          <a:p>
            <a:pPr>
              <a:defRPr/>
            </a:pPr>
            <a:fld id="{5FB4E8CD-0415-482E-AC84-823248EC059A}" type="slidenum">
              <a:rPr lang="fr-FR" altLang="en-US"/>
              <a:pPr>
                <a:defRPr/>
              </a:pPr>
              <a:t>‹#›</a:t>
            </a:fld>
            <a:endParaRPr lang="fr-FR" altLang="en-US"/>
          </a:p>
        </p:txBody>
      </p:sp>
    </p:spTree>
    <p:extLst>
      <p:ext uri="{BB962C8B-B14F-4D97-AF65-F5344CB8AC3E}">
        <p14:creationId xmlns:p14="http://schemas.microsoft.com/office/powerpoint/2010/main" val="3636659180"/>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s-CO"/>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s-CO"/>
          </a:p>
        </p:txBody>
      </p:sp>
      <p:sp>
        <p:nvSpPr>
          <p:cNvPr id="4" name="Espace réservé du numéro de diapositive 5">
            <a:extLst>
              <a:ext uri="{FF2B5EF4-FFF2-40B4-BE49-F238E27FC236}">
                <a16:creationId xmlns:a16="http://schemas.microsoft.com/office/drawing/2014/main" id="{ECFD934D-91B6-4515-B4B4-7148DA6789C7}"/>
              </a:ext>
            </a:extLst>
          </p:cNvPr>
          <p:cNvSpPr>
            <a:spLocks noGrp="1"/>
          </p:cNvSpPr>
          <p:nvPr>
            <p:ph type="sldNum" sz="quarter" idx="10"/>
          </p:nvPr>
        </p:nvSpPr>
        <p:spPr/>
        <p:txBody>
          <a:bodyPr/>
          <a:lstStyle>
            <a:lvl1pPr>
              <a:defRPr/>
            </a:lvl1pPr>
          </a:lstStyle>
          <a:p>
            <a:pPr>
              <a:defRPr/>
            </a:pPr>
            <a:fld id="{FDBE1D4E-E5D3-478F-A517-15EC6E2A52FB}" type="slidenum">
              <a:rPr lang="fr-FR" altLang="en-US"/>
              <a:pPr>
                <a:defRPr/>
              </a:pPr>
              <a:t>‹#›</a:t>
            </a:fld>
            <a:endParaRPr lang="fr-FR" altLang="en-US"/>
          </a:p>
        </p:txBody>
      </p:sp>
    </p:spTree>
    <p:extLst>
      <p:ext uri="{BB962C8B-B14F-4D97-AF65-F5344CB8AC3E}">
        <p14:creationId xmlns:p14="http://schemas.microsoft.com/office/powerpoint/2010/main" val="3285882196"/>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Espace réservé du numéro de diapositive 5">
            <a:extLst>
              <a:ext uri="{FF2B5EF4-FFF2-40B4-BE49-F238E27FC236}">
                <a16:creationId xmlns:a16="http://schemas.microsoft.com/office/drawing/2014/main" id="{3E57018A-DE73-4FC7-9717-19F2DBADF421}"/>
              </a:ext>
            </a:extLst>
          </p:cNvPr>
          <p:cNvSpPr>
            <a:spLocks noGrp="1"/>
          </p:cNvSpPr>
          <p:nvPr>
            <p:ph type="sldNum" sz="quarter" idx="10"/>
          </p:nvPr>
        </p:nvSpPr>
        <p:spPr/>
        <p:txBody>
          <a:bodyPr/>
          <a:lstStyle>
            <a:lvl1pPr>
              <a:defRPr/>
            </a:lvl1pPr>
          </a:lstStyle>
          <a:p>
            <a:pPr>
              <a:defRPr/>
            </a:pPr>
            <a:fld id="{74F1C9CA-DF97-4AC9-A48C-86557889EB3A}" type="slidenum">
              <a:rPr lang="fr-FR" altLang="en-US"/>
              <a:pPr>
                <a:defRPr/>
              </a:pPr>
              <a:t>‹#›</a:t>
            </a:fld>
            <a:endParaRPr lang="fr-FR" altLang="en-US"/>
          </a:p>
        </p:txBody>
      </p:sp>
    </p:spTree>
    <p:extLst>
      <p:ext uri="{BB962C8B-B14F-4D97-AF65-F5344CB8AC3E}">
        <p14:creationId xmlns:p14="http://schemas.microsoft.com/office/powerpoint/2010/main" val="4073667325"/>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s-CO"/>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Espace réservé du numéro de diapositive 5">
            <a:extLst>
              <a:ext uri="{FF2B5EF4-FFF2-40B4-BE49-F238E27FC236}">
                <a16:creationId xmlns:a16="http://schemas.microsoft.com/office/drawing/2014/main" id="{ACACF321-8341-4AE7-9DF0-53942AD2668B}"/>
              </a:ext>
            </a:extLst>
          </p:cNvPr>
          <p:cNvSpPr>
            <a:spLocks noGrp="1"/>
          </p:cNvSpPr>
          <p:nvPr>
            <p:ph type="sldNum" sz="quarter" idx="10"/>
          </p:nvPr>
        </p:nvSpPr>
        <p:spPr/>
        <p:txBody>
          <a:bodyPr/>
          <a:lstStyle>
            <a:lvl1pPr>
              <a:defRPr/>
            </a:lvl1pPr>
          </a:lstStyle>
          <a:p>
            <a:pPr>
              <a:defRPr/>
            </a:pPr>
            <a:fld id="{49A1DA42-38C3-4B48-926D-87389ED078AF}" type="slidenum">
              <a:rPr lang="fr-FR" altLang="en-US"/>
              <a:pPr>
                <a:defRPr/>
              </a:pPr>
              <a:t>‹#›</a:t>
            </a:fld>
            <a:endParaRPr lang="fr-FR" altLang="en-US"/>
          </a:p>
        </p:txBody>
      </p:sp>
    </p:spTree>
    <p:extLst>
      <p:ext uri="{BB962C8B-B14F-4D97-AF65-F5344CB8AC3E}">
        <p14:creationId xmlns:p14="http://schemas.microsoft.com/office/powerpoint/2010/main" val="2597795203"/>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sz="half" idx="1"/>
          </p:nvPr>
        </p:nvSpPr>
        <p:spPr>
          <a:xfrm>
            <a:off x="857251" y="1600201"/>
            <a:ext cx="508846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Content Placeholder 3"/>
          <p:cNvSpPr>
            <a:spLocks noGrp="1"/>
          </p:cNvSpPr>
          <p:nvPr>
            <p:ph sz="half" idx="2"/>
          </p:nvPr>
        </p:nvSpPr>
        <p:spPr>
          <a:xfrm>
            <a:off x="6148918" y="1600201"/>
            <a:ext cx="509058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Espace réservé du numéro de diapositive 5">
            <a:extLst>
              <a:ext uri="{FF2B5EF4-FFF2-40B4-BE49-F238E27FC236}">
                <a16:creationId xmlns:a16="http://schemas.microsoft.com/office/drawing/2014/main" id="{643467D0-7B9A-43A8-97D9-F29368FAC7FB}"/>
              </a:ext>
            </a:extLst>
          </p:cNvPr>
          <p:cNvSpPr>
            <a:spLocks noGrp="1"/>
          </p:cNvSpPr>
          <p:nvPr>
            <p:ph type="sldNum" sz="quarter" idx="10"/>
          </p:nvPr>
        </p:nvSpPr>
        <p:spPr/>
        <p:txBody>
          <a:bodyPr/>
          <a:lstStyle>
            <a:lvl1pPr>
              <a:defRPr/>
            </a:lvl1pPr>
          </a:lstStyle>
          <a:p>
            <a:pPr>
              <a:defRPr/>
            </a:pPr>
            <a:fld id="{A27D2C20-BE07-47E8-8476-A4E4F2C23705}" type="slidenum">
              <a:rPr lang="fr-FR" altLang="en-US"/>
              <a:pPr>
                <a:defRPr/>
              </a:pPr>
              <a:t>‹#›</a:t>
            </a:fld>
            <a:endParaRPr lang="fr-FR" altLang="en-US"/>
          </a:p>
        </p:txBody>
      </p:sp>
    </p:spTree>
    <p:extLst>
      <p:ext uri="{BB962C8B-B14F-4D97-AF65-F5344CB8AC3E}">
        <p14:creationId xmlns:p14="http://schemas.microsoft.com/office/powerpoint/2010/main" val="3604149491"/>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s-CO"/>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7" name="Espace réservé du numéro de diapositive 5">
            <a:extLst>
              <a:ext uri="{FF2B5EF4-FFF2-40B4-BE49-F238E27FC236}">
                <a16:creationId xmlns:a16="http://schemas.microsoft.com/office/drawing/2014/main" id="{06D1E7E5-A4E7-4316-B841-F78227543A95}"/>
              </a:ext>
            </a:extLst>
          </p:cNvPr>
          <p:cNvSpPr>
            <a:spLocks noGrp="1"/>
          </p:cNvSpPr>
          <p:nvPr>
            <p:ph type="sldNum" sz="quarter" idx="10"/>
          </p:nvPr>
        </p:nvSpPr>
        <p:spPr/>
        <p:txBody>
          <a:bodyPr/>
          <a:lstStyle>
            <a:lvl1pPr>
              <a:defRPr/>
            </a:lvl1pPr>
          </a:lstStyle>
          <a:p>
            <a:pPr>
              <a:defRPr/>
            </a:pPr>
            <a:fld id="{96639A68-CE4A-4C4E-BEAE-721E7D4D76E3}" type="slidenum">
              <a:rPr lang="fr-FR" altLang="en-US"/>
              <a:pPr>
                <a:defRPr/>
              </a:pPr>
              <a:t>‹#›</a:t>
            </a:fld>
            <a:endParaRPr lang="fr-FR" altLang="en-US"/>
          </a:p>
        </p:txBody>
      </p:sp>
    </p:spTree>
    <p:extLst>
      <p:ext uri="{BB962C8B-B14F-4D97-AF65-F5344CB8AC3E}">
        <p14:creationId xmlns:p14="http://schemas.microsoft.com/office/powerpoint/2010/main" val="3880740854"/>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Espace réservé du numéro de diapositive 5">
            <a:extLst>
              <a:ext uri="{FF2B5EF4-FFF2-40B4-BE49-F238E27FC236}">
                <a16:creationId xmlns:a16="http://schemas.microsoft.com/office/drawing/2014/main" id="{78CFAD7C-571F-4A6F-897C-77DBD639D6A9}"/>
              </a:ext>
            </a:extLst>
          </p:cNvPr>
          <p:cNvSpPr>
            <a:spLocks noGrp="1"/>
          </p:cNvSpPr>
          <p:nvPr>
            <p:ph type="sldNum" sz="quarter" idx="10"/>
          </p:nvPr>
        </p:nvSpPr>
        <p:spPr/>
        <p:txBody>
          <a:bodyPr/>
          <a:lstStyle>
            <a:lvl1pPr>
              <a:defRPr/>
            </a:lvl1pPr>
          </a:lstStyle>
          <a:p>
            <a:pPr>
              <a:defRPr/>
            </a:pPr>
            <a:fld id="{291D249E-4CF3-4C3B-B737-E190D9D410CB}" type="slidenum">
              <a:rPr lang="fr-FR" altLang="en-US"/>
              <a:pPr>
                <a:defRPr/>
              </a:pPr>
              <a:t>‹#›</a:t>
            </a:fld>
            <a:endParaRPr lang="fr-FR" altLang="en-US"/>
          </a:p>
        </p:txBody>
      </p:sp>
    </p:spTree>
    <p:extLst>
      <p:ext uri="{BB962C8B-B14F-4D97-AF65-F5344CB8AC3E}">
        <p14:creationId xmlns:p14="http://schemas.microsoft.com/office/powerpoint/2010/main" val="2741327938"/>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Tree>
    <p:extLst>
      <p:ext uri="{BB962C8B-B14F-4D97-AF65-F5344CB8AC3E}">
        <p14:creationId xmlns:p14="http://schemas.microsoft.com/office/powerpoint/2010/main" val="281269147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Espace réservé du numéro de diapositive 5">
            <a:extLst>
              <a:ext uri="{FF2B5EF4-FFF2-40B4-BE49-F238E27FC236}">
                <a16:creationId xmlns:a16="http://schemas.microsoft.com/office/drawing/2014/main" id="{FA95D4AA-24D8-4F57-B777-AABBD24ABD44}"/>
              </a:ext>
            </a:extLst>
          </p:cNvPr>
          <p:cNvSpPr>
            <a:spLocks noGrp="1"/>
          </p:cNvSpPr>
          <p:nvPr>
            <p:ph type="sldNum" sz="quarter" idx="10"/>
          </p:nvPr>
        </p:nvSpPr>
        <p:spPr/>
        <p:txBody>
          <a:bodyPr/>
          <a:lstStyle>
            <a:lvl1pPr>
              <a:defRPr/>
            </a:lvl1pPr>
          </a:lstStyle>
          <a:p>
            <a:pPr>
              <a:defRPr/>
            </a:pPr>
            <a:fld id="{ABC13BF9-3431-4C1F-9256-FCC8085214E4}" type="slidenum">
              <a:rPr lang="fr-FR" altLang="en-US"/>
              <a:pPr>
                <a:defRPr/>
              </a:pPr>
              <a:t>‹#›</a:t>
            </a:fld>
            <a:endParaRPr lang="fr-FR" altLang="en-US"/>
          </a:p>
        </p:txBody>
      </p:sp>
    </p:spTree>
    <p:extLst>
      <p:ext uri="{BB962C8B-B14F-4D97-AF65-F5344CB8AC3E}">
        <p14:creationId xmlns:p14="http://schemas.microsoft.com/office/powerpoint/2010/main" val="1407349514"/>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s-CO"/>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Espace réservé du numéro de diapositive 5">
            <a:extLst>
              <a:ext uri="{FF2B5EF4-FFF2-40B4-BE49-F238E27FC236}">
                <a16:creationId xmlns:a16="http://schemas.microsoft.com/office/drawing/2014/main" id="{F67145AF-AB7C-4B29-AE30-16D59D028ED0}"/>
              </a:ext>
            </a:extLst>
          </p:cNvPr>
          <p:cNvSpPr>
            <a:spLocks noGrp="1"/>
          </p:cNvSpPr>
          <p:nvPr>
            <p:ph type="sldNum" sz="quarter" idx="10"/>
          </p:nvPr>
        </p:nvSpPr>
        <p:spPr/>
        <p:txBody>
          <a:bodyPr/>
          <a:lstStyle>
            <a:lvl1pPr>
              <a:defRPr/>
            </a:lvl1pPr>
          </a:lstStyle>
          <a:p>
            <a:pPr>
              <a:defRPr/>
            </a:pPr>
            <a:fld id="{9C3D8020-2967-4F95-80C2-2BDC7F63835E}" type="slidenum">
              <a:rPr lang="fr-FR" altLang="en-US"/>
              <a:pPr>
                <a:defRPr/>
              </a:pPr>
              <a:t>‹#›</a:t>
            </a:fld>
            <a:endParaRPr lang="fr-FR" altLang="en-US"/>
          </a:p>
        </p:txBody>
      </p:sp>
    </p:spTree>
    <p:extLst>
      <p:ext uri="{BB962C8B-B14F-4D97-AF65-F5344CB8AC3E}">
        <p14:creationId xmlns:p14="http://schemas.microsoft.com/office/powerpoint/2010/main" val="1054140546"/>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s-CO"/>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Espace réservé du numéro de diapositive 5">
            <a:extLst>
              <a:ext uri="{FF2B5EF4-FFF2-40B4-BE49-F238E27FC236}">
                <a16:creationId xmlns:a16="http://schemas.microsoft.com/office/drawing/2014/main" id="{131B2D1E-620B-4BBD-9009-81351FFE9041}"/>
              </a:ext>
            </a:extLst>
          </p:cNvPr>
          <p:cNvSpPr>
            <a:spLocks noGrp="1"/>
          </p:cNvSpPr>
          <p:nvPr>
            <p:ph type="sldNum" sz="quarter" idx="10"/>
          </p:nvPr>
        </p:nvSpPr>
        <p:spPr/>
        <p:txBody>
          <a:bodyPr/>
          <a:lstStyle>
            <a:lvl1pPr>
              <a:defRPr/>
            </a:lvl1pPr>
          </a:lstStyle>
          <a:p>
            <a:pPr>
              <a:defRPr/>
            </a:pPr>
            <a:fld id="{90E35494-4F6D-4C25-A0F6-32FA6629E53D}" type="slidenum">
              <a:rPr lang="fr-FR" altLang="en-US"/>
              <a:pPr>
                <a:defRPr/>
              </a:pPr>
              <a:t>‹#›</a:t>
            </a:fld>
            <a:endParaRPr lang="fr-FR" altLang="en-US"/>
          </a:p>
        </p:txBody>
      </p:sp>
    </p:spTree>
    <p:extLst>
      <p:ext uri="{BB962C8B-B14F-4D97-AF65-F5344CB8AC3E}">
        <p14:creationId xmlns:p14="http://schemas.microsoft.com/office/powerpoint/2010/main" val="1919805501"/>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Espace réservé du numéro de diapositive 5">
            <a:extLst>
              <a:ext uri="{FF2B5EF4-FFF2-40B4-BE49-F238E27FC236}">
                <a16:creationId xmlns:a16="http://schemas.microsoft.com/office/drawing/2014/main" id="{47276709-2356-40EF-B212-1CADD79D992B}"/>
              </a:ext>
            </a:extLst>
          </p:cNvPr>
          <p:cNvSpPr>
            <a:spLocks noGrp="1"/>
          </p:cNvSpPr>
          <p:nvPr>
            <p:ph type="sldNum" sz="quarter" idx="10"/>
          </p:nvPr>
        </p:nvSpPr>
        <p:spPr/>
        <p:txBody>
          <a:bodyPr/>
          <a:lstStyle>
            <a:lvl1pPr>
              <a:defRPr/>
            </a:lvl1pPr>
          </a:lstStyle>
          <a:p>
            <a:pPr>
              <a:defRPr/>
            </a:pPr>
            <a:fld id="{DC90C05D-D63E-4C57-B966-762D0959AD93}" type="slidenum">
              <a:rPr lang="fr-FR" altLang="en-US"/>
              <a:pPr>
                <a:defRPr/>
              </a:pPr>
              <a:t>‹#›</a:t>
            </a:fld>
            <a:endParaRPr lang="fr-FR" altLang="en-US"/>
          </a:p>
        </p:txBody>
      </p:sp>
    </p:spTree>
    <p:extLst>
      <p:ext uri="{BB962C8B-B14F-4D97-AF65-F5344CB8AC3E}">
        <p14:creationId xmlns:p14="http://schemas.microsoft.com/office/powerpoint/2010/main" val="1158601017"/>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59901" y="404813"/>
            <a:ext cx="2832100" cy="5721350"/>
          </a:xfrm>
        </p:spPr>
        <p:txBody>
          <a:bodyPr vert="eaVert"/>
          <a:lstStyle/>
          <a:p>
            <a:r>
              <a:rPr lang="en-US"/>
              <a:t>Click to edit Master title style</a:t>
            </a:r>
            <a:endParaRPr lang="es-CO"/>
          </a:p>
        </p:txBody>
      </p:sp>
      <p:sp>
        <p:nvSpPr>
          <p:cNvPr id="3" name="Vertical Text Placeholder 2"/>
          <p:cNvSpPr>
            <a:spLocks noGrp="1"/>
          </p:cNvSpPr>
          <p:nvPr>
            <p:ph type="body" orient="vert" idx="1"/>
          </p:nvPr>
        </p:nvSpPr>
        <p:spPr>
          <a:xfrm>
            <a:off x="857252" y="404813"/>
            <a:ext cx="8299449" cy="5721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Espace réservé du numéro de diapositive 5">
            <a:extLst>
              <a:ext uri="{FF2B5EF4-FFF2-40B4-BE49-F238E27FC236}">
                <a16:creationId xmlns:a16="http://schemas.microsoft.com/office/drawing/2014/main" id="{10A6F104-3E5A-469F-936A-FA91CC55A875}"/>
              </a:ext>
            </a:extLst>
          </p:cNvPr>
          <p:cNvSpPr>
            <a:spLocks noGrp="1"/>
          </p:cNvSpPr>
          <p:nvPr>
            <p:ph type="sldNum" sz="quarter" idx="10"/>
          </p:nvPr>
        </p:nvSpPr>
        <p:spPr/>
        <p:txBody>
          <a:bodyPr/>
          <a:lstStyle>
            <a:lvl1pPr>
              <a:defRPr/>
            </a:lvl1pPr>
          </a:lstStyle>
          <a:p>
            <a:pPr>
              <a:defRPr/>
            </a:pPr>
            <a:fld id="{A0F5DF67-9706-4343-AF2E-D995762E3A28}" type="slidenum">
              <a:rPr lang="fr-FR" altLang="en-US"/>
              <a:pPr>
                <a:defRPr/>
              </a:pPr>
              <a:t>‹#›</a:t>
            </a:fld>
            <a:endParaRPr lang="fr-FR" altLang="en-US"/>
          </a:p>
        </p:txBody>
      </p:sp>
    </p:spTree>
    <p:extLst>
      <p:ext uri="{BB962C8B-B14F-4D97-AF65-F5344CB8AC3E}">
        <p14:creationId xmlns:p14="http://schemas.microsoft.com/office/powerpoint/2010/main" val="1983371489"/>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a:extLst>
              <a:ext uri="{FF2B5EF4-FFF2-40B4-BE49-F238E27FC236}">
                <a16:creationId xmlns:a16="http://schemas.microsoft.com/office/drawing/2014/main" id="{3D6D54FA-4601-4A2F-8C8F-056349951387}"/>
              </a:ext>
            </a:extLst>
          </p:cNvPr>
          <p:cNvSpPr>
            <a:spLocks noGrp="1" noChangeArrowheads="1"/>
          </p:cNvSpPr>
          <p:nvPr>
            <p:ph type="sldNum" sz="quarter" idx="10"/>
          </p:nvPr>
        </p:nvSpPr>
        <p:spPr>
          <a:ln/>
        </p:spPr>
        <p:txBody>
          <a:bodyPr/>
          <a:lstStyle>
            <a:lvl1pPr>
              <a:defRPr/>
            </a:lvl1pPr>
          </a:lstStyle>
          <a:p>
            <a:pPr>
              <a:defRPr/>
            </a:pPr>
            <a:fld id="{9E63EFDB-5B45-4C80-BAD2-62DDDA0B1C75}" type="slidenum">
              <a:rPr lang="fr-FR" altLang="en-US"/>
              <a:pPr>
                <a:defRPr/>
              </a:pPr>
              <a:t>‹#›</a:t>
            </a:fld>
            <a:endParaRPr lang="fr-FR" altLang="en-US"/>
          </a:p>
        </p:txBody>
      </p:sp>
    </p:spTree>
    <p:extLst>
      <p:ext uri="{BB962C8B-B14F-4D97-AF65-F5344CB8AC3E}">
        <p14:creationId xmlns:p14="http://schemas.microsoft.com/office/powerpoint/2010/main" val="74849439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02DAE25C-1A77-4350-A338-456B31F6D54E}"/>
              </a:ext>
            </a:extLst>
          </p:cNvPr>
          <p:cNvSpPr>
            <a:spLocks noGrp="1" noChangeArrowheads="1"/>
          </p:cNvSpPr>
          <p:nvPr>
            <p:ph type="sldNum" sz="quarter" idx="10"/>
          </p:nvPr>
        </p:nvSpPr>
        <p:spPr>
          <a:ln/>
        </p:spPr>
        <p:txBody>
          <a:bodyPr/>
          <a:lstStyle>
            <a:lvl1pPr>
              <a:defRPr/>
            </a:lvl1pPr>
          </a:lstStyle>
          <a:p>
            <a:pPr>
              <a:defRPr/>
            </a:pPr>
            <a:fld id="{1ED31AAE-DA84-4AFB-AC7B-D0275F8FCB7D}" type="slidenum">
              <a:rPr lang="fr-FR" altLang="en-US"/>
              <a:pPr>
                <a:defRPr/>
              </a:pPr>
              <a:t>‹#›</a:t>
            </a:fld>
            <a:endParaRPr lang="fr-FR" altLang="en-US"/>
          </a:p>
        </p:txBody>
      </p:sp>
    </p:spTree>
    <p:extLst>
      <p:ext uri="{BB962C8B-B14F-4D97-AF65-F5344CB8AC3E}">
        <p14:creationId xmlns:p14="http://schemas.microsoft.com/office/powerpoint/2010/main" val="7275412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a:extLst>
              <a:ext uri="{FF2B5EF4-FFF2-40B4-BE49-F238E27FC236}">
                <a16:creationId xmlns:a16="http://schemas.microsoft.com/office/drawing/2014/main" id="{3402EE27-D9EC-4923-B721-CD2B2BB08E42}"/>
              </a:ext>
            </a:extLst>
          </p:cNvPr>
          <p:cNvSpPr>
            <a:spLocks noGrp="1" noChangeArrowheads="1"/>
          </p:cNvSpPr>
          <p:nvPr>
            <p:ph type="sldNum" sz="quarter" idx="10"/>
          </p:nvPr>
        </p:nvSpPr>
        <p:spPr>
          <a:ln/>
        </p:spPr>
        <p:txBody>
          <a:bodyPr/>
          <a:lstStyle>
            <a:lvl1pPr>
              <a:defRPr/>
            </a:lvl1pPr>
          </a:lstStyle>
          <a:p>
            <a:pPr>
              <a:defRPr/>
            </a:pPr>
            <a:fld id="{26FFBDC8-0508-4420-81C1-B751070158F1}" type="slidenum">
              <a:rPr lang="fr-FR" altLang="en-US"/>
              <a:pPr>
                <a:defRPr/>
              </a:pPr>
              <a:t>‹#›</a:t>
            </a:fld>
            <a:endParaRPr lang="fr-FR" altLang="en-US"/>
          </a:p>
        </p:txBody>
      </p:sp>
    </p:spTree>
    <p:extLst>
      <p:ext uri="{BB962C8B-B14F-4D97-AF65-F5344CB8AC3E}">
        <p14:creationId xmlns:p14="http://schemas.microsoft.com/office/powerpoint/2010/main" val="146904879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a:extLst>
              <a:ext uri="{FF2B5EF4-FFF2-40B4-BE49-F238E27FC236}">
                <a16:creationId xmlns:a16="http://schemas.microsoft.com/office/drawing/2014/main" id="{9262C60F-96DB-41DC-A918-156AFE720E4B}"/>
              </a:ext>
            </a:extLst>
          </p:cNvPr>
          <p:cNvSpPr>
            <a:spLocks noGrp="1" noChangeArrowheads="1"/>
          </p:cNvSpPr>
          <p:nvPr>
            <p:ph type="sldNum" sz="quarter" idx="10"/>
          </p:nvPr>
        </p:nvSpPr>
        <p:spPr>
          <a:ln/>
        </p:spPr>
        <p:txBody>
          <a:bodyPr/>
          <a:lstStyle>
            <a:lvl1pPr>
              <a:defRPr/>
            </a:lvl1pPr>
          </a:lstStyle>
          <a:p>
            <a:pPr>
              <a:defRPr/>
            </a:pPr>
            <a:fld id="{2EEBC440-2C03-4018-83D4-A192B20FE4CB}" type="slidenum">
              <a:rPr lang="fr-FR" altLang="en-US"/>
              <a:pPr>
                <a:defRPr/>
              </a:pPr>
              <a:t>‹#›</a:t>
            </a:fld>
            <a:endParaRPr lang="fr-FR" altLang="en-US"/>
          </a:p>
        </p:txBody>
      </p:sp>
    </p:spTree>
    <p:extLst>
      <p:ext uri="{BB962C8B-B14F-4D97-AF65-F5344CB8AC3E}">
        <p14:creationId xmlns:p14="http://schemas.microsoft.com/office/powerpoint/2010/main" val="93472350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a:extLst>
              <a:ext uri="{FF2B5EF4-FFF2-40B4-BE49-F238E27FC236}">
                <a16:creationId xmlns:a16="http://schemas.microsoft.com/office/drawing/2014/main" id="{70AAB91E-775E-4359-A6C0-D26F38CE321F}"/>
              </a:ext>
            </a:extLst>
          </p:cNvPr>
          <p:cNvSpPr>
            <a:spLocks noGrp="1" noChangeArrowheads="1"/>
          </p:cNvSpPr>
          <p:nvPr>
            <p:ph type="sldNum" sz="quarter" idx="10"/>
          </p:nvPr>
        </p:nvSpPr>
        <p:spPr>
          <a:ln/>
        </p:spPr>
        <p:txBody>
          <a:bodyPr/>
          <a:lstStyle>
            <a:lvl1pPr>
              <a:defRPr/>
            </a:lvl1pPr>
          </a:lstStyle>
          <a:p>
            <a:pPr>
              <a:defRPr/>
            </a:pPr>
            <a:fld id="{79084F21-F650-4755-908F-BC46ED293392}" type="slidenum">
              <a:rPr lang="fr-FR" altLang="en-US"/>
              <a:pPr>
                <a:defRPr/>
              </a:pPr>
              <a:t>‹#›</a:t>
            </a:fld>
            <a:endParaRPr lang="fr-FR" altLang="en-US"/>
          </a:p>
        </p:txBody>
      </p:sp>
    </p:spTree>
    <p:extLst>
      <p:ext uri="{BB962C8B-B14F-4D97-AF65-F5344CB8AC3E}">
        <p14:creationId xmlns:p14="http://schemas.microsoft.com/office/powerpoint/2010/main" val="2232592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s-CO"/>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Tree>
    <p:extLst>
      <p:ext uri="{BB962C8B-B14F-4D97-AF65-F5344CB8AC3E}">
        <p14:creationId xmlns:p14="http://schemas.microsoft.com/office/powerpoint/2010/main" val="329444079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a:extLst>
              <a:ext uri="{FF2B5EF4-FFF2-40B4-BE49-F238E27FC236}">
                <a16:creationId xmlns:a16="http://schemas.microsoft.com/office/drawing/2014/main" id="{81114D2A-7F7E-477B-8312-966D1555EC1D}"/>
              </a:ext>
            </a:extLst>
          </p:cNvPr>
          <p:cNvSpPr>
            <a:spLocks noGrp="1" noChangeArrowheads="1"/>
          </p:cNvSpPr>
          <p:nvPr>
            <p:ph type="sldNum" sz="quarter" idx="10"/>
          </p:nvPr>
        </p:nvSpPr>
        <p:spPr>
          <a:ln/>
        </p:spPr>
        <p:txBody>
          <a:bodyPr/>
          <a:lstStyle>
            <a:lvl1pPr>
              <a:defRPr/>
            </a:lvl1pPr>
          </a:lstStyle>
          <a:p>
            <a:pPr>
              <a:defRPr/>
            </a:pPr>
            <a:fld id="{1A923C40-FA19-4B3B-AC0C-38D3B69DBEC7}" type="slidenum">
              <a:rPr lang="fr-FR" altLang="en-US"/>
              <a:pPr>
                <a:defRPr/>
              </a:pPr>
              <a:t>‹#›</a:t>
            </a:fld>
            <a:endParaRPr lang="fr-FR" altLang="en-US"/>
          </a:p>
        </p:txBody>
      </p:sp>
    </p:spTree>
    <p:extLst>
      <p:ext uri="{BB962C8B-B14F-4D97-AF65-F5344CB8AC3E}">
        <p14:creationId xmlns:p14="http://schemas.microsoft.com/office/powerpoint/2010/main" val="378552703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98724599-372A-448A-A263-71DDC8317215}"/>
              </a:ext>
            </a:extLst>
          </p:cNvPr>
          <p:cNvSpPr>
            <a:spLocks noGrp="1" noChangeArrowheads="1"/>
          </p:cNvSpPr>
          <p:nvPr>
            <p:ph type="sldNum" sz="quarter" idx="10"/>
          </p:nvPr>
        </p:nvSpPr>
        <p:spPr>
          <a:ln/>
        </p:spPr>
        <p:txBody>
          <a:bodyPr/>
          <a:lstStyle>
            <a:lvl1pPr>
              <a:defRPr/>
            </a:lvl1pPr>
          </a:lstStyle>
          <a:p>
            <a:pPr>
              <a:defRPr/>
            </a:pPr>
            <a:fld id="{31BA0C04-10BF-4D7F-BDDD-6910DB4ED78B}" type="slidenum">
              <a:rPr lang="fr-FR" altLang="en-US"/>
              <a:pPr>
                <a:defRPr/>
              </a:pPr>
              <a:t>‹#›</a:t>
            </a:fld>
            <a:endParaRPr lang="fr-FR" altLang="en-US"/>
          </a:p>
        </p:txBody>
      </p:sp>
    </p:spTree>
    <p:extLst>
      <p:ext uri="{BB962C8B-B14F-4D97-AF65-F5344CB8AC3E}">
        <p14:creationId xmlns:p14="http://schemas.microsoft.com/office/powerpoint/2010/main" val="303158123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a:extLst>
              <a:ext uri="{FF2B5EF4-FFF2-40B4-BE49-F238E27FC236}">
                <a16:creationId xmlns:a16="http://schemas.microsoft.com/office/drawing/2014/main" id="{5AE8198B-ECEF-4722-9928-0B9DFA01C9BB}"/>
              </a:ext>
            </a:extLst>
          </p:cNvPr>
          <p:cNvSpPr>
            <a:spLocks noGrp="1" noChangeArrowheads="1"/>
          </p:cNvSpPr>
          <p:nvPr>
            <p:ph type="sldNum" sz="quarter" idx="10"/>
          </p:nvPr>
        </p:nvSpPr>
        <p:spPr>
          <a:ln/>
        </p:spPr>
        <p:txBody>
          <a:bodyPr/>
          <a:lstStyle>
            <a:lvl1pPr>
              <a:defRPr/>
            </a:lvl1pPr>
          </a:lstStyle>
          <a:p>
            <a:pPr>
              <a:defRPr/>
            </a:pPr>
            <a:fld id="{D69322D1-6CD5-4572-8BC9-BDACB6BB124B}" type="slidenum">
              <a:rPr lang="fr-FR" altLang="en-US"/>
              <a:pPr>
                <a:defRPr/>
              </a:pPr>
              <a:t>‹#›</a:t>
            </a:fld>
            <a:endParaRPr lang="fr-FR" altLang="en-US"/>
          </a:p>
        </p:txBody>
      </p:sp>
    </p:spTree>
    <p:extLst>
      <p:ext uri="{BB962C8B-B14F-4D97-AF65-F5344CB8AC3E}">
        <p14:creationId xmlns:p14="http://schemas.microsoft.com/office/powerpoint/2010/main" val="396422035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a:extLst>
              <a:ext uri="{FF2B5EF4-FFF2-40B4-BE49-F238E27FC236}">
                <a16:creationId xmlns:a16="http://schemas.microsoft.com/office/drawing/2014/main" id="{1BE5D02F-A6E9-441A-92D9-64E377814EAB}"/>
              </a:ext>
            </a:extLst>
          </p:cNvPr>
          <p:cNvSpPr>
            <a:spLocks noGrp="1" noChangeArrowheads="1"/>
          </p:cNvSpPr>
          <p:nvPr>
            <p:ph type="sldNum" sz="quarter" idx="10"/>
          </p:nvPr>
        </p:nvSpPr>
        <p:spPr>
          <a:ln/>
        </p:spPr>
        <p:txBody>
          <a:bodyPr/>
          <a:lstStyle>
            <a:lvl1pPr>
              <a:defRPr/>
            </a:lvl1pPr>
          </a:lstStyle>
          <a:p>
            <a:pPr>
              <a:defRPr/>
            </a:pPr>
            <a:fld id="{E8B81525-09E0-46F8-8078-5EAEB5CED27A}" type="slidenum">
              <a:rPr lang="fr-FR" altLang="en-US"/>
              <a:pPr>
                <a:defRPr/>
              </a:pPr>
              <a:t>‹#›</a:t>
            </a:fld>
            <a:endParaRPr lang="fr-FR" altLang="en-US"/>
          </a:p>
        </p:txBody>
      </p:sp>
    </p:spTree>
    <p:extLst>
      <p:ext uri="{BB962C8B-B14F-4D97-AF65-F5344CB8AC3E}">
        <p14:creationId xmlns:p14="http://schemas.microsoft.com/office/powerpoint/2010/main" val="270861864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5538463B-5DE3-4B77-82F4-82E9E448FDE2}"/>
              </a:ext>
            </a:extLst>
          </p:cNvPr>
          <p:cNvSpPr>
            <a:spLocks noGrp="1" noChangeArrowheads="1"/>
          </p:cNvSpPr>
          <p:nvPr>
            <p:ph type="sldNum" sz="quarter" idx="10"/>
          </p:nvPr>
        </p:nvSpPr>
        <p:spPr>
          <a:ln/>
        </p:spPr>
        <p:txBody>
          <a:bodyPr/>
          <a:lstStyle>
            <a:lvl1pPr>
              <a:defRPr/>
            </a:lvl1pPr>
          </a:lstStyle>
          <a:p>
            <a:pPr>
              <a:defRPr/>
            </a:pPr>
            <a:fld id="{3B8FB216-BBC7-4673-9714-D177ECC5E34F}" type="slidenum">
              <a:rPr lang="fr-FR" altLang="en-US"/>
              <a:pPr>
                <a:defRPr/>
              </a:pPr>
              <a:t>‹#›</a:t>
            </a:fld>
            <a:endParaRPr lang="fr-FR" altLang="en-US"/>
          </a:p>
        </p:txBody>
      </p:sp>
    </p:spTree>
    <p:extLst>
      <p:ext uri="{BB962C8B-B14F-4D97-AF65-F5344CB8AC3E}">
        <p14:creationId xmlns:p14="http://schemas.microsoft.com/office/powerpoint/2010/main" val="41456556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6400" y="242889"/>
            <a:ext cx="2895600" cy="5883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42889"/>
            <a:ext cx="8483600" cy="5883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79C84B6A-8C5C-4BF8-98F0-82A5EA9CEC0B}"/>
              </a:ext>
            </a:extLst>
          </p:cNvPr>
          <p:cNvSpPr>
            <a:spLocks noGrp="1" noChangeArrowheads="1"/>
          </p:cNvSpPr>
          <p:nvPr>
            <p:ph type="sldNum" sz="quarter" idx="10"/>
          </p:nvPr>
        </p:nvSpPr>
        <p:spPr>
          <a:ln/>
        </p:spPr>
        <p:txBody>
          <a:bodyPr/>
          <a:lstStyle>
            <a:lvl1pPr>
              <a:defRPr/>
            </a:lvl1pPr>
          </a:lstStyle>
          <a:p>
            <a:pPr>
              <a:defRPr/>
            </a:pPr>
            <a:fld id="{AA320285-9EAA-49FF-A3B8-E58BE884AA0C}" type="slidenum">
              <a:rPr lang="fr-FR" altLang="en-US"/>
              <a:pPr>
                <a:defRPr/>
              </a:pPr>
              <a:t>‹#›</a:t>
            </a:fld>
            <a:endParaRPr lang="fr-FR" altLang="en-US"/>
          </a:p>
        </p:txBody>
      </p:sp>
    </p:spTree>
    <p:extLst>
      <p:ext uri="{BB962C8B-B14F-4D97-AF65-F5344CB8AC3E}">
        <p14:creationId xmlns:p14="http://schemas.microsoft.com/office/powerpoint/2010/main" val="148934401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42889"/>
            <a:ext cx="11582400" cy="5883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3">
            <a:extLst>
              <a:ext uri="{FF2B5EF4-FFF2-40B4-BE49-F238E27FC236}">
                <a16:creationId xmlns:a16="http://schemas.microsoft.com/office/drawing/2014/main" id="{49757AF5-180F-4BDE-8EBB-497771CF5EA2}"/>
              </a:ext>
            </a:extLst>
          </p:cNvPr>
          <p:cNvSpPr>
            <a:spLocks noGrp="1" noChangeArrowheads="1"/>
          </p:cNvSpPr>
          <p:nvPr>
            <p:ph type="sldNum" sz="quarter" idx="10"/>
          </p:nvPr>
        </p:nvSpPr>
        <p:spPr>
          <a:ln/>
        </p:spPr>
        <p:txBody>
          <a:bodyPr/>
          <a:lstStyle>
            <a:lvl1pPr>
              <a:defRPr/>
            </a:lvl1pPr>
          </a:lstStyle>
          <a:p>
            <a:pPr>
              <a:defRPr/>
            </a:pPr>
            <a:fld id="{5B92E5BE-8739-467E-8D60-41AC83BD3EFB}" type="slidenum">
              <a:rPr lang="fr-FR" altLang="en-US"/>
              <a:pPr>
                <a:defRPr/>
              </a:pPr>
              <a:t>‹#›</a:t>
            </a:fld>
            <a:endParaRPr lang="fr-FR" altLang="en-US"/>
          </a:p>
        </p:txBody>
      </p:sp>
    </p:spTree>
    <p:extLst>
      <p:ext uri="{BB962C8B-B14F-4D97-AF65-F5344CB8AC3E}">
        <p14:creationId xmlns:p14="http://schemas.microsoft.com/office/powerpoint/2010/main" val="384150423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746251" y="242888"/>
            <a:ext cx="10445749" cy="647700"/>
          </a:xfrm>
        </p:spPr>
        <p:txBody>
          <a:bodyPr/>
          <a:lstStyle/>
          <a:p>
            <a:r>
              <a:rPr lang="en-US"/>
              <a:t>Click to edit Master title style</a:t>
            </a:r>
          </a:p>
        </p:txBody>
      </p:sp>
      <p:sp>
        <p:nvSpPr>
          <p:cNvPr id="3" name="Chart Placeholder 2"/>
          <p:cNvSpPr>
            <a:spLocks noGrp="1"/>
          </p:cNvSpPr>
          <p:nvPr>
            <p:ph type="chart" idx="1"/>
          </p:nvPr>
        </p:nvSpPr>
        <p:spPr>
          <a:xfrm>
            <a:off x="609600" y="1600201"/>
            <a:ext cx="10972800" cy="4525963"/>
          </a:xfrm>
        </p:spPr>
        <p:txBody>
          <a:bodyPr/>
          <a:lstStyle/>
          <a:p>
            <a:pPr lvl="0"/>
            <a:r>
              <a:rPr lang="en-US" noProof="0"/>
              <a:t>Click icon to add chart</a:t>
            </a:r>
          </a:p>
        </p:txBody>
      </p:sp>
      <p:sp>
        <p:nvSpPr>
          <p:cNvPr id="4" name="Rectangle 3">
            <a:extLst>
              <a:ext uri="{FF2B5EF4-FFF2-40B4-BE49-F238E27FC236}">
                <a16:creationId xmlns:a16="http://schemas.microsoft.com/office/drawing/2014/main" id="{A4B2C5E7-0682-4165-AD12-1EC5D34BE9F1}"/>
              </a:ext>
            </a:extLst>
          </p:cNvPr>
          <p:cNvSpPr>
            <a:spLocks noGrp="1" noChangeArrowheads="1"/>
          </p:cNvSpPr>
          <p:nvPr>
            <p:ph type="sldNum" sz="quarter" idx="10"/>
          </p:nvPr>
        </p:nvSpPr>
        <p:spPr>
          <a:ln/>
        </p:spPr>
        <p:txBody>
          <a:bodyPr/>
          <a:lstStyle>
            <a:lvl1pPr>
              <a:defRPr/>
            </a:lvl1pPr>
          </a:lstStyle>
          <a:p>
            <a:pPr>
              <a:defRPr/>
            </a:pPr>
            <a:fld id="{0C01F26F-D471-4496-AA3E-8FD23D2D914E}" type="slidenum">
              <a:rPr lang="fr-FR" altLang="en-US"/>
              <a:pPr>
                <a:defRPr/>
              </a:pPr>
              <a:t>‹#›</a:t>
            </a:fld>
            <a:endParaRPr lang="fr-FR" altLang="en-US"/>
          </a:p>
        </p:txBody>
      </p:sp>
    </p:spTree>
    <p:extLst>
      <p:ext uri="{BB962C8B-B14F-4D97-AF65-F5344CB8AC3E}">
        <p14:creationId xmlns:p14="http://schemas.microsoft.com/office/powerpoint/2010/main" val="328047698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3">
            <a:extLst>
              <a:ext uri="{FF2B5EF4-FFF2-40B4-BE49-F238E27FC236}">
                <a16:creationId xmlns:a16="http://schemas.microsoft.com/office/drawing/2014/main" id="{6B50893D-B506-40E5-A835-596631321EB8}"/>
              </a:ext>
            </a:extLst>
          </p:cNvPr>
          <p:cNvSpPr>
            <a:spLocks noGrp="1" noChangeArrowheads="1"/>
          </p:cNvSpPr>
          <p:nvPr>
            <p:ph type="sldNum" sz="quarter" idx="10"/>
          </p:nvPr>
        </p:nvSpPr>
        <p:spPr/>
        <p:txBody>
          <a:bodyPr/>
          <a:lstStyle>
            <a:lvl1pPr>
              <a:buFontTx/>
              <a:buChar char="•"/>
              <a:defRPr b="0"/>
            </a:lvl1pPr>
          </a:lstStyle>
          <a:p>
            <a:pPr>
              <a:defRPr/>
            </a:pPr>
            <a:fld id="{BAA4203E-1425-4DFF-A2A7-00EE4BF54E49}" type="slidenum">
              <a:rPr lang="fr-FR" altLang="en-US"/>
              <a:pPr>
                <a:defRPr/>
              </a:pPr>
              <a:t>‹#›</a:t>
            </a:fld>
            <a:endParaRPr lang="fr-FR" altLang="en-US"/>
          </a:p>
        </p:txBody>
      </p:sp>
    </p:spTree>
    <p:extLst>
      <p:ext uri="{BB962C8B-B14F-4D97-AF65-F5344CB8AC3E}">
        <p14:creationId xmlns:p14="http://schemas.microsoft.com/office/powerpoint/2010/main" val="35263693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7D5883EB-D127-4225-B53A-A44592C10D4B}"/>
              </a:ext>
            </a:extLst>
          </p:cNvPr>
          <p:cNvSpPr>
            <a:spLocks noGrp="1" noChangeArrowheads="1"/>
          </p:cNvSpPr>
          <p:nvPr>
            <p:ph type="sldNum" sz="quarter" idx="10"/>
          </p:nvPr>
        </p:nvSpPr>
        <p:spPr/>
        <p:txBody>
          <a:bodyPr/>
          <a:lstStyle>
            <a:lvl1pPr>
              <a:buFontTx/>
              <a:buChar char="•"/>
              <a:defRPr b="0"/>
            </a:lvl1pPr>
          </a:lstStyle>
          <a:p>
            <a:pPr>
              <a:defRPr/>
            </a:pPr>
            <a:fld id="{826A2136-798C-411E-A80C-148EFC795760}" type="slidenum">
              <a:rPr lang="fr-FR" altLang="en-US"/>
              <a:pPr>
                <a:defRPr/>
              </a:pPr>
              <a:t>‹#›</a:t>
            </a:fld>
            <a:endParaRPr lang="fr-FR" altLang="en-US"/>
          </a:p>
        </p:txBody>
      </p:sp>
    </p:spTree>
    <p:extLst>
      <p:ext uri="{BB962C8B-B14F-4D97-AF65-F5344CB8AC3E}">
        <p14:creationId xmlns:p14="http://schemas.microsoft.com/office/powerpoint/2010/main" val="3810278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Tree>
    <p:extLst>
      <p:ext uri="{BB962C8B-B14F-4D97-AF65-F5344CB8AC3E}">
        <p14:creationId xmlns:p14="http://schemas.microsoft.com/office/powerpoint/2010/main" val="234494998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Slide Number Placeholder 3">
            <a:extLst>
              <a:ext uri="{FF2B5EF4-FFF2-40B4-BE49-F238E27FC236}">
                <a16:creationId xmlns:a16="http://schemas.microsoft.com/office/drawing/2014/main" id="{C170F5CE-55C4-4770-92B2-06C8AB1E4BD1}"/>
              </a:ext>
            </a:extLst>
          </p:cNvPr>
          <p:cNvSpPr>
            <a:spLocks noGrp="1" noChangeArrowheads="1"/>
          </p:cNvSpPr>
          <p:nvPr>
            <p:ph type="sldNum" sz="quarter" idx="10"/>
          </p:nvPr>
        </p:nvSpPr>
        <p:spPr/>
        <p:txBody>
          <a:bodyPr/>
          <a:lstStyle>
            <a:lvl1pPr>
              <a:buFontTx/>
              <a:buChar char="•"/>
              <a:defRPr b="0"/>
            </a:lvl1pPr>
          </a:lstStyle>
          <a:p>
            <a:pPr>
              <a:defRPr/>
            </a:pPr>
            <a:fld id="{0F9AC080-0550-4549-B1DE-8093EDEC14AD}" type="slidenum">
              <a:rPr lang="fr-FR" altLang="en-US"/>
              <a:pPr>
                <a:defRPr/>
              </a:pPr>
              <a:t>‹#›</a:t>
            </a:fld>
            <a:endParaRPr lang="fr-FR" altLang="en-US"/>
          </a:p>
        </p:txBody>
      </p:sp>
    </p:spTree>
    <p:extLst>
      <p:ext uri="{BB962C8B-B14F-4D97-AF65-F5344CB8AC3E}">
        <p14:creationId xmlns:p14="http://schemas.microsoft.com/office/powerpoint/2010/main" val="384006039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a:extLst>
              <a:ext uri="{FF2B5EF4-FFF2-40B4-BE49-F238E27FC236}">
                <a16:creationId xmlns:a16="http://schemas.microsoft.com/office/drawing/2014/main" id="{7C131B71-0BFF-4746-9C24-AAA42B2D6D53}"/>
              </a:ext>
            </a:extLst>
          </p:cNvPr>
          <p:cNvSpPr>
            <a:spLocks noGrp="1" noChangeArrowheads="1"/>
          </p:cNvSpPr>
          <p:nvPr>
            <p:ph type="sldNum" sz="quarter" idx="10"/>
          </p:nvPr>
        </p:nvSpPr>
        <p:spPr/>
        <p:txBody>
          <a:bodyPr/>
          <a:lstStyle>
            <a:lvl1pPr>
              <a:buFontTx/>
              <a:buChar char="•"/>
              <a:defRPr b="0"/>
            </a:lvl1pPr>
          </a:lstStyle>
          <a:p>
            <a:pPr>
              <a:defRPr/>
            </a:pPr>
            <a:fld id="{189AB42A-2A3B-4DF1-A7BA-3C1A096E5650}" type="slidenum">
              <a:rPr lang="fr-FR" altLang="en-US"/>
              <a:pPr>
                <a:defRPr/>
              </a:pPr>
              <a:t>‹#›</a:t>
            </a:fld>
            <a:endParaRPr lang="fr-FR" altLang="en-US"/>
          </a:p>
        </p:txBody>
      </p:sp>
    </p:spTree>
    <p:extLst>
      <p:ext uri="{BB962C8B-B14F-4D97-AF65-F5344CB8AC3E}">
        <p14:creationId xmlns:p14="http://schemas.microsoft.com/office/powerpoint/2010/main" val="425339576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a:extLst>
              <a:ext uri="{FF2B5EF4-FFF2-40B4-BE49-F238E27FC236}">
                <a16:creationId xmlns:a16="http://schemas.microsoft.com/office/drawing/2014/main" id="{037C1B49-A1C8-4BC0-821D-671BB297EF96}"/>
              </a:ext>
            </a:extLst>
          </p:cNvPr>
          <p:cNvSpPr>
            <a:spLocks noGrp="1" noChangeArrowheads="1"/>
          </p:cNvSpPr>
          <p:nvPr>
            <p:ph type="sldNum" sz="quarter" idx="10"/>
          </p:nvPr>
        </p:nvSpPr>
        <p:spPr/>
        <p:txBody>
          <a:bodyPr/>
          <a:lstStyle>
            <a:lvl1pPr>
              <a:buFontTx/>
              <a:buChar char="•"/>
              <a:defRPr b="0"/>
            </a:lvl1pPr>
          </a:lstStyle>
          <a:p>
            <a:pPr>
              <a:defRPr/>
            </a:pPr>
            <a:fld id="{3B9D14DD-6FD9-4F0A-822A-7035141242E4}" type="slidenum">
              <a:rPr lang="fr-FR" altLang="en-US"/>
              <a:pPr>
                <a:defRPr/>
              </a:pPr>
              <a:t>‹#›</a:t>
            </a:fld>
            <a:endParaRPr lang="fr-FR" altLang="en-US"/>
          </a:p>
        </p:txBody>
      </p:sp>
    </p:spTree>
    <p:extLst>
      <p:ext uri="{BB962C8B-B14F-4D97-AF65-F5344CB8AC3E}">
        <p14:creationId xmlns:p14="http://schemas.microsoft.com/office/powerpoint/2010/main" val="420074494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a:extLst>
              <a:ext uri="{FF2B5EF4-FFF2-40B4-BE49-F238E27FC236}">
                <a16:creationId xmlns:a16="http://schemas.microsoft.com/office/drawing/2014/main" id="{437DD546-4DEF-4AF6-AE90-443BEC7AD079}"/>
              </a:ext>
            </a:extLst>
          </p:cNvPr>
          <p:cNvSpPr>
            <a:spLocks noGrp="1" noChangeArrowheads="1"/>
          </p:cNvSpPr>
          <p:nvPr>
            <p:ph type="sldNum" sz="quarter" idx="10"/>
          </p:nvPr>
        </p:nvSpPr>
        <p:spPr/>
        <p:txBody>
          <a:bodyPr/>
          <a:lstStyle>
            <a:lvl1pPr>
              <a:buFontTx/>
              <a:buChar char="•"/>
              <a:defRPr b="0"/>
            </a:lvl1pPr>
          </a:lstStyle>
          <a:p>
            <a:pPr>
              <a:defRPr/>
            </a:pPr>
            <a:fld id="{DBEBF8E5-80FB-4F66-8772-BB652C034E1D}" type="slidenum">
              <a:rPr lang="fr-FR" altLang="en-US"/>
              <a:pPr>
                <a:defRPr/>
              </a:pPr>
              <a:t>‹#›</a:t>
            </a:fld>
            <a:endParaRPr lang="fr-FR" altLang="en-US"/>
          </a:p>
        </p:txBody>
      </p:sp>
    </p:spTree>
    <p:extLst>
      <p:ext uri="{BB962C8B-B14F-4D97-AF65-F5344CB8AC3E}">
        <p14:creationId xmlns:p14="http://schemas.microsoft.com/office/powerpoint/2010/main" val="167155400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BD9F7DC7-32BB-4CCC-919C-83BE2F643FAA}"/>
              </a:ext>
            </a:extLst>
          </p:cNvPr>
          <p:cNvSpPr>
            <a:spLocks noGrp="1" noChangeArrowheads="1"/>
          </p:cNvSpPr>
          <p:nvPr>
            <p:ph type="sldNum" sz="quarter" idx="10"/>
          </p:nvPr>
        </p:nvSpPr>
        <p:spPr/>
        <p:txBody>
          <a:bodyPr/>
          <a:lstStyle>
            <a:lvl1pPr>
              <a:buFontTx/>
              <a:buChar char="•"/>
              <a:defRPr b="0"/>
            </a:lvl1pPr>
          </a:lstStyle>
          <a:p>
            <a:pPr>
              <a:defRPr/>
            </a:pPr>
            <a:fld id="{BBB74BF8-616E-445B-860B-D6AC6EED92BB}" type="slidenum">
              <a:rPr lang="fr-FR" altLang="en-US"/>
              <a:pPr>
                <a:defRPr/>
              </a:pPr>
              <a:t>‹#›</a:t>
            </a:fld>
            <a:endParaRPr lang="fr-FR" altLang="en-US"/>
          </a:p>
        </p:txBody>
      </p:sp>
    </p:spTree>
    <p:extLst>
      <p:ext uri="{BB962C8B-B14F-4D97-AF65-F5344CB8AC3E}">
        <p14:creationId xmlns:p14="http://schemas.microsoft.com/office/powerpoint/2010/main" val="368428174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a:extLst>
              <a:ext uri="{FF2B5EF4-FFF2-40B4-BE49-F238E27FC236}">
                <a16:creationId xmlns:a16="http://schemas.microsoft.com/office/drawing/2014/main" id="{7CF64FDD-AE2E-4721-B007-402FAC5E7561}"/>
              </a:ext>
            </a:extLst>
          </p:cNvPr>
          <p:cNvSpPr>
            <a:spLocks noGrp="1" noChangeArrowheads="1"/>
          </p:cNvSpPr>
          <p:nvPr>
            <p:ph type="sldNum" sz="quarter" idx="10"/>
          </p:nvPr>
        </p:nvSpPr>
        <p:spPr/>
        <p:txBody>
          <a:bodyPr/>
          <a:lstStyle>
            <a:lvl1pPr>
              <a:buFontTx/>
              <a:buChar char="•"/>
              <a:defRPr b="0"/>
            </a:lvl1pPr>
          </a:lstStyle>
          <a:p>
            <a:pPr>
              <a:defRPr/>
            </a:pPr>
            <a:fld id="{057C155B-E848-44B3-B071-2730579F6270}" type="slidenum">
              <a:rPr lang="fr-FR" altLang="en-US"/>
              <a:pPr>
                <a:defRPr/>
              </a:pPr>
              <a:t>‹#›</a:t>
            </a:fld>
            <a:endParaRPr lang="fr-FR" altLang="en-US"/>
          </a:p>
        </p:txBody>
      </p:sp>
    </p:spTree>
    <p:extLst>
      <p:ext uri="{BB962C8B-B14F-4D97-AF65-F5344CB8AC3E}">
        <p14:creationId xmlns:p14="http://schemas.microsoft.com/office/powerpoint/2010/main" val="214337789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a:extLst>
              <a:ext uri="{FF2B5EF4-FFF2-40B4-BE49-F238E27FC236}">
                <a16:creationId xmlns:a16="http://schemas.microsoft.com/office/drawing/2014/main" id="{A7BA9656-93DB-42BD-AE95-31DEFF4EDBA2}"/>
              </a:ext>
            </a:extLst>
          </p:cNvPr>
          <p:cNvSpPr>
            <a:spLocks noGrp="1" noChangeArrowheads="1"/>
          </p:cNvSpPr>
          <p:nvPr>
            <p:ph type="sldNum" sz="quarter" idx="10"/>
          </p:nvPr>
        </p:nvSpPr>
        <p:spPr/>
        <p:txBody>
          <a:bodyPr/>
          <a:lstStyle>
            <a:lvl1pPr>
              <a:buFontTx/>
              <a:buChar char="•"/>
              <a:defRPr b="0"/>
            </a:lvl1pPr>
          </a:lstStyle>
          <a:p>
            <a:pPr>
              <a:defRPr/>
            </a:pPr>
            <a:fld id="{63442630-00BB-4B4B-A7C1-1E9C5ECE01F1}" type="slidenum">
              <a:rPr lang="fr-FR" altLang="en-US"/>
              <a:pPr>
                <a:defRPr/>
              </a:pPr>
              <a:t>‹#›</a:t>
            </a:fld>
            <a:endParaRPr lang="fr-FR" altLang="en-US"/>
          </a:p>
        </p:txBody>
      </p:sp>
    </p:spTree>
    <p:extLst>
      <p:ext uri="{BB962C8B-B14F-4D97-AF65-F5344CB8AC3E}">
        <p14:creationId xmlns:p14="http://schemas.microsoft.com/office/powerpoint/2010/main" val="123255105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C5AF6BE0-14B4-43A8-A967-999CC59B661F}"/>
              </a:ext>
            </a:extLst>
          </p:cNvPr>
          <p:cNvSpPr>
            <a:spLocks noGrp="1" noChangeArrowheads="1"/>
          </p:cNvSpPr>
          <p:nvPr>
            <p:ph type="sldNum" sz="quarter" idx="10"/>
          </p:nvPr>
        </p:nvSpPr>
        <p:spPr/>
        <p:txBody>
          <a:bodyPr/>
          <a:lstStyle>
            <a:lvl1pPr>
              <a:buFontTx/>
              <a:buChar char="•"/>
              <a:defRPr b="0"/>
            </a:lvl1pPr>
          </a:lstStyle>
          <a:p>
            <a:pPr>
              <a:defRPr/>
            </a:pPr>
            <a:fld id="{B06D1A3A-E1A4-4701-9470-1B8FF1C693A2}" type="slidenum">
              <a:rPr lang="fr-FR" altLang="en-US"/>
              <a:pPr>
                <a:defRPr/>
              </a:pPr>
              <a:t>‹#›</a:t>
            </a:fld>
            <a:endParaRPr lang="fr-FR" altLang="en-US"/>
          </a:p>
        </p:txBody>
      </p:sp>
    </p:spTree>
    <p:extLst>
      <p:ext uri="{BB962C8B-B14F-4D97-AF65-F5344CB8AC3E}">
        <p14:creationId xmlns:p14="http://schemas.microsoft.com/office/powerpoint/2010/main" val="6528958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6400" y="242889"/>
            <a:ext cx="2895600" cy="5883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42889"/>
            <a:ext cx="8483600" cy="5883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3BBEB3EE-AD68-4940-94D9-D2808D73DDB2}"/>
              </a:ext>
            </a:extLst>
          </p:cNvPr>
          <p:cNvSpPr>
            <a:spLocks noGrp="1" noChangeArrowheads="1"/>
          </p:cNvSpPr>
          <p:nvPr>
            <p:ph type="sldNum" sz="quarter" idx="10"/>
          </p:nvPr>
        </p:nvSpPr>
        <p:spPr/>
        <p:txBody>
          <a:bodyPr/>
          <a:lstStyle>
            <a:lvl1pPr>
              <a:buFontTx/>
              <a:buChar char="•"/>
              <a:defRPr b="0"/>
            </a:lvl1pPr>
          </a:lstStyle>
          <a:p>
            <a:pPr>
              <a:defRPr/>
            </a:pPr>
            <a:fld id="{DFFC3EB4-7AB2-4756-97B6-D8418BAB2562}" type="slidenum">
              <a:rPr lang="fr-FR" altLang="en-US"/>
              <a:pPr>
                <a:defRPr/>
              </a:pPr>
              <a:t>‹#›</a:t>
            </a:fld>
            <a:endParaRPr lang="fr-FR" altLang="en-US"/>
          </a:p>
        </p:txBody>
      </p:sp>
    </p:spTree>
    <p:extLst>
      <p:ext uri="{BB962C8B-B14F-4D97-AF65-F5344CB8AC3E}">
        <p14:creationId xmlns:p14="http://schemas.microsoft.com/office/powerpoint/2010/main" val="817976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42889"/>
            <a:ext cx="11582400" cy="5883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3">
            <a:extLst>
              <a:ext uri="{FF2B5EF4-FFF2-40B4-BE49-F238E27FC236}">
                <a16:creationId xmlns:a16="http://schemas.microsoft.com/office/drawing/2014/main" id="{13551EAD-A78C-4329-87DD-5A5714617219}"/>
              </a:ext>
            </a:extLst>
          </p:cNvPr>
          <p:cNvSpPr>
            <a:spLocks noGrp="1" noChangeArrowheads="1"/>
          </p:cNvSpPr>
          <p:nvPr>
            <p:ph type="sldNum" sz="quarter" idx="10"/>
          </p:nvPr>
        </p:nvSpPr>
        <p:spPr/>
        <p:txBody>
          <a:bodyPr/>
          <a:lstStyle>
            <a:lvl1pPr>
              <a:buFontTx/>
              <a:buChar char="•"/>
              <a:defRPr b="0"/>
            </a:lvl1pPr>
          </a:lstStyle>
          <a:p>
            <a:pPr>
              <a:defRPr/>
            </a:pPr>
            <a:fld id="{2953EB07-5F68-48AB-A460-909D25A3A002}" type="slidenum">
              <a:rPr lang="fr-FR" altLang="en-US"/>
              <a:pPr>
                <a:defRPr/>
              </a:pPr>
              <a:t>‹#›</a:t>
            </a:fld>
            <a:endParaRPr lang="fr-FR" altLang="en-US"/>
          </a:p>
        </p:txBody>
      </p:sp>
    </p:spTree>
    <p:extLst>
      <p:ext uri="{BB962C8B-B14F-4D97-AF65-F5344CB8AC3E}">
        <p14:creationId xmlns:p14="http://schemas.microsoft.com/office/powerpoint/2010/main" val="371909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595006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746251" y="242888"/>
            <a:ext cx="10445749" cy="647700"/>
          </a:xfrm>
        </p:spPr>
        <p:txBody>
          <a:bodyPr/>
          <a:lstStyle/>
          <a:p>
            <a:r>
              <a:rPr lang="en-US"/>
              <a:t>Click to edit Master title style</a:t>
            </a:r>
          </a:p>
        </p:txBody>
      </p:sp>
      <p:sp>
        <p:nvSpPr>
          <p:cNvPr id="3" name="Chart Placeholder 2"/>
          <p:cNvSpPr>
            <a:spLocks noGrp="1"/>
          </p:cNvSpPr>
          <p:nvPr>
            <p:ph type="chart" idx="1"/>
          </p:nvPr>
        </p:nvSpPr>
        <p:spPr>
          <a:xfrm>
            <a:off x="609600" y="1600201"/>
            <a:ext cx="10972800" cy="4525963"/>
          </a:xfrm>
        </p:spPr>
        <p:txBody>
          <a:bodyPr/>
          <a:lstStyle/>
          <a:p>
            <a:pPr lvl="0"/>
            <a:endParaRPr lang="en-US" noProof="0"/>
          </a:p>
        </p:txBody>
      </p:sp>
      <p:sp>
        <p:nvSpPr>
          <p:cNvPr id="4" name="Slide Number Placeholder 3">
            <a:extLst>
              <a:ext uri="{FF2B5EF4-FFF2-40B4-BE49-F238E27FC236}">
                <a16:creationId xmlns:a16="http://schemas.microsoft.com/office/drawing/2014/main" id="{E7981379-AC9C-4A42-A3A9-8C2B363D83F7}"/>
              </a:ext>
            </a:extLst>
          </p:cNvPr>
          <p:cNvSpPr>
            <a:spLocks noGrp="1" noChangeArrowheads="1"/>
          </p:cNvSpPr>
          <p:nvPr>
            <p:ph type="sldNum" sz="quarter" idx="10"/>
          </p:nvPr>
        </p:nvSpPr>
        <p:spPr/>
        <p:txBody>
          <a:bodyPr/>
          <a:lstStyle>
            <a:lvl1pPr>
              <a:buFontTx/>
              <a:buChar char="•"/>
              <a:defRPr b="0"/>
            </a:lvl1pPr>
          </a:lstStyle>
          <a:p>
            <a:pPr>
              <a:defRPr/>
            </a:pPr>
            <a:fld id="{207AB24A-0D28-4F86-97BA-E2CAEC09DBC1}" type="slidenum">
              <a:rPr lang="fr-FR" altLang="en-US"/>
              <a:pPr>
                <a:defRPr/>
              </a:pPr>
              <a:t>‹#›</a:t>
            </a:fld>
            <a:endParaRPr lang="fr-FR" altLang="en-US"/>
          </a:p>
        </p:txBody>
      </p:sp>
    </p:spTree>
    <p:extLst>
      <p:ext uri="{BB962C8B-B14F-4D97-AF65-F5344CB8AC3E}">
        <p14:creationId xmlns:p14="http://schemas.microsoft.com/office/powerpoint/2010/main" val="339846721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a:extLst>
              <a:ext uri="{FF2B5EF4-FFF2-40B4-BE49-F238E27FC236}">
                <a16:creationId xmlns:a16="http://schemas.microsoft.com/office/drawing/2014/main" id="{9AAC52BE-00A7-461C-BDAD-1A448FACE623}"/>
              </a:ext>
            </a:extLst>
          </p:cNvPr>
          <p:cNvSpPr>
            <a:spLocks noGrp="1" noChangeArrowheads="1"/>
          </p:cNvSpPr>
          <p:nvPr>
            <p:ph type="sldNum" sz="quarter" idx="10"/>
          </p:nvPr>
        </p:nvSpPr>
        <p:spPr>
          <a:ln/>
        </p:spPr>
        <p:txBody>
          <a:bodyPr/>
          <a:lstStyle>
            <a:lvl1pPr>
              <a:defRPr/>
            </a:lvl1pPr>
          </a:lstStyle>
          <a:p>
            <a:pPr>
              <a:defRPr/>
            </a:pPr>
            <a:fld id="{C0514E13-2FA9-4E03-A025-F35CB8F957DB}" type="slidenum">
              <a:rPr lang="fr-FR" altLang="en-US"/>
              <a:pPr>
                <a:defRPr/>
              </a:pPr>
              <a:t>‹#›</a:t>
            </a:fld>
            <a:endParaRPr lang="fr-FR" altLang="en-US"/>
          </a:p>
        </p:txBody>
      </p:sp>
    </p:spTree>
    <p:extLst>
      <p:ext uri="{BB962C8B-B14F-4D97-AF65-F5344CB8AC3E}">
        <p14:creationId xmlns:p14="http://schemas.microsoft.com/office/powerpoint/2010/main" val="277375492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B91A559C-5FD2-451C-9C5A-08B1F6B5C8C8}"/>
              </a:ext>
            </a:extLst>
          </p:cNvPr>
          <p:cNvSpPr>
            <a:spLocks noGrp="1" noChangeArrowheads="1"/>
          </p:cNvSpPr>
          <p:nvPr>
            <p:ph type="sldNum" sz="quarter" idx="10"/>
          </p:nvPr>
        </p:nvSpPr>
        <p:spPr>
          <a:ln/>
        </p:spPr>
        <p:txBody>
          <a:bodyPr/>
          <a:lstStyle>
            <a:lvl1pPr>
              <a:defRPr/>
            </a:lvl1pPr>
          </a:lstStyle>
          <a:p>
            <a:pPr>
              <a:defRPr/>
            </a:pPr>
            <a:fld id="{632B7F87-9E65-4F7D-AFF3-12C983B9D6C8}" type="slidenum">
              <a:rPr lang="fr-FR" altLang="en-US"/>
              <a:pPr>
                <a:defRPr/>
              </a:pPr>
              <a:t>‹#›</a:t>
            </a:fld>
            <a:endParaRPr lang="fr-FR" altLang="en-US"/>
          </a:p>
        </p:txBody>
      </p:sp>
    </p:spTree>
    <p:extLst>
      <p:ext uri="{BB962C8B-B14F-4D97-AF65-F5344CB8AC3E}">
        <p14:creationId xmlns:p14="http://schemas.microsoft.com/office/powerpoint/2010/main" val="122832080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a:extLst>
              <a:ext uri="{FF2B5EF4-FFF2-40B4-BE49-F238E27FC236}">
                <a16:creationId xmlns:a16="http://schemas.microsoft.com/office/drawing/2014/main" id="{8F6AA27C-F12C-4A62-A2B6-ADB0DC6EC9DA}"/>
              </a:ext>
            </a:extLst>
          </p:cNvPr>
          <p:cNvSpPr>
            <a:spLocks noGrp="1" noChangeArrowheads="1"/>
          </p:cNvSpPr>
          <p:nvPr>
            <p:ph type="sldNum" sz="quarter" idx="10"/>
          </p:nvPr>
        </p:nvSpPr>
        <p:spPr>
          <a:ln/>
        </p:spPr>
        <p:txBody>
          <a:bodyPr/>
          <a:lstStyle>
            <a:lvl1pPr>
              <a:defRPr/>
            </a:lvl1pPr>
          </a:lstStyle>
          <a:p>
            <a:pPr>
              <a:defRPr/>
            </a:pPr>
            <a:fld id="{23BA89E8-222D-44A0-96CB-3C003C7B0825}" type="slidenum">
              <a:rPr lang="fr-FR" altLang="en-US"/>
              <a:pPr>
                <a:defRPr/>
              </a:pPr>
              <a:t>‹#›</a:t>
            </a:fld>
            <a:endParaRPr lang="fr-FR" altLang="en-US"/>
          </a:p>
        </p:txBody>
      </p:sp>
    </p:spTree>
    <p:extLst>
      <p:ext uri="{BB962C8B-B14F-4D97-AF65-F5344CB8AC3E}">
        <p14:creationId xmlns:p14="http://schemas.microsoft.com/office/powerpoint/2010/main" val="274458550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a:extLst>
              <a:ext uri="{FF2B5EF4-FFF2-40B4-BE49-F238E27FC236}">
                <a16:creationId xmlns:a16="http://schemas.microsoft.com/office/drawing/2014/main" id="{A6445FA8-4FF7-4335-B43F-825BF7FCE643}"/>
              </a:ext>
            </a:extLst>
          </p:cNvPr>
          <p:cNvSpPr>
            <a:spLocks noGrp="1" noChangeArrowheads="1"/>
          </p:cNvSpPr>
          <p:nvPr>
            <p:ph type="sldNum" sz="quarter" idx="10"/>
          </p:nvPr>
        </p:nvSpPr>
        <p:spPr>
          <a:ln/>
        </p:spPr>
        <p:txBody>
          <a:bodyPr/>
          <a:lstStyle>
            <a:lvl1pPr>
              <a:defRPr/>
            </a:lvl1pPr>
          </a:lstStyle>
          <a:p>
            <a:pPr>
              <a:defRPr/>
            </a:pPr>
            <a:fld id="{28215DBE-472A-48C5-90AF-AF2C442A880A}" type="slidenum">
              <a:rPr lang="fr-FR" altLang="en-US"/>
              <a:pPr>
                <a:defRPr/>
              </a:pPr>
              <a:t>‹#›</a:t>
            </a:fld>
            <a:endParaRPr lang="fr-FR" altLang="en-US"/>
          </a:p>
        </p:txBody>
      </p:sp>
    </p:spTree>
    <p:extLst>
      <p:ext uri="{BB962C8B-B14F-4D97-AF65-F5344CB8AC3E}">
        <p14:creationId xmlns:p14="http://schemas.microsoft.com/office/powerpoint/2010/main" val="403291170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a:extLst>
              <a:ext uri="{FF2B5EF4-FFF2-40B4-BE49-F238E27FC236}">
                <a16:creationId xmlns:a16="http://schemas.microsoft.com/office/drawing/2014/main" id="{A168D994-512F-4F5B-AF0F-1387977959D6}"/>
              </a:ext>
            </a:extLst>
          </p:cNvPr>
          <p:cNvSpPr>
            <a:spLocks noGrp="1" noChangeArrowheads="1"/>
          </p:cNvSpPr>
          <p:nvPr>
            <p:ph type="sldNum" sz="quarter" idx="10"/>
          </p:nvPr>
        </p:nvSpPr>
        <p:spPr>
          <a:ln/>
        </p:spPr>
        <p:txBody>
          <a:bodyPr/>
          <a:lstStyle>
            <a:lvl1pPr>
              <a:defRPr/>
            </a:lvl1pPr>
          </a:lstStyle>
          <a:p>
            <a:pPr>
              <a:defRPr/>
            </a:pPr>
            <a:fld id="{518FFB8B-0A78-4B9C-83EB-8020D9512F15}" type="slidenum">
              <a:rPr lang="fr-FR" altLang="en-US"/>
              <a:pPr>
                <a:defRPr/>
              </a:pPr>
              <a:t>‹#›</a:t>
            </a:fld>
            <a:endParaRPr lang="fr-FR" altLang="en-US"/>
          </a:p>
        </p:txBody>
      </p:sp>
    </p:spTree>
    <p:extLst>
      <p:ext uri="{BB962C8B-B14F-4D97-AF65-F5344CB8AC3E}">
        <p14:creationId xmlns:p14="http://schemas.microsoft.com/office/powerpoint/2010/main" val="6660383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a:extLst>
              <a:ext uri="{FF2B5EF4-FFF2-40B4-BE49-F238E27FC236}">
                <a16:creationId xmlns:a16="http://schemas.microsoft.com/office/drawing/2014/main" id="{4203D669-B87A-4315-AF66-3532E635642A}"/>
              </a:ext>
            </a:extLst>
          </p:cNvPr>
          <p:cNvSpPr>
            <a:spLocks noGrp="1" noChangeArrowheads="1"/>
          </p:cNvSpPr>
          <p:nvPr>
            <p:ph type="sldNum" sz="quarter" idx="10"/>
          </p:nvPr>
        </p:nvSpPr>
        <p:spPr>
          <a:ln/>
        </p:spPr>
        <p:txBody>
          <a:bodyPr/>
          <a:lstStyle>
            <a:lvl1pPr>
              <a:defRPr/>
            </a:lvl1pPr>
          </a:lstStyle>
          <a:p>
            <a:pPr>
              <a:defRPr/>
            </a:pPr>
            <a:fld id="{7129E5BA-A3AD-4120-B6DA-ECDC2FE4B408}" type="slidenum">
              <a:rPr lang="fr-FR" altLang="en-US"/>
              <a:pPr>
                <a:defRPr/>
              </a:pPr>
              <a:t>‹#›</a:t>
            </a:fld>
            <a:endParaRPr lang="fr-FR" altLang="en-US"/>
          </a:p>
        </p:txBody>
      </p:sp>
    </p:spTree>
    <p:extLst>
      <p:ext uri="{BB962C8B-B14F-4D97-AF65-F5344CB8AC3E}">
        <p14:creationId xmlns:p14="http://schemas.microsoft.com/office/powerpoint/2010/main" val="130759256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FC9AAB5E-3852-4134-BF68-D302BBBF54E1}"/>
              </a:ext>
            </a:extLst>
          </p:cNvPr>
          <p:cNvSpPr>
            <a:spLocks noGrp="1" noChangeArrowheads="1"/>
          </p:cNvSpPr>
          <p:nvPr>
            <p:ph type="sldNum" sz="quarter" idx="10"/>
          </p:nvPr>
        </p:nvSpPr>
        <p:spPr>
          <a:ln/>
        </p:spPr>
        <p:txBody>
          <a:bodyPr/>
          <a:lstStyle>
            <a:lvl1pPr>
              <a:defRPr/>
            </a:lvl1pPr>
          </a:lstStyle>
          <a:p>
            <a:pPr>
              <a:defRPr/>
            </a:pPr>
            <a:fld id="{16D83CD1-29F9-46A1-A025-3859E9783356}" type="slidenum">
              <a:rPr lang="fr-FR" altLang="en-US"/>
              <a:pPr>
                <a:defRPr/>
              </a:pPr>
              <a:t>‹#›</a:t>
            </a:fld>
            <a:endParaRPr lang="fr-FR" altLang="en-US"/>
          </a:p>
        </p:txBody>
      </p:sp>
    </p:spTree>
    <p:extLst>
      <p:ext uri="{BB962C8B-B14F-4D97-AF65-F5344CB8AC3E}">
        <p14:creationId xmlns:p14="http://schemas.microsoft.com/office/powerpoint/2010/main" val="290890246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a:extLst>
              <a:ext uri="{FF2B5EF4-FFF2-40B4-BE49-F238E27FC236}">
                <a16:creationId xmlns:a16="http://schemas.microsoft.com/office/drawing/2014/main" id="{FEF5CDDB-7AD1-40C8-9CB4-31599AFE261E}"/>
              </a:ext>
            </a:extLst>
          </p:cNvPr>
          <p:cNvSpPr>
            <a:spLocks noGrp="1" noChangeArrowheads="1"/>
          </p:cNvSpPr>
          <p:nvPr>
            <p:ph type="sldNum" sz="quarter" idx="10"/>
          </p:nvPr>
        </p:nvSpPr>
        <p:spPr>
          <a:ln/>
        </p:spPr>
        <p:txBody>
          <a:bodyPr/>
          <a:lstStyle>
            <a:lvl1pPr>
              <a:defRPr/>
            </a:lvl1pPr>
          </a:lstStyle>
          <a:p>
            <a:pPr>
              <a:defRPr/>
            </a:pPr>
            <a:fld id="{568B8B6B-0ED2-4BBF-BA02-249FB4BCC76C}" type="slidenum">
              <a:rPr lang="fr-FR" altLang="en-US"/>
              <a:pPr>
                <a:defRPr/>
              </a:pPr>
              <a:t>‹#›</a:t>
            </a:fld>
            <a:endParaRPr lang="fr-FR" altLang="en-US"/>
          </a:p>
        </p:txBody>
      </p:sp>
    </p:spTree>
    <p:extLst>
      <p:ext uri="{BB962C8B-B14F-4D97-AF65-F5344CB8AC3E}">
        <p14:creationId xmlns:p14="http://schemas.microsoft.com/office/powerpoint/2010/main" val="206354784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a:extLst>
              <a:ext uri="{FF2B5EF4-FFF2-40B4-BE49-F238E27FC236}">
                <a16:creationId xmlns:a16="http://schemas.microsoft.com/office/drawing/2014/main" id="{1AAD58D9-DB01-432E-8F13-62B35499DFEF}"/>
              </a:ext>
            </a:extLst>
          </p:cNvPr>
          <p:cNvSpPr>
            <a:spLocks noGrp="1" noChangeArrowheads="1"/>
          </p:cNvSpPr>
          <p:nvPr>
            <p:ph type="sldNum" sz="quarter" idx="10"/>
          </p:nvPr>
        </p:nvSpPr>
        <p:spPr>
          <a:ln/>
        </p:spPr>
        <p:txBody>
          <a:bodyPr/>
          <a:lstStyle>
            <a:lvl1pPr>
              <a:defRPr/>
            </a:lvl1pPr>
          </a:lstStyle>
          <a:p>
            <a:pPr>
              <a:defRPr/>
            </a:pPr>
            <a:fld id="{49862A94-1E54-4FE9-8090-FFCAE647C716}" type="slidenum">
              <a:rPr lang="fr-FR" altLang="en-US"/>
              <a:pPr>
                <a:defRPr/>
              </a:pPr>
              <a:t>‹#›</a:t>
            </a:fld>
            <a:endParaRPr lang="fr-FR" altLang="en-US"/>
          </a:p>
        </p:txBody>
      </p:sp>
    </p:spTree>
    <p:extLst>
      <p:ext uri="{BB962C8B-B14F-4D97-AF65-F5344CB8AC3E}">
        <p14:creationId xmlns:p14="http://schemas.microsoft.com/office/powerpoint/2010/main" val="28205814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s-CO"/>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2169764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B7541E9D-E027-447F-9601-79CA84FF8E38}"/>
              </a:ext>
            </a:extLst>
          </p:cNvPr>
          <p:cNvSpPr>
            <a:spLocks noGrp="1" noChangeArrowheads="1"/>
          </p:cNvSpPr>
          <p:nvPr>
            <p:ph type="sldNum" sz="quarter" idx="10"/>
          </p:nvPr>
        </p:nvSpPr>
        <p:spPr>
          <a:ln/>
        </p:spPr>
        <p:txBody>
          <a:bodyPr/>
          <a:lstStyle>
            <a:lvl1pPr>
              <a:defRPr/>
            </a:lvl1pPr>
          </a:lstStyle>
          <a:p>
            <a:pPr>
              <a:defRPr/>
            </a:pPr>
            <a:fld id="{444F6B47-7591-48F1-A6F5-1CAFD8F3BF6A}" type="slidenum">
              <a:rPr lang="fr-FR" altLang="en-US"/>
              <a:pPr>
                <a:defRPr/>
              </a:pPr>
              <a:t>‹#›</a:t>
            </a:fld>
            <a:endParaRPr lang="fr-FR" altLang="en-US"/>
          </a:p>
        </p:txBody>
      </p:sp>
    </p:spTree>
    <p:extLst>
      <p:ext uri="{BB962C8B-B14F-4D97-AF65-F5344CB8AC3E}">
        <p14:creationId xmlns:p14="http://schemas.microsoft.com/office/powerpoint/2010/main" val="41946845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6400" y="242889"/>
            <a:ext cx="2895600" cy="5883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42889"/>
            <a:ext cx="8483600" cy="5883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477DDF9B-4074-4DA7-BC25-83BE9794CF16}"/>
              </a:ext>
            </a:extLst>
          </p:cNvPr>
          <p:cNvSpPr>
            <a:spLocks noGrp="1" noChangeArrowheads="1"/>
          </p:cNvSpPr>
          <p:nvPr>
            <p:ph type="sldNum" sz="quarter" idx="10"/>
          </p:nvPr>
        </p:nvSpPr>
        <p:spPr>
          <a:ln/>
        </p:spPr>
        <p:txBody>
          <a:bodyPr/>
          <a:lstStyle>
            <a:lvl1pPr>
              <a:defRPr/>
            </a:lvl1pPr>
          </a:lstStyle>
          <a:p>
            <a:pPr>
              <a:defRPr/>
            </a:pPr>
            <a:fld id="{B3BC15D0-8287-416A-B4C5-B4799A00188E}" type="slidenum">
              <a:rPr lang="fr-FR" altLang="en-US"/>
              <a:pPr>
                <a:defRPr/>
              </a:pPr>
              <a:t>‹#›</a:t>
            </a:fld>
            <a:endParaRPr lang="fr-FR" altLang="en-US"/>
          </a:p>
        </p:txBody>
      </p:sp>
    </p:spTree>
    <p:extLst>
      <p:ext uri="{BB962C8B-B14F-4D97-AF65-F5344CB8AC3E}">
        <p14:creationId xmlns:p14="http://schemas.microsoft.com/office/powerpoint/2010/main" val="238424312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42889"/>
            <a:ext cx="11582400" cy="5883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3">
            <a:extLst>
              <a:ext uri="{FF2B5EF4-FFF2-40B4-BE49-F238E27FC236}">
                <a16:creationId xmlns:a16="http://schemas.microsoft.com/office/drawing/2014/main" id="{D520A877-43AD-4774-BB02-24492238B6B0}"/>
              </a:ext>
            </a:extLst>
          </p:cNvPr>
          <p:cNvSpPr>
            <a:spLocks noGrp="1" noChangeArrowheads="1"/>
          </p:cNvSpPr>
          <p:nvPr>
            <p:ph type="sldNum" sz="quarter" idx="10"/>
          </p:nvPr>
        </p:nvSpPr>
        <p:spPr>
          <a:ln/>
        </p:spPr>
        <p:txBody>
          <a:bodyPr/>
          <a:lstStyle>
            <a:lvl1pPr>
              <a:defRPr/>
            </a:lvl1pPr>
          </a:lstStyle>
          <a:p>
            <a:pPr>
              <a:defRPr/>
            </a:pPr>
            <a:fld id="{F19C73A1-0327-407F-A4B9-72BF4208A62C}" type="slidenum">
              <a:rPr lang="fr-FR" altLang="en-US"/>
              <a:pPr>
                <a:defRPr/>
              </a:pPr>
              <a:t>‹#›</a:t>
            </a:fld>
            <a:endParaRPr lang="fr-FR" altLang="en-US"/>
          </a:p>
        </p:txBody>
      </p:sp>
    </p:spTree>
    <p:extLst>
      <p:ext uri="{BB962C8B-B14F-4D97-AF65-F5344CB8AC3E}">
        <p14:creationId xmlns:p14="http://schemas.microsoft.com/office/powerpoint/2010/main" val="189191212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746251" y="242888"/>
            <a:ext cx="10445749" cy="647700"/>
          </a:xfrm>
        </p:spPr>
        <p:txBody>
          <a:bodyPr/>
          <a:lstStyle/>
          <a:p>
            <a:r>
              <a:rPr lang="en-US"/>
              <a:t>Click to edit Master title style</a:t>
            </a:r>
          </a:p>
        </p:txBody>
      </p:sp>
      <p:sp>
        <p:nvSpPr>
          <p:cNvPr id="3" name="Chart Placeholder 2"/>
          <p:cNvSpPr>
            <a:spLocks noGrp="1"/>
          </p:cNvSpPr>
          <p:nvPr>
            <p:ph type="chart" idx="1"/>
          </p:nvPr>
        </p:nvSpPr>
        <p:spPr>
          <a:xfrm>
            <a:off x="609600" y="1600201"/>
            <a:ext cx="10972800" cy="4525963"/>
          </a:xfrm>
        </p:spPr>
        <p:txBody>
          <a:bodyPr/>
          <a:lstStyle/>
          <a:p>
            <a:pPr lvl="0"/>
            <a:r>
              <a:rPr lang="en-US" noProof="0"/>
              <a:t>Click icon to add chart</a:t>
            </a:r>
          </a:p>
        </p:txBody>
      </p:sp>
      <p:sp>
        <p:nvSpPr>
          <p:cNvPr id="4" name="Rectangle 3">
            <a:extLst>
              <a:ext uri="{FF2B5EF4-FFF2-40B4-BE49-F238E27FC236}">
                <a16:creationId xmlns:a16="http://schemas.microsoft.com/office/drawing/2014/main" id="{BF2340F5-C7E8-493E-9B84-782A8CFBD047}"/>
              </a:ext>
            </a:extLst>
          </p:cNvPr>
          <p:cNvSpPr>
            <a:spLocks noGrp="1" noChangeArrowheads="1"/>
          </p:cNvSpPr>
          <p:nvPr>
            <p:ph type="sldNum" sz="quarter" idx="10"/>
          </p:nvPr>
        </p:nvSpPr>
        <p:spPr>
          <a:ln/>
        </p:spPr>
        <p:txBody>
          <a:bodyPr/>
          <a:lstStyle>
            <a:lvl1pPr>
              <a:defRPr/>
            </a:lvl1pPr>
          </a:lstStyle>
          <a:p>
            <a:pPr>
              <a:defRPr/>
            </a:pPr>
            <a:fld id="{33EAC55A-B0A2-487F-B8BB-56682CBF1571}" type="slidenum">
              <a:rPr lang="fr-FR" altLang="en-US"/>
              <a:pPr>
                <a:defRPr/>
              </a:pPr>
              <a:t>‹#›</a:t>
            </a:fld>
            <a:endParaRPr lang="fr-FR" altLang="en-US"/>
          </a:p>
        </p:txBody>
      </p:sp>
    </p:spTree>
    <p:extLst>
      <p:ext uri="{BB962C8B-B14F-4D97-AF65-F5344CB8AC3E}">
        <p14:creationId xmlns:p14="http://schemas.microsoft.com/office/powerpoint/2010/main" val="333988499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5179876"/>
      </p:ext>
    </p:extLst>
  </p:cSld>
  <p:clrMapOvr>
    <a:masterClrMapping/>
  </p:clrMapOvr>
  <p:hf hdr="0" dt="0"/>
</p:sldLayout>
</file>

<file path=ppt/slideLayouts/slideLayout8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914400" y="4572000"/>
            <a:ext cx="8615680" cy="1066800"/>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Slide Number Placeholder 5">
            <a:extLst>
              <a:ext uri="{FF2B5EF4-FFF2-40B4-BE49-F238E27FC236}">
                <a16:creationId xmlns:a16="http://schemas.microsoft.com/office/drawing/2014/main" id="{4399EE9E-13D4-42DC-9E7A-94BE799EDF82}"/>
              </a:ext>
            </a:extLst>
          </p:cNvPr>
          <p:cNvSpPr>
            <a:spLocks noGrp="1"/>
          </p:cNvSpPr>
          <p:nvPr>
            <p:ph type="sldNum" sz="quarter" idx="10"/>
          </p:nvPr>
        </p:nvSpPr>
        <p:spPr>
          <a:ln/>
        </p:spPr>
        <p:txBody>
          <a:bodyPr/>
          <a:lstStyle>
            <a:lvl1pPr>
              <a:defRPr/>
            </a:lvl1pPr>
          </a:lstStyle>
          <a:p>
            <a:pPr>
              <a:defRPr/>
            </a:pPr>
            <a:fld id="{CD7191C1-9921-4D57-BEA3-9DF9EC0158F7}" type="slidenum">
              <a:rPr lang="en-US" altLang="en-US"/>
              <a:pPr>
                <a:defRPr/>
              </a:pPr>
              <a:t>‹#›</a:t>
            </a:fld>
            <a:endParaRPr lang="en-US" altLang="en-US"/>
          </a:p>
        </p:txBody>
      </p:sp>
      <p:sp>
        <p:nvSpPr>
          <p:cNvPr id="5" name="Footer Placeholder 4">
            <a:extLst>
              <a:ext uri="{FF2B5EF4-FFF2-40B4-BE49-F238E27FC236}">
                <a16:creationId xmlns:a16="http://schemas.microsoft.com/office/drawing/2014/main" id="{87DB0245-DBD5-45DF-A76D-64479A043AEE}"/>
              </a:ext>
            </a:extLst>
          </p:cNvPr>
          <p:cNvSpPr>
            <a:spLocks noGrp="1"/>
          </p:cNvSpPr>
          <p:nvPr>
            <p:ph type="ftr" sz="quarter" idx="11"/>
          </p:nvPr>
        </p:nvSpPr>
        <p:spPr/>
        <p:txBody>
          <a:bodyPr/>
          <a:lstStyle>
            <a:lvl1pPr>
              <a:defRPr/>
            </a:lvl1pPr>
          </a:lstStyle>
          <a:p>
            <a:pPr>
              <a:defRPr/>
            </a:pPr>
            <a:endParaRPr lang="en-US" altLang="en-US"/>
          </a:p>
        </p:txBody>
      </p:sp>
      <p:sp>
        <p:nvSpPr>
          <p:cNvPr id="6" name="Date Placeholder 3">
            <a:extLst>
              <a:ext uri="{FF2B5EF4-FFF2-40B4-BE49-F238E27FC236}">
                <a16:creationId xmlns:a16="http://schemas.microsoft.com/office/drawing/2014/main" id="{8916634D-6E2B-4E2D-8995-B21F32D3D53C}"/>
              </a:ext>
            </a:extLst>
          </p:cNvPr>
          <p:cNvSpPr>
            <a:spLocks noGrp="1"/>
          </p:cNvSpPr>
          <p:nvPr>
            <p:ph type="dt" sz="half" idx="12"/>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2291500770"/>
      </p:ext>
    </p:extLst>
  </p:cSld>
  <p:clrMapOvr>
    <a:masterClrMapping/>
  </p:clrMapOvr>
  <p:hf hdr="0" dt="0"/>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a:extLst>
              <a:ext uri="{FF2B5EF4-FFF2-40B4-BE49-F238E27FC236}">
                <a16:creationId xmlns:a16="http://schemas.microsoft.com/office/drawing/2014/main" id="{4566BBDB-F26F-4763-BEA9-DB30DA871C8F}"/>
              </a:ext>
            </a:extLst>
          </p:cNvPr>
          <p:cNvSpPr>
            <a:spLocks noGrp="1"/>
          </p:cNvSpPr>
          <p:nvPr>
            <p:ph type="sldNum" sz="quarter" idx="10"/>
          </p:nvPr>
        </p:nvSpPr>
        <p:spPr>
          <a:ln/>
        </p:spPr>
        <p:txBody>
          <a:bodyPr/>
          <a:lstStyle>
            <a:lvl1pPr>
              <a:defRPr/>
            </a:lvl1pPr>
          </a:lstStyle>
          <a:p>
            <a:pPr>
              <a:defRPr/>
            </a:pPr>
            <a:fld id="{B2A1E205-2C50-4560-88BD-425973936C0E}" type="slidenum">
              <a:rPr lang="en-US" altLang="en-US"/>
              <a:pPr>
                <a:defRPr/>
              </a:pPr>
              <a:t>‹#›</a:t>
            </a:fld>
            <a:endParaRPr lang="en-US" altLang="en-US"/>
          </a:p>
        </p:txBody>
      </p:sp>
      <p:sp>
        <p:nvSpPr>
          <p:cNvPr id="5" name="Footer Placeholder 4">
            <a:extLst>
              <a:ext uri="{FF2B5EF4-FFF2-40B4-BE49-F238E27FC236}">
                <a16:creationId xmlns:a16="http://schemas.microsoft.com/office/drawing/2014/main" id="{441D3B1F-BB17-4B72-8FE2-7ADF8E25A748}"/>
              </a:ext>
            </a:extLst>
          </p:cNvPr>
          <p:cNvSpPr>
            <a:spLocks noGrp="1"/>
          </p:cNvSpPr>
          <p:nvPr>
            <p:ph type="ftr" sz="quarter" idx="11"/>
          </p:nvPr>
        </p:nvSpPr>
        <p:spPr/>
        <p:txBody>
          <a:bodyPr/>
          <a:lstStyle>
            <a:lvl1pPr>
              <a:defRPr/>
            </a:lvl1pPr>
          </a:lstStyle>
          <a:p>
            <a:pPr>
              <a:defRPr/>
            </a:pPr>
            <a:endParaRPr lang="en-US" altLang="en-US"/>
          </a:p>
        </p:txBody>
      </p:sp>
      <p:sp>
        <p:nvSpPr>
          <p:cNvPr id="6" name="Date Placeholder 3">
            <a:extLst>
              <a:ext uri="{FF2B5EF4-FFF2-40B4-BE49-F238E27FC236}">
                <a16:creationId xmlns:a16="http://schemas.microsoft.com/office/drawing/2014/main" id="{FE99F984-0DB2-4AAE-A666-48EF6D1F4ADE}"/>
              </a:ext>
            </a:extLst>
          </p:cNvPr>
          <p:cNvSpPr>
            <a:spLocks noGrp="1"/>
          </p:cNvSpPr>
          <p:nvPr>
            <p:ph type="dt" sz="half" idx="12"/>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2245795526"/>
      </p:ext>
    </p:extLst>
  </p:cSld>
  <p:clrMapOvr>
    <a:masterClrMapping/>
  </p:clrMapOvr>
  <p:hf hdr="0" dt="0"/>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Slide Number Placeholder 5">
            <a:extLst>
              <a:ext uri="{FF2B5EF4-FFF2-40B4-BE49-F238E27FC236}">
                <a16:creationId xmlns:a16="http://schemas.microsoft.com/office/drawing/2014/main" id="{0071A1A4-CA6D-4EB7-84CE-0E4A3E3FF195}"/>
              </a:ext>
            </a:extLst>
          </p:cNvPr>
          <p:cNvSpPr>
            <a:spLocks noGrp="1"/>
          </p:cNvSpPr>
          <p:nvPr>
            <p:ph type="sldNum" sz="quarter" idx="10"/>
          </p:nvPr>
        </p:nvSpPr>
        <p:spPr>
          <a:ln/>
        </p:spPr>
        <p:txBody>
          <a:bodyPr/>
          <a:lstStyle>
            <a:lvl1pPr>
              <a:defRPr/>
            </a:lvl1pPr>
          </a:lstStyle>
          <a:p>
            <a:pPr>
              <a:defRPr/>
            </a:pPr>
            <a:fld id="{026622A4-5C96-4130-978E-839542EE1848}" type="slidenum">
              <a:rPr lang="en-US" altLang="en-US"/>
              <a:pPr>
                <a:defRPr/>
              </a:pPr>
              <a:t>‹#›</a:t>
            </a:fld>
            <a:endParaRPr lang="en-US" altLang="en-US"/>
          </a:p>
        </p:txBody>
      </p:sp>
      <p:sp>
        <p:nvSpPr>
          <p:cNvPr id="5" name="Footer Placeholder 4">
            <a:extLst>
              <a:ext uri="{FF2B5EF4-FFF2-40B4-BE49-F238E27FC236}">
                <a16:creationId xmlns:a16="http://schemas.microsoft.com/office/drawing/2014/main" id="{55344B63-0CF0-42A3-B43F-919BA55CC54C}"/>
              </a:ext>
            </a:extLst>
          </p:cNvPr>
          <p:cNvSpPr>
            <a:spLocks noGrp="1"/>
          </p:cNvSpPr>
          <p:nvPr>
            <p:ph type="ftr" sz="quarter" idx="11"/>
          </p:nvPr>
        </p:nvSpPr>
        <p:spPr/>
        <p:txBody>
          <a:bodyPr/>
          <a:lstStyle>
            <a:lvl1pPr>
              <a:defRPr/>
            </a:lvl1pPr>
          </a:lstStyle>
          <a:p>
            <a:pPr>
              <a:defRPr/>
            </a:pPr>
            <a:endParaRPr lang="en-US" altLang="en-US"/>
          </a:p>
        </p:txBody>
      </p:sp>
      <p:sp>
        <p:nvSpPr>
          <p:cNvPr id="6" name="Date Placeholder 3">
            <a:extLst>
              <a:ext uri="{FF2B5EF4-FFF2-40B4-BE49-F238E27FC236}">
                <a16:creationId xmlns:a16="http://schemas.microsoft.com/office/drawing/2014/main" id="{D0744F95-F47F-4051-A73A-834345544E70}"/>
              </a:ext>
            </a:extLst>
          </p:cNvPr>
          <p:cNvSpPr>
            <a:spLocks noGrp="1"/>
          </p:cNvSpPr>
          <p:nvPr>
            <p:ph type="dt" sz="half" idx="12"/>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663086902"/>
      </p:ext>
    </p:extLst>
  </p:cSld>
  <p:clrMapOvr>
    <a:masterClrMapping/>
  </p:clrMapOvr>
  <p:hf hdr="0" dt="0"/>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35942D5B-9649-49D7-8A99-B33B63F740A0}"/>
              </a:ext>
            </a:extLst>
          </p:cNvPr>
          <p:cNvSpPr>
            <a:spLocks noGrp="1"/>
          </p:cNvSpPr>
          <p:nvPr>
            <p:ph type="sldNum" sz="quarter" idx="10"/>
          </p:nvPr>
        </p:nvSpPr>
        <p:spPr>
          <a:ln/>
        </p:spPr>
        <p:txBody>
          <a:bodyPr/>
          <a:lstStyle>
            <a:lvl1pPr>
              <a:defRPr/>
            </a:lvl1pPr>
          </a:lstStyle>
          <a:p>
            <a:pPr>
              <a:defRPr/>
            </a:pPr>
            <a:fld id="{2ED4919A-A92B-46ED-AC1A-450FB1064B4A}" type="slidenum">
              <a:rPr lang="en-US" altLang="en-US"/>
              <a:pPr>
                <a:defRPr/>
              </a:pPr>
              <a:t>‹#›</a:t>
            </a:fld>
            <a:endParaRPr lang="en-US" altLang="en-US"/>
          </a:p>
        </p:txBody>
      </p:sp>
      <p:sp>
        <p:nvSpPr>
          <p:cNvPr id="6" name="Footer Placeholder 4">
            <a:extLst>
              <a:ext uri="{FF2B5EF4-FFF2-40B4-BE49-F238E27FC236}">
                <a16:creationId xmlns:a16="http://schemas.microsoft.com/office/drawing/2014/main" id="{D4E7D4C4-8DFD-4612-B9DA-860A209E77C9}"/>
              </a:ext>
            </a:extLst>
          </p:cNvPr>
          <p:cNvSpPr>
            <a:spLocks noGrp="1"/>
          </p:cNvSpPr>
          <p:nvPr>
            <p:ph type="ftr" sz="quarter" idx="11"/>
          </p:nvPr>
        </p:nvSpPr>
        <p:spPr/>
        <p:txBody>
          <a:bodyPr/>
          <a:lstStyle>
            <a:lvl1pPr>
              <a:defRPr/>
            </a:lvl1pPr>
          </a:lstStyle>
          <a:p>
            <a:pPr>
              <a:defRPr/>
            </a:pPr>
            <a:endParaRPr lang="en-US" altLang="en-US"/>
          </a:p>
        </p:txBody>
      </p:sp>
      <p:sp>
        <p:nvSpPr>
          <p:cNvPr id="7" name="Date Placeholder 3">
            <a:extLst>
              <a:ext uri="{FF2B5EF4-FFF2-40B4-BE49-F238E27FC236}">
                <a16:creationId xmlns:a16="http://schemas.microsoft.com/office/drawing/2014/main" id="{50E243C3-3701-412C-AAD6-B2C27A5AB2F1}"/>
              </a:ext>
            </a:extLst>
          </p:cNvPr>
          <p:cNvSpPr>
            <a:spLocks noGrp="1"/>
          </p:cNvSpPr>
          <p:nvPr>
            <p:ph type="dt" sz="half" idx="12"/>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3937692926"/>
      </p:ext>
    </p:extLst>
  </p:cSld>
  <p:clrMapOvr>
    <a:masterClrMapping/>
  </p:clrMapOvr>
  <p:hf hdr="0" dt="0"/>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7D1E7A28-B8C4-4A71-B24C-3F683627D386}"/>
              </a:ext>
            </a:extLst>
          </p:cNvPr>
          <p:cNvSpPr>
            <a:spLocks noGrp="1"/>
          </p:cNvSpPr>
          <p:nvPr>
            <p:ph type="sldNum" sz="quarter" idx="10"/>
          </p:nvPr>
        </p:nvSpPr>
        <p:spPr>
          <a:ln/>
        </p:spPr>
        <p:txBody>
          <a:bodyPr/>
          <a:lstStyle>
            <a:lvl1pPr>
              <a:defRPr/>
            </a:lvl1pPr>
          </a:lstStyle>
          <a:p>
            <a:pPr>
              <a:defRPr/>
            </a:pPr>
            <a:fld id="{828D012F-840D-42FE-AC62-01B7FF5E4E27}" type="slidenum">
              <a:rPr lang="en-US" altLang="en-US"/>
              <a:pPr>
                <a:defRPr/>
              </a:pPr>
              <a:t>‹#›</a:t>
            </a:fld>
            <a:endParaRPr lang="en-US" altLang="en-US"/>
          </a:p>
        </p:txBody>
      </p:sp>
      <p:sp>
        <p:nvSpPr>
          <p:cNvPr id="8" name="Footer Placeholder 4">
            <a:extLst>
              <a:ext uri="{FF2B5EF4-FFF2-40B4-BE49-F238E27FC236}">
                <a16:creationId xmlns:a16="http://schemas.microsoft.com/office/drawing/2014/main" id="{BDA6293A-E5E0-4C36-BBD2-FE1E6C646D8B}"/>
              </a:ext>
            </a:extLst>
          </p:cNvPr>
          <p:cNvSpPr>
            <a:spLocks noGrp="1"/>
          </p:cNvSpPr>
          <p:nvPr>
            <p:ph type="ftr" sz="quarter" idx="11"/>
          </p:nvPr>
        </p:nvSpPr>
        <p:spPr/>
        <p:txBody>
          <a:bodyPr/>
          <a:lstStyle>
            <a:lvl1pPr>
              <a:defRPr/>
            </a:lvl1pPr>
          </a:lstStyle>
          <a:p>
            <a:pPr>
              <a:defRPr/>
            </a:pPr>
            <a:endParaRPr lang="en-US" altLang="en-US"/>
          </a:p>
        </p:txBody>
      </p:sp>
      <p:sp>
        <p:nvSpPr>
          <p:cNvPr id="9" name="Date Placeholder 3">
            <a:extLst>
              <a:ext uri="{FF2B5EF4-FFF2-40B4-BE49-F238E27FC236}">
                <a16:creationId xmlns:a16="http://schemas.microsoft.com/office/drawing/2014/main" id="{9611C10C-CD45-4351-AB1A-1157BDB2B0F6}"/>
              </a:ext>
            </a:extLst>
          </p:cNvPr>
          <p:cNvSpPr>
            <a:spLocks noGrp="1"/>
          </p:cNvSpPr>
          <p:nvPr>
            <p:ph type="dt" sz="half" idx="12"/>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3454716239"/>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s-CO"/>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60560101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5">
            <a:extLst>
              <a:ext uri="{FF2B5EF4-FFF2-40B4-BE49-F238E27FC236}">
                <a16:creationId xmlns:a16="http://schemas.microsoft.com/office/drawing/2014/main" id="{73393E9E-E279-4054-8396-0ABDFDE2F03C}"/>
              </a:ext>
            </a:extLst>
          </p:cNvPr>
          <p:cNvSpPr>
            <a:spLocks noGrp="1"/>
          </p:cNvSpPr>
          <p:nvPr>
            <p:ph type="sldNum" sz="quarter" idx="10"/>
          </p:nvPr>
        </p:nvSpPr>
        <p:spPr>
          <a:ln/>
        </p:spPr>
        <p:txBody>
          <a:bodyPr/>
          <a:lstStyle>
            <a:lvl1pPr>
              <a:defRPr/>
            </a:lvl1pPr>
          </a:lstStyle>
          <a:p>
            <a:pPr>
              <a:defRPr/>
            </a:pPr>
            <a:fld id="{321841A1-A50B-471A-AA5F-D351F128A45B}" type="slidenum">
              <a:rPr lang="en-US" altLang="en-US"/>
              <a:pPr>
                <a:defRPr/>
              </a:pPr>
              <a:t>‹#›</a:t>
            </a:fld>
            <a:endParaRPr lang="en-US" altLang="en-US"/>
          </a:p>
        </p:txBody>
      </p:sp>
      <p:sp>
        <p:nvSpPr>
          <p:cNvPr id="4" name="Footer Placeholder 4">
            <a:extLst>
              <a:ext uri="{FF2B5EF4-FFF2-40B4-BE49-F238E27FC236}">
                <a16:creationId xmlns:a16="http://schemas.microsoft.com/office/drawing/2014/main" id="{FF0D7EE8-49E5-4FB1-87BD-AEC2AC8BB5EF}"/>
              </a:ext>
            </a:extLst>
          </p:cNvPr>
          <p:cNvSpPr>
            <a:spLocks noGrp="1"/>
          </p:cNvSpPr>
          <p:nvPr>
            <p:ph type="ftr" sz="quarter" idx="11"/>
          </p:nvPr>
        </p:nvSpPr>
        <p:spPr/>
        <p:txBody>
          <a:bodyPr/>
          <a:lstStyle>
            <a:lvl1pPr>
              <a:defRPr/>
            </a:lvl1pPr>
          </a:lstStyle>
          <a:p>
            <a:pPr>
              <a:defRPr/>
            </a:pPr>
            <a:endParaRPr lang="en-US" altLang="en-US"/>
          </a:p>
        </p:txBody>
      </p:sp>
      <p:sp>
        <p:nvSpPr>
          <p:cNvPr id="5" name="Date Placeholder 3">
            <a:extLst>
              <a:ext uri="{FF2B5EF4-FFF2-40B4-BE49-F238E27FC236}">
                <a16:creationId xmlns:a16="http://schemas.microsoft.com/office/drawing/2014/main" id="{88524D94-B9D4-4C10-8BFA-AB6F02BD1351}"/>
              </a:ext>
            </a:extLst>
          </p:cNvPr>
          <p:cNvSpPr>
            <a:spLocks noGrp="1"/>
          </p:cNvSpPr>
          <p:nvPr>
            <p:ph type="dt" sz="half" idx="12"/>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4055135763"/>
      </p:ext>
    </p:extLst>
  </p:cSld>
  <p:clrMapOvr>
    <a:masterClrMapping/>
  </p:clrMapOvr>
  <p:hf hdr="0" dt="0"/>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5C1A9A94-1479-4CF2-98E5-BC3B6E26B939}"/>
              </a:ext>
            </a:extLst>
          </p:cNvPr>
          <p:cNvSpPr>
            <a:spLocks noGrp="1"/>
          </p:cNvSpPr>
          <p:nvPr>
            <p:ph type="sldNum" sz="quarter" idx="10"/>
          </p:nvPr>
        </p:nvSpPr>
        <p:spPr>
          <a:ln/>
        </p:spPr>
        <p:txBody>
          <a:bodyPr/>
          <a:lstStyle>
            <a:lvl1pPr>
              <a:defRPr/>
            </a:lvl1pPr>
          </a:lstStyle>
          <a:p>
            <a:pPr>
              <a:defRPr/>
            </a:pPr>
            <a:fld id="{28DF32B6-437D-4FB9-9459-D3F74E3ACF71}" type="slidenum">
              <a:rPr lang="en-US" altLang="en-US"/>
              <a:pPr>
                <a:defRPr/>
              </a:pPr>
              <a:t>‹#›</a:t>
            </a:fld>
            <a:endParaRPr lang="en-US" altLang="en-US"/>
          </a:p>
        </p:txBody>
      </p:sp>
      <p:sp>
        <p:nvSpPr>
          <p:cNvPr id="3" name="Footer Placeholder 4">
            <a:extLst>
              <a:ext uri="{FF2B5EF4-FFF2-40B4-BE49-F238E27FC236}">
                <a16:creationId xmlns:a16="http://schemas.microsoft.com/office/drawing/2014/main" id="{BCE6DAD8-153E-4B2E-AD1E-03E6E22B6360}"/>
              </a:ext>
            </a:extLst>
          </p:cNvPr>
          <p:cNvSpPr>
            <a:spLocks noGrp="1"/>
          </p:cNvSpPr>
          <p:nvPr>
            <p:ph type="ftr" sz="quarter" idx="11"/>
          </p:nvPr>
        </p:nvSpPr>
        <p:spPr/>
        <p:txBody>
          <a:bodyPr/>
          <a:lstStyle>
            <a:lvl1pPr>
              <a:defRPr/>
            </a:lvl1pPr>
          </a:lstStyle>
          <a:p>
            <a:pPr>
              <a:defRPr/>
            </a:pPr>
            <a:endParaRPr lang="en-US" altLang="en-US"/>
          </a:p>
        </p:txBody>
      </p:sp>
      <p:sp>
        <p:nvSpPr>
          <p:cNvPr id="4" name="Date Placeholder 3">
            <a:extLst>
              <a:ext uri="{FF2B5EF4-FFF2-40B4-BE49-F238E27FC236}">
                <a16:creationId xmlns:a16="http://schemas.microsoft.com/office/drawing/2014/main" id="{B8558F97-A8B5-4ADF-B38B-46857A6D19D6}"/>
              </a:ext>
            </a:extLst>
          </p:cNvPr>
          <p:cNvSpPr>
            <a:spLocks noGrp="1"/>
          </p:cNvSpPr>
          <p:nvPr>
            <p:ph type="dt" sz="half" idx="12"/>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70181879"/>
      </p:ext>
    </p:extLst>
  </p:cSld>
  <p:clrMapOvr>
    <a:masterClrMapping/>
  </p:clrMapOvr>
  <p:hf hdr="0" dt="0"/>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Content Placeholder 8"/>
          <p:cNvSpPr>
            <a:spLocks noGrp="1"/>
          </p:cNvSpPr>
          <p:nvPr>
            <p:ph sz="quarter" idx="13"/>
          </p:nvPr>
        </p:nvSpPr>
        <p:spPr>
          <a:xfrm>
            <a:off x="406400" y="381000"/>
            <a:ext cx="103632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a:extLst>
              <a:ext uri="{FF2B5EF4-FFF2-40B4-BE49-F238E27FC236}">
                <a16:creationId xmlns:a16="http://schemas.microsoft.com/office/drawing/2014/main" id="{D73440E4-3D39-4E35-91E2-EF287C47B1D7}"/>
              </a:ext>
            </a:extLst>
          </p:cNvPr>
          <p:cNvSpPr>
            <a:spLocks noGrp="1"/>
          </p:cNvSpPr>
          <p:nvPr>
            <p:ph type="sldNum" sz="quarter" idx="14"/>
          </p:nvPr>
        </p:nvSpPr>
        <p:spPr>
          <a:ln/>
        </p:spPr>
        <p:txBody>
          <a:bodyPr/>
          <a:lstStyle>
            <a:lvl1pPr>
              <a:defRPr/>
            </a:lvl1pPr>
          </a:lstStyle>
          <a:p>
            <a:pPr>
              <a:defRPr/>
            </a:pPr>
            <a:fld id="{E2ED3FFE-4488-4A2A-95DF-17531532D0C3}" type="slidenum">
              <a:rPr lang="en-US" altLang="en-US"/>
              <a:pPr>
                <a:defRPr/>
              </a:pPr>
              <a:t>‹#›</a:t>
            </a:fld>
            <a:endParaRPr lang="en-US" altLang="en-US"/>
          </a:p>
        </p:txBody>
      </p:sp>
      <p:sp>
        <p:nvSpPr>
          <p:cNvPr id="6" name="Footer Placeholder 4">
            <a:extLst>
              <a:ext uri="{FF2B5EF4-FFF2-40B4-BE49-F238E27FC236}">
                <a16:creationId xmlns:a16="http://schemas.microsoft.com/office/drawing/2014/main" id="{FCB60F81-A6F2-4169-9E31-CB3C322088BB}"/>
              </a:ext>
            </a:extLst>
          </p:cNvPr>
          <p:cNvSpPr>
            <a:spLocks noGrp="1"/>
          </p:cNvSpPr>
          <p:nvPr>
            <p:ph type="ftr" sz="quarter" idx="15"/>
          </p:nvPr>
        </p:nvSpPr>
        <p:spPr/>
        <p:txBody>
          <a:bodyPr/>
          <a:lstStyle>
            <a:lvl1pPr>
              <a:defRPr/>
            </a:lvl1pPr>
          </a:lstStyle>
          <a:p>
            <a:pPr>
              <a:defRPr/>
            </a:pPr>
            <a:endParaRPr lang="en-US" altLang="en-US"/>
          </a:p>
        </p:txBody>
      </p:sp>
      <p:sp>
        <p:nvSpPr>
          <p:cNvPr id="7" name="Date Placeholder 3">
            <a:extLst>
              <a:ext uri="{FF2B5EF4-FFF2-40B4-BE49-F238E27FC236}">
                <a16:creationId xmlns:a16="http://schemas.microsoft.com/office/drawing/2014/main" id="{BD36BA84-95DE-4C44-90C6-01BBA11EE36E}"/>
              </a:ext>
            </a:extLst>
          </p:cNvPr>
          <p:cNvSpPr>
            <a:spLocks noGrp="1"/>
          </p:cNvSpPr>
          <p:nvPr>
            <p:ph type="dt" sz="half" idx="16"/>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2292559246"/>
      </p:ext>
    </p:extLst>
  </p:cSld>
  <p:clrMapOvr>
    <a:masterClrMapping/>
  </p:clrMapOvr>
  <p:hf hdr="0" dt="0"/>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112776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5">
            <a:extLst>
              <a:ext uri="{FF2B5EF4-FFF2-40B4-BE49-F238E27FC236}">
                <a16:creationId xmlns:a16="http://schemas.microsoft.com/office/drawing/2014/main" id="{0761E6E3-D2C2-4F17-94C5-4E316148D512}"/>
              </a:ext>
            </a:extLst>
          </p:cNvPr>
          <p:cNvSpPr>
            <a:spLocks noGrp="1"/>
          </p:cNvSpPr>
          <p:nvPr>
            <p:ph type="sldNum" sz="quarter" idx="10"/>
          </p:nvPr>
        </p:nvSpPr>
        <p:spPr>
          <a:ln/>
        </p:spPr>
        <p:txBody>
          <a:bodyPr/>
          <a:lstStyle>
            <a:lvl1pPr>
              <a:defRPr/>
            </a:lvl1pPr>
          </a:lstStyle>
          <a:p>
            <a:pPr>
              <a:defRPr/>
            </a:pPr>
            <a:fld id="{C99C2B5A-2ECB-4799-95EB-E0E36AE66779}" type="slidenum">
              <a:rPr lang="en-US" altLang="en-US"/>
              <a:pPr>
                <a:defRPr/>
              </a:pPr>
              <a:t>‹#›</a:t>
            </a:fld>
            <a:endParaRPr lang="en-US" altLang="en-US"/>
          </a:p>
        </p:txBody>
      </p:sp>
      <p:sp>
        <p:nvSpPr>
          <p:cNvPr id="6" name="Footer Placeholder 4">
            <a:extLst>
              <a:ext uri="{FF2B5EF4-FFF2-40B4-BE49-F238E27FC236}">
                <a16:creationId xmlns:a16="http://schemas.microsoft.com/office/drawing/2014/main" id="{887B0902-583C-497C-8E11-FC6D132B31C4}"/>
              </a:ext>
            </a:extLst>
          </p:cNvPr>
          <p:cNvSpPr>
            <a:spLocks noGrp="1"/>
          </p:cNvSpPr>
          <p:nvPr>
            <p:ph type="ftr" sz="quarter" idx="11"/>
          </p:nvPr>
        </p:nvSpPr>
        <p:spPr/>
        <p:txBody>
          <a:bodyPr/>
          <a:lstStyle>
            <a:lvl1pPr>
              <a:defRPr/>
            </a:lvl1pPr>
          </a:lstStyle>
          <a:p>
            <a:pPr>
              <a:defRPr/>
            </a:pPr>
            <a:endParaRPr lang="en-US" altLang="en-US"/>
          </a:p>
        </p:txBody>
      </p:sp>
      <p:sp>
        <p:nvSpPr>
          <p:cNvPr id="7" name="Date Placeholder 3">
            <a:extLst>
              <a:ext uri="{FF2B5EF4-FFF2-40B4-BE49-F238E27FC236}">
                <a16:creationId xmlns:a16="http://schemas.microsoft.com/office/drawing/2014/main" id="{C5999B51-9E9E-41C6-ACBC-2CD05787F22C}"/>
              </a:ext>
            </a:extLst>
          </p:cNvPr>
          <p:cNvSpPr>
            <a:spLocks noGrp="1"/>
          </p:cNvSpPr>
          <p:nvPr>
            <p:ph type="dt" sz="half" idx="12"/>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2065438110"/>
      </p:ext>
    </p:extLst>
  </p:cSld>
  <p:clrMapOvr>
    <a:masterClrMapping/>
  </p:clrMapOvr>
  <p:hf hdr="0" dt="0"/>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a:extLst>
              <a:ext uri="{FF2B5EF4-FFF2-40B4-BE49-F238E27FC236}">
                <a16:creationId xmlns:a16="http://schemas.microsoft.com/office/drawing/2014/main" id="{F0E45DD7-5CD9-4C1E-899F-21B8CB5A8609}"/>
              </a:ext>
            </a:extLst>
          </p:cNvPr>
          <p:cNvSpPr>
            <a:spLocks noGrp="1"/>
          </p:cNvSpPr>
          <p:nvPr>
            <p:ph type="sldNum" sz="quarter" idx="10"/>
          </p:nvPr>
        </p:nvSpPr>
        <p:spPr>
          <a:ln/>
        </p:spPr>
        <p:txBody>
          <a:bodyPr/>
          <a:lstStyle>
            <a:lvl1pPr>
              <a:defRPr/>
            </a:lvl1pPr>
          </a:lstStyle>
          <a:p>
            <a:pPr>
              <a:defRPr/>
            </a:pPr>
            <a:fld id="{64109601-1CA3-46A3-9970-D079FF4A472F}" type="slidenum">
              <a:rPr lang="en-US" altLang="en-US"/>
              <a:pPr>
                <a:defRPr/>
              </a:pPr>
              <a:t>‹#›</a:t>
            </a:fld>
            <a:endParaRPr lang="en-US" altLang="en-US"/>
          </a:p>
        </p:txBody>
      </p:sp>
      <p:sp>
        <p:nvSpPr>
          <p:cNvPr id="5" name="Footer Placeholder 4">
            <a:extLst>
              <a:ext uri="{FF2B5EF4-FFF2-40B4-BE49-F238E27FC236}">
                <a16:creationId xmlns:a16="http://schemas.microsoft.com/office/drawing/2014/main" id="{4398EE60-DADD-46E2-A60A-BBBE0EDD9B7D}"/>
              </a:ext>
            </a:extLst>
          </p:cNvPr>
          <p:cNvSpPr>
            <a:spLocks noGrp="1"/>
          </p:cNvSpPr>
          <p:nvPr>
            <p:ph type="ftr" sz="quarter" idx="11"/>
          </p:nvPr>
        </p:nvSpPr>
        <p:spPr/>
        <p:txBody>
          <a:bodyPr/>
          <a:lstStyle>
            <a:lvl1pPr>
              <a:defRPr/>
            </a:lvl1pPr>
          </a:lstStyle>
          <a:p>
            <a:pPr>
              <a:defRPr/>
            </a:pPr>
            <a:endParaRPr lang="en-US" altLang="en-US"/>
          </a:p>
        </p:txBody>
      </p:sp>
      <p:sp>
        <p:nvSpPr>
          <p:cNvPr id="6" name="Date Placeholder 3">
            <a:extLst>
              <a:ext uri="{FF2B5EF4-FFF2-40B4-BE49-F238E27FC236}">
                <a16:creationId xmlns:a16="http://schemas.microsoft.com/office/drawing/2014/main" id="{696A0D81-537B-47AA-8DF8-CF3CE7624485}"/>
              </a:ext>
            </a:extLst>
          </p:cNvPr>
          <p:cNvSpPr>
            <a:spLocks noGrp="1"/>
          </p:cNvSpPr>
          <p:nvPr>
            <p:ph type="dt" sz="half" idx="12"/>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2730248301"/>
      </p:ext>
    </p:extLst>
  </p:cSld>
  <p:clrMapOvr>
    <a:masterClrMapping/>
  </p:clrMapOvr>
  <p:hf hdr="0" dt="0"/>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a:extLst>
              <a:ext uri="{FF2B5EF4-FFF2-40B4-BE49-F238E27FC236}">
                <a16:creationId xmlns:a16="http://schemas.microsoft.com/office/drawing/2014/main" id="{9A81D277-F28C-4826-9CDA-38D3488521B4}"/>
              </a:ext>
            </a:extLst>
          </p:cNvPr>
          <p:cNvSpPr>
            <a:spLocks noGrp="1"/>
          </p:cNvSpPr>
          <p:nvPr>
            <p:ph type="sldNum" sz="quarter" idx="10"/>
          </p:nvPr>
        </p:nvSpPr>
        <p:spPr>
          <a:ln/>
        </p:spPr>
        <p:txBody>
          <a:bodyPr/>
          <a:lstStyle>
            <a:lvl1pPr>
              <a:defRPr/>
            </a:lvl1pPr>
          </a:lstStyle>
          <a:p>
            <a:pPr>
              <a:defRPr/>
            </a:pPr>
            <a:fld id="{F4C0BB29-67B9-4E38-8D9B-BFB07DE04689}" type="slidenum">
              <a:rPr lang="en-US" altLang="en-US"/>
              <a:pPr>
                <a:defRPr/>
              </a:pPr>
              <a:t>‹#›</a:t>
            </a:fld>
            <a:endParaRPr lang="en-US" altLang="en-US"/>
          </a:p>
        </p:txBody>
      </p:sp>
      <p:sp>
        <p:nvSpPr>
          <p:cNvPr id="5" name="Footer Placeholder 4">
            <a:extLst>
              <a:ext uri="{FF2B5EF4-FFF2-40B4-BE49-F238E27FC236}">
                <a16:creationId xmlns:a16="http://schemas.microsoft.com/office/drawing/2014/main" id="{11A9E32A-FBEC-46A9-AE7D-AAF29BADF387}"/>
              </a:ext>
            </a:extLst>
          </p:cNvPr>
          <p:cNvSpPr>
            <a:spLocks noGrp="1"/>
          </p:cNvSpPr>
          <p:nvPr>
            <p:ph type="ftr" sz="quarter" idx="11"/>
          </p:nvPr>
        </p:nvSpPr>
        <p:spPr/>
        <p:txBody>
          <a:bodyPr/>
          <a:lstStyle>
            <a:lvl1pPr>
              <a:defRPr/>
            </a:lvl1pPr>
          </a:lstStyle>
          <a:p>
            <a:pPr>
              <a:defRPr/>
            </a:pPr>
            <a:endParaRPr lang="en-US" altLang="en-US"/>
          </a:p>
        </p:txBody>
      </p:sp>
      <p:sp>
        <p:nvSpPr>
          <p:cNvPr id="6" name="Date Placeholder 3">
            <a:extLst>
              <a:ext uri="{FF2B5EF4-FFF2-40B4-BE49-F238E27FC236}">
                <a16:creationId xmlns:a16="http://schemas.microsoft.com/office/drawing/2014/main" id="{C349FC9C-7FDE-4E3C-A53E-512330DAAD1A}"/>
              </a:ext>
            </a:extLst>
          </p:cNvPr>
          <p:cNvSpPr>
            <a:spLocks noGrp="1"/>
          </p:cNvSpPr>
          <p:nvPr>
            <p:ph type="dt" sz="half" idx="12"/>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2686708376"/>
      </p:ext>
    </p:extLst>
  </p:cSld>
  <p:clrMapOvr>
    <a:masterClrMapping/>
  </p:clrMapOvr>
  <p:hf hdr="0" dt="0"/>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2933" y="1153001"/>
            <a:ext cx="10558336" cy="4651815"/>
          </a:xfrm>
        </p:spPr>
        <p:txBody>
          <a:bodyPr/>
          <a:lstStyle>
            <a:lvl1pPr>
              <a:defRPr sz="2800">
                <a:solidFill>
                  <a:srgbClr val="006699"/>
                </a:solidFill>
              </a:defRPr>
            </a:lvl1pPr>
            <a:lvl2pPr>
              <a:defRPr sz="2400">
                <a:solidFill>
                  <a:srgbClr val="006699"/>
                </a:solidFill>
              </a:defRPr>
            </a:lvl2pPr>
            <a:lvl3pPr>
              <a:defRPr sz="2000">
                <a:solidFill>
                  <a:srgbClr val="006699"/>
                </a:solidFill>
              </a:defRPr>
            </a:lvl3pPr>
            <a:lvl4pPr>
              <a:defRPr sz="1800">
                <a:solidFill>
                  <a:srgbClr val="006699"/>
                </a:solidFill>
              </a:defRPr>
            </a:lvl4pPr>
            <a:lvl5pPr>
              <a:defRPr sz="1800">
                <a:solidFill>
                  <a:srgbClr val="006699"/>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08141892"/>
      </p:ext>
    </p:extLst>
  </p:cSld>
  <p:clrMapOvr>
    <a:masterClrMapping/>
  </p:clrMapOvr>
  <p:transition spd="med">
    <p:fade/>
  </p:transition>
  <p:hf hdr="0" dt="0"/>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
        <p:nvSpPr>
          <p:cNvPr id="7" name="Media Placeholder 6"/>
          <p:cNvSpPr>
            <a:spLocks noGrp="1"/>
          </p:cNvSpPr>
          <p:nvPr>
            <p:ph type="media" sz="quarter" idx="13"/>
          </p:nvPr>
        </p:nvSpPr>
        <p:spPr>
          <a:xfrm>
            <a:off x="609600" y="1163213"/>
            <a:ext cx="11161184" cy="4695825"/>
          </a:xfrm>
        </p:spPr>
        <p:txBody>
          <a:bodyPr rtlCol="0">
            <a:normAutofit/>
          </a:bodyPr>
          <a:lstStyle/>
          <a:p>
            <a:pPr lvl="0"/>
            <a:r>
              <a:rPr lang="en-US" noProof="0"/>
              <a:t>Click icon to add media</a:t>
            </a:r>
            <a:endParaRPr lang="en-US" noProof="0" dirty="0"/>
          </a:p>
        </p:txBody>
      </p:sp>
    </p:spTree>
    <p:extLst>
      <p:ext uri="{BB962C8B-B14F-4D97-AF65-F5344CB8AC3E}">
        <p14:creationId xmlns:p14="http://schemas.microsoft.com/office/powerpoint/2010/main" val="1166522427"/>
      </p:ext>
    </p:extLst>
  </p:cSld>
  <p:clrMapOvr>
    <a:masterClrMapping/>
  </p:clrMapOvr>
  <p:transition spd="med">
    <p:fade/>
  </p:transition>
  <p:hf hdr="0" dt="0"/>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27010047"/>
      </p:ext>
    </p:extLst>
  </p:cSld>
  <p:clrMapOvr>
    <a:masterClrMapping/>
  </p:clrMapOvr>
  <p:transition spd="med">
    <p:fade/>
  </p:transition>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Major Bulleted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4603946"/>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3.xml"/><Relationship Id="rId3" Type="http://schemas.openxmlformats.org/officeDocument/2006/relationships/slideLayout" Target="../slideLayouts/slideLayout98.xml"/><Relationship Id="rId7" Type="http://schemas.openxmlformats.org/officeDocument/2006/relationships/slideLayout" Target="../slideLayouts/slideLayout102.xml"/><Relationship Id="rId12" Type="http://schemas.openxmlformats.org/officeDocument/2006/relationships/image" Target="../media/image15.png"/><Relationship Id="rId2" Type="http://schemas.openxmlformats.org/officeDocument/2006/relationships/slideLayout" Target="../slideLayouts/slideLayout97.xml"/><Relationship Id="rId1" Type="http://schemas.openxmlformats.org/officeDocument/2006/relationships/slideLayout" Target="../slideLayouts/slideLayout96.xml"/><Relationship Id="rId6" Type="http://schemas.openxmlformats.org/officeDocument/2006/relationships/slideLayout" Target="../slideLayouts/slideLayout101.xml"/><Relationship Id="rId11" Type="http://schemas.openxmlformats.org/officeDocument/2006/relationships/image" Target="../media/image14.png"/><Relationship Id="rId5" Type="http://schemas.openxmlformats.org/officeDocument/2006/relationships/slideLayout" Target="../slideLayouts/slideLayout100.xml"/><Relationship Id="rId10" Type="http://schemas.openxmlformats.org/officeDocument/2006/relationships/theme" Target="../theme/theme10.xml"/><Relationship Id="rId4" Type="http://schemas.openxmlformats.org/officeDocument/2006/relationships/slideLayout" Target="../slideLayouts/slideLayout99.xml"/><Relationship Id="rId9" Type="http://schemas.openxmlformats.org/officeDocument/2006/relationships/slideLayout" Target="../slideLayouts/slideLayout104.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2.xml"/><Relationship Id="rId13" Type="http://schemas.openxmlformats.org/officeDocument/2006/relationships/slideLayout" Target="../slideLayouts/slideLayout117.xml"/><Relationship Id="rId3" Type="http://schemas.openxmlformats.org/officeDocument/2006/relationships/slideLayout" Target="../slideLayouts/slideLayout107.xml"/><Relationship Id="rId7" Type="http://schemas.openxmlformats.org/officeDocument/2006/relationships/slideLayout" Target="../slideLayouts/slideLayout111.xml"/><Relationship Id="rId12" Type="http://schemas.openxmlformats.org/officeDocument/2006/relationships/slideLayout" Target="../slideLayouts/slideLayout116.xml"/><Relationship Id="rId2" Type="http://schemas.openxmlformats.org/officeDocument/2006/relationships/slideLayout" Target="../slideLayouts/slideLayout106.xml"/><Relationship Id="rId1" Type="http://schemas.openxmlformats.org/officeDocument/2006/relationships/slideLayout" Target="../slideLayouts/slideLayout105.xml"/><Relationship Id="rId6" Type="http://schemas.openxmlformats.org/officeDocument/2006/relationships/slideLayout" Target="../slideLayouts/slideLayout110.xml"/><Relationship Id="rId11" Type="http://schemas.openxmlformats.org/officeDocument/2006/relationships/slideLayout" Target="../slideLayouts/slideLayout115.xml"/><Relationship Id="rId5" Type="http://schemas.openxmlformats.org/officeDocument/2006/relationships/slideLayout" Target="../slideLayouts/slideLayout109.xml"/><Relationship Id="rId10" Type="http://schemas.openxmlformats.org/officeDocument/2006/relationships/slideLayout" Target="../slideLayouts/slideLayout114.xml"/><Relationship Id="rId4" Type="http://schemas.openxmlformats.org/officeDocument/2006/relationships/slideLayout" Target="../slideLayouts/slideLayout108.xml"/><Relationship Id="rId9" Type="http://schemas.openxmlformats.org/officeDocument/2006/relationships/slideLayout" Target="../slideLayouts/slideLayout113.xml"/><Relationship Id="rId14" Type="http://schemas.openxmlformats.org/officeDocument/2006/relationships/theme" Target="../theme/theme1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4.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6.jpe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5.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image" Target="../media/image10.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image" Target="../media/image9.png"/><Relationship Id="rId2" Type="http://schemas.openxmlformats.org/officeDocument/2006/relationships/slideLayout" Target="../slideLayouts/slideLayout46.xml"/><Relationship Id="rId16" Type="http://schemas.openxmlformats.org/officeDocument/2006/relationships/image" Target="../media/image8.jpe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7.pn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image" Target="../media/image10.pn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image" Target="../media/image9.png"/><Relationship Id="rId2" Type="http://schemas.openxmlformats.org/officeDocument/2006/relationships/slideLayout" Target="../slideLayouts/slideLayout59.xml"/><Relationship Id="rId16" Type="http://schemas.openxmlformats.org/officeDocument/2006/relationships/image" Target="../media/image8.jpeg"/><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image" Target="../media/image7.png"/><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slideLayout" Target="../slideLayouts/slideLayout83.xml"/><Relationship Id="rId18" Type="http://schemas.openxmlformats.org/officeDocument/2006/relationships/image" Target="../media/image10.png"/><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17" Type="http://schemas.openxmlformats.org/officeDocument/2006/relationships/image" Target="../media/image9.png"/><Relationship Id="rId2" Type="http://schemas.openxmlformats.org/officeDocument/2006/relationships/slideLayout" Target="../slideLayouts/slideLayout72.xml"/><Relationship Id="rId16" Type="http://schemas.openxmlformats.org/officeDocument/2006/relationships/image" Target="../media/image8.jpeg"/><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image" Target="../media/image7.png"/><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theme" Target="../theme/theme8.xml"/><Relationship Id="rId1" Type="http://schemas.openxmlformats.org/officeDocument/2006/relationships/slideLayout" Target="../slideLayouts/slideLayout84.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image" Target="../media/image13.jpeg"/><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theme" Target="../theme/theme9.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masque1">
            <a:extLst>
              <a:ext uri="{FF2B5EF4-FFF2-40B4-BE49-F238E27FC236}">
                <a16:creationId xmlns:a16="http://schemas.microsoft.com/office/drawing/2014/main" id="{6DFC462E-B9F9-471E-9AA1-991B815654ED}"/>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6988" y="-50800"/>
            <a:ext cx="12244388"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a:extLst>
              <a:ext uri="{FF2B5EF4-FFF2-40B4-BE49-F238E27FC236}">
                <a16:creationId xmlns:a16="http://schemas.microsoft.com/office/drawing/2014/main" id="{F5F260CD-433A-4F8D-8CF5-DF32D5237F8C}"/>
              </a:ext>
            </a:extLst>
          </p:cNvPr>
          <p:cNvSpPr>
            <a:spLocks noGrp="1" noChangeArrowheads="1"/>
          </p:cNvSpPr>
          <p:nvPr>
            <p:ph type="title"/>
          </p:nvPr>
        </p:nvSpPr>
        <p:spPr bwMode="auto">
          <a:xfrm>
            <a:off x="609600" y="22860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en-US"/>
              <a:t>Cliquez pour</a:t>
            </a:r>
            <a:br>
              <a:rPr lang="fr-FR" altLang="en-US"/>
            </a:br>
            <a:r>
              <a:rPr lang="fr-FR" altLang="en-US"/>
              <a:t> modifier le style du titre</a:t>
            </a:r>
          </a:p>
        </p:txBody>
      </p:sp>
      <p:sp>
        <p:nvSpPr>
          <p:cNvPr id="4100" name="Text Box 4">
            <a:extLst>
              <a:ext uri="{FF2B5EF4-FFF2-40B4-BE49-F238E27FC236}">
                <a16:creationId xmlns:a16="http://schemas.microsoft.com/office/drawing/2014/main" id="{4FC69397-0CB2-4F2C-B77A-7D653E84D2C9}"/>
              </a:ext>
            </a:extLst>
          </p:cNvPr>
          <p:cNvSpPr txBox="1">
            <a:spLocks noChangeArrowheads="1"/>
          </p:cNvSpPr>
          <p:nvPr/>
        </p:nvSpPr>
        <p:spPr bwMode="auto">
          <a:xfrm>
            <a:off x="5564188" y="6327775"/>
            <a:ext cx="5930900" cy="366713"/>
          </a:xfrm>
          <a:prstGeom prst="rect">
            <a:avLst/>
          </a:prstGeom>
          <a:noFill/>
          <a:ln w="9525" algn="ctr">
            <a:noFill/>
            <a:miter lim="800000"/>
            <a:headEnd/>
            <a:tailEnd/>
          </a:ln>
          <a:effectLst>
            <a:prstShdw prst="shdw17" dist="17961" dir="2700000">
              <a:schemeClr val="accent1">
                <a:gamma/>
                <a:shade val="60000"/>
                <a:invGamma/>
              </a:schemeClr>
            </a:prstShdw>
          </a:effectLst>
        </p:spPr>
        <p:txBody>
          <a:bodyPr>
            <a:spAutoFit/>
          </a:bodyPr>
          <a:lstStyle/>
          <a:p>
            <a:pPr algn="r" eaLnBrk="1" hangingPunct="1">
              <a:spcBef>
                <a:spcPct val="50000"/>
              </a:spcBef>
              <a:defRPr/>
            </a:pPr>
            <a:r>
              <a:rPr lang="fr-FR" sz="1800" i="1">
                <a:solidFill>
                  <a:schemeClr val="bg1"/>
                </a:solidFill>
                <a:latin typeface="GillSans" pitchFamily="34" charset="0"/>
                <a:cs typeface="Arial" charset="0"/>
              </a:rPr>
              <a:t>Procurement Performance Applied</a:t>
            </a:r>
          </a:p>
        </p:txBody>
      </p:sp>
    </p:spTree>
  </p:cSld>
  <p:clrMap bg1="lt1" tx1="dk1" bg2="lt2" tx2="dk2" accent1="accent1" accent2="accent2" accent3="accent3" accent4="accent4" accent5="accent5" accent6="accent6" hlink="hlink" folHlink="folHlink"/>
  <p:sldLayoutIdLst>
    <p:sldLayoutId id="2147485488" r:id="rId1"/>
    <p:sldLayoutId id="2147485489" r:id="rId2"/>
    <p:sldLayoutId id="2147485490" r:id="rId3"/>
    <p:sldLayoutId id="2147485491" r:id="rId4"/>
    <p:sldLayoutId id="2147485492" r:id="rId5"/>
    <p:sldLayoutId id="2147485493" r:id="rId6"/>
    <p:sldLayoutId id="2147485494" r:id="rId7"/>
    <p:sldLayoutId id="2147485495" r:id="rId8"/>
    <p:sldLayoutId id="2147485496" r:id="rId9"/>
    <p:sldLayoutId id="2147485497" r:id="rId10"/>
    <p:sldLayoutId id="2147485498" r:id="rId11"/>
  </p:sldLayoutIdLst>
  <p:txStyles>
    <p:titleStyle>
      <a:lvl1pPr algn="r" rtl="0" eaLnBrk="0" fontAlgn="base" hangingPunct="0">
        <a:spcBef>
          <a:spcPct val="0"/>
        </a:spcBef>
        <a:spcAft>
          <a:spcPct val="0"/>
        </a:spcAft>
        <a:defRPr sz="3200" b="1" i="1">
          <a:solidFill>
            <a:srgbClr val="001B4F"/>
          </a:solidFill>
          <a:latin typeface="+mj-lt"/>
          <a:ea typeface="+mj-ea"/>
          <a:cs typeface="+mj-cs"/>
        </a:defRPr>
      </a:lvl1pPr>
      <a:lvl2pPr algn="r" rtl="0" eaLnBrk="0" fontAlgn="base" hangingPunct="0">
        <a:spcBef>
          <a:spcPct val="0"/>
        </a:spcBef>
        <a:spcAft>
          <a:spcPct val="0"/>
        </a:spcAft>
        <a:defRPr sz="3200" b="1" i="1">
          <a:solidFill>
            <a:srgbClr val="001B4F"/>
          </a:solidFill>
          <a:latin typeface="GillSans" pitchFamily="34" charset="0"/>
          <a:cs typeface="Arial" charset="0"/>
        </a:defRPr>
      </a:lvl2pPr>
      <a:lvl3pPr algn="r" rtl="0" eaLnBrk="0" fontAlgn="base" hangingPunct="0">
        <a:spcBef>
          <a:spcPct val="0"/>
        </a:spcBef>
        <a:spcAft>
          <a:spcPct val="0"/>
        </a:spcAft>
        <a:defRPr sz="3200" b="1" i="1">
          <a:solidFill>
            <a:srgbClr val="001B4F"/>
          </a:solidFill>
          <a:latin typeface="GillSans" pitchFamily="34" charset="0"/>
          <a:cs typeface="Arial" charset="0"/>
        </a:defRPr>
      </a:lvl3pPr>
      <a:lvl4pPr algn="r" rtl="0" eaLnBrk="0" fontAlgn="base" hangingPunct="0">
        <a:spcBef>
          <a:spcPct val="0"/>
        </a:spcBef>
        <a:spcAft>
          <a:spcPct val="0"/>
        </a:spcAft>
        <a:defRPr sz="3200" b="1" i="1">
          <a:solidFill>
            <a:srgbClr val="001B4F"/>
          </a:solidFill>
          <a:latin typeface="GillSans" pitchFamily="34" charset="0"/>
          <a:cs typeface="Arial" charset="0"/>
        </a:defRPr>
      </a:lvl4pPr>
      <a:lvl5pPr algn="r" rtl="0" eaLnBrk="0" fontAlgn="base" hangingPunct="0">
        <a:spcBef>
          <a:spcPct val="0"/>
        </a:spcBef>
        <a:spcAft>
          <a:spcPct val="0"/>
        </a:spcAft>
        <a:defRPr sz="3200" b="1" i="1">
          <a:solidFill>
            <a:srgbClr val="001B4F"/>
          </a:solidFill>
          <a:latin typeface="GillSans" pitchFamily="34" charset="0"/>
          <a:cs typeface="Arial" charset="0"/>
        </a:defRPr>
      </a:lvl5pPr>
      <a:lvl6pPr marL="457200" algn="r" rtl="0" fontAlgn="base">
        <a:spcBef>
          <a:spcPct val="0"/>
        </a:spcBef>
        <a:spcAft>
          <a:spcPct val="0"/>
        </a:spcAft>
        <a:defRPr sz="3200" b="1" i="1">
          <a:solidFill>
            <a:srgbClr val="001B4F"/>
          </a:solidFill>
          <a:latin typeface="GillSans" pitchFamily="34" charset="0"/>
          <a:cs typeface="Arial" charset="0"/>
        </a:defRPr>
      </a:lvl6pPr>
      <a:lvl7pPr marL="914400" algn="r" rtl="0" fontAlgn="base">
        <a:spcBef>
          <a:spcPct val="0"/>
        </a:spcBef>
        <a:spcAft>
          <a:spcPct val="0"/>
        </a:spcAft>
        <a:defRPr sz="3200" b="1" i="1">
          <a:solidFill>
            <a:srgbClr val="001B4F"/>
          </a:solidFill>
          <a:latin typeface="GillSans" pitchFamily="34" charset="0"/>
          <a:cs typeface="Arial" charset="0"/>
        </a:defRPr>
      </a:lvl7pPr>
      <a:lvl8pPr marL="1371600" algn="r" rtl="0" fontAlgn="base">
        <a:spcBef>
          <a:spcPct val="0"/>
        </a:spcBef>
        <a:spcAft>
          <a:spcPct val="0"/>
        </a:spcAft>
        <a:defRPr sz="3200" b="1" i="1">
          <a:solidFill>
            <a:srgbClr val="001B4F"/>
          </a:solidFill>
          <a:latin typeface="GillSans" pitchFamily="34" charset="0"/>
          <a:cs typeface="Arial" charset="0"/>
        </a:defRPr>
      </a:lvl8pPr>
      <a:lvl9pPr marL="1828800" algn="r" rtl="0" fontAlgn="base">
        <a:spcBef>
          <a:spcPct val="0"/>
        </a:spcBef>
        <a:spcAft>
          <a:spcPct val="0"/>
        </a:spcAft>
        <a:defRPr sz="3200" b="1" i="1">
          <a:solidFill>
            <a:srgbClr val="001B4F"/>
          </a:solidFill>
          <a:latin typeface="GillSans" pitchFamily="34"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218" name="Picture 4" descr="hubwoo_ppt_footer_v2b.png">
            <a:extLst>
              <a:ext uri="{FF2B5EF4-FFF2-40B4-BE49-F238E27FC236}">
                <a16:creationId xmlns:a16="http://schemas.microsoft.com/office/drawing/2014/main" id="{DC31C132-BE68-4684-8B92-86D6BD7A313B}"/>
              </a:ext>
            </a:extLst>
          </p:cNvPr>
          <p:cNvPicPr>
            <a:picLocks noChangeAspect="1"/>
          </p:cNvPicPr>
          <p:nvPr/>
        </p:nvPicPr>
        <p:blipFill>
          <a:blip r:embed="rId11">
            <a:extLst>
              <a:ext uri="{28A0092B-C50C-407E-A947-70E740481C1C}">
                <a14:useLocalDpi xmlns:a14="http://schemas.microsoft.com/office/drawing/2010/main" val="0"/>
              </a:ext>
            </a:extLst>
          </a:blip>
          <a:srcRect r="19302"/>
          <a:stretch>
            <a:fillRect/>
          </a:stretch>
        </p:blipFill>
        <p:spPr bwMode="auto">
          <a:xfrm>
            <a:off x="0" y="5797550"/>
            <a:ext cx="12192000"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Picture 3" descr="hubwoo_ppt_header_v3.png">
            <a:extLst>
              <a:ext uri="{FF2B5EF4-FFF2-40B4-BE49-F238E27FC236}">
                <a16:creationId xmlns:a16="http://schemas.microsoft.com/office/drawing/2014/main" id="{E17F604C-A3EE-47B5-A38C-9C5B54AD987C}"/>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121920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itle Placeholder 1">
            <a:extLst>
              <a:ext uri="{FF2B5EF4-FFF2-40B4-BE49-F238E27FC236}">
                <a16:creationId xmlns:a16="http://schemas.microsoft.com/office/drawing/2014/main" id="{09B7DF12-2D00-4A56-B1CE-B2BE207572C7}"/>
              </a:ext>
            </a:extLst>
          </p:cNvPr>
          <p:cNvSpPr>
            <a:spLocks noGrp="1"/>
          </p:cNvSpPr>
          <p:nvPr>
            <p:ph type="title"/>
          </p:nvPr>
        </p:nvSpPr>
        <p:spPr bwMode="auto">
          <a:xfrm>
            <a:off x="609600" y="152400"/>
            <a:ext cx="8805863"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9221" name="Text Placeholder 2">
            <a:extLst>
              <a:ext uri="{FF2B5EF4-FFF2-40B4-BE49-F238E27FC236}">
                <a16:creationId xmlns:a16="http://schemas.microsoft.com/office/drawing/2014/main" id="{E8C1DF53-343C-4D92-A33B-52C160E33402}"/>
              </a:ext>
            </a:extLst>
          </p:cNvPr>
          <p:cNvSpPr>
            <a:spLocks noGrp="1"/>
          </p:cNvSpPr>
          <p:nvPr>
            <p:ph type="body" idx="1"/>
          </p:nvPr>
        </p:nvSpPr>
        <p:spPr bwMode="auto">
          <a:xfrm>
            <a:off x="965200" y="1270000"/>
            <a:ext cx="10345738" cy="452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9222" name="TextBox 9">
            <a:extLst>
              <a:ext uri="{FF2B5EF4-FFF2-40B4-BE49-F238E27FC236}">
                <a16:creationId xmlns:a16="http://schemas.microsoft.com/office/drawing/2014/main" id="{A21A15BC-D5F5-4E5D-9CAC-96E24ADFADB7}"/>
              </a:ext>
            </a:extLst>
          </p:cNvPr>
          <p:cNvSpPr txBox="1">
            <a:spLocks noChangeArrowheads="1"/>
          </p:cNvSpPr>
          <p:nvPr/>
        </p:nvSpPr>
        <p:spPr bwMode="auto">
          <a:xfrm>
            <a:off x="609600" y="6489700"/>
            <a:ext cx="60960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buClr>
                <a:schemeClr val="bg1"/>
              </a:buClr>
              <a:buChar char="•"/>
              <a:defRPr sz="1700">
                <a:solidFill>
                  <a:schemeClr val="tx1"/>
                </a:solidFill>
                <a:latin typeface="GillSans"/>
                <a:cs typeface="Arial" pitchFamily="34" charset="0"/>
              </a:defRPr>
            </a:lvl1pPr>
            <a:lvl2pPr marL="742950" indent="-285750" defTabSz="457200" eaLnBrk="0" hangingPunct="0">
              <a:buClr>
                <a:schemeClr val="bg1"/>
              </a:buClr>
              <a:buChar char="•"/>
              <a:defRPr sz="1700">
                <a:solidFill>
                  <a:schemeClr val="tx1"/>
                </a:solidFill>
                <a:latin typeface="GillSans"/>
                <a:cs typeface="Arial" pitchFamily="34" charset="0"/>
              </a:defRPr>
            </a:lvl2pPr>
            <a:lvl3pPr marL="1143000" indent="-228600" defTabSz="457200" eaLnBrk="0" hangingPunct="0">
              <a:buClr>
                <a:schemeClr val="bg1"/>
              </a:buClr>
              <a:buChar char="•"/>
              <a:defRPr sz="1700">
                <a:solidFill>
                  <a:schemeClr val="tx1"/>
                </a:solidFill>
                <a:latin typeface="GillSans"/>
                <a:cs typeface="Arial" pitchFamily="34" charset="0"/>
              </a:defRPr>
            </a:lvl3pPr>
            <a:lvl4pPr marL="1600200" indent="-228600" defTabSz="457200" eaLnBrk="0" hangingPunct="0">
              <a:buClr>
                <a:schemeClr val="bg1"/>
              </a:buClr>
              <a:buChar char="•"/>
              <a:defRPr sz="1700">
                <a:solidFill>
                  <a:schemeClr val="tx1"/>
                </a:solidFill>
                <a:latin typeface="GillSans"/>
                <a:cs typeface="Arial" pitchFamily="34" charset="0"/>
              </a:defRPr>
            </a:lvl4pPr>
            <a:lvl5pPr marL="2057400" indent="-228600" defTabSz="457200" eaLnBrk="0" hangingPunct="0">
              <a:buClr>
                <a:schemeClr val="bg1"/>
              </a:buClr>
              <a:buChar char="•"/>
              <a:defRPr sz="1700">
                <a:solidFill>
                  <a:schemeClr val="tx1"/>
                </a:solidFill>
                <a:latin typeface="GillSans"/>
                <a:cs typeface="Arial" pitchFamily="34" charset="0"/>
              </a:defRPr>
            </a:lvl5pPr>
            <a:lvl6pPr marL="2514600" indent="-228600" defTabSz="457200" eaLnBrk="0" fontAlgn="base" hangingPunct="0">
              <a:spcBef>
                <a:spcPct val="0"/>
              </a:spcBef>
              <a:spcAft>
                <a:spcPct val="0"/>
              </a:spcAft>
              <a:buClr>
                <a:schemeClr val="bg1"/>
              </a:buClr>
              <a:buChar char="•"/>
              <a:defRPr sz="1700">
                <a:solidFill>
                  <a:schemeClr val="tx1"/>
                </a:solidFill>
                <a:latin typeface="GillSans"/>
                <a:cs typeface="Arial" pitchFamily="34" charset="0"/>
              </a:defRPr>
            </a:lvl6pPr>
            <a:lvl7pPr marL="2971800" indent="-228600" defTabSz="457200" eaLnBrk="0" fontAlgn="base" hangingPunct="0">
              <a:spcBef>
                <a:spcPct val="0"/>
              </a:spcBef>
              <a:spcAft>
                <a:spcPct val="0"/>
              </a:spcAft>
              <a:buClr>
                <a:schemeClr val="bg1"/>
              </a:buClr>
              <a:buChar char="•"/>
              <a:defRPr sz="1700">
                <a:solidFill>
                  <a:schemeClr val="tx1"/>
                </a:solidFill>
                <a:latin typeface="GillSans"/>
                <a:cs typeface="Arial" pitchFamily="34" charset="0"/>
              </a:defRPr>
            </a:lvl7pPr>
            <a:lvl8pPr marL="3429000" indent="-228600" defTabSz="457200" eaLnBrk="0" fontAlgn="base" hangingPunct="0">
              <a:spcBef>
                <a:spcPct val="0"/>
              </a:spcBef>
              <a:spcAft>
                <a:spcPct val="0"/>
              </a:spcAft>
              <a:buClr>
                <a:schemeClr val="bg1"/>
              </a:buClr>
              <a:buChar char="•"/>
              <a:defRPr sz="1700">
                <a:solidFill>
                  <a:schemeClr val="tx1"/>
                </a:solidFill>
                <a:latin typeface="GillSans"/>
                <a:cs typeface="Arial" pitchFamily="34" charset="0"/>
              </a:defRPr>
            </a:lvl8pPr>
            <a:lvl9pPr marL="3886200" indent="-228600" defTabSz="457200" eaLnBrk="0" fontAlgn="base" hangingPunct="0">
              <a:spcBef>
                <a:spcPct val="0"/>
              </a:spcBef>
              <a:spcAft>
                <a:spcPct val="0"/>
              </a:spcAft>
              <a:buClr>
                <a:schemeClr val="bg1"/>
              </a:buClr>
              <a:buChar char="•"/>
              <a:defRPr sz="1700">
                <a:solidFill>
                  <a:schemeClr val="tx1"/>
                </a:solidFill>
                <a:latin typeface="GillSans"/>
                <a:cs typeface="Arial" pitchFamily="34" charset="0"/>
              </a:defRPr>
            </a:lvl9pPr>
          </a:lstStyle>
          <a:p>
            <a:pPr eaLnBrk="1" hangingPunct="1">
              <a:defRPr/>
            </a:pPr>
            <a:r>
              <a:rPr lang="en-US" altLang="en-US" sz="1000">
                <a:solidFill>
                  <a:srgbClr val="BFBFBF"/>
                </a:solidFill>
                <a:latin typeface="Arial" pitchFamily="34" charset="0"/>
              </a:rPr>
              <a:t>© 2014 Hubwoo. All rights reserved.</a:t>
            </a:r>
            <a:r>
              <a:rPr lang="en-US" altLang="en-US" sz="1000">
                <a:solidFill>
                  <a:srgbClr val="D9D9D9"/>
                </a:solidFill>
                <a:latin typeface="Arial" pitchFamily="34" charset="0"/>
              </a:rPr>
              <a:t> | </a:t>
            </a:r>
            <a:r>
              <a:rPr lang="en-US" altLang="en-US" sz="1000">
                <a:solidFill>
                  <a:srgbClr val="BFBFBF"/>
                </a:solidFill>
                <a:latin typeface="Arial" pitchFamily="34" charset="0"/>
              </a:rPr>
              <a:t>www.hubwoo.com</a:t>
            </a:r>
          </a:p>
        </p:txBody>
      </p:sp>
      <p:sp>
        <p:nvSpPr>
          <p:cNvPr id="9223" name="TextBox 10">
            <a:extLst>
              <a:ext uri="{FF2B5EF4-FFF2-40B4-BE49-F238E27FC236}">
                <a16:creationId xmlns:a16="http://schemas.microsoft.com/office/drawing/2014/main" id="{D15E5E79-1318-4D71-970C-596B1C24BCB6}"/>
              </a:ext>
            </a:extLst>
          </p:cNvPr>
          <p:cNvSpPr txBox="1">
            <a:spLocks noChangeArrowheads="1"/>
          </p:cNvSpPr>
          <p:nvPr/>
        </p:nvSpPr>
        <p:spPr bwMode="auto">
          <a:xfrm>
            <a:off x="7112000" y="6489700"/>
            <a:ext cx="221773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1700">
                <a:solidFill>
                  <a:schemeClr val="tx1"/>
                </a:solidFill>
                <a:latin typeface="GillSans"/>
                <a:cs typeface="Arial" panose="020B0604020202020204" pitchFamily="34" charset="0"/>
              </a:defRPr>
            </a:lvl1pPr>
            <a:lvl2pPr marL="742950" indent="-285750" defTabSz="457200" eaLnBrk="0" hangingPunct="0">
              <a:defRPr sz="1700">
                <a:solidFill>
                  <a:schemeClr val="tx1"/>
                </a:solidFill>
                <a:latin typeface="GillSans"/>
                <a:cs typeface="Arial" panose="020B0604020202020204" pitchFamily="34" charset="0"/>
              </a:defRPr>
            </a:lvl2pPr>
            <a:lvl3pPr marL="1143000" indent="-228600" defTabSz="457200" eaLnBrk="0" hangingPunct="0">
              <a:defRPr sz="1700">
                <a:solidFill>
                  <a:schemeClr val="tx1"/>
                </a:solidFill>
                <a:latin typeface="GillSans"/>
                <a:cs typeface="Arial" panose="020B0604020202020204" pitchFamily="34" charset="0"/>
              </a:defRPr>
            </a:lvl3pPr>
            <a:lvl4pPr marL="1600200" indent="-228600" defTabSz="457200" eaLnBrk="0" hangingPunct="0">
              <a:defRPr sz="1700">
                <a:solidFill>
                  <a:schemeClr val="tx1"/>
                </a:solidFill>
                <a:latin typeface="GillSans"/>
                <a:cs typeface="Arial" panose="020B0604020202020204" pitchFamily="34" charset="0"/>
              </a:defRPr>
            </a:lvl4pPr>
            <a:lvl5pPr marL="2057400" indent="-228600" defTabSz="457200" eaLnBrk="0" hangingPunct="0">
              <a:defRPr sz="1700">
                <a:solidFill>
                  <a:schemeClr val="tx1"/>
                </a:solidFill>
                <a:latin typeface="GillSans"/>
                <a:cs typeface="Arial" panose="020B0604020202020204" pitchFamily="34" charset="0"/>
              </a:defRPr>
            </a:lvl5pPr>
            <a:lvl6pPr marL="2514600" indent="-228600" defTabSz="4572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defTabSz="4572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defTabSz="4572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defTabSz="457200" eaLnBrk="0" fontAlgn="base" hangingPunct="0">
              <a:spcBef>
                <a:spcPct val="0"/>
              </a:spcBef>
              <a:spcAft>
                <a:spcPct val="0"/>
              </a:spcAft>
              <a:defRPr sz="1700">
                <a:solidFill>
                  <a:schemeClr val="tx1"/>
                </a:solidFill>
                <a:latin typeface="GillSans"/>
                <a:cs typeface="Arial" panose="020B0604020202020204" pitchFamily="34" charset="0"/>
              </a:defRPr>
            </a:lvl9pPr>
          </a:lstStyle>
          <a:p>
            <a:pPr algn="r" eaLnBrk="1" hangingPunct="1">
              <a:buClr>
                <a:schemeClr val="bg1"/>
              </a:buClr>
              <a:buFontTx/>
              <a:buChar char="•"/>
              <a:defRPr/>
            </a:pPr>
            <a:fld id="{6B53D5EC-DA35-4802-BEA8-AD704C1C3163}" type="slidenum">
              <a:rPr lang="en-US" altLang="en-US" sz="1000" smtClean="0">
                <a:solidFill>
                  <a:srgbClr val="898989"/>
                </a:solidFill>
                <a:latin typeface="Arial" panose="020B0604020202020204" pitchFamily="34" charset="0"/>
              </a:rPr>
              <a:pPr algn="r" eaLnBrk="1" hangingPunct="1">
                <a:buClr>
                  <a:schemeClr val="bg1"/>
                </a:buClr>
                <a:buFontTx/>
                <a:buChar char="•"/>
                <a:defRPr/>
              </a:pPr>
              <a:t>‹#›</a:t>
            </a:fld>
            <a:endParaRPr lang="en-US" altLang="en-US" sz="1000">
              <a:solidFill>
                <a:srgbClr val="898989"/>
              </a:solidFill>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5570" r:id="rId1"/>
    <p:sldLayoutId id="2147485571" r:id="rId2"/>
    <p:sldLayoutId id="2147485572" r:id="rId3"/>
    <p:sldLayoutId id="2147485573" r:id="rId4"/>
    <p:sldLayoutId id="2147485574" r:id="rId5"/>
    <p:sldLayoutId id="2147485592" r:id="rId6"/>
    <p:sldLayoutId id="2147485575" r:id="rId7"/>
    <p:sldLayoutId id="2147485576" r:id="rId8"/>
    <p:sldLayoutId id="2147485577" r:id="rId9"/>
  </p:sldLayoutIdLst>
  <p:transition spd="med">
    <p:fade/>
  </p:transition>
  <p:hf hdr="0" dt="0"/>
  <p:txStyles>
    <p:titleStyle>
      <a:lvl1pPr algn="l" defTabSz="457200" rtl="0" eaLnBrk="0" fontAlgn="base" hangingPunct="0">
        <a:spcBef>
          <a:spcPct val="0"/>
        </a:spcBef>
        <a:spcAft>
          <a:spcPct val="0"/>
        </a:spcAft>
        <a:defRPr sz="3000" kern="1200">
          <a:solidFill>
            <a:schemeClr val="bg1"/>
          </a:solidFill>
          <a:latin typeface="Arial"/>
          <a:ea typeface="+mj-ea"/>
          <a:cs typeface="Arial"/>
        </a:defRPr>
      </a:lvl1pPr>
      <a:lvl2pPr algn="l" defTabSz="457200" rtl="0" eaLnBrk="0" fontAlgn="base" hangingPunct="0">
        <a:spcBef>
          <a:spcPct val="0"/>
        </a:spcBef>
        <a:spcAft>
          <a:spcPct val="0"/>
        </a:spcAft>
        <a:defRPr sz="3000">
          <a:solidFill>
            <a:schemeClr val="bg1"/>
          </a:solidFill>
          <a:latin typeface="Arial" pitchFamily="34" charset="0"/>
          <a:cs typeface="Arial" pitchFamily="34" charset="0"/>
        </a:defRPr>
      </a:lvl2pPr>
      <a:lvl3pPr algn="l" defTabSz="457200" rtl="0" eaLnBrk="0" fontAlgn="base" hangingPunct="0">
        <a:spcBef>
          <a:spcPct val="0"/>
        </a:spcBef>
        <a:spcAft>
          <a:spcPct val="0"/>
        </a:spcAft>
        <a:defRPr sz="3000">
          <a:solidFill>
            <a:schemeClr val="bg1"/>
          </a:solidFill>
          <a:latin typeface="Arial" pitchFamily="34" charset="0"/>
          <a:cs typeface="Arial" pitchFamily="34" charset="0"/>
        </a:defRPr>
      </a:lvl3pPr>
      <a:lvl4pPr algn="l" defTabSz="457200" rtl="0" eaLnBrk="0" fontAlgn="base" hangingPunct="0">
        <a:spcBef>
          <a:spcPct val="0"/>
        </a:spcBef>
        <a:spcAft>
          <a:spcPct val="0"/>
        </a:spcAft>
        <a:defRPr sz="3000">
          <a:solidFill>
            <a:schemeClr val="bg1"/>
          </a:solidFill>
          <a:latin typeface="Arial" pitchFamily="34" charset="0"/>
          <a:cs typeface="Arial" pitchFamily="34" charset="0"/>
        </a:defRPr>
      </a:lvl4pPr>
      <a:lvl5pPr algn="l" defTabSz="457200" rtl="0" eaLnBrk="0" fontAlgn="base" hangingPunct="0">
        <a:spcBef>
          <a:spcPct val="0"/>
        </a:spcBef>
        <a:spcAft>
          <a:spcPct val="0"/>
        </a:spcAft>
        <a:defRPr sz="3000">
          <a:solidFill>
            <a:schemeClr val="bg1"/>
          </a:solidFill>
          <a:latin typeface="Arial" pitchFamily="34" charset="0"/>
          <a:cs typeface="Arial" pitchFamily="34" charset="0"/>
        </a:defRPr>
      </a:lvl5pPr>
      <a:lvl6pPr marL="457200" algn="l" defTabSz="457200" rtl="0" fontAlgn="base">
        <a:spcBef>
          <a:spcPct val="0"/>
        </a:spcBef>
        <a:spcAft>
          <a:spcPct val="0"/>
        </a:spcAft>
        <a:defRPr sz="3000">
          <a:solidFill>
            <a:schemeClr val="bg1"/>
          </a:solidFill>
          <a:latin typeface="Arial" pitchFamily="34" charset="0"/>
          <a:cs typeface="Arial" pitchFamily="34" charset="0"/>
        </a:defRPr>
      </a:lvl6pPr>
      <a:lvl7pPr marL="914400" algn="l" defTabSz="457200" rtl="0" fontAlgn="base">
        <a:spcBef>
          <a:spcPct val="0"/>
        </a:spcBef>
        <a:spcAft>
          <a:spcPct val="0"/>
        </a:spcAft>
        <a:defRPr sz="3000">
          <a:solidFill>
            <a:schemeClr val="bg1"/>
          </a:solidFill>
          <a:latin typeface="Arial" pitchFamily="34" charset="0"/>
          <a:cs typeface="Arial" pitchFamily="34" charset="0"/>
        </a:defRPr>
      </a:lvl7pPr>
      <a:lvl8pPr marL="1371600" algn="l" defTabSz="457200" rtl="0" fontAlgn="base">
        <a:spcBef>
          <a:spcPct val="0"/>
        </a:spcBef>
        <a:spcAft>
          <a:spcPct val="0"/>
        </a:spcAft>
        <a:defRPr sz="3000">
          <a:solidFill>
            <a:schemeClr val="bg1"/>
          </a:solidFill>
          <a:latin typeface="Arial" pitchFamily="34" charset="0"/>
          <a:cs typeface="Arial" pitchFamily="34" charset="0"/>
        </a:defRPr>
      </a:lvl8pPr>
      <a:lvl9pPr marL="1828800" algn="l" defTabSz="457200" rtl="0" fontAlgn="base">
        <a:spcBef>
          <a:spcPct val="0"/>
        </a:spcBef>
        <a:spcAft>
          <a:spcPct val="0"/>
        </a:spcAft>
        <a:defRPr sz="3000">
          <a:solidFill>
            <a:schemeClr val="bg1"/>
          </a:solidFill>
          <a:latin typeface="Arial" pitchFamily="34" charset="0"/>
          <a:cs typeface="Arial" pitchFamily="34" charset="0"/>
        </a:defRPr>
      </a:lvl9pPr>
    </p:titleStyle>
    <p:bodyStyle>
      <a:lvl1pPr marL="342900" indent="-342900" algn="l" defTabSz="457200" rtl="0" eaLnBrk="0" fontAlgn="base" hangingPunct="0">
        <a:spcBef>
          <a:spcPct val="20000"/>
        </a:spcBef>
        <a:spcAft>
          <a:spcPct val="0"/>
        </a:spcAft>
        <a:buClr>
          <a:srgbClr val="77B800"/>
        </a:buClr>
        <a:buFont typeface="Arial" panose="020B0604020202020204" pitchFamily="34" charset="0"/>
        <a:buChar char="•"/>
        <a:defRPr sz="3200" kern="1200">
          <a:solidFill>
            <a:srgbClr val="006699"/>
          </a:solidFill>
          <a:latin typeface="Arial"/>
          <a:ea typeface="+mn-ea"/>
          <a:cs typeface="Arial"/>
        </a:defRPr>
      </a:lvl1pPr>
      <a:lvl2pPr marL="742950" indent="-285750" algn="l" defTabSz="457200" rtl="0" eaLnBrk="0" fontAlgn="base" hangingPunct="0">
        <a:spcBef>
          <a:spcPct val="20000"/>
        </a:spcBef>
        <a:spcAft>
          <a:spcPct val="0"/>
        </a:spcAft>
        <a:buClr>
          <a:srgbClr val="77B800"/>
        </a:buClr>
        <a:buFont typeface="Arial" panose="020B0604020202020204" pitchFamily="34" charset="0"/>
        <a:buChar char="–"/>
        <a:defRPr sz="2800" kern="1200">
          <a:solidFill>
            <a:srgbClr val="006699"/>
          </a:solidFill>
          <a:latin typeface="Arial"/>
          <a:ea typeface="+mn-ea"/>
          <a:cs typeface="Arial"/>
        </a:defRPr>
      </a:lvl2pPr>
      <a:lvl3pPr marL="1143000" indent="-228600" algn="l" defTabSz="457200" rtl="0" eaLnBrk="0" fontAlgn="base" hangingPunct="0">
        <a:spcBef>
          <a:spcPct val="20000"/>
        </a:spcBef>
        <a:spcAft>
          <a:spcPct val="0"/>
        </a:spcAft>
        <a:buClr>
          <a:srgbClr val="77B800"/>
        </a:buClr>
        <a:buFont typeface="Arial" panose="020B0604020202020204" pitchFamily="34" charset="0"/>
        <a:buChar char="•"/>
        <a:defRPr sz="2400" kern="1200">
          <a:solidFill>
            <a:srgbClr val="006699"/>
          </a:solidFill>
          <a:latin typeface="Arial"/>
          <a:ea typeface="+mn-ea"/>
          <a:cs typeface="Arial"/>
        </a:defRPr>
      </a:lvl3pPr>
      <a:lvl4pPr marL="1600200" indent="-228600" algn="l" defTabSz="457200" rtl="0" eaLnBrk="0" fontAlgn="base" hangingPunct="0">
        <a:spcBef>
          <a:spcPct val="20000"/>
        </a:spcBef>
        <a:spcAft>
          <a:spcPct val="0"/>
        </a:spcAft>
        <a:buClr>
          <a:srgbClr val="77B800"/>
        </a:buClr>
        <a:buFont typeface="Arial" panose="020B0604020202020204" pitchFamily="34" charset="0"/>
        <a:buChar char="–"/>
        <a:defRPr sz="2000" kern="1200">
          <a:solidFill>
            <a:srgbClr val="006699"/>
          </a:solidFill>
          <a:latin typeface="Arial"/>
          <a:ea typeface="+mn-ea"/>
          <a:cs typeface="Arial"/>
        </a:defRPr>
      </a:lvl4pPr>
      <a:lvl5pPr marL="2057400" indent="-228600" algn="l" defTabSz="457200" rtl="0" eaLnBrk="0" fontAlgn="base" hangingPunct="0">
        <a:spcBef>
          <a:spcPct val="20000"/>
        </a:spcBef>
        <a:spcAft>
          <a:spcPct val="0"/>
        </a:spcAft>
        <a:buClr>
          <a:srgbClr val="77B800"/>
        </a:buClr>
        <a:buFont typeface="Arial" panose="020B0604020202020204" pitchFamily="34" charset="0"/>
        <a:buChar char="»"/>
        <a:defRPr sz="2000" kern="1200">
          <a:solidFill>
            <a:srgbClr val="006699"/>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B7736-4441-490F-A07B-2461A198F02F}"/>
              </a:ext>
            </a:extLst>
          </p:cNvPr>
          <p:cNvSpPr txBox="1">
            <a:spLocks/>
          </p:cNvSpPr>
          <p:nvPr/>
        </p:nvSpPr>
        <p:spPr>
          <a:xfrm>
            <a:off x="1524000" y="1122363"/>
            <a:ext cx="9144000" cy="2387600"/>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defRPr/>
            </a:pPr>
            <a:r>
              <a:rPr lang="en-US" dirty="0"/>
              <a:t>Click to edit Master title style</a:t>
            </a:r>
            <a:endParaRPr lang="en-GB" dirty="0"/>
          </a:p>
        </p:txBody>
      </p:sp>
      <p:sp>
        <p:nvSpPr>
          <p:cNvPr id="3" name="Subtitle 2">
            <a:extLst>
              <a:ext uri="{FF2B5EF4-FFF2-40B4-BE49-F238E27FC236}">
                <a16:creationId xmlns:a16="http://schemas.microsoft.com/office/drawing/2014/main" id="{4F971271-0024-4A28-80FF-9D720C3E10D2}"/>
              </a:ext>
            </a:extLst>
          </p:cNvPr>
          <p:cNvSpPr txBox="1">
            <a:spLocks/>
          </p:cNvSpPr>
          <p:nvPr/>
        </p:nvSpPr>
        <p:spPr>
          <a:xfrm>
            <a:off x="1524000" y="3602038"/>
            <a:ext cx="9144000" cy="1655762"/>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defRPr/>
            </a:pPr>
            <a:r>
              <a:rPr lang="en-US"/>
              <a:t>Click to edit Master subtitle style</a:t>
            </a:r>
            <a:endParaRPr lang="en-GB"/>
          </a:p>
        </p:txBody>
      </p:sp>
    </p:spTree>
  </p:cSld>
  <p:clrMap bg1="lt1" tx1="dk1" bg2="lt2" tx2="dk2" accent1="accent1" accent2="accent2" accent3="accent3" accent4="accent4" accent5="accent5" accent6="accent6" hlink="hlink" folHlink="folHlink"/>
  <p:sldLayoutIdLst>
    <p:sldLayoutId id="2147485593" r:id="rId1"/>
    <p:sldLayoutId id="2147485594" r:id="rId2"/>
    <p:sldLayoutId id="2147485595" r:id="rId3"/>
    <p:sldLayoutId id="2147485596" r:id="rId4"/>
    <p:sldLayoutId id="2147485597" r:id="rId5"/>
    <p:sldLayoutId id="2147485598" r:id="rId6"/>
    <p:sldLayoutId id="2147485599" r:id="rId7"/>
    <p:sldLayoutId id="2147485600" r:id="rId8"/>
    <p:sldLayoutId id="2147485601" r:id="rId9"/>
    <p:sldLayoutId id="2147485602" r:id="rId10"/>
    <p:sldLayoutId id="2147485603" r:id="rId11"/>
    <p:sldLayoutId id="2147485578" r:id="rId12"/>
    <p:sldLayoutId id="2147485604" r:id="rId13"/>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defRPr>
      </a:lvl5pPr>
      <a:lvl6pPr marL="457200" algn="l" rtl="0" fontAlgn="base">
        <a:lnSpc>
          <a:spcPct val="90000"/>
        </a:lnSpc>
        <a:spcBef>
          <a:spcPct val="0"/>
        </a:spcBef>
        <a:spcAft>
          <a:spcPct val="0"/>
        </a:spcAft>
        <a:defRPr sz="4400">
          <a:solidFill>
            <a:schemeClr val="tx1"/>
          </a:solidFill>
          <a:latin typeface="Arial" panose="020B0604020202020204" pitchFamily="34" charset="0"/>
        </a:defRPr>
      </a:lvl6pPr>
      <a:lvl7pPr marL="914400" algn="l" rtl="0" fontAlgn="base">
        <a:lnSpc>
          <a:spcPct val="90000"/>
        </a:lnSpc>
        <a:spcBef>
          <a:spcPct val="0"/>
        </a:spcBef>
        <a:spcAft>
          <a:spcPct val="0"/>
        </a:spcAft>
        <a:defRPr sz="4400">
          <a:solidFill>
            <a:schemeClr val="tx1"/>
          </a:solidFill>
          <a:latin typeface="Arial" panose="020B0604020202020204" pitchFamily="34" charset="0"/>
        </a:defRPr>
      </a:lvl7pPr>
      <a:lvl8pPr marL="1371600" algn="l" rtl="0" fontAlgn="base">
        <a:lnSpc>
          <a:spcPct val="90000"/>
        </a:lnSpc>
        <a:spcBef>
          <a:spcPct val="0"/>
        </a:spcBef>
        <a:spcAft>
          <a:spcPct val="0"/>
        </a:spcAft>
        <a:defRPr sz="4400">
          <a:solidFill>
            <a:schemeClr val="tx1"/>
          </a:solidFill>
          <a:latin typeface="Arial" panose="020B0604020202020204" pitchFamily="34" charset="0"/>
        </a:defRPr>
      </a:lvl8pPr>
      <a:lvl9pPr marL="1828800" algn="l" rtl="0" fontAlgn="base">
        <a:lnSpc>
          <a:spcPct val="90000"/>
        </a:lnSpc>
        <a:spcBef>
          <a:spcPct val="0"/>
        </a:spcBef>
        <a:spcAft>
          <a:spcPct val="0"/>
        </a:spcAft>
        <a:defRPr sz="4400">
          <a:solidFill>
            <a:schemeClr val="tx1"/>
          </a:solidFill>
          <a:latin typeface="Arial" panose="020B060402020202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descr="masque1">
            <a:extLst>
              <a:ext uri="{FF2B5EF4-FFF2-40B4-BE49-F238E27FC236}">
                <a16:creationId xmlns:a16="http://schemas.microsoft.com/office/drawing/2014/main" id="{C3AA156D-9E75-420A-95A1-FC8290EFA67C}"/>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6988" y="-50800"/>
            <a:ext cx="12244388"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3">
            <a:extLst>
              <a:ext uri="{FF2B5EF4-FFF2-40B4-BE49-F238E27FC236}">
                <a16:creationId xmlns:a16="http://schemas.microsoft.com/office/drawing/2014/main" id="{1B975CCD-4440-4A15-9440-EF2427BD1D64}"/>
              </a:ext>
            </a:extLst>
          </p:cNvPr>
          <p:cNvSpPr>
            <a:spLocks noGrp="1" noChangeArrowheads="1"/>
          </p:cNvSpPr>
          <p:nvPr>
            <p:ph type="body" idx="1"/>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en-US"/>
              <a:t>Cliquez pour modifier les styles du texte du masque</a:t>
            </a:r>
          </a:p>
          <a:p>
            <a:pPr lvl="1"/>
            <a:r>
              <a:rPr lang="fr-FR" altLang="en-US"/>
              <a:t>Deuxième niveau</a:t>
            </a:r>
          </a:p>
          <a:p>
            <a:pPr lvl="2"/>
            <a:r>
              <a:rPr lang="fr-FR" altLang="en-US"/>
              <a:t>Troisième niveau</a:t>
            </a:r>
          </a:p>
          <a:p>
            <a:pPr lvl="3"/>
            <a:r>
              <a:rPr lang="fr-FR" altLang="en-US"/>
              <a:t>Quatrième niveau</a:t>
            </a:r>
          </a:p>
          <a:p>
            <a:pPr lvl="4"/>
            <a:r>
              <a:rPr lang="fr-FR" altLang="en-US"/>
              <a:t>Cinquième niveau</a:t>
            </a:r>
          </a:p>
        </p:txBody>
      </p:sp>
      <p:sp>
        <p:nvSpPr>
          <p:cNvPr id="5124" name="Rectangle 4">
            <a:extLst>
              <a:ext uri="{FF2B5EF4-FFF2-40B4-BE49-F238E27FC236}">
                <a16:creationId xmlns:a16="http://schemas.microsoft.com/office/drawing/2014/main" id="{CF8CDF83-DC12-4DA3-9218-E0620C3532D8}"/>
              </a:ext>
            </a:extLst>
          </p:cNvPr>
          <p:cNvSpPr>
            <a:spLocks noGrp="1" noChangeArrowheads="1"/>
          </p:cNvSpPr>
          <p:nvPr>
            <p:ph type="sldNum" sz="quarter" idx="4"/>
          </p:nvPr>
        </p:nvSpPr>
        <p:spPr bwMode="auto">
          <a:xfrm>
            <a:off x="0" y="6381750"/>
            <a:ext cx="99695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Arial" panose="020B0604020202020204" pitchFamily="34" charset="0"/>
              </a:defRPr>
            </a:lvl1pPr>
          </a:lstStyle>
          <a:p>
            <a:pPr>
              <a:defRPr/>
            </a:pPr>
            <a:fld id="{A3F3F18B-5E05-437E-BFE8-2C8F7A63F239}" type="slidenum">
              <a:rPr lang="fr-FR" altLang="en-US"/>
              <a:pPr>
                <a:defRPr/>
              </a:pPr>
              <a:t>‹#›</a:t>
            </a:fld>
            <a:endParaRPr lang="fr-FR" altLang="en-US"/>
          </a:p>
        </p:txBody>
      </p:sp>
      <p:sp>
        <p:nvSpPr>
          <p:cNvPr id="5125" name="Text Box 5">
            <a:extLst>
              <a:ext uri="{FF2B5EF4-FFF2-40B4-BE49-F238E27FC236}">
                <a16:creationId xmlns:a16="http://schemas.microsoft.com/office/drawing/2014/main" id="{42E97714-90E3-4F7F-9FE5-A4D71EDF266F}"/>
              </a:ext>
            </a:extLst>
          </p:cNvPr>
          <p:cNvSpPr txBox="1">
            <a:spLocks noChangeArrowheads="1"/>
          </p:cNvSpPr>
          <p:nvPr/>
        </p:nvSpPr>
        <p:spPr bwMode="auto">
          <a:xfrm>
            <a:off x="5881688" y="6327775"/>
            <a:ext cx="5616575" cy="366713"/>
          </a:xfrm>
          <a:prstGeom prst="rect">
            <a:avLst/>
          </a:prstGeom>
          <a:noFill/>
          <a:ln w="9525" algn="ctr">
            <a:noFill/>
            <a:miter lim="800000"/>
            <a:headEnd/>
            <a:tailEnd/>
          </a:ln>
          <a:effectLst>
            <a:prstShdw prst="shdw17" dist="17961" dir="2700000">
              <a:schemeClr val="accent1">
                <a:gamma/>
                <a:shade val="60000"/>
                <a:invGamma/>
              </a:schemeClr>
            </a:prstShdw>
          </a:effectLst>
        </p:spPr>
        <p:txBody>
          <a:bodyPr>
            <a:spAutoFit/>
          </a:bodyPr>
          <a:lstStyle/>
          <a:p>
            <a:pPr algn="r" eaLnBrk="1" hangingPunct="1">
              <a:spcBef>
                <a:spcPct val="50000"/>
              </a:spcBef>
              <a:defRPr/>
            </a:pPr>
            <a:r>
              <a:rPr lang="fr-FR" sz="1800" i="1">
                <a:solidFill>
                  <a:schemeClr val="bg1"/>
                </a:solidFill>
                <a:latin typeface="GillSans" pitchFamily="34" charset="0"/>
                <a:cs typeface="Arial" charset="0"/>
              </a:rPr>
              <a:t>Procurement Performance Applied</a:t>
            </a:r>
          </a:p>
        </p:txBody>
      </p:sp>
    </p:spTree>
  </p:cSld>
  <p:clrMap bg1="lt1" tx1="dk1" bg2="lt2" tx2="dk2" accent1="accent1" accent2="accent2" accent3="accent3" accent4="accent4" accent5="accent5" accent6="accent6" hlink="hlink" folHlink="folHlink"/>
  <p:sldLayoutIdLst>
    <p:sldLayoutId id="2147485499" r:id="rId1"/>
    <p:sldLayoutId id="2147485500" r:id="rId2"/>
    <p:sldLayoutId id="2147485501" r:id="rId3"/>
    <p:sldLayoutId id="2147485502" r:id="rId4"/>
    <p:sldLayoutId id="2147485503" r:id="rId5"/>
    <p:sldLayoutId id="2147485504" r:id="rId6"/>
    <p:sldLayoutId id="2147485505" r:id="rId7"/>
    <p:sldLayoutId id="2147485506" r:id="rId8"/>
    <p:sldLayoutId id="2147485507" r:id="rId9"/>
    <p:sldLayoutId id="2147485508" r:id="rId10"/>
    <p:sldLayoutId id="214748550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defRPr sz="28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rgbClr val="001B4F"/>
          </a:solidFill>
          <a:latin typeface="+mn-lt"/>
          <a:cs typeface="+mn-cs"/>
        </a:defRPr>
      </a:lvl2pPr>
      <a:lvl3pPr marL="1143000" indent="-228600" algn="l" rtl="0" eaLnBrk="0" fontAlgn="base" hangingPunct="0">
        <a:spcBef>
          <a:spcPct val="20000"/>
        </a:spcBef>
        <a:spcAft>
          <a:spcPct val="0"/>
        </a:spcAft>
        <a:buChar char="•"/>
        <a:defRPr sz="2000">
          <a:solidFill>
            <a:srgbClr val="001B4F"/>
          </a:solidFill>
          <a:latin typeface="+mn-lt"/>
          <a:cs typeface="+mn-cs"/>
        </a:defRPr>
      </a:lvl3pPr>
      <a:lvl4pPr marL="1600200" indent="-228600" algn="l" rtl="0" eaLnBrk="0" fontAlgn="base" hangingPunct="0">
        <a:spcBef>
          <a:spcPct val="20000"/>
        </a:spcBef>
        <a:spcAft>
          <a:spcPct val="0"/>
        </a:spcAft>
        <a:buChar char="–"/>
        <a:defRPr sz="2000">
          <a:solidFill>
            <a:srgbClr val="001B4F"/>
          </a:solidFill>
          <a:latin typeface="+mn-lt"/>
          <a:cs typeface="+mn-cs"/>
        </a:defRPr>
      </a:lvl4pPr>
      <a:lvl5pPr marL="2057400" indent="-228600" algn="l" rtl="0" eaLnBrk="0" fontAlgn="base" hangingPunct="0">
        <a:spcBef>
          <a:spcPct val="20000"/>
        </a:spcBef>
        <a:spcAft>
          <a:spcPct val="0"/>
        </a:spcAft>
        <a:buChar char="»"/>
        <a:defRPr sz="2000">
          <a:solidFill>
            <a:srgbClr val="001B4F"/>
          </a:solidFill>
          <a:latin typeface="+mn-lt"/>
          <a:cs typeface="+mn-cs"/>
        </a:defRPr>
      </a:lvl5pPr>
      <a:lvl6pPr marL="2514600" indent="-228600" algn="l" rtl="0" fontAlgn="base">
        <a:spcBef>
          <a:spcPct val="20000"/>
        </a:spcBef>
        <a:spcAft>
          <a:spcPct val="0"/>
        </a:spcAft>
        <a:buChar char="»"/>
        <a:defRPr sz="2000">
          <a:solidFill>
            <a:srgbClr val="001B4F"/>
          </a:solidFill>
          <a:latin typeface="+mn-lt"/>
          <a:cs typeface="+mn-cs"/>
        </a:defRPr>
      </a:lvl6pPr>
      <a:lvl7pPr marL="2971800" indent="-228600" algn="l" rtl="0" fontAlgn="base">
        <a:spcBef>
          <a:spcPct val="20000"/>
        </a:spcBef>
        <a:spcAft>
          <a:spcPct val="0"/>
        </a:spcAft>
        <a:buChar char="»"/>
        <a:defRPr sz="2000">
          <a:solidFill>
            <a:srgbClr val="001B4F"/>
          </a:solidFill>
          <a:latin typeface="+mn-lt"/>
          <a:cs typeface="+mn-cs"/>
        </a:defRPr>
      </a:lvl7pPr>
      <a:lvl8pPr marL="3429000" indent="-228600" algn="l" rtl="0" fontAlgn="base">
        <a:spcBef>
          <a:spcPct val="20000"/>
        </a:spcBef>
        <a:spcAft>
          <a:spcPct val="0"/>
        </a:spcAft>
        <a:buChar char="»"/>
        <a:defRPr sz="2000">
          <a:solidFill>
            <a:srgbClr val="001B4F"/>
          </a:solidFill>
          <a:latin typeface="+mn-lt"/>
          <a:cs typeface="+mn-cs"/>
        </a:defRPr>
      </a:lvl8pPr>
      <a:lvl9pPr marL="3886200" indent="-228600" algn="l" rtl="0" fontAlgn="base">
        <a:spcBef>
          <a:spcPct val="20000"/>
        </a:spcBef>
        <a:spcAft>
          <a:spcPct val="0"/>
        </a:spcAft>
        <a:buChar char="»"/>
        <a:defRPr sz="2000">
          <a:solidFill>
            <a:srgbClr val="001B4F"/>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2" descr="masque2">
            <a:extLst>
              <a:ext uri="{FF2B5EF4-FFF2-40B4-BE49-F238E27FC236}">
                <a16:creationId xmlns:a16="http://schemas.microsoft.com/office/drawing/2014/main" id="{A1CE2A12-0E10-4256-B44E-348F6D1B0F0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a:extLst>
              <a:ext uri="{FF2B5EF4-FFF2-40B4-BE49-F238E27FC236}">
                <a16:creationId xmlns:a16="http://schemas.microsoft.com/office/drawing/2014/main" id="{EB4240AD-16B8-4C47-AA9D-6D28DBF24C0A}"/>
              </a:ext>
            </a:extLst>
          </p:cNvPr>
          <p:cNvSpPr>
            <a:spLocks noGrp="1" noChangeArrowheads="1"/>
          </p:cNvSpPr>
          <p:nvPr>
            <p:ph type="body" idx="1"/>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en-US"/>
              <a:t>Cliquez pour modifier les styles du texte du masque</a:t>
            </a:r>
          </a:p>
          <a:p>
            <a:pPr lvl="1"/>
            <a:r>
              <a:rPr lang="fr-FR" altLang="en-US"/>
              <a:t>Deuxième niveau</a:t>
            </a:r>
          </a:p>
          <a:p>
            <a:pPr lvl="2"/>
            <a:r>
              <a:rPr lang="fr-FR" altLang="en-US"/>
              <a:t>Troisième niveau</a:t>
            </a:r>
          </a:p>
          <a:p>
            <a:pPr lvl="3"/>
            <a:r>
              <a:rPr lang="fr-FR" altLang="en-US"/>
              <a:t>Quatrième niveau</a:t>
            </a:r>
          </a:p>
          <a:p>
            <a:pPr lvl="4"/>
            <a:r>
              <a:rPr lang="fr-FR" altLang="en-US"/>
              <a:t>Cinquième niveau</a:t>
            </a:r>
          </a:p>
        </p:txBody>
      </p:sp>
      <p:sp>
        <p:nvSpPr>
          <p:cNvPr id="6148" name="Rectangle 4">
            <a:extLst>
              <a:ext uri="{FF2B5EF4-FFF2-40B4-BE49-F238E27FC236}">
                <a16:creationId xmlns:a16="http://schemas.microsoft.com/office/drawing/2014/main" id="{3AD30A51-7348-44D7-9C16-9967749BBC9D}"/>
              </a:ext>
            </a:extLst>
          </p:cNvPr>
          <p:cNvSpPr>
            <a:spLocks noGrp="1" noChangeArrowheads="1"/>
          </p:cNvSpPr>
          <p:nvPr>
            <p:ph type="sldNum" sz="quarter" idx="4"/>
          </p:nvPr>
        </p:nvSpPr>
        <p:spPr bwMode="auto">
          <a:xfrm>
            <a:off x="0" y="6381750"/>
            <a:ext cx="99695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Arial" panose="020B0604020202020204" pitchFamily="34" charset="0"/>
              </a:defRPr>
            </a:lvl1pPr>
          </a:lstStyle>
          <a:p>
            <a:pPr>
              <a:defRPr/>
            </a:pPr>
            <a:fld id="{D8407CD3-452D-4D45-8B17-32587AC739F3}" type="slidenum">
              <a:rPr lang="fr-FR" altLang="en-US"/>
              <a:pPr>
                <a:defRPr/>
              </a:pPr>
              <a:t>‹#›</a:t>
            </a:fld>
            <a:endParaRPr lang="fr-FR" altLang="en-US"/>
          </a:p>
        </p:txBody>
      </p:sp>
      <p:pic>
        <p:nvPicPr>
          <p:cNvPr id="6149" name="Picture 5" descr="titlebar">
            <a:extLst>
              <a:ext uri="{FF2B5EF4-FFF2-40B4-BE49-F238E27FC236}">
                <a16:creationId xmlns:a16="http://schemas.microsoft.com/office/drawing/2014/main" id="{871BD9D6-68A5-4780-99B4-9C582AB90D50}"/>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255838" y="0"/>
            <a:ext cx="9936162"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Rectangle 6">
            <a:extLst>
              <a:ext uri="{FF2B5EF4-FFF2-40B4-BE49-F238E27FC236}">
                <a16:creationId xmlns:a16="http://schemas.microsoft.com/office/drawing/2014/main" id="{28DCD2B6-EDDB-4B3F-8AF7-66E301A1FCBD}"/>
              </a:ext>
            </a:extLst>
          </p:cNvPr>
          <p:cNvSpPr>
            <a:spLocks noGrp="1" noChangeArrowheads="1"/>
          </p:cNvSpPr>
          <p:nvPr>
            <p:ph type="title"/>
          </p:nvPr>
        </p:nvSpPr>
        <p:spPr bwMode="auto">
          <a:xfrm>
            <a:off x="2284413" y="0"/>
            <a:ext cx="9907587"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en-US"/>
              <a:t>Cliquez pour modifier le style du titre</a:t>
            </a:r>
          </a:p>
        </p:txBody>
      </p:sp>
    </p:spTree>
  </p:cSld>
  <p:clrMap bg1="lt1" tx1="dk1" bg2="lt2" tx2="dk2" accent1="accent1" accent2="accent2" accent3="accent3" accent4="accent4" accent5="accent5" accent6="accent6" hlink="hlink" folHlink="folHlink"/>
  <p:sldLayoutIdLst>
    <p:sldLayoutId id="2147485510" r:id="rId1"/>
    <p:sldLayoutId id="2147485511" r:id="rId2"/>
    <p:sldLayoutId id="2147485512" r:id="rId3"/>
    <p:sldLayoutId id="2147485513" r:id="rId4"/>
    <p:sldLayoutId id="2147485514" r:id="rId5"/>
    <p:sldLayoutId id="2147485515" r:id="rId6"/>
    <p:sldLayoutId id="2147485516" r:id="rId7"/>
    <p:sldLayoutId id="2147485517" r:id="rId8"/>
    <p:sldLayoutId id="2147485518" r:id="rId9"/>
    <p:sldLayoutId id="2147485519" r:id="rId10"/>
    <p:sldLayoutId id="2147485520" r:id="rId11"/>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500"/>
                                  </p:stCondLst>
                                  <p:childTnLst>
                                    <p:set>
                                      <p:cBhvr>
                                        <p:cTn id="6" dur="1" fill="hold">
                                          <p:stCondLst>
                                            <p:cond delay="0"/>
                                          </p:stCondLst>
                                        </p:cTn>
                                        <p:tgtEl>
                                          <p:spTgt spid="6150"/>
                                        </p:tgtEl>
                                        <p:attrNameLst>
                                          <p:attrName>style.visibility</p:attrName>
                                        </p:attrNameLst>
                                      </p:cBhvr>
                                      <p:to>
                                        <p:strVal val="visible"/>
                                      </p:to>
                                    </p:set>
                                    <p:anim calcmode="lin" valueType="num">
                                      <p:cBhvr>
                                        <p:cTn id="7" dur="500" fill="hold"/>
                                        <p:tgtEl>
                                          <p:spTgt spid="6150"/>
                                        </p:tgtEl>
                                        <p:attrNameLst>
                                          <p:attrName>ppt_w</p:attrName>
                                        </p:attrNameLst>
                                      </p:cBhvr>
                                      <p:tavLst>
                                        <p:tav tm="0">
                                          <p:val>
                                            <p:fltVal val="0"/>
                                          </p:val>
                                        </p:tav>
                                        <p:tav tm="100000">
                                          <p:val>
                                            <p:strVal val="#ppt_w"/>
                                          </p:val>
                                        </p:tav>
                                      </p:tavLst>
                                    </p:anim>
                                    <p:anim calcmode="lin" valueType="num">
                                      <p:cBhvr>
                                        <p:cTn id="8" dur="500" fill="hold"/>
                                        <p:tgtEl>
                                          <p:spTgt spid="6150"/>
                                        </p:tgtEl>
                                        <p:attrNameLst>
                                          <p:attrName>ppt_h</p:attrName>
                                        </p:attrNameLst>
                                      </p:cBhvr>
                                      <p:tavLst>
                                        <p:tav tm="0">
                                          <p:val>
                                            <p:fltVal val="0"/>
                                          </p:val>
                                        </p:tav>
                                        <p:tav tm="100000">
                                          <p:val>
                                            <p:strVal val="#ppt_h"/>
                                          </p:val>
                                        </p:tav>
                                      </p:tavLst>
                                    </p:anim>
                                    <p:animEffect transition="in" filter="fade">
                                      <p:cBhvr>
                                        <p:cTn id="9" dur="500"/>
                                        <p:tgtEl>
                                          <p:spTgt spid="6150"/>
                                        </p:tgtEl>
                                      </p:cBhvr>
                                    </p:animEffect>
                                  </p:childTnLst>
                                </p:cTn>
                              </p:par>
                              <p:par>
                                <p:cTn id="10" presetID="22" presetClass="entr" presetSubtype="2" fill="hold" nodeType="withEffect">
                                  <p:stCondLst>
                                    <p:cond delay="0"/>
                                  </p:stCondLst>
                                  <p:childTnLst>
                                    <p:set>
                                      <p:cBhvr>
                                        <p:cTn id="11" dur="1" fill="hold">
                                          <p:stCondLst>
                                            <p:cond delay="0"/>
                                          </p:stCondLst>
                                        </p:cTn>
                                        <p:tgtEl>
                                          <p:spTgt spid="6149"/>
                                        </p:tgtEl>
                                        <p:attrNameLst>
                                          <p:attrName>style.visibility</p:attrName>
                                        </p:attrNameLst>
                                      </p:cBhvr>
                                      <p:to>
                                        <p:strVal val="visible"/>
                                      </p:to>
                                    </p:set>
                                    <p:animEffect transition="in" filter="wipe(right)">
                                      <p:cBhvr>
                                        <p:cTn id="12" dur="5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0" grpId="0"/>
    </p:bldLst>
  </p:timing>
  <p:txStyles>
    <p:titleStyle>
      <a:lvl1pPr algn="r" rtl="0" eaLnBrk="0" fontAlgn="base" hangingPunct="0">
        <a:spcBef>
          <a:spcPct val="0"/>
        </a:spcBef>
        <a:spcAft>
          <a:spcPct val="0"/>
        </a:spcAft>
        <a:defRPr sz="2800" b="1">
          <a:solidFill>
            <a:schemeClr val="bg1"/>
          </a:solidFill>
          <a:latin typeface="+mj-lt"/>
          <a:ea typeface="+mj-ea"/>
          <a:cs typeface="+mj-cs"/>
        </a:defRPr>
      </a:lvl1pPr>
      <a:lvl2pPr algn="r" rtl="0" eaLnBrk="0" fontAlgn="base" hangingPunct="0">
        <a:spcBef>
          <a:spcPct val="0"/>
        </a:spcBef>
        <a:spcAft>
          <a:spcPct val="0"/>
        </a:spcAft>
        <a:defRPr sz="2800" b="1">
          <a:solidFill>
            <a:schemeClr val="bg1"/>
          </a:solidFill>
          <a:latin typeface="GillSans" pitchFamily="34" charset="0"/>
          <a:cs typeface="Arial" charset="0"/>
        </a:defRPr>
      </a:lvl2pPr>
      <a:lvl3pPr algn="r" rtl="0" eaLnBrk="0" fontAlgn="base" hangingPunct="0">
        <a:spcBef>
          <a:spcPct val="0"/>
        </a:spcBef>
        <a:spcAft>
          <a:spcPct val="0"/>
        </a:spcAft>
        <a:defRPr sz="2800" b="1">
          <a:solidFill>
            <a:schemeClr val="bg1"/>
          </a:solidFill>
          <a:latin typeface="GillSans" pitchFamily="34" charset="0"/>
          <a:cs typeface="Arial" charset="0"/>
        </a:defRPr>
      </a:lvl3pPr>
      <a:lvl4pPr algn="r" rtl="0" eaLnBrk="0" fontAlgn="base" hangingPunct="0">
        <a:spcBef>
          <a:spcPct val="0"/>
        </a:spcBef>
        <a:spcAft>
          <a:spcPct val="0"/>
        </a:spcAft>
        <a:defRPr sz="2800" b="1">
          <a:solidFill>
            <a:schemeClr val="bg1"/>
          </a:solidFill>
          <a:latin typeface="GillSans" pitchFamily="34" charset="0"/>
          <a:cs typeface="Arial" charset="0"/>
        </a:defRPr>
      </a:lvl4pPr>
      <a:lvl5pPr algn="r" rtl="0" eaLnBrk="0" fontAlgn="base" hangingPunct="0">
        <a:spcBef>
          <a:spcPct val="0"/>
        </a:spcBef>
        <a:spcAft>
          <a:spcPct val="0"/>
        </a:spcAft>
        <a:defRPr sz="2800" b="1">
          <a:solidFill>
            <a:schemeClr val="bg1"/>
          </a:solidFill>
          <a:latin typeface="GillSans" pitchFamily="34" charset="0"/>
          <a:cs typeface="Arial" charset="0"/>
        </a:defRPr>
      </a:lvl5pPr>
      <a:lvl6pPr marL="457200" algn="r" rtl="0" fontAlgn="base">
        <a:spcBef>
          <a:spcPct val="0"/>
        </a:spcBef>
        <a:spcAft>
          <a:spcPct val="0"/>
        </a:spcAft>
        <a:defRPr sz="2800" b="1">
          <a:solidFill>
            <a:schemeClr val="bg1"/>
          </a:solidFill>
          <a:latin typeface="GillSans" pitchFamily="34" charset="0"/>
          <a:cs typeface="Arial" charset="0"/>
        </a:defRPr>
      </a:lvl6pPr>
      <a:lvl7pPr marL="914400" algn="r" rtl="0" fontAlgn="base">
        <a:spcBef>
          <a:spcPct val="0"/>
        </a:spcBef>
        <a:spcAft>
          <a:spcPct val="0"/>
        </a:spcAft>
        <a:defRPr sz="2800" b="1">
          <a:solidFill>
            <a:schemeClr val="bg1"/>
          </a:solidFill>
          <a:latin typeface="GillSans" pitchFamily="34" charset="0"/>
          <a:cs typeface="Arial" charset="0"/>
        </a:defRPr>
      </a:lvl7pPr>
      <a:lvl8pPr marL="1371600" algn="r" rtl="0" fontAlgn="base">
        <a:spcBef>
          <a:spcPct val="0"/>
        </a:spcBef>
        <a:spcAft>
          <a:spcPct val="0"/>
        </a:spcAft>
        <a:defRPr sz="2800" b="1">
          <a:solidFill>
            <a:schemeClr val="bg1"/>
          </a:solidFill>
          <a:latin typeface="GillSans" pitchFamily="34" charset="0"/>
          <a:cs typeface="Arial" charset="0"/>
        </a:defRPr>
      </a:lvl8pPr>
      <a:lvl9pPr marL="1828800" algn="r" rtl="0" fontAlgn="base">
        <a:spcBef>
          <a:spcPct val="0"/>
        </a:spcBef>
        <a:spcAft>
          <a:spcPct val="0"/>
        </a:spcAft>
        <a:defRPr sz="2800" b="1">
          <a:solidFill>
            <a:schemeClr val="bg1"/>
          </a:solidFill>
          <a:latin typeface="GillSans" pitchFamily="34" charset="0"/>
          <a:cs typeface="Arial" charset="0"/>
        </a:defRPr>
      </a:lvl9pPr>
    </p:titleStyle>
    <p:bodyStyle>
      <a:lvl1pPr marL="342900" indent="-342900" algn="l" rtl="0" eaLnBrk="0" fontAlgn="base" hangingPunct="0">
        <a:spcBef>
          <a:spcPct val="20000"/>
        </a:spcBef>
        <a:spcAft>
          <a:spcPct val="0"/>
        </a:spcAft>
        <a:buChar char="•"/>
        <a:defRPr sz="2400" b="1">
          <a:solidFill>
            <a:srgbClr val="001B4F"/>
          </a:solidFill>
          <a:latin typeface="+mn-lt"/>
          <a:ea typeface="+mn-ea"/>
          <a:cs typeface="+mn-cs"/>
        </a:defRPr>
      </a:lvl1pPr>
      <a:lvl2pPr marL="742950" indent="-285750" algn="l" rtl="0" eaLnBrk="0" fontAlgn="base" hangingPunct="0">
        <a:spcBef>
          <a:spcPct val="20000"/>
        </a:spcBef>
        <a:spcAft>
          <a:spcPct val="0"/>
        </a:spcAft>
        <a:buChar char="–"/>
        <a:defRPr sz="2600">
          <a:solidFill>
            <a:srgbClr val="0095DC"/>
          </a:solidFill>
          <a:latin typeface="+mn-lt"/>
          <a:cs typeface="+mn-cs"/>
        </a:defRPr>
      </a:lvl2pPr>
      <a:lvl3pPr marL="1143000" indent="-228600" algn="l" rtl="0" eaLnBrk="0" fontAlgn="base" hangingPunct="0">
        <a:spcBef>
          <a:spcPct val="20000"/>
        </a:spcBef>
        <a:spcAft>
          <a:spcPct val="0"/>
        </a:spcAft>
        <a:buChar char="•"/>
        <a:defRPr sz="2400">
          <a:solidFill>
            <a:srgbClr val="0095DC"/>
          </a:solidFill>
          <a:latin typeface="+mn-lt"/>
          <a:cs typeface="+mn-cs"/>
        </a:defRPr>
      </a:lvl3pPr>
      <a:lvl4pPr marL="1600200" indent="-228600" algn="l" rtl="0" eaLnBrk="0" fontAlgn="base" hangingPunct="0">
        <a:spcBef>
          <a:spcPct val="20000"/>
        </a:spcBef>
        <a:spcAft>
          <a:spcPct val="0"/>
        </a:spcAft>
        <a:buChar char="–"/>
        <a:defRPr sz="2000">
          <a:solidFill>
            <a:srgbClr val="0095DC"/>
          </a:solidFill>
          <a:latin typeface="+mn-lt"/>
          <a:cs typeface="+mn-cs"/>
        </a:defRPr>
      </a:lvl4pPr>
      <a:lvl5pPr marL="2057400" indent="-228600" algn="l" rtl="0" eaLnBrk="0" fontAlgn="base" hangingPunct="0">
        <a:spcBef>
          <a:spcPct val="20000"/>
        </a:spcBef>
        <a:spcAft>
          <a:spcPct val="0"/>
        </a:spcAft>
        <a:buChar char="»"/>
        <a:defRPr sz="2000">
          <a:solidFill>
            <a:srgbClr val="0095DC"/>
          </a:solidFill>
          <a:latin typeface="+mn-lt"/>
          <a:cs typeface="+mn-cs"/>
        </a:defRPr>
      </a:lvl5pPr>
      <a:lvl6pPr marL="2514600" indent="-228600" algn="l" rtl="0" fontAlgn="base">
        <a:spcBef>
          <a:spcPct val="20000"/>
        </a:spcBef>
        <a:spcAft>
          <a:spcPct val="0"/>
        </a:spcAft>
        <a:buChar char="»"/>
        <a:defRPr sz="2000">
          <a:solidFill>
            <a:srgbClr val="0095DC"/>
          </a:solidFill>
          <a:latin typeface="+mn-lt"/>
          <a:cs typeface="+mn-cs"/>
        </a:defRPr>
      </a:lvl6pPr>
      <a:lvl7pPr marL="2971800" indent="-228600" algn="l" rtl="0" fontAlgn="base">
        <a:spcBef>
          <a:spcPct val="20000"/>
        </a:spcBef>
        <a:spcAft>
          <a:spcPct val="0"/>
        </a:spcAft>
        <a:buChar char="»"/>
        <a:defRPr sz="2000">
          <a:solidFill>
            <a:srgbClr val="0095DC"/>
          </a:solidFill>
          <a:latin typeface="+mn-lt"/>
          <a:cs typeface="+mn-cs"/>
        </a:defRPr>
      </a:lvl7pPr>
      <a:lvl8pPr marL="3429000" indent="-228600" algn="l" rtl="0" fontAlgn="base">
        <a:spcBef>
          <a:spcPct val="20000"/>
        </a:spcBef>
        <a:spcAft>
          <a:spcPct val="0"/>
        </a:spcAft>
        <a:buChar char="»"/>
        <a:defRPr sz="2000">
          <a:solidFill>
            <a:srgbClr val="0095DC"/>
          </a:solidFill>
          <a:latin typeface="+mn-lt"/>
          <a:cs typeface="+mn-cs"/>
        </a:defRPr>
      </a:lvl8pPr>
      <a:lvl9pPr marL="3886200" indent="-228600" algn="l" rtl="0" fontAlgn="base">
        <a:spcBef>
          <a:spcPct val="20000"/>
        </a:spcBef>
        <a:spcAft>
          <a:spcPct val="0"/>
        </a:spcAft>
        <a:buChar char="»"/>
        <a:defRPr sz="2000">
          <a:solidFill>
            <a:srgbClr val="0095DC"/>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1" name="Connecteur droit 10">
            <a:extLst>
              <a:ext uri="{FF2B5EF4-FFF2-40B4-BE49-F238E27FC236}">
                <a16:creationId xmlns:a16="http://schemas.microsoft.com/office/drawing/2014/main" id="{2AC68C4E-3AC3-456F-B8A6-A495BE27C39B}"/>
              </a:ext>
            </a:extLst>
          </p:cNvPr>
          <p:cNvCxnSpPr/>
          <p:nvPr/>
        </p:nvCxnSpPr>
        <p:spPr>
          <a:xfrm>
            <a:off x="95250" y="979488"/>
            <a:ext cx="12001500" cy="1587"/>
          </a:xfrm>
          <a:prstGeom prst="line">
            <a:avLst/>
          </a:prstGeom>
          <a:ln w="28575" cmpd="sng">
            <a:solidFill>
              <a:srgbClr val="0081C7"/>
            </a:solidFill>
          </a:ln>
        </p:spPr>
        <p:style>
          <a:lnRef idx="1">
            <a:schemeClr val="accent1"/>
          </a:lnRef>
          <a:fillRef idx="0">
            <a:schemeClr val="accent1"/>
          </a:fillRef>
          <a:effectRef idx="0">
            <a:schemeClr val="accent1"/>
          </a:effectRef>
          <a:fontRef idx="minor">
            <a:schemeClr val="tx1"/>
          </a:fontRef>
        </p:style>
      </p:cxnSp>
      <p:pic>
        <p:nvPicPr>
          <p:cNvPr id="4099" name="Image 9" descr="signe recadre bleu clair.png">
            <a:extLst>
              <a:ext uri="{FF2B5EF4-FFF2-40B4-BE49-F238E27FC236}">
                <a16:creationId xmlns:a16="http://schemas.microsoft.com/office/drawing/2014/main" id="{5F4B1874-06D5-45BD-B63C-46773278BF2A}"/>
              </a:ext>
            </a:extLst>
          </p:cNvPr>
          <p:cNvPicPr>
            <a:picLocks noChangeAspect="1"/>
          </p:cNvPicPr>
          <p:nvPr/>
        </p:nvPicPr>
        <p:blipFill>
          <a:blip r:embed="rId13">
            <a:extLst>
              <a:ext uri="{28A0092B-C50C-407E-A947-70E740481C1C}">
                <a14:useLocalDpi xmlns:a14="http://schemas.microsoft.com/office/drawing/2010/main" val="0"/>
              </a:ext>
            </a:extLst>
          </a:blip>
          <a:srcRect l="30594" b="26022"/>
          <a:stretch>
            <a:fillRect/>
          </a:stretch>
        </p:blipFill>
        <p:spPr bwMode="auto">
          <a:xfrm>
            <a:off x="0" y="2390775"/>
            <a:ext cx="7905750" cy="446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Image 8" descr="logo-hubwoo.png">
            <a:extLst>
              <a:ext uri="{FF2B5EF4-FFF2-40B4-BE49-F238E27FC236}">
                <a16:creationId xmlns:a16="http://schemas.microsoft.com/office/drawing/2014/main" id="{F84BCD6A-7586-4005-B394-247BC8413339}"/>
              </a:ext>
            </a:extLst>
          </p:cNvPr>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858838" y="404813"/>
            <a:ext cx="3184525" cy="54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Espace réservé du titre 1">
            <a:extLst>
              <a:ext uri="{FF2B5EF4-FFF2-40B4-BE49-F238E27FC236}">
                <a16:creationId xmlns:a16="http://schemas.microsoft.com/office/drawing/2014/main" id="{FCE235A8-0D1D-4F56-9ACB-D162282FE2CF}"/>
              </a:ext>
            </a:extLst>
          </p:cNvPr>
          <p:cNvSpPr>
            <a:spLocks noGrp="1"/>
          </p:cNvSpPr>
          <p:nvPr>
            <p:ph type="title"/>
          </p:nvPr>
        </p:nvSpPr>
        <p:spPr bwMode="auto">
          <a:xfrm>
            <a:off x="5703888" y="404813"/>
            <a:ext cx="6488112"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en-US"/>
              <a:t>Titre</a:t>
            </a:r>
          </a:p>
        </p:txBody>
      </p:sp>
      <p:sp>
        <p:nvSpPr>
          <p:cNvPr id="4102" name="Espace réservé du texte 2">
            <a:extLst>
              <a:ext uri="{FF2B5EF4-FFF2-40B4-BE49-F238E27FC236}">
                <a16:creationId xmlns:a16="http://schemas.microsoft.com/office/drawing/2014/main" id="{2B923292-2BCF-4A30-84FA-55AF37E73093}"/>
              </a:ext>
            </a:extLst>
          </p:cNvPr>
          <p:cNvSpPr>
            <a:spLocks noGrp="1"/>
          </p:cNvSpPr>
          <p:nvPr>
            <p:ph type="body" idx="1"/>
          </p:nvPr>
        </p:nvSpPr>
        <p:spPr bwMode="auto">
          <a:xfrm>
            <a:off x="857250" y="1600200"/>
            <a:ext cx="1038225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en-US"/>
              <a:t>Cliquez pour modifier les styles du texte du masque</a:t>
            </a:r>
          </a:p>
          <a:p>
            <a:pPr lvl="1"/>
            <a:r>
              <a:rPr lang="fr-FR" altLang="en-US"/>
              <a:t>Deuxième niveau</a:t>
            </a:r>
          </a:p>
          <a:p>
            <a:pPr lvl="2"/>
            <a:r>
              <a:rPr lang="fr-FR" altLang="en-US"/>
              <a:t>Troisième niveau</a:t>
            </a:r>
          </a:p>
          <a:p>
            <a:pPr lvl="3"/>
            <a:r>
              <a:rPr lang="fr-FR" altLang="en-US"/>
              <a:t>Quatrième niveau</a:t>
            </a:r>
          </a:p>
          <a:p>
            <a:pPr lvl="4"/>
            <a:r>
              <a:rPr lang="fr-FR" altLang="en-US"/>
              <a:t>Cinquième niveau</a:t>
            </a:r>
          </a:p>
        </p:txBody>
      </p:sp>
      <p:sp>
        <p:nvSpPr>
          <p:cNvPr id="14" name="Espace réservé du numéro de diapositive 5">
            <a:extLst>
              <a:ext uri="{FF2B5EF4-FFF2-40B4-BE49-F238E27FC236}">
                <a16:creationId xmlns:a16="http://schemas.microsoft.com/office/drawing/2014/main" id="{4F6910DF-4AFD-484D-8785-008E5E89BA20}"/>
              </a:ext>
            </a:extLst>
          </p:cNvPr>
          <p:cNvSpPr>
            <a:spLocks noGrp="1"/>
          </p:cNvSpPr>
          <p:nvPr>
            <p:ph type="sldNum" sz="quarter" idx="4"/>
          </p:nvPr>
        </p:nvSpPr>
        <p:spPr>
          <a:xfrm>
            <a:off x="10539413" y="6376988"/>
            <a:ext cx="160655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002C50"/>
                </a:solidFill>
                <a:latin typeface="Arial" panose="020B0604020202020204" pitchFamily="34" charset="0"/>
              </a:defRPr>
            </a:lvl1pPr>
          </a:lstStyle>
          <a:p>
            <a:pPr>
              <a:defRPr/>
            </a:pPr>
            <a:fld id="{6670B11C-DBB0-4E6A-ACA7-039B25AE9168}" type="slidenum">
              <a:rPr lang="fr-FR" altLang="en-US"/>
              <a:pPr>
                <a:defRPr/>
              </a:pPr>
              <a:t>‹#›</a:t>
            </a:fld>
            <a:endParaRPr lang="fr-FR" altLang="en-US"/>
          </a:p>
        </p:txBody>
      </p:sp>
      <p:pic>
        <p:nvPicPr>
          <p:cNvPr id="4104" name="Picture 8" descr="CH13500-05edit">
            <a:extLst>
              <a:ext uri="{FF2B5EF4-FFF2-40B4-BE49-F238E27FC236}">
                <a16:creationId xmlns:a16="http://schemas.microsoft.com/office/drawing/2014/main" id="{C5427528-1DD5-4BBA-9BBD-DCE1CD56B1A4}"/>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521" r:id="rId1"/>
    <p:sldLayoutId id="2147485522" r:id="rId2"/>
    <p:sldLayoutId id="2147485523" r:id="rId3"/>
    <p:sldLayoutId id="2147485524" r:id="rId4"/>
    <p:sldLayoutId id="2147485525" r:id="rId5"/>
    <p:sldLayoutId id="2147485526" r:id="rId6"/>
    <p:sldLayoutId id="2147485527" r:id="rId7"/>
    <p:sldLayoutId id="2147485528" r:id="rId8"/>
    <p:sldLayoutId id="2147485529" r:id="rId9"/>
    <p:sldLayoutId id="2147485530" r:id="rId10"/>
    <p:sldLayoutId id="2147485531" r:id="rId11"/>
  </p:sldLayoutIdLst>
  <p:transition/>
  <p:txStyles>
    <p:titleStyle>
      <a:lvl1pPr algn="r" rtl="0" eaLnBrk="0" fontAlgn="base" hangingPunct="0">
        <a:lnSpc>
          <a:spcPts val="3700"/>
        </a:lnSpc>
        <a:spcBef>
          <a:spcPct val="0"/>
        </a:spcBef>
        <a:spcAft>
          <a:spcPct val="0"/>
        </a:spcAft>
        <a:defRPr sz="3000" b="1">
          <a:solidFill>
            <a:srgbClr val="002C50"/>
          </a:solidFill>
          <a:latin typeface="+mj-lt"/>
          <a:ea typeface="+mj-ea"/>
          <a:cs typeface="+mj-cs"/>
        </a:defRPr>
      </a:lvl1pPr>
      <a:lvl2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2pPr>
      <a:lvl3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3pPr>
      <a:lvl4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4pPr>
      <a:lvl5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5pPr>
      <a:lvl6pPr marL="457200" algn="r" rtl="0" fontAlgn="base">
        <a:lnSpc>
          <a:spcPts val="3700"/>
        </a:lnSpc>
        <a:spcBef>
          <a:spcPct val="0"/>
        </a:spcBef>
        <a:spcAft>
          <a:spcPct val="0"/>
        </a:spcAft>
        <a:defRPr sz="3000" b="1">
          <a:solidFill>
            <a:srgbClr val="002C50"/>
          </a:solidFill>
          <a:latin typeface="Gill Sans" pitchFamily="34" charset="0"/>
          <a:cs typeface="Arial" charset="0"/>
        </a:defRPr>
      </a:lvl6pPr>
      <a:lvl7pPr marL="914400" algn="r" rtl="0" fontAlgn="base">
        <a:lnSpc>
          <a:spcPts val="3700"/>
        </a:lnSpc>
        <a:spcBef>
          <a:spcPct val="0"/>
        </a:spcBef>
        <a:spcAft>
          <a:spcPct val="0"/>
        </a:spcAft>
        <a:defRPr sz="3000" b="1">
          <a:solidFill>
            <a:srgbClr val="002C50"/>
          </a:solidFill>
          <a:latin typeface="Gill Sans" pitchFamily="34" charset="0"/>
          <a:cs typeface="Arial" charset="0"/>
        </a:defRPr>
      </a:lvl7pPr>
      <a:lvl8pPr marL="1371600" algn="r" rtl="0" fontAlgn="base">
        <a:lnSpc>
          <a:spcPts val="3700"/>
        </a:lnSpc>
        <a:spcBef>
          <a:spcPct val="0"/>
        </a:spcBef>
        <a:spcAft>
          <a:spcPct val="0"/>
        </a:spcAft>
        <a:defRPr sz="3000" b="1">
          <a:solidFill>
            <a:srgbClr val="002C50"/>
          </a:solidFill>
          <a:latin typeface="Gill Sans" pitchFamily="34" charset="0"/>
          <a:cs typeface="Arial" charset="0"/>
        </a:defRPr>
      </a:lvl8pPr>
      <a:lvl9pPr marL="1828800" algn="r" rtl="0" fontAlgn="base">
        <a:lnSpc>
          <a:spcPts val="3700"/>
        </a:lnSpc>
        <a:spcBef>
          <a:spcPct val="0"/>
        </a:spcBef>
        <a:spcAft>
          <a:spcPct val="0"/>
        </a:spcAft>
        <a:defRPr sz="3000" b="1">
          <a:solidFill>
            <a:srgbClr val="002C50"/>
          </a:solidFill>
          <a:latin typeface="Gill Sans" pitchFamily="34" charset="0"/>
          <a:cs typeface="Arial" charset="0"/>
        </a:defRPr>
      </a:lvl9pPr>
    </p:titleStyle>
    <p:bodyStyle>
      <a:lvl1pPr marL="342900" indent="-342900" algn="l" rtl="0" eaLnBrk="0" fontAlgn="base" hangingPunct="0">
        <a:spcBef>
          <a:spcPct val="20000"/>
        </a:spcBef>
        <a:spcAft>
          <a:spcPct val="0"/>
        </a:spcAft>
        <a:buClr>
          <a:srgbClr val="002C50"/>
        </a:buClr>
        <a:buSzPct val="100000"/>
        <a:buFont typeface="Arial" panose="020B0604020202020204" pitchFamily="34" charset="0"/>
        <a:buChar char="•"/>
        <a:defRPr sz="2800" b="1">
          <a:solidFill>
            <a:srgbClr val="002C50"/>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600">
          <a:solidFill>
            <a:srgbClr val="0081C7"/>
          </a:solidFill>
          <a:latin typeface="+mn-lt"/>
          <a:cs typeface="+mn-cs"/>
        </a:defRPr>
      </a:lvl2pPr>
      <a:lvl3pPr marL="1143000" indent="-228600" algn="l" rtl="0" eaLnBrk="0" fontAlgn="base" hangingPunct="0">
        <a:spcBef>
          <a:spcPct val="20000"/>
        </a:spcBef>
        <a:spcAft>
          <a:spcPct val="0"/>
        </a:spcAft>
        <a:buFont typeface="Arial" panose="020B0604020202020204" pitchFamily="34" charset="0"/>
        <a:buChar char="•"/>
        <a:defRPr sz="2400">
          <a:solidFill>
            <a:srgbClr val="0081C7"/>
          </a:solidFill>
          <a:latin typeface="+mn-lt"/>
          <a:cs typeface="+mn-cs"/>
        </a:defRPr>
      </a:lvl3pPr>
      <a:lvl4pPr marL="1600200" indent="-228600" algn="l" rtl="0" eaLnBrk="0" fontAlgn="base" hangingPunct="0">
        <a:spcBef>
          <a:spcPct val="20000"/>
        </a:spcBef>
        <a:spcAft>
          <a:spcPct val="0"/>
        </a:spcAft>
        <a:buFont typeface="Arial" panose="020B0604020202020204" pitchFamily="34" charset="0"/>
        <a:buChar char="•"/>
        <a:defRPr sz="2000">
          <a:solidFill>
            <a:srgbClr val="0081C7"/>
          </a:solidFill>
          <a:latin typeface="+mn-lt"/>
          <a:cs typeface="+mn-cs"/>
        </a:defRPr>
      </a:lvl4pPr>
      <a:lvl5pPr marL="2057400" indent="-228600" algn="l" rtl="0" eaLnBrk="0" fontAlgn="base" hangingPunct="0">
        <a:spcBef>
          <a:spcPct val="20000"/>
        </a:spcBef>
        <a:spcAft>
          <a:spcPct val="0"/>
        </a:spcAft>
        <a:buFont typeface="Arial" panose="020B0604020202020204" pitchFamily="34" charset="0"/>
        <a:buChar char="•"/>
        <a:defRPr sz="2000">
          <a:solidFill>
            <a:srgbClr val="0081C7"/>
          </a:solidFill>
          <a:latin typeface="+mn-lt"/>
          <a:cs typeface="+mn-cs"/>
        </a:defRPr>
      </a:lvl5pPr>
      <a:lvl6pPr marL="2514600" indent="-228600" algn="l" rtl="0" fontAlgn="base">
        <a:spcBef>
          <a:spcPct val="20000"/>
        </a:spcBef>
        <a:spcAft>
          <a:spcPct val="0"/>
        </a:spcAft>
        <a:buFont typeface="Arial" charset="0"/>
        <a:buChar char="•"/>
        <a:defRPr sz="2000">
          <a:solidFill>
            <a:srgbClr val="0081C7"/>
          </a:solidFill>
          <a:latin typeface="+mn-lt"/>
          <a:cs typeface="+mn-cs"/>
        </a:defRPr>
      </a:lvl6pPr>
      <a:lvl7pPr marL="2971800" indent="-228600" algn="l" rtl="0" fontAlgn="base">
        <a:spcBef>
          <a:spcPct val="20000"/>
        </a:spcBef>
        <a:spcAft>
          <a:spcPct val="0"/>
        </a:spcAft>
        <a:buFont typeface="Arial" charset="0"/>
        <a:buChar char="•"/>
        <a:defRPr sz="2000">
          <a:solidFill>
            <a:srgbClr val="0081C7"/>
          </a:solidFill>
          <a:latin typeface="+mn-lt"/>
          <a:cs typeface="+mn-cs"/>
        </a:defRPr>
      </a:lvl7pPr>
      <a:lvl8pPr marL="3429000" indent="-228600" algn="l" rtl="0" fontAlgn="base">
        <a:spcBef>
          <a:spcPct val="20000"/>
        </a:spcBef>
        <a:spcAft>
          <a:spcPct val="0"/>
        </a:spcAft>
        <a:buFont typeface="Arial" charset="0"/>
        <a:buChar char="•"/>
        <a:defRPr sz="2000">
          <a:solidFill>
            <a:srgbClr val="0081C7"/>
          </a:solidFill>
          <a:latin typeface="+mn-lt"/>
          <a:cs typeface="+mn-cs"/>
        </a:defRPr>
      </a:lvl8pPr>
      <a:lvl9pPr marL="3886200" indent="-228600" algn="l" rtl="0" fontAlgn="base">
        <a:spcBef>
          <a:spcPct val="20000"/>
        </a:spcBef>
        <a:spcAft>
          <a:spcPct val="0"/>
        </a:spcAft>
        <a:buFont typeface="Arial" charset="0"/>
        <a:buChar char="•"/>
        <a:defRPr sz="2000">
          <a:solidFill>
            <a:srgbClr val="0081C7"/>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2FF32385-05C5-4B4A-B2A0-DBBB7359674C}"/>
              </a:ext>
            </a:extLst>
          </p:cNvPr>
          <p:cNvSpPr>
            <a:spLocks noGrp="1" noChangeArrowheads="1"/>
          </p:cNvSpPr>
          <p:nvPr>
            <p:ph type="body" idx="1"/>
          </p:nvPr>
        </p:nvSpPr>
        <p:spPr bwMode="auto">
          <a:xfrm>
            <a:off x="609600" y="1600200"/>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en-US"/>
              <a:t>Click to modify the style of the text</a:t>
            </a:r>
          </a:p>
          <a:p>
            <a:pPr lvl="1"/>
            <a:r>
              <a:rPr lang="fr-FR" altLang="en-US"/>
              <a:t>2nd Level</a:t>
            </a:r>
          </a:p>
          <a:p>
            <a:pPr lvl="2"/>
            <a:r>
              <a:rPr lang="fr-FR" altLang="en-US"/>
              <a:t>Third level</a:t>
            </a:r>
          </a:p>
          <a:p>
            <a:pPr lvl="3"/>
            <a:r>
              <a:rPr lang="fr-FR" altLang="en-US"/>
              <a:t>Fourth level</a:t>
            </a:r>
          </a:p>
        </p:txBody>
      </p:sp>
      <p:sp>
        <p:nvSpPr>
          <p:cNvPr id="728067" name="Rectangle 3">
            <a:extLst>
              <a:ext uri="{FF2B5EF4-FFF2-40B4-BE49-F238E27FC236}">
                <a16:creationId xmlns:a16="http://schemas.microsoft.com/office/drawing/2014/main" id="{366905DC-4948-4B35-8492-35BA5A9B31D5}"/>
              </a:ext>
            </a:extLst>
          </p:cNvPr>
          <p:cNvSpPr>
            <a:spLocks noGrp="1" noChangeArrowheads="1"/>
          </p:cNvSpPr>
          <p:nvPr>
            <p:ph type="sldNum" sz="quarter" idx="4"/>
          </p:nvPr>
        </p:nvSpPr>
        <p:spPr bwMode="auto">
          <a:xfrm>
            <a:off x="119063" y="6562725"/>
            <a:ext cx="10668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buClr>
                <a:schemeClr val="bg1"/>
              </a:buClr>
              <a:buFontTx/>
              <a:buChar char="•"/>
              <a:defRPr sz="900">
                <a:solidFill>
                  <a:srgbClr val="0192CE"/>
                </a:solidFill>
                <a:latin typeface="Arial" panose="020B0604020202020204" pitchFamily="34" charset="0"/>
              </a:defRPr>
            </a:lvl1pPr>
          </a:lstStyle>
          <a:p>
            <a:pPr>
              <a:defRPr/>
            </a:pPr>
            <a:fld id="{DDE650F2-2722-4F91-83B2-E99908DB6B52}" type="slidenum">
              <a:rPr lang="fr-FR" altLang="en-US"/>
              <a:pPr>
                <a:defRPr/>
              </a:pPr>
              <a:t>‹#›</a:t>
            </a:fld>
            <a:endParaRPr lang="fr-FR" altLang="en-US"/>
          </a:p>
        </p:txBody>
      </p:sp>
      <p:pic>
        <p:nvPicPr>
          <p:cNvPr id="5124" name="Picture 10" descr="SAP_powered">
            <a:extLst>
              <a:ext uri="{FF2B5EF4-FFF2-40B4-BE49-F238E27FC236}">
                <a16:creationId xmlns:a16="http://schemas.microsoft.com/office/drawing/2014/main" id="{5CE91FD8-3844-4E2C-812D-6683EBDC81E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909300" y="6270625"/>
            <a:ext cx="11541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5" descr="combined_header_secondary_ppt">
            <a:extLst>
              <a:ext uri="{FF2B5EF4-FFF2-40B4-BE49-F238E27FC236}">
                <a16:creationId xmlns:a16="http://schemas.microsoft.com/office/drawing/2014/main" id="{1B56EA4B-E78D-4F3B-8198-ECA3D7337F4F}"/>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1219200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6" descr="Hub_logo_cloud_tag_wht_lg">
            <a:extLst>
              <a:ext uri="{FF2B5EF4-FFF2-40B4-BE49-F238E27FC236}">
                <a16:creationId xmlns:a16="http://schemas.microsoft.com/office/drawing/2014/main" id="{E135E30F-0804-4C20-95A5-C2ED021E248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71450" y="134938"/>
            <a:ext cx="2119313"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8071" name="Rectangle 7">
            <a:extLst>
              <a:ext uri="{FF2B5EF4-FFF2-40B4-BE49-F238E27FC236}">
                <a16:creationId xmlns:a16="http://schemas.microsoft.com/office/drawing/2014/main" id="{449653F3-C3B3-4AA9-856A-00E2726A3A2E}"/>
              </a:ext>
            </a:extLst>
          </p:cNvPr>
          <p:cNvSpPr>
            <a:spLocks noGrp="1" noChangeArrowheads="1"/>
          </p:cNvSpPr>
          <p:nvPr>
            <p:ph type="title"/>
          </p:nvPr>
        </p:nvSpPr>
        <p:spPr bwMode="auto">
          <a:xfrm>
            <a:off x="1746250" y="242888"/>
            <a:ext cx="1044575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dirty="0"/>
              <a:t>Click </a:t>
            </a:r>
            <a:r>
              <a:rPr lang="fr-FR" dirty="0" err="1"/>
              <a:t>Here</a:t>
            </a:r>
            <a:r>
              <a:rPr lang="fr-FR" dirty="0"/>
              <a:t> to </a:t>
            </a:r>
            <a:r>
              <a:rPr lang="fr-FR" dirty="0" err="1"/>
              <a:t>Modify</a:t>
            </a:r>
            <a:r>
              <a:rPr lang="fr-FR" dirty="0"/>
              <a:t> </a:t>
            </a:r>
            <a:r>
              <a:rPr lang="fr-FR" dirty="0" err="1"/>
              <a:t>Title</a:t>
            </a:r>
            <a:r>
              <a:rPr lang="fr-FR" dirty="0"/>
              <a:t> Format</a:t>
            </a:r>
          </a:p>
        </p:txBody>
      </p:sp>
      <p:pic>
        <p:nvPicPr>
          <p:cNvPr id="5128" name="Picture 8" descr="infinity_secondary_pg_background_ppt">
            <a:extLst>
              <a:ext uri="{FF2B5EF4-FFF2-40B4-BE49-F238E27FC236}">
                <a16:creationId xmlns:a16="http://schemas.microsoft.com/office/drawing/2014/main" id="{3C852B0F-7324-4F28-AB8C-E0364BD238D3}"/>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2498725"/>
            <a:ext cx="7708900"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532" r:id="rId1"/>
    <p:sldLayoutId id="2147485533" r:id="rId2"/>
    <p:sldLayoutId id="2147485534" r:id="rId3"/>
    <p:sldLayoutId id="2147485535" r:id="rId4"/>
    <p:sldLayoutId id="2147485536" r:id="rId5"/>
    <p:sldLayoutId id="2147485537" r:id="rId6"/>
    <p:sldLayoutId id="2147485538" r:id="rId7"/>
    <p:sldLayoutId id="2147485539" r:id="rId8"/>
    <p:sldLayoutId id="2147485540" r:id="rId9"/>
    <p:sldLayoutId id="2147485541" r:id="rId10"/>
    <p:sldLayoutId id="2147485542" r:id="rId11"/>
    <p:sldLayoutId id="2147485543" r:id="rId12"/>
    <p:sldLayoutId id="2147485544" r:id="rId13"/>
  </p:sldLayoutIdLst>
  <p:txStyles>
    <p:titleStyle>
      <a:lvl1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anose="020B0604020202020204" pitchFamily="34" charset="0"/>
          <a:ea typeface="+mj-ea"/>
          <a:cs typeface="+mj-cs"/>
        </a:defRPr>
      </a:lvl1pPr>
      <a:lvl2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2pPr>
      <a:lvl3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3pPr>
      <a:lvl4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4pPr>
      <a:lvl5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5pPr>
      <a:lvl6pPr marL="4572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6pPr>
      <a:lvl7pPr marL="9144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7pPr>
      <a:lvl8pPr marL="13716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8pPr>
      <a:lvl9pPr marL="18288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9pPr>
    </p:titleStyle>
    <p:bodyStyle>
      <a:lvl1pPr marL="342900" indent="-342900" algn="l" rtl="0" eaLnBrk="0" fontAlgn="base" hangingPunct="0">
        <a:spcBef>
          <a:spcPct val="20000"/>
        </a:spcBef>
        <a:spcAft>
          <a:spcPct val="0"/>
        </a:spcAft>
        <a:buSzPct val="120000"/>
        <a:buFont typeface="Wingdings" panose="05000000000000000000" pitchFamily="2" charset="2"/>
        <a:buChar char="§"/>
        <a:defRPr b="1">
          <a:solidFill>
            <a:srgbClr val="0192CE"/>
          </a:solidFill>
          <a:latin typeface="+mn-lt"/>
          <a:ea typeface="+mn-ea"/>
          <a:cs typeface="+mn-cs"/>
        </a:defRPr>
      </a:lvl1pPr>
      <a:lvl2pPr marL="742950" indent="-285750" algn="l" rtl="0" eaLnBrk="0" fontAlgn="base" hangingPunct="0">
        <a:spcBef>
          <a:spcPct val="20000"/>
        </a:spcBef>
        <a:spcAft>
          <a:spcPct val="0"/>
        </a:spcAft>
        <a:buSzPct val="120000"/>
        <a:buChar char="•"/>
        <a:defRPr>
          <a:solidFill>
            <a:srgbClr val="0192CE"/>
          </a:solidFill>
          <a:latin typeface="+mn-lt"/>
          <a:cs typeface="+mn-cs"/>
        </a:defRPr>
      </a:lvl2pPr>
      <a:lvl3pPr marL="1143000" indent="-228600" algn="l" rtl="0" eaLnBrk="0" fontAlgn="base" hangingPunct="0">
        <a:spcBef>
          <a:spcPct val="20000"/>
        </a:spcBef>
        <a:spcAft>
          <a:spcPct val="0"/>
        </a:spcAft>
        <a:buSzPct val="80000"/>
        <a:buChar char="•"/>
        <a:defRPr sz="1400">
          <a:solidFill>
            <a:srgbClr val="0192CE"/>
          </a:solidFill>
          <a:latin typeface="+mn-lt"/>
          <a:cs typeface="+mn-cs"/>
        </a:defRPr>
      </a:lvl3pPr>
      <a:lvl4pPr marL="1600200" indent="-228600" algn="l" rtl="0" eaLnBrk="0" fontAlgn="base" hangingPunct="0">
        <a:spcBef>
          <a:spcPct val="20000"/>
        </a:spcBef>
        <a:spcAft>
          <a:spcPct val="0"/>
        </a:spcAft>
        <a:buChar char="–"/>
        <a:defRPr sz="1200">
          <a:solidFill>
            <a:srgbClr val="0192CE"/>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Arial" pitchFamily="34" charset="0"/>
          <a:cs typeface="+mn-cs"/>
        </a:defRPr>
      </a:lvl5pPr>
      <a:lvl6pPr marL="2514600" indent="-228600" algn="l" rtl="0" eaLnBrk="1" fontAlgn="base" hangingPunct="1">
        <a:spcBef>
          <a:spcPct val="20000"/>
        </a:spcBef>
        <a:spcAft>
          <a:spcPct val="0"/>
        </a:spcAft>
        <a:buChar char="»"/>
        <a:defRPr sz="2000">
          <a:solidFill>
            <a:schemeClr val="tx1"/>
          </a:solidFill>
          <a:latin typeface="Arial" pitchFamily="34" charset="0"/>
          <a:cs typeface="+mn-cs"/>
        </a:defRPr>
      </a:lvl6pPr>
      <a:lvl7pPr marL="2971800" indent="-228600" algn="l" rtl="0" eaLnBrk="1" fontAlgn="base" hangingPunct="1">
        <a:spcBef>
          <a:spcPct val="20000"/>
        </a:spcBef>
        <a:spcAft>
          <a:spcPct val="0"/>
        </a:spcAft>
        <a:buChar char="»"/>
        <a:defRPr sz="2000">
          <a:solidFill>
            <a:schemeClr val="tx1"/>
          </a:solidFill>
          <a:latin typeface="Arial" pitchFamily="34" charset="0"/>
          <a:cs typeface="+mn-cs"/>
        </a:defRPr>
      </a:lvl7pPr>
      <a:lvl8pPr marL="3429000" indent="-228600" algn="l" rtl="0" eaLnBrk="1" fontAlgn="base" hangingPunct="1">
        <a:spcBef>
          <a:spcPct val="20000"/>
        </a:spcBef>
        <a:spcAft>
          <a:spcPct val="0"/>
        </a:spcAft>
        <a:buChar char="»"/>
        <a:defRPr sz="2000">
          <a:solidFill>
            <a:schemeClr val="tx1"/>
          </a:solidFill>
          <a:latin typeface="Arial" pitchFamily="34" charset="0"/>
          <a:cs typeface="+mn-cs"/>
        </a:defRPr>
      </a:lvl8pPr>
      <a:lvl9pPr marL="3886200" indent="-228600" algn="l" rtl="0" eaLnBrk="1" fontAlgn="base" hangingPunct="1">
        <a:spcBef>
          <a:spcPct val="20000"/>
        </a:spcBef>
        <a:spcAft>
          <a:spcPct val="0"/>
        </a:spcAft>
        <a:buChar char="»"/>
        <a:defRPr sz="2000">
          <a:solidFill>
            <a:schemeClr val="tx1"/>
          </a:solidFill>
          <a:latin typeface="Arial" pitchFamily="34"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2E609BDE-F03F-4A79-A04E-9D0168AD51E3}"/>
              </a:ext>
            </a:extLst>
          </p:cNvPr>
          <p:cNvSpPr>
            <a:spLocks noGrp="1" noChangeArrowheads="1"/>
          </p:cNvSpPr>
          <p:nvPr>
            <p:ph type="body" idx="1"/>
          </p:nvPr>
        </p:nvSpPr>
        <p:spPr bwMode="auto">
          <a:xfrm>
            <a:off x="609600" y="1600200"/>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en-US"/>
              <a:t>Click to modify the style of the text</a:t>
            </a:r>
          </a:p>
          <a:p>
            <a:pPr lvl="1"/>
            <a:r>
              <a:rPr lang="fr-FR" altLang="en-US"/>
              <a:t>2nd Level</a:t>
            </a:r>
          </a:p>
          <a:p>
            <a:pPr lvl="2"/>
            <a:r>
              <a:rPr lang="fr-FR" altLang="en-US"/>
              <a:t>Third level</a:t>
            </a:r>
          </a:p>
          <a:p>
            <a:pPr lvl="3"/>
            <a:r>
              <a:rPr lang="fr-FR" altLang="en-US"/>
              <a:t>Fourth level</a:t>
            </a:r>
          </a:p>
        </p:txBody>
      </p:sp>
      <p:sp>
        <p:nvSpPr>
          <p:cNvPr id="728067" name="Rectangle 3">
            <a:extLst>
              <a:ext uri="{FF2B5EF4-FFF2-40B4-BE49-F238E27FC236}">
                <a16:creationId xmlns:a16="http://schemas.microsoft.com/office/drawing/2014/main" id="{BD7880C5-A05E-46D1-B292-D97AE0973F6F}"/>
              </a:ext>
            </a:extLst>
          </p:cNvPr>
          <p:cNvSpPr>
            <a:spLocks noGrp="1" noChangeArrowheads="1"/>
          </p:cNvSpPr>
          <p:nvPr>
            <p:ph type="sldNum" sz="quarter" idx="4"/>
          </p:nvPr>
        </p:nvSpPr>
        <p:spPr bwMode="auto">
          <a:xfrm>
            <a:off x="119063" y="6562725"/>
            <a:ext cx="10668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buClr>
                <a:srgbClr val="FFFFFF"/>
              </a:buClr>
              <a:defRPr sz="900" b="1">
                <a:solidFill>
                  <a:srgbClr val="0192CE"/>
                </a:solidFill>
                <a:latin typeface="Arial" panose="020B0604020202020204" pitchFamily="34" charset="0"/>
              </a:defRPr>
            </a:lvl1pPr>
          </a:lstStyle>
          <a:p>
            <a:pPr>
              <a:defRPr/>
            </a:pPr>
            <a:fld id="{0ED4CDB6-803C-44E1-B235-919B5F6DCAA5}" type="slidenum">
              <a:rPr lang="fr-FR" altLang="en-US"/>
              <a:pPr>
                <a:defRPr/>
              </a:pPr>
              <a:t>‹#›</a:t>
            </a:fld>
            <a:endParaRPr lang="fr-FR" altLang="en-US"/>
          </a:p>
        </p:txBody>
      </p:sp>
      <p:pic>
        <p:nvPicPr>
          <p:cNvPr id="6148" name="Picture 10" descr="SAP_powered">
            <a:extLst>
              <a:ext uri="{FF2B5EF4-FFF2-40B4-BE49-F238E27FC236}">
                <a16:creationId xmlns:a16="http://schemas.microsoft.com/office/drawing/2014/main" id="{60773590-9D19-4EC3-871B-42074042AA74}"/>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909300" y="6270625"/>
            <a:ext cx="11541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5" descr="combined_header_secondary_ppt">
            <a:extLst>
              <a:ext uri="{FF2B5EF4-FFF2-40B4-BE49-F238E27FC236}">
                <a16:creationId xmlns:a16="http://schemas.microsoft.com/office/drawing/2014/main" id="{B0B648BC-1BEE-4C7B-A03F-C0AE3C08D7AA}"/>
              </a:ext>
            </a:extLst>
          </p:cNvP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0"/>
            <a:ext cx="1219200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6" descr="Hub_logo_cloud_tag_wht_lg">
            <a:extLst>
              <a:ext uri="{FF2B5EF4-FFF2-40B4-BE49-F238E27FC236}">
                <a16:creationId xmlns:a16="http://schemas.microsoft.com/office/drawing/2014/main" id="{CDB744B2-42B7-4734-9F03-66F758B5553A}"/>
              </a:ext>
            </a:extLst>
          </p:cNvPr>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171450" y="134938"/>
            <a:ext cx="2119313"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8071" name="Rectangle 7">
            <a:extLst>
              <a:ext uri="{FF2B5EF4-FFF2-40B4-BE49-F238E27FC236}">
                <a16:creationId xmlns:a16="http://schemas.microsoft.com/office/drawing/2014/main" id="{47C044B4-D72B-441A-92BB-0AB3F57D3E84}"/>
              </a:ext>
            </a:extLst>
          </p:cNvPr>
          <p:cNvSpPr>
            <a:spLocks noGrp="1" noChangeArrowheads="1"/>
          </p:cNvSpPr>
          <p:nvPr>
            <p:ph type="title"/>
          </p:nvPr>
        </p:nvSpPr>
        <p:spPr bwMode="auto">
          <a:xfrm>
            <a:off x="1746250" y="242888"/>
            <a:ext cx="1044575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dirty="0"/>
              <a:t>Click </a:t>
            </a:r>
            <a:r>
              <a:rPr lang="fr-FR" dirty="0" err="1"/>
              <a:t>Here</a:t>
            </a:r>
            <a:r>
              <a:rPr lang="fr-FR" dirty="0"/>
              <a:t> to </a:t>
            </a:r>
            <a:r>
              <a:rPr lang="fr-FR" dirty="0" err="1"/>
              <a:t>Modify</a:t>
            </a:r>
            <a:r>
              <a:rPr lang="fr-FR" dirty="0"/>
              <a:t> </a:t>
            </a:r>
            <a:r>
              <a:rPr lang="fr-FR" dirty="0" err="1"/>
              <a:t>Title</a:t>
            </a:r>
            <a:r>
              <a:rPr lang="fr-FR" dirty="0"/>
              <a:t> Format</a:t>
            </a:r>
          </a:p>
        </p:txBody>
      </p:sp>
      <p:pic>
        <p:nvPicPr>
          <p:cNvPr id="6152" name="Picture 8" descr="infinity_secondary_pg_background_ppt">
            <a:extLst>
              <a:ext uri="{FF2B5EF4-FFF2-40B4-BE49-F238E27FC236}">
                <a16:creationId xmlns:a16="http://schemas.microsoft.com/office/drawing/2014/main" id="{78FA7AEE-CC5D-414A-95E3-4A96A6664C8B}"/>
              </a:ext>
            </a:extLst>
          </p:cNvPr>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0" y="2498725"/>
            <a:ext cx="7708900"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579" r:id="rId1"/>
    <p:sldLayoutId id="2147485580" r:id="rId2"/>
    <p:sldLayoutId id="2147485581" r:id="rId3"/>
    <p:sldLayoutId id="2147485582" r:id="rId4"/>
    <p:sldLayoutId id="2147485583" r:id="rId5"/>
    <p:sldLayoutId id="2147485584" r:id="rId6"/>
    <p:sldLayoutId id="2147485585" r:id="rId7"/>
    <p:sldLayoutId id="2147485586" r:id="rId8"/>
    <p:sldLayoutId id="2147485587" r:id="rId9"/>
    <p:sldLayoutId id="2147485588" r:id="rId10"/>
    <p:sldLayoutId id="2147485589" r:id="rId11"/>
    <p:sldLayoutId id="2147485590" r:id="rId12"/>
    <p:sldLayoutId id="2147485591" r:id="rId13"/>
  </p:sldLayoutIdLst>
  <p:hf hdr="0" ftr="0" dt="0"/>
  <p:txStyles>
    <p:titleStyle>
      <a:lvl1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anose="020B0604020202020204" pitchFamily="34" charset="0"/>
          <a:ea typeface="+mj-ea"/>
          <a:cs typeface="+mj-cs"/>
        </a:defRPr>
      </a:lvl1pPr>
      <a:lvl2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2pPr>
      <a:lvl3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3pPr>
      <a:lvl4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4pPr>
      <a:lvl5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5pPr>
      <a:lvl6pPr marL="4572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6pPr>
      <a:lvl7pPr marL="9144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7pPr>
      <a:lvl8pPr marL="13716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8pPr>
      <a:lvl9pPr marL="18288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9pPr>
    </p:titleStyle>
    <p:bodyStyle>
      <a:lvl1pPr marL="342900" indent="-342900" algn="l" rtl="0" eaLnBrk="0" fontAlgn="base" hangingPunct="0">
        <a:spcBef>
          <a:spcPct val="20000"/>
        </a:spcBef>
        <a:spcAft>
          <a:spcPct val="0"/>
        </a:spcAft>
        <a:buSzPct val="120000"/>
        <a:buFont typeface="Wingdings" panose="05000000000000000000" pitchFamily="2" charset="2"/>
        <a:buChar char="§"/>
        <a:defRPr b="1">
          <a:solidFill>
            <a:srgbClr val="0192CE"/>
          </a:solidFill>
          <a:latin typeface="+mn-lt"/>
          <a:ea typeface="+mn-ea"/>
          <a:cs typeface="+mn-cs"/>
        </a:defRPr>
      </a:lvl1pPr>
      <a:lvl2pPr marL="742950" indent="-285750" algn="l" rtl="0" eaLnBrk="0" fontAlgn="base" hangingPunct="0">
        <a:spcBef>
          <a:spcPct val="20000"/>
        </a:spcBef>
        <a:spcAft>
          <a:spcPct val="0"/>
        </a:spcAft>
        <a:buSzPct val="120000"/>
        <a:buChar char="•"/>
        <a:defRPr>
          <a:solidFill>
            <a:srgbClr val="0192CE"/>
          </a:solidFill>
          <a:latin typeface="+mn-lt"/>
          <a:cs typeface="+mn-cs"/>
        </a:defRPr>
      </a:lvl2pPr>
      <a:lvl3pPr marL="1143000" indent="-228600" algn="l" rtl="0" eaLnBrk="0" fontAlgn="base" hangingPunct="0">
        <a:spcBef>
          <a:spcPct val="20000"/>
        </a:spcBef>
        <a:spcAft>
          <a:spcPct val="0"/>
        </a:spcAft>
        <a:buSzPct val="80000"/>
        <a:buChar char="•"/>
        <a:defRPr sz="1400">
          <a:solidFill>
            <a:srgbClr val="0192CE"/>
          </a:solidFill>
          <a:latin typeface="+mn-lt"/>
          <a:cs typeface="+mn-cs"/>
        </a:defRPr>
      </a:lvl3pPr>
      <a:lvl4pPr marL="1600200" indent="-228600" algn="l" rtl="0" eaLnBrk="0" fontAlgn="base" hangingPunct="0">
        <a:spcBef>
          <a:spcPct val="20000"/>
        </a:spcBef>
        <a:spcAft>
          <a:spcPct val="0"/>
        </a:spcAft>
        <a:buChar char="–"/>
        <a:defRPr sz="1200">
          <a:solidFill>
            <a:srgbClr val="0192CE"/>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Arial" pitchFamily="34" charset="0"/>
          <a:cs typeface="+mn-cs"/>
        </a:defRPr>
      </a:lvl5pPr>
      <a:lvl6pPr marL="2514600" indent="-228600" algn="l" rtl="0" fontAlgn="base">
        <a:spcBef>
          <a:spcPct val="20000"/>
        </a:spcBef>
        <a:spcAft>
          <a:spcPct val="0"/>
        </a:spcAft>
        <a:buChar char="»"/>
        <a:defRPr sz="2000">
          <a:solidFill>
            <a:schemeClr val="tx1"/>
          </a:solidFill>
          <a:latin typeface="Arial" pitchFamily="34" charset="0"/>
          <a:cs typeface="+mn-cs"/>
        </a:defRPr>
      </a:lvl6pPr>
      <a:lvl7pPr marL="2971800" indent="-228600" algn="l" rtl="0" fontAlgn="base">
        <a:spcBef>
          <a:spcPct val="20000"/>
        </a:spcBef>
        <a:spcAft>
          <a:spcPct val="0"/>
        </a:spcAft>
        <a:buChar char="»"/>
        <a:defRPr sz="2000">
          <a:solidFill>
            <a:schemeClr val="tx1"/>
          </a:solidFill>
          <a:latin typeface="Arial" pitchFamily="34" charset="0"/>
          <a:cs typeface="+mn-cs"/>
        </a:defRPr>
      </a:lvl7pPr>
      <a:lvl8pPr marL="3429000" indent="-228600" algn="l" rtl="0" fontAlgn="base">
        <a:spcBef>
          <a:spcPct val="20000"/>
        </a:spcBef>
        <a:spcAft>
          <a:spcPct val="0"/>
        </a:spcAft>
        <a:buChar char="»"/>
        <a:defRPr sz="2000">
          <a:solidFill>
            <a:schemeClr val="tx1"/>
          </a:solidFill>
          <a:latin typeface="Arial" pitchFamily="34" charset="0"/>
          <a:cs typeface="+mn-cs"/>
        </a:defRPr>
      </a:lvl8pPr>
      <a:lvl9pPr marL="3886200" indent="-228600" algn="l" rtl="0" fontAlgn="base">
        <a:spcBef>
          <a:spcPct val="20000"/>
        </a:spcBef>
        <a:spcAft>
          <a:spcPct val="0"/>
        </a:spcAft>
        <a:buChar char="»"/>
        <a:defRPr sz="2000">
          <a:solidFill>
            <a:schemeClr val="tx1"/>
          </a:solidFill>
          <a:latin typeface="Arial" pitchFamily="34"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CC9C6615-9FFD-4222-B649-C4FD0B31240B}"/>
              </a:ext>
            </a:extLst>
          </p:cNvPr>
          <p:cNvSpPr>
            <a:spLocks noGrp="1" noChangeArrowheads="1"/>
          </p:cNvSpPr>
          <p:nvPr>
            <p:ph type="body" idx="1"/>
          </p:nvPr>
        </p:nvSpPr>
        <p:spPr bwMode="auto">
          <a:xfrm>
            <a:off x="609600" y="1600200"/>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en-US"/>
              <a:t>Click to modify the style of the text</a:t>
            </a:r>
          </a:p>
          <a:p>
            <a:pPr lvl="1"/>
            <a:r>
              <a:rPr lang="fr-FR" altLang="en-US"/>
              <a:t>2nd Level</a:t>
            </a:r>
          </a:p>
          <a:p>
            <a:pPr lvl="2"/>
            <a:r>
              <a:rPr lang="fr-FR" altLang="en-US"/>
              <a:t>Third level</a:t>
            </a:r>
          </a:p>
          <a:p>
            <a:pPr lvl="3"/>
            <a:r>
              <a:rPr lang="fr-FR" altLang="en-US"/>
              <a:t>Fourth level</a:t>
            </a:r>
          </a:p>
        </p:txBody>
      </p:sp>
      <p:sp>
        <p:nvSpPr>
          <p:cNvPr id="728067" name="Rectangle 3">
            <a:extLst>
              <a:ext uri="{FF2B5EF4-FFF2-40B4-BE49-F238E27FC236}">
                <a16:creationId xmlns:a16="http://schemas.microsoft.com/office/drawing/2014/main" id="{9053066C-3321-4401-A008-AD2B46E815D8}"/>
              </a:ext>
            </a:extLst>
          </p:cNvPr>
          <p:cNvSpPr>
            <a:spLocks noGrp="1" noChangeArrowheads="1"/>
          </p:cNvSpPr>
          <p:nvPr>
            <p:ph type="sldNum" sz="quarter" idx="4"/>
          </p:nvPr>
        </p:nvSpPr>
        <p:spPr bwMode="auto">
          <a:xfrm>
            <a:off x="119063" y="6562725"/>
            <a:ext cx="10668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buClr>
                <a:srgbClr val="FFFFFF"/>
              </a:buClr>
              <a:buFontTx/>
              <a:buChar char="•"/>
              <a:defRPr sz="900">
                <a:solidFill>
                  <a:srgbClr val="0192CE"/>
                </a:solidFill>
                <a:latin typeface="Arial" panose="020B0604020202020204" pitchFamily="34" charset="0"/>
              </a:defRPr>
            </a:lvl1pPr>
          </a:lstStyle>
          <a:p>
            <a:pPr>
              <a:defRPr/>
            </a:pPr>
            <a:fld id="{F564D5F4-0075-412D-B77C-AEA6FBE9F09B}" type="slidenum">
              <a:rPr lang="fr-FR" altLang="en-US"/>
              <a:pPr>
                <a:defRPr/>
              </a:pPr>
              <a:t>‹#›</a:t>
            </a:fld>
            <a:endParaRPr lang="fr-FR" altLang="en-US"/>
          </a:p>
        </p:txBody>
      </p:sp>
      <p:pic>
        <p:nvPicPr>
          <p:cNvPr id="7172" name="Picture 10" descr="SAP_powered">
            <a:extLst>
              <a:ext uri="{FF2B5EF4-FFF2-40B4-BE49-F238E27FC236}">
                <a16:creationId xmlns:a16="http://schemas.microsoft.com/office/drawing/2014/main" id="{1D7AB5ED-4AEC-4E90-A7A0-E0CBDAB5C394}"/>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909300" y="6270625"/>
            <a:ext cx="11541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5" descr="combined_header_secondary_ppt">
            <a:extLst>
              <a:ext uri="{FF2B5EF4-FFF2-40B4-BE49-F238E27FC236}">
                <a16:creationId xmlns:a16="http://schemas.microsoft.com/office/drawing/2014/main" id="{F6A4F0C6-0B66-4524-A7AD-5BAE8D0DE95F}"/>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1219200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6" descr="Hub_logo_cloud_tag_wht_lg">
            <a:extLst>
              <a:ext uri="{FF2B5EF4-FFF2-40B4-BE49-F238E27FC236}">
                <a16:creationId xmlns:a16="http://schemas.microsoft.com/office/drawing/2014/main" id="{264ECFAF-9A89-4BAD-ADB3-AA0736444328}"/>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71450" y="134938"/>
            <a:ext cx="2119313"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8071" name="Rectangle 7">
            <a:extLst>
              <a:ext uri="{FF2B5EF4-FFF2-40B4-BE49-F238E27FC236}">
                <a16:creationId xmlns:a16="http://schemas.microsoft.com/office/drawing/2014/main" id="{5F12BC47-9076-41A2-B99E-BC6428DE8DE5}"/>
              </a:ext>
            </a:extLst>
          </p:cNvPr>
          <p:cNvSpPr>
            <a:spLocks noGrp="1" noChangeArrowheads="1"/>
          </p:cNvSpPr>
          <p:nvPr>
            <p:ph type="title"/>
          </p:nvPr>
        </p:nvSpPr>
        <p:spPr bwMode="auto">
          <a:xfrm>
            <a:off x="1746250" y="242888"/>
            <a:ext cx="1044575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dirty="0"/>
              <a:t>Click </a:t>
            </a:r>
            <a:r>
              <a:rPr lang="fr-FR" dirty="0" err="1"/>
              <a:t>Here</a:t>
            </a:r>
            <a:r>
              <a:rPr lang="fr-FR" dirty="0"/>
              <a:t> to </a:t>
            </a:r>
            <a:r>
              <a:rPr lang="fr-FR" dirty="0" err="1"/>
              <a:t>Modify</a:t>
            </a:r>
            <a:r>
              <a:rPr lang="fr-FR" dirty="0"/>
              <a:t> </a:t>
            </a:r>
            <a:r>
              <a:rPr lang="fr-FR" dirty="0" err="1"/>
              <a:t>Title</a:t>
            </a:r>
            <a:r>
              <a:rPr lang="fr-FR" dirty="0"/>
              <a:t> Format</a:t>
            </a:r>
          </a:p>
        </p:txBody>
      </p:sp>
      <p:pic>
        <p:nvPicPr>
          <p:cNvPr id="7176" name="Picture 8" descr="infinity_secondary_pg_background_ppt">
            <a:extLst>
              <a:ext uri="{FF2B5EF4-FFF2-40B4-BE49-F238E27FC236}">
                <a16:creationId xmlns:a16="http://schemas.microsoft.com/office/drawing/2014/main" id="{2DAF5DC3-192E-46C4-BC5B-D1418E776C1D}"/>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2498725"/>
            <a:ext cx="7708900"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545" r:id="rId1"/>
    <p:sldLayoutId id="2147485546" r:id="rId2"/>
    <p:sldLayoutId id="2147485547" r:id="rId3"/>
    <p:sldLayoutId id="2147485548" r:id="rId4"/>
    <p:sldLayoutId id="2147485549" r:id="rId5"/>
    <p:sldLayoutId id="2147485550" r:id="rId6"/>
    <p:sldLayoutId id="2147485551" r:id="rId7"/>
    <p:sldLayoutId id="2147485552" r:id="rId8"/>
    <p:sldLayoutId id="2147485553" r:id="rId9"/>
    <p:sldLayoutId id="2147485554" r:id="rId10"/>
    <p:sldLayoutId id="2147485555" r:id="rId11"/>
    <p:sldLayoutId id="2147485556" r:id="rId12"/>
    <p:sldLayoutId id="2147485557" r:id="rId13"/>
  </p:sldLayoutIdLst>
  <p:txStyles>
    <p:titleStyle>
      <a:lvl1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anose="020B0604020202020204" pitchFamily="34" charset="0"/>
          <a:ea typeface="+mj-ea"/>
          <a:cs typeface="+mj-cs"/>
        </a:defRPr>
      </a:lvl1pPr>
      <a:lvl2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2pPr>
      <a:lvl3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3pPr>
      <a:lvl4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4pPr>
      <a:lvl5pPr algn="r" rtl="0" eaLnBrk="0" fontAlgn="base" hangingPunct="0">
        <a:spcBef>
          <a:spcPct val="0"/>
        </a:spcBef>
        <a:spcAft>
          <a:spcPct val="0"/>
        </a:spcAft>
        <a:defRPr b="1">
          <a:solidFill>
            <a:schemeClr val="bg1"/>
          </a:solidFill>
          <a:effectLst>
            <a:outerShdw blurRad="38100" dist="38100" dir="2700000" algn="tl">
              <a:srgbClr val="C0C0C0"/>
            </a:outerShdw>
          </a:effectLst>
          <a:latin typeface="Arial" pitchFamily="34" charset="0"/>
          <a:cs typeface="Arial" pitchFamily="34" charset="0"/>
        </a:defRPr>
      </a:lvl5pPr>
      <a:lvl6pPr marL="4572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6pPr>
      <a:lvl7pPr marL="9144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7pPr>
      <a:lvl8pPr marL="13716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8pPr>
      <a:lvl9pPr marL="18288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9pPr>
    </p:titleStyle>
    <p:bodyStyle>
      <a:lvl1pPr marL="342900" indent="-342900" algn="l" rtl="0" eaLnBrk="0" fontAlgn="base" hangingPunct="0">
        <a:spcBef>
          <a:spcPct val="20000"/>
        </a:spcBef>
        <a:spcAft>
          <a:spcPct val="0"/>
        </a:spcAft>
        <a:buSzPct val="120000"/>
        <a:buFont typeface="Wingdings" panose="05000000000000000000" pitchFamily="2" charset="2"/>
        <a:buChar char="§"/>
        <a:defRPr b="1">
          <a:solidFill>
            <a:srgbClr val="0192CE"/>
          </a:solidFill>
          <a:latin typeface="+mn-lt"/>
          <a:ea typeface="+mn-ea"/>
          <a:cs typeface="+mn-cs"/>
        </a:defRPr>
      </a:lvl1pPr>
      <a:lvl2pPr marL="742950" indent="-285750" algn="l" rtl="0" eaLnBrk="0" fontAlgn="base" hangingPunct="0">
        <a:spcBef>
          <a:spcPct val="20000"/>
        </a:spcBef>
        <a:spcAft>
          <a:spcPct val="0"/>
        </a:spcAft>
        <a:buSzPct val="120000"/>
        <a:buChar char="•"/>
        <a:defRPr>
          <a:solidFill>
            <a:srgbClr val="0192CE"/>
          </a:solidFill>
          <a:latin typeface="+mn-lt"/>
          <a:cs typeface="+mn-cs"/>
        </a:defRPr>
      </a:lvl2pPr>
      <a:lvl3pPr marL="1143000" indent="-228600" algn="l" rtl="0" eaLnBrk="0" fontAlgn="base" hangingPunct="0">
        <a:spcBef>
          <a:spcPct val="20000"/>
        </a:spcBef>
        <a:spcAft>
          <a:spcPct val="0"/>
        </a:spcAft>
        <a:buSzPct val="80000"/>
        <a:buChar char="•"/>
        <a:defRPr sz="1400">
          <a:solidFill>
            <a:srgbClr val="0192CE"/>
          </a:solidFill>
          <a:latin typeface="+mn-lt"/>
          <a:cs typeface="+mn-cs"/>
        </a:defRPr>
      </a:lvl3pPr>
      <a:lvl4pPr marL="1600200" indent="-228600" algn="l" rtl="0" eaLnBrk="0" fontAlgn="base" hangingPunct="0">
        <a:spcBef>
          <a:spcPct val="20000"/>
        </a:spcBef>
        <a:spcAft>
          <a:spcPct val="0"/>
        </a:spcAft>
        <a:buChar char="–"/>
        <a:defRPr sz="1200">
          <a:solidFill>
            <a:srgbClr val="0192CE"/>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Arial" pitchFamily="34" charset="0"/>
          <a:cs typeface="+mn-cs"/>
        </a:defRPr>
      </a:lvl5pPr>
      <a:lvl6pPr marL="2514600" indent="-228600" algn="l" rtl="0" eaLnBrk="1" fontAlgn="base" hangingPunct="1">
        <a:spcBef>
          <a:spcPct val="20000"/>
        </a:spcBef>
        <a:spcAft>
          <a:spcPct val="0"/>
        </a:spcAft>
        <a:buChar char="»"/>
        <a:defRPr sz="2000">
          <a:solidFill>
            <a:schemeClr val="tx1"/>
          </a:solidFill>
          <a:latin typeface="Arial" pitchFamily="34" charset="0"/>
          <a:cs typeface="+mn-cs"/>
        </a:defRPr>
      </a:lvl6pPr>
      <a:lvl7pPr marL="2971800" indent="-228600" algn="l" rtl="0" eaLnBrk="1" fontAlgn="base" hangingPunct="1">
        <a:spcBef>
          <a:spcPct val="20000"/>
        </a:spcBef>
        <a:spcAft>
          <a:spcPct val="0"/>
        </a:spcAft>
        <a:buChar char="»"/>
        <a:defRPr sz="2000">
          <a:solidFill>
            <a:schemeClr val="tx1"/>
          </a:solidFill>
          <a:latin typeface="Arial" pitchFamily="34" charset="0"/>
          <a:cs typeface="+mn-cs"/>
        </a:defRPr>
      </a:lvl7pPr>
      <a:lvl8pPr marL="3429000" indent="-228600" algn="l" rtl="0" eaLnBrk="1" fontAlgn="base" hangingPunct="1">
        <a:spcBef>
          <a:spcPct val="20000"/>
        </a:spcBef>
        <a:spcAft>
          <a:spcPct val="0"/>
        </a:spcAft>
        <a:buChar char="»"/>
        <a:defRPr sz="2000">
          <a:solidFill>
            <a:schemeClr val="tx1"/>
          </a:solidFill>
          <a:latin typeface="Arial" pitchFamily="34" charset="0"/>
          <a:cs typeface="+mn-cs"/>
        </a:defRPr>
      </a:lvl8pPr>
      <a:lvl9pPr marL="3886200" indent="-228600" algn="l" rtl="0" eaLnBrk="1" fontAlgn="base" hangingPunct="1">
        <a:spcBef>
          <a:spcPct val="20000"/>
        </a:spcBef>
        <a:spcAft>
          <a:spcPct val="0"/>
        </a:spcAft>
        <a:buChar char="»"/>
        <a:defRPr sz="2000">
          <a:solidFill>
            <a:schemeClr val="tx1"/>
          </a:solidFill>
          <a:latin typeface="Arial" pitchFamily="34"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558" r:id="rId1"/>
  </p:sldLayoutIdLst>
  <p:hf hd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9D1B21A-076D-4B0E-99B8-C69D4A9CFEAE}"/>
              </a:ext>
            </a:extLst>
          </p:cNvPr>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8195" name="Text Placeholder 2">
            <a:extLst>
              <a:ext uri="{FF2B5EF4-FFF2-40B4-BE49-F238E27FC236}">
                <a16:creationId xmlns:a16="http://schemas.microsoft.com/office/drawing/2014/main" id="{EAA1D07A-7264-4493-A790-0932D4D76635}"/>
              </a:ext>
            </a:extLst>
          </p:cNvPr>
          <p:cNvSpPr>
            <a:spLocks noGrp="1"/>
          </p:cNvSpPr>
          <p:nvPr>
            <p:ph type="body" idx="1"/>
          </p:nvPr>
        </p:nvSpPr>
        <p:spPr bwMode="auto">
          <a:xfrm>
            <a:off x="609600" y="1600200"/>
            <a:ext cx="101600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 name="Rectangle 6">
            <a:extLst>
              <a:ext uri="{FF2B5EF4-FFF2-40B4-BE49-F238E27FC236}">
                <a16:creationId xmlns:a16="http://schemas.microsoft.com/office/drawing/2014/main" id="{B6E22537-8DAD-4DA7-9225-76838EF3F0E9}"/>
              </a:ext>
            </a:extLst>
          </p:cNvPr>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chemeClr val="bg1"/>
              </a:buClr>
              <a:buFontTx/>
              <a:buChar char="•"/>
              <a:defRPr/>
            </a:pPr>
            <a:endParaRPr lang="en-US"/>
          </a:p>
        </p:txBody>
      </p:sp>
      <p:sp>
        <p:nvSpPr>
          <p:cNvPr id="8" name="Rectangle 7">
            <a:extLst>
              <a:ext uri="{FF2B5EF4-FFF2-40B4-BE49-F238E27FC236}">
                <a16:creationId xmlns:a16="http://schemas.microsoft.com/office/drawing/2014/main" id="{7EA602E7-9720-4F71-9F0B-241E50C025C8}"/>
              </a:ext>
            </a:extLst>
          </p:cNvPr>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chemeClr val="bg1"/>
              </a:buClr>
              <a:buFontTx/>
              <a:buChar char="•"/>
              <a:defRPr/>
            </a:pPr>
            <a:endParaRPr lang="en-US"/>
          </a:p>
        </p:txBody>
      </p:sp>
      <p:sp>
        <p:nvSpPr>
          <p:cNvPr id="6" name="Slide Number Placeholder 5">
            <a:extLst>
              <a:ext uri="{FF2B5EF4-FFF2-40B4-BE49-F238E27FC236}">
                <a16:creationId xmlns:a16="http://schemas.microsoft.com/office/drawing/2014/main" id="{132A7A42-815E-4631-91AF-B3DFC416A702}"/>
              </a:ext>
            </a:extLst>
          </p:cNvPr>
          <p:cNvSpPr>
            <a:spLocks noGrp="1"/>
          </p:cNvSpPr>
          <p:nvPr>
            <p:ph type="sldNum" sz="quarter" idx="4"/>
          </p:nvPr>
        </p:nvSpPr>
        <p:spPr>
          <a:xfrm>
            <a:off x="11374438" y="5648325"/>
            <a:ext cx="733425" cy="396875"/>
          </a:xfrm>
          <a:prstGeom prst="bracketPair">
            <a:avLst>
              <a:gd name="adj" fmla="val 17949"/>
            </a:avLst>
          </a:prstGeom>
          <a:ln w="19050">
            <a:solidFill>
              <a:srgbClr val="FFFFFF"/>
            </a:solidFill>
          </a:ln>
        </p:spPr>
        <p:txBody>
          <a:bodyPr vert="horz" wrap="square" lIns="0" tIns="0" rIns="0" bIns="0" numCol="1" anchor="ctr" anchorCtr="0" compatLnSpc="1">
            <a:prstTxWarp prst="textNoShape">
              <a:avLst/>
            </a:prstTxWarp>
          </a:bodyPr>
          <a:lstStyle>
            <a:lvl1pPr algn="ctr" eaLnBrk="1" hangingPunct="1">
              <a:buClr>
                <a:schemeClr val="bg1"/>
              </a:buClr>
              <a:buFontTx/>
              <a:buChar char="•"/>
              <a:defRPr sz="1800">
                <a:solidFill>
                  <a:srgbClr val="FFFFFF"/>
                </a:solidFill>
              </a:defRPr>
            </a:lvl1pPr>
          </a:lstStyle>
          <a:p>
            <a:pPr>
              <a:defRPr/>
            </a:pPr>
            <a:fld id="{24881C38-B1C6-466D-9B77-2F458128E821}" type="slidenum">
              <a:rPr lang="en-US" altLang="en-US"/>
              <a:pPr>
                <a:defRPr/>
              </a:pPr>
              <a:t>‹#›</a:t>
            </a:fld>
            <a:endParaRPr lang="en-US" altLang="en-US"/>
          </a:p>
        </p:txBody>
      </p:sp>
      <p:sp>
        <p:nvSpPr>
          <p:cNvPr id="5" name="Footer Placeholder 4">
            <a:extLst>
              <a:ext uri="{FF2B5EF4-FFF2-40B4-BE49-F238E27FC236}">
                <a16:creationId xmlns:a16="http://schemas.microsoft.com/office/drawing/2014/main" id="{8F463D9D-67DF-4298-8BB6-581564203ED2}"/>
              </a:ext>
            </a:extLst>
          </p:cNvPr>
          <p:cNvSpPr>
            <a:spLocks noGrp="1"/>
          </p:cNvSpPr>
          <p:nvPr>
            <p:ph type="ftr" sz="quarter" idx="3"/>
          </p:nvPr>
        </p:nvSpPr>
        <p:spPr>
          <a:xfrm rot="16200000">
            <a:off x="10510837" y="3987801"/>
            <a:ext cx="2366963" cy="487362"/>
          </a:xfrm>
          <a:prstGeom prst="rect">
            <a:avLst/>
          </a:prstGeom>
        </p:spPr>
        <p:txBody>
          <a:bodyPr vert="horz" lIns="91440" tIns="45720" rIns="91440" bIns="45720" rtlCol="0" anchor="ctr"/>
          <a:lstStyle>
            <a:lvl1pPr algn="r" eaLnBrk="1" hangingPunct="1">
              <a:buClr>
                <a:schemeClr val="bg1"/>
              </a:buClr>
              <a:buFontTx/>
              <a:buChar char="•"/>
              <a:defRPr sz="1200">
                <a:solidFill>
                  <a:schemeClr val="bg2"/>
                </a:solidFill>
                <a:latin typeface="GillSans" charset="0"/>
              </a:defRPr>
            </a:lvl1pPr>
          </a:lstStyle>
          <a:p>
            <a:pPr>
              <a:defRPr/>
            </a:pPr>
            <a:endParaRPr lang="en-US" altLang="en-US"/>
          </a:p>
        </p:txBody>
      </p:sp>
      <p:sp>
        <p:nvSpPr>
          <p:cNvPr id="4" name="Date Placeholder 3">
            <a:extLst>
              <a:ext uri="{FF2B5EF4-FFF2-40B4-BE49-F238E27FC236}">
                <a16:creationId xmlns:a16="http://schemas.microsoft.com/office/drawing/2014/main" id="{6CAE903F-1556-4B62-B54C-AF52C612FCD1}"/>
              </a:ext>
            </a:extLst>
          </p:cNvPr>
          <p:cNvSpPr>
            <a:spLocks noGrp="1"/>
          </p:cNvSpPr>
          <p:nvPr>
            <p:ph type="dt" sz="half" idx="2"/>
          </p:nvPr>
        </p:nvSpPr>
        <p:spPr>
          <a:xfrm rot="16200000">
            <a:off x="10475119" y="1585119"/>
            <a:ext cx="2438400" cy="487362"/>
          </a:xfrm>
          <a:prstGeom prst="rect">
            <a:avLst/>
          </a:prstGeom>
        </p:spPr>
        <p:txBody>
          <a:bodyPr vert="horz" lIns="91440" tIns="45720" rIns="91440" bIns="45720" rtlCol="0" anchor="ctr"/>
          <a:lstStyle>
            <a:lvl1pPr algn="l" eaLnBrk="1" hangingPunct="1">
              <a:buClr>
                <a:schemeClr val="bg1"/>
              </a:buClr>
              <a:buFontTx/>
              <a:buChar char="•"/>
              <a:defRPr sz="1200">
                <a:solidFill>
                  <a:schemeClr val="bg2"/>
                </a:solidFill>
                <a:latin typeface="GillSans" charset="0"/>
              </a:defRPr>
            </a:lvl1pPr>
          </a:lstStyle>
          <a:p>
            <a:pPr>
              <a:defRPr/>
            </a:pPr>
            <a:endParaRPr lang="en-US" altLang="en-US"/>
          </a:p>
        </p:txBody>
      </p:sp>
    </p:spTree>
  </p:cSld>
  <p:clrMap bg1="lt1" tx1="dk1" bg2="lt2" tx2="dk2" accent1="accent1" accent2="accent2" accent3="accent3" accent4="accent4" accent5="accent5" accent6="accent6" hlink="hlink" folHlink="folHlink"/>
  <p:sldLayoutIdLst>
    <p:sldLayoutId id="2147485559" r:id="rId1"/>
    <p:sldLayoutId id="2147485560" r:id="rId2"/>
    <p:sldLayoutId id="2147485561" r:id="rId3"/>
    <p:sldLayoutId id="2147485562" r:id="rId4"/>
    <p:sldLayoutId id="2147485563" r:id="rId5"/>
    <p:sldLayoutId id="2147485564" r:id="rId6"/>
    <p:sldLayoutId id="2147485565" r:id="rId7"/>
    <p:sldLayoutId id="2147485566" r:id="rId8"/>
    <p:sldLayoutId id="2147485567" r:id="rId9"/>
    <p:sldLayoutId id="2147485568" r:id="rId10"/>
    <p:sldLayoutId id="2147485569" r:id="rId11"/>
  </p:sldLayoutIdLst>
  <p:txStyles>
    <p:titleStyle>
      <a:lvl1pPr algn="l" rtl="0" eaLnBrk="0" fontAlgn="base" hangingPunct="0">
        <a:spcBef>
          <a:spcPct val="0"/>
        </a:spcBef>
        <a:spcAft>
          <a:spcPct val="0"/>
        </a:spcAft>
        <a:defRPr sz="4600" kern="1200" spc="-100">
          <a:solidFill>
            <a:schemeClr val="tx2"/>
          </a:solidFill>
          <a:latin typeface="+mj-lt"/>
          <a:ea typeface="+mj-ea"/>
          <a:cs typeface="+mj-cs"/>
        </a:defRPr>
      </a:lvl1pPr>
      <a:lvl2pPr algn="l" rtl="0" eaLnBrk="0" fontAlgn="base" hangingPunct="0">
        <a:spcBef>
          <a:spcPct val="0"/>
        </a:spcBef>
        <a:spcAft>
          <a:spcPct val="0"/>
        </a:spcAft>
        <a:defRPr sz="4600">
          <a:solidFill>
            <a:schemeClr val="tx2"/>
          </a:solidFill>
          <a:latin typeface="Arial" pitchFamily="34" charset="0"/>
        </a:defRPr>
      </a:lvl2pPr>
      <a:lvl3pPr algn="l" rtl="0" eaLnBrk="0" fontAlgn="base" hangingPunct="0">
        <a:spcBef>
          <a:spcPct val="0"/>
        </a:spcBef>
        <a:spcAft>
          <a:spcPct val="0"/>
        </a:spcAft>
        <a:defRPr sz="4600">
          <a:solidFill>
            <a:schemeClr val="tx2"/>
          </a:solidFill>
          <a:latin typeface="Arial" pitchFamily="34" charset="0"/>
        </a:defRPr>
      </a:lvl3pPr>
      <a:lvl4pPr algn="l" rtl="0" eaLnBrk="0" fontAlgn="base" hangingPunct="0">
        <a:spcBef>
          <a:spcPct val="0"/>
        </a:spcBef>
        <a:spcAft>
          <a:spcPct val="0"/>
        </a:spcAft>
        <a:defRPr sz="4600">
          <a:solidFill>
            <a:schemeClr val="tx2"/>
          </a:solidFill>
          <a:latin typeface="Arial" pitchFamily="34" charset="0"/>
        </a:defRPr>
      </a:lvl4pPr>
      <a:lvl5pPr algn="l" rtl="0" eaLnBrk="0" fontAlgn="base" hangingPunct="0">
        <a:spcBef>
          <a:spcPct val="0"/>
        </a:spcBef>
        <a:spcAft>
          <a:spcPct val="0"/>
        </a:spcAft>
        <a:defRPr sz="4600">
          <a:solidFill>
            <a:schemeClr val="tx2"/>
          </a:solidFill>
          <a:latin typeface="Arial" pitchFamily="34" charset="0"/>
        </a:defRPr>
      </a:lvl5pPr>
      <a:lvl6pPr marL="457200" algn="l" rtl="0" fontAlgn="base">
        <a:spcBef>
          <a:spcPct val="0"/>
        </a:spcBef>
        <a:spcAft>
          <a:spcPct val="0"/>
        </a:spcAft>
        <a:defRPr sz="4600">
          <a:solidFill>
            <a:schemeClr val="tx2"/>
          </a:solidFill>
          <a:latin typeface="Arial" pitchFamily="34" charset="0"/>
        </a:defRPr>
      </a:lvl6pPr>
      <a:lvl7pPr marL="914400" algn="l" rtl="0" fontAlgn="base">
        <a:spcBef>
          <a:spcPct val="0"/>
        </a:spcBef>
        <a:spcAft>
          <a:spcPct val="0"/>
        </a:spcAft>
        <a:defRPr sz="4600">
          <a:solidFill>
            <a:schemeClr val="tx2"/>
          </a:solidFill>
          <a:latin typeface="Arial" pitchFamily="34" charset="0"/>
        </a:defRPr>
      </a:lvl7pPr>
      <a:lvl8pPr marL="1371600" algn="l" rtl="0" fontAlgn="base">
        <a:spcBef>
          <a:spcPct val="0"/>
        </a:spcBef>
        <a:spcAft>
          <a:spcPct val="0"/>
        </a:spcAft>
        <a:defRPr sz="4600">
          <a:solidFill>
            <a:schemeClr val="tx2"/>
          </a:solidFill>
          <a:latin typeface="Arial" pitchFamily="34" charset="0"/>
        </a:defRPr>
      </a:lvl8pPr>
      <a:lvl9pPr marL="1828800" algn="l" rtl="0" fontAlgn="base">
        <a:spcBef>
          <a:spcPct val="0"/>
        </a:spcBef>
        <a:spcAft>
          <a:spcPct val="0"/>
        </a:spcAft>
        <a:defRPr sz="4600">
          <a:solidFill>
            <a:schemeClr val="tx2"/>
          </a:solidFill>
          <a:latin typeface="Arial" pitchFamily="34" charset="0"/>
        </a:defRPr>
      </a:lvl9pPr>
    </p:titleStyle>
    <p:bodyStyle>
      <a:lvl1pPr marL="342900" indent="-228600" algn="l" rtl="0" eaLnBrk="0" fontAlgn="base" hangingPunct="0">
        <a:spcBef>
          <a:spcPct val="20000"/>
        </a:spcBef>
        <a:spcAft>
          <a:spcPct val="0"/>
        </a:spcAft>
        <a:buClr>
          <a:schemeClr val="accent1"/>
        </a:buClr>
        <a:buFont typeface="Arial" panose="020B0604020202020204" pitchFamily="34" charset="0"/>
        <a:buChar char="•"/>
        <a:defRPr sz="2200" kern="1200">
          <a:solidFill>
            <a:schemeClr val="tx1"/>
          </a:solidFill>
          <a:latin typeface="+mn-lt"/>
          <a:ea typeface="+mn-ea"/>
          <a:cs typeface="+mn-cs"/>
        </a:defRPr>
      </a:lvl1pPr>
      <a:lvl2pPr marL="639763" indent="-228600" algn="l" rtl="0" eaLnBrk="0" fontAlgn="base" hangingPunct="0">
        <a:spcBef>
          <a:spcPct val="20000"/>
        </a:spcBef>
        <a:spcAft>
          <a:spcPct val="0"/>
        </a:spcAft>
        <a:buClr>
          <a:schemeClr val="accent2"/>
        </a:buClr>
        <a:buFont typeface="Arial" panose="020B0604020202020204" pitchFamily="34" charset="0"/>
        <a:buChar char="•"/>
        <a:defRPr sz="2000" kern="1200">
          <a:solidFill>
            <a:schemeClr val="tx1"/>
          </a:solidFill>
          <a:latin typeface="+mn-lt"/>
          <a:ea typeface="+mn-ea"/>
          <a:cs typeface="+mn-cs"/>
        </a:defRPr>
      </a:lvl2pPr>
      <a:lvl3pPr marL="1004888" indent="-228600" algn="l" rtl="0" eaLnBrk="0" fontAlgn="base" hangingPunct="0">
        <a:spcBef>
          <a:spcPct val="20000"/>
        </a:spcBef>
        <a:spcAft>
          <a:spcPct val="0"/>
        </a:spcAft>
        <a:buClr>
          <a:srgbClr val="FFFFFF"/>
        </a:buClr>
        <a:buFont typeface="Arial" panose="020B0604020202020204" pitchFamily="34" charset="0"/>
        <a:buChar char="•"/>
        <a:defRPr kern="1200">
          <a:solidFill>
            <a:schemeClr val="tx1"/>
          </a:solidFill>
          <a:latin typeface="+mn-lt"/>
          <a:ea typeface="+mn-ea"/>
          <a:cs typeface="+mn-cs"/>
        </a:defRPr>
      </a:lvl3pPr>
      <a:lvl4pPr marL="1279525" indent="-228600" algn="l" rtl="0" eaLnBrk="0" fontAlgn="base" hangingPunct="0">
        <a:spcBef>
          <a:spcPct val="20000"/>
        </a:spcBef>
        <a:spcAft>
          <a:spcPct val="0"/>
        </a:spcAft>
        <a:buClr>
          <a:srgbClr val="000000"/>
        </a:buClr>
        <a:buFont typeface="Arial" panose="020B0604020202020204" pitchFamily="34" charset="0"/>
        <a:buChar char="•"/>
        <a:defRPr sz="1600" kern="1200">
          <a:solidFill>
            <a:schemeClr val="tx1"/>
          </a:solidFill>
          <a:latin typeface="+mn-lt"/>
          <a:ea typeface="+mn-ea"/>
          <a:cs typeface="+mn-cs"/>
        </a:defRPr>
      </a:lvl4pPr>
      <a:lvl5pPr marL="1554163" indent="-228600" algn="l" rtl="0" eaLnBrk="0" fontAlgn="base" hangingPunct="0">
        <a:spcBef>
          <a:spcPct val="20000"/>
        </a:spcBef>
        <a:spcAft>
          <a:spcPct val="0"/>
        </a:spcAft>
        <a:buClr>
          <a:srgbClr val="7F7F7F"/>
        </a:buClr>
        <a:buFont typeface="Arial" panose="020B0604020202020204" pitchFamily="34" charset="0"/>
        <a:buChar char="•"/>
        <a:defRPr sz="1400" kern="120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1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07.xml"/></Relationships>
</file>

<file path=ppt/slides/_rels/slide1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07.xml"/></Relationships>
</file>

<file path=ppt/slides/_rels/slide1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07.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xml"/><Relationship Id="rId1" Type="http://schemas.openxmlformats.org/officeDocument/2006/relationships/slideLayout" Target="../slideLayouts/slideLayout107.xml"/></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7.xml"/><Relationship Id="rId1" Type="http://schemas.openxmlformats.org/officeDocument/2006/relationships/slideLayout" Target="../slideLayouts/slideLayout107.xml"/></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8.xml"/><Relationship Id="rId1" Type="http://schemas.openxmlformats.org/officeDocument/2006/relationships/slideLayout" Target="../slideLayouts/slideLayout107.xml"/></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9.xml"/><Relationship Id="rId1" Type="http://schemas.openxmlformats.org/officeDocument/2006/relationships/slideLayout" Target="../slideLayouts/slideLayout10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0.xml"/><Relationship Id="rId1" Type="http://schemas.openxmlformats.org/officeDocument/2006/relationships/slideLayout" Target="../slideLayouts/slideLayout10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7.xml"/></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1.xml"/><Relationship Id="rId1" Type="http://schemas.openxmlformats.org/officeDocument/2006/relationships/slideLayout" Target="../slideLayouts/slideLayout107.xml"/></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107.xml"/></Relationships>
</file>

<file path=ppt/slides/_rels/slide2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07.xml"/></Relationships>
</file>

<file path=ppt/slides/_rels/slide2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07.xml"/></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3.xml"/><Relationship Id="rId1" Type="http://schemas.openxmlformats.org/officeDocument/2006/relationships/slideLayout" Target="../slideLayouts/slideLayout107.xml"/></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4.xml"/><Relationship Id="rId1" Type="http://schemas.openxmlformats.org/officeDocument/2006/relationships/slideLayout" Target="../slideLayouts/slideLayout10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7.xml"/></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6.xml"/><Relationship Id="rId1" Type="http://schemas.openxmlformats.org/officeDocument/2006/relationships/slideLayout" Target="../slideLayouts/slideLayout107.xml"/><Relationship Id="rId4" Type="http://schemas.openxmlformats.org/officeDocument/2006/relationships/image" Target="../media/image50.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7.xml"/><Relationship Id="rId1" Type="http://schemas.openxmlformats.org/officeDocument/2006/relationships/themeOverride" Target="../theme/themeOverride1.xml"/><Relationship Id="rId5" Type="http://schemas.openxmlformats.org/officeDocument/2006/relationships/image" Target="../media/image52.png"/><Relationship Id="rId4" Type="http://schemas.openxmlformats.org/officeDocument/2006/relationships/image" Target="../media/image51.png"/></Relationships>
</file>

<file path=ppt/slides/_rels/slide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107.xml"/></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8.xml"/><Relationship Id="rId1" Type="http://schemas.openxmlformats.org/officeDocument/2006/relationships/slideLayout" Target="../slideLayouts/slideLayout107.xml"/></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9.xml"/><Relationship Id="rId1" Type="http://schemas.openxmlformats.org/officeDocument/2006/relationships/slideLayout" Target="../slideLayouts/slideLayout107.xml"/></Relationships>
</file>

<file path=ppt/slides/_rels/slide3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0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3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0.xml"/><Relationship Id="rId1" Type="http://schemas.openxmlformats.org/officeDocument/2006/relationships/slideLayout" Target="../slideLayouts/slideLayout107.xml"/></Relationships>
</file>

<file path=ppt/slides/_rels/slide3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1.xml"/><Relationship Id="rId1" Type="http://schemas.openxmlformats.org/officeDocument/2006/relationships/slideLayout" Target="../slideLayouts/slideLayout107.xml"/></Relationships>
</file>

<file path=ppt/slides/_rels/slide3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2.xml"/><Relationship Id="rId1" Type="http://schemas.openxmlformats.org/officeDocument/2006/relationships/slideLayout" Target="../slideLayouts/slideLayout107.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3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3.xml"/><Relationship Id="rId1" Type="http://schemas.openxmlformats.org/officeDocument/2006/relationships/slideLayout" Target="../slideLayouts/slideLayout10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3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4.xml"/><Relationship Id="rId1" Type="http://schemas.openxmlformats.org/officeDocument/2006/relationships/slideLayout" Target="../slideLayouts/slideLayout107.xml"/><Relationship Id="rId4" Type="http://schemas.openxmlformats.org/officeDocument/2006/relationships/image" Target="../media/image62.png"/></Relationships>
</file>

<file path=ppt/slides/_rels/slide4.xml.rels><?xml version="1.0" encoding="UTF-8" standalone="yes"?>
<Relationships xmlns="http://schemas.openxmlformats.org/package/2006/relationships"><Relationship Id="rId3" Type="http://schemas.openxmlformats.org/officeDocument/2006/relationships/hyperlink" Target="https://portal.hubwoo.com/" TargetMode="External"/><Relationship Id="rId2" Type="http://schemas.openxmlformats.org/officeDocument/2006/relationships/notesSlide" Target="../notesSlides/notesSlide4.xml"/><Relationship Id="rId1" Type="http://schemas.openxmlformats.org/officeDocument/2006/relationships/slideLayout" Target="../slideLayouts/slideLayout10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4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6.xml"/><Relationship Id="rId1" Type="http://schemas.openxmlformats.org/officeDocument/2006/relationships/slideLayout" Target="../slideLayouts/slideLayout10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45.xml.rels><?xml version="1.0" encoding="UTF-8" standalone="yes"?>
<Relationships xmlns="http://schemas.openxmlformats.org/package/2006/relationships"><Relationship Id="rId3" Type="http://schemas.openxmlformats.org/officeDocument/2006/relationships/hyperlink" Target="http://www.proactis.com/uk/hubwoo/" TargetMode="External"/><Relationship Id="rId2" Type="http://schemas.openxmlformats.org/officeDocument/2006/relationships/notesSlide" Target="../notesSlides/notesSlide27.xml"/><Relationship Id="rId1" Type="http://schemas.openxmlformats.org/officeDocument/2006/relationships/slideLayout" Target="../slideLayouts/slideLayout115.xml"/></Relationships>
</file>

<file path=ppt/slides/_rels/slide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10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07.xml"/></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07.xml"/><Relationship Id="rId5" Type="http://schemas.openxmlformats.org/officeDocument/2006/relationships/image" Target="../media/image33.png"/><Relationship Id="rId4" Type="http://schemas.openxmlformats.org/officeDocument/2006/relationships/image" Target="../media/image32.png"/></Relationships>
</file>

<file path=ppt/slides/_rels/slide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0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1" name="Rectangle 5">
            <a:extLst>
              <a:ext uri="{FF2B5EF4-FFF2-40B4-BE49-F238E27FC236}">
                <a16:creationId xmlns:a16="http://schemas.microsoft.com/office/drawing/2014/main" id="{F119C638-7210-4F82-A327-6C760FA37C3D}"/>
              </a:ext>
            </a:extLst>
          </p:cNvPr>
          <p:cNvSpPr>
            <a:spLocks noGrp="1" noChangeArrowheads="1"/>
          </p:cNvSpPr>
          <p:nvPr>
            <p:ph type="body" sz="quarter" idx="10"/>
          </p:nvPr>
        </p:nvSpPr>
        <p:spPr>
          <a:xfrm>
            <a:off x="1473200" y="1385888"/>
            <a:ext cx="8912225" cy="762000"/>
          </a:xfrm>
        </p:spPr>
        <p:txBody>
          <a:bodyPr rtlCol="0"/>
          <a:lstStyle/>
          <a:p>
            <a:pPr eaLnBrk="1" fontAlgn="auto" hangingPunct="1">
              <a:spcAft>
                <a:spcPts val="0"/>
              </a:spcAft>
              <a:defRPr/>
            </a:pPr>
            <a:r>
              <a:rPr lang="en-US" altLang="en-US" dirty="0">
                <a:cs typeface="Arial" pitchFamily="34" charset="0"/>
              </a:rPr>
              <a:t>Catalog Manager Supplier</a:t>
            </a:r>
          </a:p>
        </p:txBody>
      </p:sp>
      <p:sp>
        <p:nvSpPr>
          <p:cNvPr id="3" name="Text Placeholder 2">
            <a:extLst>
              <a:ext uri="{FF2B5EF4-FFF2-40B4-BE49-F238E27FC236}">
                <a16:creationId xmlns:a16="http://schemas.microsoft.com/office/drawing/2014/main" id="{1A99D2A2-B773-4D86-A28E-72E5E3C46D61}"/>
              </a:ext>
            </a:extLst>
          </p:cNvPr>
          <p:cNvSpPr>
            <a:spLocks noGrp="1"/>
          </p:cNvSpPr>
          <p:nvPr>
            <p:ph type="body" sz="quarter" idx="12"/>
          </p:nvPr>
        </p:nvSpPr>
        <p:spPr>
          <a:xfrm>
            <a:off x="1473200" y="2147888"/>
            <a:ext cx="9956800" cy="585787"/>
          </a:xfrm>
        </p:spPr>
        <p:txBody>
          <a:bodyPr/>
          <a:lstStyle/>
          <a:p>
            <a:r>
              <a:rPr lang="en-US" altLang="en-US" dirty="0">
                <a:latin typeface="Arial" panose="020B0604020202020204" pitchFamily="34" charset="0"/>
                <a:cs typeface="Arial" panose="020B0604020202020204" pitchFamily="34" charset="0"/>
              </a:rPr>
              <a:t>Para los </a:t>
            </a:r>
            <a:r>
              <a:rPr lang="en-US" altLang="en-US" dirty="0" err="1">
                <a:latin typeface="Arial" panose="020B0604020202020204" pitchFamily="34" charset="0"/>
                <a:cs typeface="Arial" panose="020B0604020202020204" pitchFamily="34" charset="0"/>
              </a:rPr>
              <a:t>proveedores</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Estándar</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en</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Español</a:t>
            </a:r>
            <a:endParaRPr lang="en-US" altLang="en-US" dirty="0">
              <a:latin typeface="Arial" panose="020B0604020202020204" pitchFamily="34" charset="0"/>
              <a:cs typeface="Arial" panose="020B0604020202020204" pitchFamily="34" charset="0"/>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a:extLst>
              <a:ext uri="{FF2B5EF4-FFF2-40B4-BE49-F238E27FC236}">
                <a16:creationId xmlns:a16="http://schemas.microsoft.com/office/drawing/2014/main" id="{F26F9BAB-D602-4065-BF84-8DFA04F16478}"/>
              </a:ext>
            </a:extLst>
          </p:cNvPr>
          <p:cNvSpPr>
            <a:spLocks noGrp="1" noChangeArrowheads="1"/>
          </p:cNvSpPr>
          <p:nvPr>
            <p:ph type="body" sz="quarter" idx="10"/>
          </p:nvPr>
        </p:nvSpPr>
        <p:spPr bwMode="auto">
          <a:xfrm>
            <a:off x="1473194" y="1386113"/>
            <a:ext cx="8911771" cy="219528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defRPr/>
            </a:pPr>
            <a:r>
              <a:rPr lang="es-ES" dirty="0"/>
              <a:t>Llenar la plantilla para crear el catálogo</a:t>
            </a:r>
          </a:p>
          <a:p>
            <a:pPr eaLnBrk="1" hangingPunct="1">
              <a:defRPr/>
            </a:pPr>
            <a:endParaRPr lang="en-US" altLang="en-US" dirty="0">
              <a:cs typeface="Arial" panose="020B0604020202020204" pitchFamily="34" charset="0"/>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Content Placeholder 5">
            <a:extLst>
              <a:ext uri="{FF2B5EF4-FFF2-40B4-BE49-F238E27FC236}">
                <a16:creationId xmlns:a16="http://schemas.microsoft.com/office/drawing/2014/main" id="{AA995C50-2664-4516-929C-AF5FB9BFA6CB}"/>
              </a:ext>
            </a:extLst>
          </p:cNvPr>
          <p:cNvSpPr>
            <a:spLocks noGrp="1" noChangeArrowheads="1"/>
          </p:cNvSpPr>
          <p:nvPr>
            <p:ph type="body" sz="quarter" idx="10"/>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defRPr/>
            </a:pPr>
            <a:r>
              <a:rPr lang="en-US" dirty="0"/>
              <a:t>Header tab (</a:t>
            </a:r>
            <a:r>
              <a:rPr lang="en-US" dirty="0" err="1"/>
              <a:t>Encabezado</a:t>
            </a:r>
            <a:r>
              <a:rPr lang="en-US" dirty="0"/>
              <a:t>)</a:t>
            </a:r>
            <a:endParaRPr lang="en-US" altLang="en-US" dirty="0">
              <a:cs typeface="Arial" panose="020B0604020202020204" pitchFamily="34" charset="0"/>
            </a:endParaRPr>
          </a:p>
        </p:txBody>
      </p:sp>
      <p:sp>
        <p:nvSpPr>
          <p:cNvPr id="5" name="Text Placeholder 4">
            <a:extLst>
              <a:ext uri="{FF2B5EF4-FFF2-40B4-BE49-F238E27FC236}">
                <a16:creationId xmlns:a16="http://schemas.microsoft.com/office/drawing/2014/main" id="{502E5D84-A99E-4D43-902D-B80705FEE1ED}"/>
              </a:ext>
            </a:extLst>
          </p:cNvPr>
          <p:cNvSpPr>
            <a:spLocks noGrp="1"/>
          </p:cNvSpPr>
          <p:nvPr>
            <p:ph type="body" sz="quarter" idx="11"/>
          </p:nvPr>
        </p:nvSpPr>
        <p:spPr>
          <a:xfrm>
            <a:off x="624337" y="1420136"/>
            <a:ext cx="10551663" cy="1033908"/>
          </a:xfrm>
        </p:spPr>
        <p:txBody>
          <a:bodyPr/>
          <a:lstStyle/>
          <a:p>
            <a:r>
              <a:rPr lang="es-ES" sz="1800" dirty="0"/>
              <a:t>La primera página del tablero Excel  «Encabezado» para crear el Catálogo. </a:t>
            </a:r>
          </a:p>
          <a:p>
            <a:r>
              <a:rPr lang="es-ES" sz="1800" dirty="0"/>
              <a:t>Esta hoja contiene las identificaciones del Comprador y del Proveedor y por último, el código del idioma. Los campos en naranja son obligatorios.</a:t>
            </a:r>
            <a:endParaRPr lang="fil-PH" sz="1800" dirty="0"/>
          </a:p>
        </p:txBody>
      </p:sp>
      <p:pic>
        <p:nvPicPr>
          <p:cNvPr id="9" name="Picture 2">
            <a:extLst>
              <a:ext uri="{FF2B5EF4-FFF2-40B4-BE49-F238E27FC236}">
                <a16:creationId xmlns:a16="http://schemas.microsoft.com/office/drawing/2014/main" id="{5BA91E56-67CF-4EFC-BF76-02EED5035E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2579919"/>
            <a:ext cx="8689418" cy="364807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1" name="Content Placeholder 10">
            <a:extLst>
              <a:ext uri="{FF2B5EF4-FFF2-40B4-BE49-F238E27FC236}">
                <a16:creationId xmlns:a16="http://schemas.microsoft.com/office/drawing/2014/main" id="{3380509F-9437-4346-9E7D-AB02EDEE3368}"/>
              </a:ext>
            </a:extLst>
          </p:cNvPr>
          <p:cNvSpPr>
            <a:spLocks noGrp="1" noChangeArrowheads="1"/>
          </p:cNvSpPr>
          <p:nvPr>
            <p:ph type="body" sz="quarter" idx="10"/>
          </p:nvPr>
        </p:nvSpPr>
        <p:spPr bwMode="auto">
          <a:xfrm>
            <a:off x="623888" y="446088"/>
            <a:ext cx="10552112" cy="67468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defRPr/>
            </a:pPr>
            <a:r>
              <a:rPr lang="en-US" dirty="0"/>
              <a:t>Data 1</a:t>
            </a:r>
            <a:endParaRPr lang="en-US" altLang="en-US" dirty="0">
              <a:cs typeface="Arial" panose="020B0604020202020204" pitchFamily="34" charset="0"/>
            </a:endParaRPr>
          </a:p>
        </p:txBody>
      </p:sp>
      <p:sp>
        <p:nvSpPr>
          <p:cNvPr id="3" name="Text Placeholder 2">
            <a:extLst>
              <a:ext uri="{FF2B5EF4-FFF2-40B4-BE49-F238E27FC236}">
                <a16:creationId xmlns:a16="http://schemas.microsoft.com/office/drawing/2014/main" id="{199A2CEC-DF5E-4F4B-BB6F-CF0A9F3981DD}"/>
              </a:ext>
            </a:extLst>
          </p:cNvPr>
          <p:cNvSpPr>
            <a:spLocks noGrp="1"/>
          </p:cNvSpPr>
          <p:nvPr>
            <p:ph type="body" sz="quarter" idx="11"/>
          </p:nvPr>
        </p:nvSpPr>
        <p:spPr>
          <a:xfrm>
            <a:off x="624337" y="1371600"/>
            <a:ext cx="10551663" cy="674687"/>
          </a:xfrm>
        </p:spPr>
        <p:txBody>
          <a:bodyPr/>
          <a:lstStyle/>
          <a:p>
            <a:r>
              <a:rPr lang="es-ES" sz="1800" dirty="0"/>
              <a:t>La ficha de datos contiene toda la información para la creación del catálogo que va a cargar y publicar en el portal de . Vamos a detallar este formulario más adelante en la presentación.</a:t>
            </a:r>
            <a:endParaRPr lang="fil-PH" sz="1800" dirty="0"/>
          </a:p>
          <a:p>
            <a:endParaRPr lang="en-US" sz="1800" dirty="0"/>
          </a:p>
          <a:p>
            <a:endParaRPr lang="en-PH" sz="1800" dirty="0"/>
          </a:p>
        </p:txBody>
      </p:sp>
      <p:pic>
        <p:nvPicPr>
          <p:cNvPr id="9" name="Picture 2">
            <a:extLst>
              <a:ext uri="{FF2B5EF4-FFF2-40B4-BE49-F238E27FC236}">
                <a16:creationId xmlns:a16="http://schemas.microsoft.com/office/drawing/2014/main" id="{160E5F9C-FF19-4E0D-8EF6-A4FA5C317F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3891" y="2297112"/>
            <a:ext cx="8712106" cy="36576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3">
            <a:extLst>
              <a:ext uri="{FF2B5EF4-FFF2-40B4-BE49-F238E27FC236}">
                <a16:creationId xmlns:a16="http://schemas.microsoft.com/office/drawing/2014/main" id="{CB9DDE24-50DC-4CA8-8925-F398F8E41D8B}"/>
              </a:ext>
            </a:extLst>
          </p:cNvPr>
          <p:cNvSpPr>
            <a:spLocks noGrp="1" noChangeArrowheads="1"/>
          </p:cNvSpPr>
          <p:nvPr>
            <p:ph type="body" sz="quarter" idx="10"/>
          </p:nvPr>
        </p:nvSpPr>
        <p:spPr bwMode="auto">
          <a:xfrm>
            <a:off x="623888" y="446088"/>
            <a:ext cx="10552112" cy="67468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defRPr/>
            </a:pPr>
            <a:r>
              <a:rPr lang="en-US" dirty="0"/>
              <a:t>All Fields (</a:t>
            </a:r>
            <a:r>
              <a:rPr lang="en-US" dirty="0" err="1"/>
              <a:t>Todos</a:t>
            </a:r>
            <a:r>
              <a:rPr lang="en-US" dirty="0"/>
              <a:t> los </a:t>
            </a:r>
            <a:r>
              <a:rPr lang="en-US" dirty="0" err="1"/>
              <a:t>campos</a:t>
            </a:r>
            <a:r>
              <a:rPr lang="en-US" dirty="0"/>
              <a:t>)</a:t>
            </a:r>
            <a:endParaRPr lang="en-US" altLang="en-US" dirty="0"/>
          </a:p>
        </p:txBody>
      </p:sp>
      <p:sp>
        <p:nvSpPr>
          <p:cNvPr id="56324" name="Text Placeholder 1">
            <a:extLst>
              <a:ext uri="{FF2B5EF4-FFF2-40B4-BE49-F238E27FC236}">
                <a16:creationId xmlns:a16="http://schemas.microsoft.com/office/drawing/2014/main" id="{5366E568-A180-4087-A183-63FDB4F9F93D}"/>
              </a:ext>
            </a:extLst>
          </p:cNvPr>
          <p:cNvSpPr>
            <a:spLocks noGrp="1" noChangeArrowheads="1"/>
          </p:cNvSpPr>
          <p:nvPr>
            <p:ph type="body" sz="quarter" idx="11"/>
          </p:nvPr>
        </p:nvSpPr>
        <p:spPr bwMode="auto">
          <a:xfrm>
            <a:off x="623888" y="1328737"/>
            <a:ext cx="10552112" cy="11858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None/>
            </a:pPr>
            <a:r>
              <a:rPr lang="en-US" sz="1800" dirty="0"/>
              <a:t>All Fields - </a:t>
            </a:r>
            <a:r>
              <a:rPr lang="es-CO" sz="1800" dirty="0"/>
              <a:t>donde se puede encontrar toda la información del catálogo en resumen con algunas indicaciones como la máxima cantidad de caracteres, o si es un campo obligatorio u opcional. </a:t>
            </a:r>
            <a:endParaRPr lang="en-US" sz="1800" dirty="0"/>
          </a:p>
          <a:p>
            <a:pPr marL="0" indent="0">
              <a:buNone/>
            </a:pPr>
            <a:endParaRPr lang="en-US" sz="1800" dirty="0"/>
          </a:p>
        </p:txBody>
      </p:sp>
      <p:pic>
        <p:nvPicPr>
          <p:cNvPr id="7" name="Picture 2">
            <a:extLst>
              <a:ext uri="{FF2B5EF4-FFF2-40B4-BE49-F238E27FC236}">
                <a16:creationId xmlns:a16="http://schemas.microsoft.com/office/drawing/2014/main" id="{F05D3740-80C2-4D6D-A8C2-D3A4832344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133600"/>
            <a:ext cx="9165771" cy="384806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a:extLst>
              <a:ext uri="{FF2B5EF4-FFF2-40B4-BE49-F238E27FC236}">
                <a16:creationId xmlns:a16="http://schemas.microsoft.com/office/drawing/2014/main" id="{71B11415-C4CA-4AD8-BF8F-B7718FFC6731}"/>
              </a:ext>
            </a:extLst>
          </p:cNvPr>
          <p:cNvSpPr>
            <a:spLocks noGrp="1" noChangeArrowheads="1"/>
          </p:cNvSpPr>
          <p:nvPr>
            <p:ph type="body" sz="quarter" idx="10"/>
          </p:nvPr>
        </p:nvSpPr>
        <p:spPr bwMode="auto">
          <a:xfrm>
            <a:off x="623888" y="446088"/>
            <a:ext cx="10552112" cy="67468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defRPr/>
            </a:pPr>
            <a:r>
              <a:rPr lang="en-US" dirty="0"/>
              <a:t>Instructions (</a:t>
            </a:r>
            <a:r>
              <a:rPr lang="es-ES" dirty="0"/>
              <a:t>Instrucciones)</a:t>
            </a:r>
            <a:endParaRPr lang="en-US" altLang="en-US" dirty="0"/>
          </a:p>
        </p:txBody>
      </p:sp>
      <p:sp>
        <p:nvSpPr>
          <p:cNvPr id="57347" name="Text Placeholder 1">
            <a:extLst>
              <a:ext uri="{FF2B5EF4-FFF2-40B4-BE49-F238E27FC236}">
                <a16:creationId xmlns:a16="http://schemas.microsoft.com/office/drawing/2014/main" id="{EEEF3AF4-8B84-4614-9353-67DDAAD2B01B}"/>
              </a:ext>
            </a:extLst>
          </p:cNvPr>
          <p:cNvSpPr>
            <a:spLocks noGrp="1" noChangeArrowheads="1"/>
          </p:cNvSpPr>
          <p:nvPr>
            <p:ph type="body" sz="quarter" idx="11"/>
          </p:nvPr>
        </p:nvSpPr>
        <p:spPr bwMode="auto">
          <a:xfrm>
            <a:off x="623888" y="1447800"/>
            <a:ext cx="10552112" cy="674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None/>
            </a:pPr>
            <a:r>
              <a:rPr lang="es-ES" sz="1800" dirty="0"/>
              <a:t>La pestaña «Instrucciones» le proporciona: Información detallada sobre cada una de las columnas. Los pasos para cargar la plantilla en catálogo y su publicación.</a:t>
            </a:r>
            <a:endParaRPr lang="fil-PH" sz="1800" dirty="0"/>
          </a:p>
        </p:txBody>
      </p:sp>
      <p:pic>
        <p:nvPicPr>
          <p:cNvPr id="4" name="Picture 2">
            <a:extLst>
              <a:ext uri="{FF2B5EF4-FFF2-40B4-BE49-F238E27FC236}">
                <a16:creationId xmlns:a16="http://schemas.microsoft.com/office/drawing/2014/main" id="{92DDC664-DA59-4444-AE99-C2552DC6CF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4167" y="2362200"/>
            <a:ext cx="8611554" cy="361538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B8AAFCE-E4A4-4C33-9480-66CEDF493825}"/>
              </a:ext>
            </a:extLst>
          </p:cNvPr>
          <p:cNvSpPr>
            <a:spLocks noGrp="1"/>
          </p:cNvSpPr>
          <p:nvPr>
            <p:ph type="body" sz="quarter" idx="10"/>
          </p:nvPr>
        </p:nvSpPr>
        <p:spPr/>
        <p:txBody>
          <a:bodyPr/>
          <a:lstStyle/>
          <a:p>
            <a:pPr eaLnBrk="1" fontAlgn="auto" hangingPunct="1">
              <a:spcAft>
                <a:spcPts val="0"/>
              </a:spcAft>
              <a:defRPr/>
            </a:pPr>
            <a:r>
              <a:rPr lang="en-US" dirty="0"/>
              <a:t>UOM(</a:t>
            </a:r>
            <a:r>
              <a:rPr lang="es-ES" dirty="0"/>
              <a:t>Unidad de Medida)</a:t>
            </a:r>
            <a:endParaRPr lang="en-PH" dirty="0"/>
          </a:p>
        </p:txBody>
      </p:sp>
      <p:sp>
        <p:nvSpPr>
          <p:cNvPr id="3" name="Text Placeholder 2">
            <a:extLst>
              <a:ext uri="{FF2B5EF4-FFF2-40B4-BE49-F238E27FC236}">
                <a16:creationId xmlns:a16="http://schemas.microsoft.com/office/drawing/2014/main" id="{567219B1-D0D9-4888-967C-B521D1C56705}"/>
              </a:ext>
            </a:extLst>
          </p:cNvPr>
          <p:cNvSpPr>
            <a:spLocks noGrp="1"/>
          </p:cNvSpPr>
          <p:nvPr>
            <p:ph type="body" sz="quarter" idx="11"/>
          </p:nvPr>
        </p:nvSpPr>
        <p:spPr>
          <a:xfrm>
            <a:off x="624337" y="1328292"/>
            <a:ext cx="9281663" cy="957708"/>
          </a:xfrm>
        </p:spPr>
        <p:txBody>
          <a:bodyPr/>
          <a:lstStyle/>
          <a:p>
            <a:pPr marL="0" indent="0">
              <a:buNone/>
            </a:pPr>
            <a:r>
              <a:rPr lang="es-ES" sz="1800" dirty="0"/>
              <a:t>La pestaña «Unidad de Medida» contiene todas la Unidades de Medidas aceptadas.</a:t>
            </a:r>
          </a:p>
          <a:p>
            <a:pPr marL="0" indent="0">
              <a:buNone/>
            </a:pPr>
            <a:endParaRPr lang="en-US" sz="1800" dirty="0"/>
          </a:p>
          <a:p>
            <a:pPr marL="0" indent="0">
              <a:buNone/>
            </a:pPr>
            <a:endParaRPr lang="en-PH" sz="1800" dirty="0"/>
          </a:p>
        </p:txBody>
      </p:sp>
      <p:pic>
        <p:nvPicPr>
          <p:cNvPr id="7" name="Picture 2">
            <a:extLst>
              <a:ext uri="{FF2B5EF4-FFF2-40B4-BE49-F238E27FC236}">
                <a16:creationId xmlns:a16="http://schemas.microsoft.com/office/drawing/2014/main" id="{5A52C7D6-43F5-4840-A264-4B74F6F25A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5168" y="1905000"/>
            <a:ext cx="9281663" cy="3896717"/>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B809ABE-D29B-4A12-BB3C-3331D109B6D8}"/>
              </a:ext>
            </a:extLst>
          </p:cNvPr>
          <p:cNvSpPr>
            <a:spLocks noGrp="1"/>
          </p:cNvSpPr>
          <p:nvPr>
            <p:ph type="body" sz="quarter" idx="10"/>
          </p:nvPr>
        </p:nvSpPr>
        <p:spPr/>
        <p:txBody>
          <a:bodyPr/>
          <a:lstStyle/>
          <a:p>
            <a:pPr eaLnBrk="1" fontAlgn="auto" hangingPunct="1">
              <a:spcAft>
                <a:spcPts val="0"/>
              </a:spcAft>
              <a:defRPr/>
            </a:pPr>
            <a:r>
              <a:rPr lang="en-US" dirty="0"/>
              <a:t>UNSPC</a:t>
            </a:r>
            <a:endParaRPr lang="en-PH" dirty="0"/>
          </a:p>
        </p:txBody>
      </p:sp>
      <p:sp>
        <p:nvSpPr>
          <p:cNvPr id="3" name="Text Placeholder 2">
            <a:extLst>
              <a:ext uri="{FF2B5EF4-FFF2-40B4-BE49-F238E27FC236}">
                <a16:creationId xmlns:a16="http://schemas.microsoft.com/office/drawing/2014/main" id="{5689D105-2D4C-4BD9-BE2B-26B34571CF5F}"/>
              </a:ext>
            </a:extLst>
          </p:cNvPr>
          <p:cNvSpPr>
            <a:spLocks noGrp="1"/>
          </p:cNvSpPr>
          <p:nvPr>
            <p:ph type="body" sz="quarter" idx="11"/>
          </p:nvPr>
        </p:nvSpPr>
        <p:spPr>
          <a:xfrm>
            <a:off x="624336" y="1371600"/>
            <a:ext cx="10551663" cy="1186308"/>
          </a:xfrm>
        </p:spPr>
        <p:txBody>
          <a:bodyPr/>
          <a:lstStyle/>
          <a:p>
            <a:pPr marL="0" indent="0">
              <a:buNone/>
            </a:pPr>
            <a:r>
              <a:rPr lang="es-ES" sz="1800" dirty="0"/>
              <a:t>Código de clasificaciones: Escoja el código de clasificación más apropiado para este artículo de la lista de códigos disponible en la pestaña “Código UNSPSC Versión”.</a:t>
            </a:r>
            <a:endParaRPr lang="en-US" sz="1800" dirty="0"/>
          </a:p>
          <a:p>
            <a:endParaRPr lang="en-PH" sz="1800" dirty="0"/>
          </a:p>
        </p:txBody>
      </p:sp>
      <p:pic>
        <p:nvPicPr>
          <p:cNvPr id="10" name="Picture 2">
            <a:extLst>
              <a:ext uri="{FF2B5EF4-FFF2-40B4-BE49-F238E27FC236}">
                <a16:creationId xmlns:a16="http://schemas.microsoft.com/office/drawing/2014/main" id="{FA24E9B6-8DAF-48A3-8C4F-55EEC28769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8915" y="2286000"/>
            <a:ext cx="8694169" cy="365006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B809ABE-D29B-4A12-BB3C-3331D109B6D8}"/>
              </a:ext>
            </a:extLst>
          </p:cNvPr>
          <p:cNvSpPr>
            <a:spLocks noGrp="1"/>
          </p:cNvSpPr>
          <p:nvPr>
            <p:ph type="body" sz="quarter" idx="10"/>
          </p:nvPr>
        </p:nvSpPr>
        <p:spPr/>
        <p:txBody>
          <a:bodyPr/>
          <a:lstStyle/>
          <a:p>
            <a:pPr eaLnBrk="1" fontAlgn="auto" hangingPunct="1">
              <a:spcAft>
                <a:spcPts val="0"/>
              </a:spcAft>
              <a:defRPr/>
            </a:pPr>
            <a:r>
              <a:rPr lang="en-US" dirty="0"/>
              <a:t>Campos Verdes y </a:t>
            </a:r>
            <a:r>
              <a:rPr lang="en-US" dirty="0" err="1"/>
              <a:t>Amarillos</a:t>
            </a:r>
            <a:endParaRPr lang="en-PH" dirty="0"/>
          </a:p>
        </p:txBody>
      </p:sp>
      <p:sp>
        <p:nvSpPr>
          <p:cNvPr id="3" name="Text Placeholder 2">
            <a:extLst>
              <a:ext uri="{FF2B5EF4-FFF2-40B4-BE49-F238E27FC236}">
                <a16:creationId xmlns:a16="http://schemas.microsoft.com/office/drawing/2014/main" id="{5689D105-2D4C-4BD9-BE2B-26B34571CF5F}"/>
              </a:ext>
            </a:extLst>
          </p:cNvPr>
          <p:cNvSpPr>
            <a:spLocks noGrp="1"/>
          </p:cNvSpPr>
          <p:nvPr>
            <p:ph type="body" sz="quarter" idx="11"/>
          </p:nvPr>
        </p:nvSpPr>
        <p:spPr>
          <a:xfrm>
            <a:off x="624336" y="1371600"/>
            <a:ext cx="10551663" cy="1186308"/>
          </a:xfrm>
        </p:spPr>
        <p:txBody>
          <a:bodyPr/>
          <a:lstStyle/>
          <a:p>
            <a:pPr marL="0" indent="0">
              <a:buNone/>
            </a:pPr>
            <a:r>
              <a:rPr lang="es-ES" sz="1800" dirty="0"/>
              <a:t>Cuando usted mira la plantilla que se le ha enviado, usted se dará cuenta de que algunos campos están resaltadas en verde y otros se resaltan en amarillo. Campos de color verde son obligatorios y en amarillo son los datos opcionales.</a:t>
            </a:r>
            <a:endParaRPr lang="en-US" sz="1800" dirty="0"/>
          </a:p>
        </p:txBody>
      </p:sp>
      <p:pic>
        <p:nvPicPr>
          <p:cNvPr id="5" name="Picture 2">
            <a:extLst>
              <a:ext uri="{FF2B5EF4-FFF2-40B4-BE49-F238E27FC236}">
                <a16:creationId xmlns:a16="http://schemas.microsoft.com/office/drawing/2014/main" id="{8124B8A0-0E4B-4197-81DB-66828D8244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8605" y="2547022"/>
            <a:ext cx="9794789" cy="31242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7727160"/>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a:extLst>
              <a:ext uri="{FF2B5EF4-FFF2-40B4-BE49-F238E27FC236}">
                <a16:creationId xmlns:a16="http://schemas.microsoft.com/office/drawing/2014/main" id="{E2E3CAEE-4EFD-4BAC-8000-6223CAB05C03}"/>
              </a:ext>
            </a:extLst>
          </p:cNvPr>
          <p:cNvSpPr txBox="1">
            <a:spLocks noChangeArrowheads="1"/>
          </p:cNvSpPr>
          <p:nvPr/>
        </p:nvSpPr>
        <p:spPr bwMode="auto">
          <a:xfrm>
            <a:off x="1524000" y="838200"/>
            <a:ext cx="914400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a:defRPr sz="1700">
                <a:solidFill>
                  <a:schemeClr val="tx1"/>
                </a:solidFill>
                <a:latin typeface="GillSans"/>
                <a:cs typeface="Arial" panose="020B0604020202020204" pitchFamily="34" charset="0"/>
              </a:defRPr>
            </a:lvl1pPr>
            <a:lvl2pPr marL="742950" indent="-285750" defTabSz="457200">
              <a:defRPr sz="1700">
                <a:solidFill>
                  <a:schemeClr val="tx1"/>
                </a:solidFill>
                <a:latin typeface="GillSans"/>
                <a:cs typeface="Arial" panose="020B0604020202020204" pitchFamily="34" charset="0"/>
              </a:defRPr>
            </a:lvl2pPr>
            <a:lvl3pPr marL="1143000" indent="-228600" defTabSz="457200">
              <a:defRPr sz="1700">
                <a:solidFill>
                  <a:schemeClr val="tx1"/>
                </a:solidFill>
                <a:latin typeface="GillSans"/>
                <a:cs typeface="Arial" panose="020B0604020202020204" pitchFamily="34" charset="0"/>
              </a:defRPr>
            </a:lvl3pPr>
            <a:lvl4pPr marL="1600200" indent="-228600" defTabSz="457200">
              <a:defRPr sz="1700">
                <a:solidFill>
                  <a:schemeClr val="tx1"/>
                </a:solidFill>
                <a:latin typeface="GillSans"/>
                <a:cs typeface="Arial" panose="020B0604020202020204" pitchFamily="34" charset="0"/>
              </a:defRPr>
            </a:lvl4pPr>
            <a:lvl5pPr marL="2057400" indent="-228600" defTabSz="457200">
              <a:defRPr sz="1700">
                <a:solidFill>
                  <a:schemeClr val="tx1"/>
                </a:solidFill>
                <a:latin typeface="GillSans"/>
                <a:cs typeface="Arial" panose="020B0604020202020204" pitchFamily="34" charset="0"/>
              </a:defRPr>
            </a:lvl5pPr>
            <a:lvl6pPr marL="2514600" indent="-228600" defTabSz="4572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defTabSz="4572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defTabSz="4572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defTabSz="457200" eaLnBrk="0" fontAlgn="base" hangingPunct="0">
              <a:spcBef>
                <a:spcPct val="0"/>
              </a:spcBef>
              <a:spcAft>
                <a:spcPct val="0"/>
              </a:spcAft>
              <a:defRPr sz="1700">
                <a:solidFill>
                  <a:schemeClr val="tx1"/>
                </a:solidFill>
                <a:latin typeface="GillSans"/>
                <a:cs typeface="Arial" panose="020B0604020202020204" pitchFamily="34" charset="0"/>
              </a:defRPr>
            </a:lvl9pPr>
          </a:lstStyle>
          <a:p>
            <a:pPr eaLnBrk="1" hangingPunct="1">
              <a:spcBef>
                <a:spcPct val="20000"/>
              </a:spcBef>
              <a:buClr>
                <a:srgbClr val="77B800"/>
              </a:buClr>
              <a:buFont typeface="Arial" panose="020B0604020202020204" pitchFamily="34" charset="0"/>
              <a:buNone/>
            </a:pPr>
            <a:endParaRPr lang="en-US" altLang="en-US" sz="2200">
              <a:solidFill>
                <a:srgbClr val="006699"/>
              </a:solidFill>
              <a:latin typeface="Arial" panose="020B0604020202020204" pitchFamily="34" charset="0"/>
            </a:endParaRPr>
          </a:p>
        </p:txBody>
      </p:sp>
      <p:sp>
        <p:nvSpPr>
          <p:cNvPr id="63491" name="Text Placeholder 1">
            <a:extLst>
              <a:ext uri="{FF2B5EF4-FFF2-40B4-BE49-F238E27FC236}">
                <a16:creationId xmlns:a16="http://schemas.microsoft.com/office/drawing/2014/main" id="{70E5C284-1E4E-4A25-A0F2-7BF42A3F8698}"/>
              </a:ext>
            </a:extLst>
          </p:cNvPr>
          <p:cNvSpPr>
            <a:spLocks noGrp="1" noChangeArrowheads="1"/>
          </p:cNvSpPr>
          <p:nvPr>
            <p:ph type="body" sz="quarter" idx="10"/>
          </p:nvPr>
        </p:nvSpPr>
        <p:spPr bwMode="auto">
          <a:xfrm>
            <a:off x="1524000" y="1066800"/>
            <a:ext cx="8128000" cy="20574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es-ES_tradnl" dirty="0"/>
              <a:t>Crear un archivo anexo de: imágenes, fotos, documentos PDF</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7">
            <a:extLst>
              <a:ext uri="{FF2B5EF4-FFF2-40B4-BE49-F238E27FC236}">
                <a16:creationId xmlns:a16="http://schemas.microsoft.com/office/drawing/2014/main" id="{1618A73B-7C8C-423D-8BDB-C693D50A5A65}"/>
              </a:ext>
            </a:extLst>
          </p:cNvPr>
          <p:cNvPicPr>
            <a:picLocks noChangeAspect="1" noChangeArrowheads="1"/>
          </p:cNvPicPr>
          <p:nvPr/>
        </p:nvPicPr>
        <p:blipFill>
          <a:blip r:embed="rId3"/>
          <a:srcRect/>
          <a:stretch>
            <a:fillRect/>
          </a:stretch>
        </p:blipFill>
        <p:spPr bwMode="auto">
          <a:xfrm>
            <a:off x="1905000" y="2257425"/>
            <a:ext cx="8124825" cy="34290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64515" name="Rectangle 4">
            <a:extLst>
              <a:ext uri="{FF2B5EF4-FFF2-40B4-BE49-F238E27FC236}">
                <a16:creationId xmlns:a16="http://schemas.microsoft.com/office/drawing/2014/main" id="{BE42ACDE-342F-43E1-9068-26C6A036C9A3}"/>
              </a:ext>
            </a:extLst>
          </p:cNvPr>
          <p:cNvSpPr>
            <a:spLocks noGrp="1" noChangeArrowheads="1"/>
          </p:cNvSpPr>
          <p:nvPr>
            <p:ph type="body" sz="quarter" idx="10"/>
          </p:nvPr>
        </p:nvSpPr>
        <p:spPr bwMode="auto">
          <a:xfrm>
            <a:off x="623888" y="446088"/>
            <a:ext cx="10552112" cy="674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buClr>
                <a:srgbClr val="76B749"/>
              </a:buClr>
            </a:pPr>
            <a:r>
              <a:rPr lang="en-US" altLang="en-US">
                <a:cs typeface="Arial" panose="020B0604020202020204" pitchFamily="34" charset="0"/>
              </a:rPr>
              <a:t>SCF Template – Header Tab</a:t>
            </a:r>
          </a:p>
        </p:txBody>
      </p:sp>
      <p:sp>
        <p:nvSpPr>
          <p:cNvPr id="64516" name="Text Placeholder 1">
            <a:extLst>
              <a:ext uri="{FF2B5EF4-FFF2-40B4-BE49-F238E27FC236}">
                <a16:creationId xmlns:a16="http://schemas.microsoft.com/office/drawing/2014/main" id="{AB68741F-8082-433B-95F0-5CC9234B7ACC}"/>
              </a:ext>
            </a:extLst>
          </p:cNvPr>
          <p:cNvSpPr>
            <a:spLocks noGrp="1" noChangeArrowheads="1"/>
          </p:cNvSpPr>
          <p:nvPr>
            <p:ph type="body" sz="quarter" idx="11"/>
          </p:nvPr>
        </p:nvSpPr>
        <p:spPr bwMode="auto">
          <a:xfrm>
            <a:off x="623888" y="1292225"/>
            <a:ext cx="10552112" cy="765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800">
                <a:cs typeface="Arial" panose="020B0604020202020204" pitchFamily="34" charset="0"/>
              </a:rPr>
              <a:t>Catalog Header information – This sheet contains the Buyer and Suppler IDs and language code. Items in orange are mandatory fields.</a:t>
            </a:r>
          </a:p>
          <a:p>
            <a:pPr marL="0" indent="0" eaLnBrk="1" hangingPunct="1">
              <a:buFontTx/>
              <a:buNone/>
            </a:pPr>
            <a:endParaRPr lang="en-PH" altLang="en-US" sz="1800"/>
          </a:p>
        </p:txBody>
      </p:sp>
      <p:sp>
        <p:nvSpPr>
          <p:cNvPr id="8" name="Rectangle 7">
            <a:extLst>
              <a:ext uri="{FF2B5EF4-FFF2-40B4-BE49-F238E27FC236}">
                <a16:creationId xmlns:a16="http://schemas.microsoft.com/office/drawing/2014/main" id="{216F687C-D61B-49E7-AFB5-A97A2A043342}"/>
              </a:ext>
            </a:extLst>
          </p:cNvPr>
          <p:cNvSpPr/>
          <p:nvPr/>
        </p:nvSpPr>
        <p:spPr>
          <a:xfrm>
            <a:off x="2209800" y="5311775"/>
            <a:ext cx="590550" cy="22225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
        <p:nvSpPr>
          <p:cNvPr id="9" name="Rectangle 8">
            <a:extLst>
              <a:ext uri="{FF2B5EF4-FFF2-40B4-BE49-F238E27FC236}">
                <a16:creationId xmlns:a16="http://schemas.microsoft.com/office/drawing/2014/main" id="{EFF79574-0CCD-4661-BE8F-CA4716A56095}"/>
              </a:ext>
            </a:extLst>
          </p:cNvPr>
          <p:cNvSpPr/>
          <p:nvPr/>
        </p:nvSpPr>
        <p:spPr>
          <a:xfrm>
            <a:off x="7815263" y="3606800"/>
            <a:ext cx="1304925" cy="312738"/>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
        <p:nvSpPr>
          <p:cNvPr id="11" name="Line Callout 2 10">
            <a:extLst>
              <a:ext uri="{FF2B5EF4-FFF2-40B4-BE49-F238E27FC236}">
                <a16:creationId xmlns:a16="http://schemas.microsoft.com/office/drawing/2014/main" id="{B90B3379-73EE-4E88-971B-DB0B2D7ABAD8}"/>
              </a:ext>
            </a:extLst>
          </p:cNvPr>
          <p:cNvSpPr/>
          <p:nvPr/>
        </p:nvSpPr>
        <p:spPr>
          <a:xfrm flipH="1">
            <a:off x="5253038" y="4416425"/>
            <a:ext cx="1725612" cy="765175"/>
          </a:xfrm>
          <a:prstGeom prst="borderCallout2">
            <a:avLst>
              <a:gd name="adj1" fmla="val 18750"/>
              <a:gd name="adj2" fmla="val -8333"/>
              <a:gd name="adj3" fmla="val 18750"/>
              <a:gd name="adj4" fmla="val -16667"/>
              <a:gd name="adj5" fmla="val -53023"/>
              <a:gd name="adj6" fmla="val -73341"/>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eaLnBrk="1" hangingPunct="1">
              <a:buClr>
                <a:schemeClr val="bg1"/>
              </a:buClr>
              <a:defRPr/>
            </a:pPr>
            <a:r>
              <a:rPr lang="en-US" sz="1050" b="1" i="1" dirty="0">
                <a:solidFill>
                  <a:srgbClr val="006699"/>
                </a:solidFill>
                <a:latin typeface="+mj-lt"/>
              </a:rPr>
              <a:t>If not pre-populated, please contact </a:t>
            </a:r>
            <a:r>
              <a:rPr lang="en-US" sz="1050" b="1" i="1" dirty="0" err="1">
                <a:solidFill>
                  <a:srgbClr val="006699"/>
                </a:solidFill>
                <a:latin typeface="+mj-lt"/>
              </a:rPr>
              <a:t>Hubwoo</a:t>
            </a:r>
            <a:endParaRPr lang="en-US" sz="1050" b="1" i="1" dirty="0">
              <a:solidFill>
                <a:srgbClr val="006699"/>
              </a:solidFill>
              <a:latin typeface="+mj-lt"/>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Content Placeholder 1">
            <a:extLst>
              <a:ext uri="{FF2B5EF4-FFF2-40B4-BE49-F238E27FC236}">
                <a16:creationId xmlns:a16="http://schemas.microsoft.com/office/drawing/2014/main" id="{BD38C76A-062D-4A5B-997C-C66CD279DD30}"/>
              </a:ext>
            </a:extLst>
          </p:cNvPr>
          <p:cNvSpPr>
            <a:spLocks noGrp="1"/>
          </p:cNvSpPr>
          <p:nvPr>
            <p:ph type="body" sz="quarter" idx="10"/>
          </p:nvPr>
        </p:nvSpPr>
        <p:spPr>
          <a:xfrm>
            <a:off x="623888" y="446088"/>
            <a:ext cx="10552112" cy="674687"/>
          </a:xfrm>
        </p:spPr>
        <p:txBody>
          <a:bodyPr/>
          <a:lstStyle/>
          <a:p>
            <a:pPr eaLnBrk="1" fontAlgn="auto" hangingPunct="1">
              <a:spcAft>
                <a:spcPts val="0"/>
              </a:spcAft>
              <a:buClr>
                <a:srgbClr val="76B749"/>
              </a:buClr>
              <a:defRPr/>
            </a:pPr>
            <a:r>
              <a:rPr lang="en-US" altLang="en-US" dirty="0">
                <a:cs typeface="Arial" panose="020B0604020202020204" pitchFamily="34" charset="0"/>
              </a:rPr>
              <a:t>Agenda</a:t>
            </a:r>
          </a:p>
        </p:txBody>
      </p:sp>
      <p:sp>
        <p:nvSpPr>
          <p:cNvPr id="2" name="Text Placeholder 1">
            <a:extLst>
              <a:ext uri="{FF2B5EF4-FFF2-40B4-BE49-F238E27FC236}">
                <a16:creationId xmlns:a16="http://schemas.microsoft.com/office/drawing/2014/main" id="{95586C80-39A2-4DF2-BFCF-42E2EA6D37B0}"/>
              </a:ext>
            </a:extLst>
          </p:cNvPr>
          <p:cNvSpPr>
            <a:spLocks noGrp="1"/>
          </p:cNvSpPr>
          <p:nvPr>
            <p:ph type="body" sz="quarter" idx="11"/>
          </p:nvPr>
        </p:nvSpPr>
        <p:spPr>
          <a:xfrm>
            <a:off x="623888" y="1316038"/>
            <a:ext cx="10552112" cy="5694362"/>
          </a:xfrm>
        </p:spPr>
        <p:txBody>
          <a:bodyPr/>
          <a:lstStyle/>
          <a:p>
            <a:pPr marL="0" indent="0">
              <a:buNone/>
            </a:pPr>
            <a:r>
              <a:rPr lang="es-ES" sz="1800" b="1" dirty="0"/>
              <a:t>Bienvenidos a su capacitación catálogo organizado por </a:t>
            </a:r>
            <a:r>
              <a:rPr lang="es-ES" sz="1800" b="1" dirty="0" err="1"/>
              <a:t>Hubwoo</a:t>
            </a:r>
            <a:r>
              <a:rPr lang="es-ES" sz="1800" b="1" dirty="0"/>
              <a:t>  </a:t>
            </a:r>
          </a:p>
          <a:p>
            <a:pPr marL="0" indent="0">
              <a:buNone/>
            </a:pPr>
            <a:r>
              <a:rPr lang="es-ES" sz="1800" dirty="0"/>
              <a:t>Durante esta capacitación, les explicaremos:</a:t>
            </a:r>
          </a:p>
          <a:p>
            <a:r>
              <a:rPr lang="en-US" sz="1800" dirty="0"/>
              <a:t>El </a:t>
            </a:r>
            <a:r>
              <a:rPr lang="en-US" sz="1800" dirty="0" err="1"/>
              <a:t>flujo</a:t>
            </a:r>
            <a:r>
              <a:rPr lang="en-US" sz="1800" dirty="0"/>
              <a:t> del </a:t>
            </a:r>
            <a:r>
              <a:rPr lang="en-US" sz="1800" dirty="0" err="1"/>
              <a:t>trabajo</a:t>
            </a:r>
            <a:r>
              <a:rPr lang="en-US" sz="1800" dirty="0"/>
              <a:t> de Catalog Manager</a:t>
            </a:r>
            <a:endParaRPr lang="es-ES" sz="1800" dirty="0"/>
          </a:p>
          <a:p>
            <a:r>
              <a:rPr lang="es-ES" sz="1800" dirty="0"/>
              <a:t>Conectarse al portal </a:t>
            </a:r>
            <a:r>
              <a:rPr lang="es-ES" sz="1800" dirty="0" err="1"/>
              <a:t>Hubwoo</a:t>
            </a:r>
            <a:endParaRPr lang="es-ES" sz="1800" dirty="0"/>
          </a:p>
          <a:p>
            <a:r>
              <a:rPr lang="es-ES" sz="1800" dirty="0"/>
              <a:t>Descargar la plantilla modelo del catálogo</a:t>
            </a:r>
          </a:p>
          <a:p>
            <a:r>
              <a:rPr lang="es-ES" sz="1800" dirty="0"/>
              <a:t>Llenar la plantilla para crear el catálogo</a:t>
            </a:r>
          </a:p>
          <a:p>
            <a:r>
              <a:rPr lang="es-ES" sz="1800" dirty="0"/>
              <a:t>Crear un archivo anexo de: imágenes, fotos, documentos PDF</a:t>
            </a:r>
          </a:p>
          <a:p>
            <a:r>
              <a:rPr lang="es-ES" sz="1800" dirty="0"/>
              <a:t>Cargar la plantilla y el archivo, después de haber sido comprimidos</a:t>
            </a:r>
          </a:p>
          <a:p>
            <a:r>
              <a:rPr lang="es-ES" sz="1800" dirty="0"/>
              <a:t>Verificar y corregir los errores</a:t>
            </a:r>
          </a:p>
          <a:p>
            <a:r>
              <a:rPr lang="es-ES" sz="1800" dirty="0"/>
              <a:t>Publicar el catálogo </a:t>
            </a:r>
          </a:p>
          <a:p>
            <a:endParaRPr lang="fil-PH" sz="2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3">
            <a:extLst>
              <a:ext uri="{FF2B5EF4-FFF2-40B4-BE49-F238E27FC236}">
                <a16:creationId xmlns:a16="http://schemas.microsoft.com/office/drawing/2014/main" id="{2F59FD7D-37A7-4E01-90E2-B3EF1575D82A}"/>
              </a:ext>
            </a:extLst>
          </p:cNvPr>
          <p:cNvSpPr>
            <a:spLocks noGrp="1" noChangeArrowheads="1"/>
          </p:cNvSpPr>
          <p:nvPr>
            <p:ph type="body" sz="quarter" idx="10"/>
          </p:nvPr>
        </p:nvSpPr>
        <p:spPr bwMode="auto">
          <a:xfrm>
            <a:off x="623888" y="446088"/>
            <a:ext cx="10552112" cy="674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eaLnBrk="1" hangingPunct="1">
              <a:buClr>
                <a:srgbClr val="76B749"/>
              </a:buClr>
            </a:pPr>
            <a:r>
              <a:rPr lang="en-US" altLang="en-US">
                <a:cs typeface="Arial" panose="020B0604020202020204" pitchFamily="34" charset="0"/>
              </a:rPr>
              <a:t>Data 1 Tab</a:t>
            </a:r>
          </a:p>
        </p:txBody>
      </p:sp>
      <p:sp>
        <p:nvSpPr>
          <p:cNvPr id="66563" name="Text Placeholder 1">
            <a:extLst>
              <a:ext uri="{FF2B5EF4-FFF2-40B4-BE49-F238E27FC236}">
                <a16:creationId xmlns:a16="http://schemas.microsoft.com/office/drawing/2014/main" id="{47E03DB9-87B8-4A3D-82F6-40060E42F5FF}"/>
              </a:ext>
            </a:extLst>
          </p:cNvPr>
          <p:cNvSpPr>
            <a:spLocks noGrp="1" noChangeArrowheads="1"/>
          </p:cNvSpPr>
          <p:nvPr>
            <p:ph type="body" sz="quarter" idx="11"/>
          </p:nvPr>
        </p:nvSpPr>
        <p:spPr bwMode="auto">
          <a:xfrm>
            <a:off x="623888" y="1360488"/>
            <a:ext cx="10552112" cy="8048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800">
                <a:cs typeface="Arial" panose="020B0604020202020204" pitchFamily="34" charset="0"/>
              </a:rPr>
              <a:t>The Data tab contains all the information for the catalog that you will upload and release to your buyer.  We will go over this form in detail, later in the presentation.  </a:t>
            </a:r>
          </a:p>
          <a:p>
            <a:pPr marL="0" indent="0" eaLnBrk="1" hangingPunct="1">
              <a:buFontTx/>
              <a:buNone/>
            </a:pPr>
            <a:endParaRPr lang="en-PH" altLang="en-US" sz="1800"/>
          </a:p>
        </p:txBody>
      </p:sp>
      <p:pic>
        <p:nvPicPr>
          <p:cNvPr id="4098" name="Picture 2">
            <a:extLst>
              <a:ext uri="{FF2B5EF4-FFF2-40B4-BE49-F238E27FC236}">
                <a16:creationId xmlns:a16="http://schemas.microsoft.com/office/drawing/2014/main" id="{80CBCADE-D809-410E-B5F3-A31203DF1372}"/>
              </a:ext>
            </a:extLst>
          </p:cNvPr>
          <p:cNvPicPr>
            <a:picLocks noChangeAspect="1" noChangeArrowheads="1"/>
          </p:cNvPicPr>
          <p:nvPr/>
        </p:nvPicPr>
        <p:blipFill>
          <a:blip r:embed="rId3"/>
          <a:srcRect/>
          <a:stretch>
            <a:fillRect/>
          </a:stretch>
        </p:blipFill>
        <p:spPr bwMode="auto">
          <a:xfrm>
            <a:off x="1730375" y="2192338"/>
            <a:ext cx="8763000" cy="367982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a:extLst>
              <a:ext uri="{FF2B5EF4-FFF2-40B4-BE49-F238E27FC236}">
                <a16:creationId xmlns:a16="http://schemas.microsoft.com/office/drawing/2014/main" id="{51222120-ED20-4D1C-AFAD-2BBAA7393EEE}"/>
              </a:ext>
            </a:extLst>
          </p:cNvPr>
          <p:cNvSpPr/>
          <p:nvPr/>
        </p:nvSpPr>
        <p:spPr>
          <a:xfrm>
            <a:off x="2362200" y="5638800"/>
            <a:ext cx="685800" cy="3810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a:extLst>
              <a:ext uri="{FF2B5EF4-FFF2-40B4-BE49-F238E27FC236}">
                <a16:creationId xmlns:a16="http://schemas.microsoft.com/office/drawing/2014/main" id="{0388B0D7-D5BA-45B2-9563-68D95FEF6FC5}"/>
              </a:ext>
            </a:extLst>
          </p:cNvPr>
          <p:cNvSpPr>
            <a:spLocks noGrp="1" noChangeArrowheads="1"/>
          </p:cNvSpPr>
          <p:nvPr>
            <p:ph type="body" sz="quarter" idx="10"/>
          </p:nvPr>
        </p:nvSpPr>
        <p:spPr bwMode="auto">
          <a:xfrm>
            <a:off x="623888" y="446088"/>
            <a:ext cx="10552112" cy="674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a:cs typeface="Arial" panose="020B0604020202020204" pitchFamily="34" charset="0"/>
              </a:rPr>
              <a:t>Instructions Sheet</a:t>
            </a:r>
          </a:p>
        </p:txBody>
      </p:sp>
      <p:sp>
        <p:nvSpPr>
          <p:cNvPr id="2" name="Text Placeholder 1">
            <a:extLst>
              <a:ext uri="{FF2B5EF4-FFF2-40B4-BE49-F238E27FC236}">
                <a16:creationId xmlns:a16="http://schemas.microsoft.com/office/drawing/2014/main" id="{C533EE31-27A0-47F6-A1CB-239240D43A7B}"/>
              </a:ext>
            </a:extLst>
          </p:cNvPr>
          <p:cNvSpPr>
            <a:spLocks noGrp="1"/>
          </p:cNvSpPr>
          <p:nvPr>
            <p:ph type="body" sz="quarter" idx="11"/>
          </p:nvPr>
        </p:nvSpPr>
        <p:spPr>
          <a:xfrm>
            <a:off x="623888" y="1284288"/>
            <a:ext cx="10552112" cy="804862"/>
          </a:xfrm>
        </p:spPr>
        <p:txBody>
          <a:bodyPr/>
          <a:lstStyle/>
          <a:p>
            <a:pPr marL="0" indent="0" eaLnBrk="1" hangingPunct="1">
              <a:buFontTx/>
              <a:buNone/>
              <a:defRPr/>
            </a:pPr>
            <a:r>
              <a:rPr lang="en-US" altLang="en-US" sz="1800" dirty="0">
                <a:cs typeface="Arial" panose="020B0604020202020204" pitchFamily="34" charset="0"/>
              </a:rPr>
              <a:t>The Instructions tab gives you information regarding each of the columns and the steps to upload the template into Catalog Manager Supplier.</a:t>
            </a:r>
          </a:p>
          <a:p>
            <a:pPr eaLnBrk="1" hangingPunct="1">
              <a:defRPr/>
            </a:pPr>
            <a:endParaRPr lang="en-PH" sz="1800" dirty="0"/>
          </a:p>
        </p:txBody>
      </p:sp>
      <p:pic>
        <p:nvPicPr>
          <p:cNvPr id="5123" name="Picture 3">
            <a:extLst>
              <a:ext uri="{FF2B5EF4-FFF2-40B4-BE49-F238E27FC236}">
                <a16:creationId xmlns:a16="http://schemas.microsoft.com/office/drawing/2014/main" id="{9DE6E529-3B8F-4989-AF7D-7172FAE61C83}"/>
              </a:ext>
            </a:extLst>
          </p:cNvPr>
          <p:cNvPicPr>
            <a:picLocks noChangeAspect="1" noChangeArrowheads="1"/>
          </p:cNvPicPr>
          <p:nvPr/>
        </p:nvPicPr>
        <p:blipFill>
          <a:blip r:embed="rId3"/>
          <a:srcRect/>
          <a:stretch>
            <a:fillRect/>
          </a:stretch>
        </p:blipFill>
        <p:spPr bwMode="auto">
          <a:xfrm>
            <a:off x="2400300" y="2089150"/>
            <a:ext cx="7391400" cy="441325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a:extLst>
              <a:ext uri="{FF2B5EF4-FFF2-40B4-BE49-F238E27FC236}">
                <a16:creationId xmlns:a16="http://schemas.microsoft.com/office/drawing/2014/main" id="{9F3AB6D8-2DE9-4829-ADA4-0428A0D51496}"/>
              </a:ext>
            </a:extLst>
          </p:cNvPr>
          <p:cNvSpPr/>
          <p:nvPr/>
        </p:nvSpPr>
        <p:spPr>
          <a:xfrm>
            <a:off x="4552950" y="6203950"/>
            <a:ext cx="1143000" cy="4572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0D70371A-E77E-4E23-AEE6-810385AB9307}"/>
              </a:ext>
            </a:extLst>
          </p:cNvPr>
          <p:cNvPicPr>
            <a:picLocks noChangeAspect="1" noChangeArrowheads="1"/>
          </p:cNvPicPr>
          <p:nvPr/>
        </p:nvPicPr>
        <p:blipFill>
          <a:blip r:embed="rId2"/>
          <a:srcRect/>
          <a:stretch>
            <a:fillRect/>
          </a:stretch>
        </p:blipFill>
        <p:spPr bwMode="auto">
          <a:xfrm>
            <a:off x="3048000" y="1909763"/>
            <a:ext cx="5638800" cy="4418012"/>
          </a:xfrm>
          <a:prstGeom prst="rect">
            <a:avLst/>
          </a:prstGeom>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a:extLst>
              <a:ext uri="{FF2B5EF4-FFF2-40B4-BE49-F238E27FC236}">
                <a16:creationId xmlns:a16="http://schemas.microsoft.com/office/drawing/2014/main" id="{D0B9A809-D855-40B1-A8CE-6E7015096980}"/>
              </a:ext>
            </a:extLst>
          </p:cNvPr>
          <p:cNvSpPr/>
          <p:nvPr/>
        </p:nvSpPr>
        <p:spPr>
          <a:xfrm>
            <a:off x="7391400" y="6019800"/>
            <a:ext cx="990600" cy="5334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
        <p:nvSpPr>
          <p:cNvPr id="3" name="Content Placeholder 2">
            <a:extLst>
              <a:ext uri="{FF2B5EF4-FFF2-40B4-BE49-F238E27FC236}">
                <a16:creationId xmlns:a16="http://schemas.microsoft.com/office/drawing/2014/main" id="{3BFE47E0-1E10-43B2-AED5-DBA6A101FCBC}"/>
              </a:ext>
            </a:extLst>
          </p:cNvPr>
          <p:cNvSpPr>
            <a:spLocks noGrp="1"/>
          </p:cNvSpPr>
          <p:nvPr>
            <p:ph type="body" sz="quarter" idx="10"/>
          </p:nvPr>
        </p:nvSpPr>
        <p:spPr>
          <a:xfrm>
            <a:off x="623888" y="446088"/>
            <a:ext cx="10552112" cy="674687"/>
          </a:xfrm>
        </p:spPr>
        <p:txBody>
          <a:bodyPr rtlCol="0">
            <a:normAutofit/>
          </a:bodyPr>
          <a:lstStyle/>
          <a:p>
            <a:pPr eaLnBrk="1" fontAlgn="auto" hangingPunct="1">
              <a:spcAft>
                <a:spcPts val="0"/>
              </a:spcAft>
              <a:defRPr/>
            </a:pPr>
            <a:r>
              <a:rPr lang="en-US" altLang="en-US" dirty="0">
                <a:cs typeface="Arial" panose="020B0604020202020204" pitchFamily="34" charset="0"/>
              </a:rPr>
              <a:t>Unit of Measure Field</a:t>
            </a:r>
            <a:endParaRPr lang="en-US" dirty="0"/>
          </a:p>
        </p:txBody>
      </p:sp>
      <p:sp>
        <p:nvSpPr>
          <p:cNvPr id="70661" name="Text Placeholder 1">
            <a:extLst>
              <a:ext uri="{FF2B5EF4-FFF2-40B4-BE49-F238E27FC236}">
                <a16:creationId xmlns:a16="http://schemas.microsoft.com/office/drawing/2014/main" id="{D80F1E93-5EAA-4AE1-8CEA-F1BD24F815F6}"/>
              </a:ext>
            </a:extLst>
          </p:cNvPr>
          <p:cNvSpPr>
            <a:spLocks noGrp="1" noChangeArrowheads="1"/>
          </p:cNvSpPr>
          <p:nvPr>
            <p:ph type="body" sz="quarter" idx="11"/>
          </p:nvPr>
        </p:nvSpPr>
        <p:spPr bwMode="auto">
          <a:xfrm>
            <a:off x="623888" y="1281113"/>
            <a:ext cx="10552112" cy="533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800"/>
              <a:t>The UOM tab contains all the valid Units of Measure allowed by the buyer.</a:t>
            </a:r>
          </a:p>
          <a:p>
            <a:pPr marL="0" indent="0" eaLnBrk="1" hangingPunct="1">
              <a:buFontTx/>
              <a:buNone/>
            </a:pPr>
            <a:endParaRPr lang="en-US" altLang="en-US" sz="1800"/>
          </a:p>
          <a:p>
            <a:pPr marL="0" indent="0" eaLnBrk="1" hangingPunct="1">
              <a:buFontTx/>
              <a:buNone/>
            </a:pPr>
            <a:endParaRPr lang="en-PH" altLang="en-US" sz="180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Content Placeholder 2">
            <a:extLst>
              <a:ext uri="{FF2B5EF4-FFF2-40B4-BE49-F238E27FC236}">
                <a16:creationId xmlns:a16="http://schemas.microsoft.com/office/drawing/2014/main" id="{19C9B564-B2F6-49F9-809E-53ADC22447E4}"/>
              </a:ext>
            </a:extLst>
          </p:cNvPr>
          <p:cNvSpPr>
            <a:spLocks noGrp="1" noChangeArrowheads="1"/>
          </p:cNvSpPr>
          <p:nvPr>
            <p:ph type="body" sz="quarter" idx="10"/>
          </p:nvPr>
        </p:nvSpPr>
        <p:spPr bwMode="auto">
          <a:xfrm>
            <a:off x="623888" y="446088"/>
            <a:ext cx="10552112" cy="674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a:cs typeface="Arial" panose="020B0604020202020204" pitchFamily="34" charset="0"/>
              </a:rPr>
              <a:t>Classification Codes Tab</a:t>
            </a:r>
            <a:endParaRPr lang="en-US" altLang="en-US"/>
          </a:p>
        </p:txBody>
      </p:sp>
      <p:sp>
        <p:nvSpPr>
          <p:cNvPr id="2" name="Text Placeholder 1">
            <a:extLst>
              <a:ext uri="{FF2B5EF4-FFF2-40B4-BE49-F238E27FC236}">
                <a16:creationId xmlns:a16="http://schemas.microsoft.com/office/drawing/2014/main" id="{E6CF9610-56E5-4C12-96C2-3C38025A0359}"/>
              </a:ext>
            </a:extLst>
          </p:cNvPr>
          <p:cNvSpPr>
            <a:spLocks noGrp="1"/>
          </p:cNvSpPr>
          <p:nvPr>
            <p:ph type="body" sz="quarter" idx="11"/>
          </p:nvPr>
        </p:nvSpPr>
        <p:spPr>
          <a:xfrm>
            <a:off x="623888" y="1371600"/>
            <a:ext cx="11110912" cy="1262063"/>
          </a:xfrm>
        </p:spPr>
        <p:txBody>
          <a:bodyPr/>
          <a:lstStyle/>
          <a:p>
            <a:pPr marL="0" indent="0" eaLnBrk="1" fontAlgn="auto" hangingPunct="1">
              <a:spcAft>
                <a:spcPts val="0"/>
              </a:spcAft>
              <a:buClr>
                <a:srgbClr val="76B749"/>
              </a:buClr>
              <a:buSzPct val="100000"/>
              <a:buFontTx/>
              <a:buNone/>
              <a:defRPr/>
            </a:pPr>
            <a:r>
              <a:rPr lang="en-US" sz="1800" b="1" dirty="0"/>
              <a:t>The Classification Codes tab contains all the valid UNSPSC or </a:t>
            </a:r>
            <a:r>
              <a:rPr lang="en-US" sz="1800" b="1" dirty="0" err="1"/>
              <a:t>eClass</a:t>
            </a:r>
            <a:r>
              <a:rPr lang="en-US" sz="1800" b="1" dirty="0"/>
              <a:t> codes allowed for your Buyer. </a:t>
            </a:r>
          </a:p>
          <a:p>
            <a:pPr eaLnBrk="1" fontAlgn="auto" hangingPunct="1">
              <a:spcAft>
                <a:spcPts val="0"/>
              </a:spcAft>
              <a:buClr>
                <a:srgbClr val="76B749"/>
              </a:buClr>
              <a:buSzPct val="100000"/>
              <a:defRPr/>
            </a:pPr>
            <a:r>
              <a:rPr lang="en-US" sz="1800" dirty="0"/>
              <a:t>UNSPSC or </a:t>
            </a:r>
            <a:r>
              <a:rPr lang="en-US" sz="1800" dirty="0" err="1"/>
              <a:t>eClass</a:t>
            </a:r>
            <a:r>
              <a:rPr lang="en-US" sz="1800" dirty="0"/>
              <a:t> is the 8 digit Classification Code for the item.</a:t>
            </a:r>
          </a:p>
          <a:p>
            <a:pPr eaLnBrk="1" fontAlgn="auto" hangingPunct="1">
              <a:spcAft>
                <a:spcPts val="0"/>
              </a:spcAft>
              <a:buClr>
                <a:srgbClr val="76B749"/>
              </a:buClr>
              <a:buSzPct val="100000"/>
              <a:defRPr/>
            </a:pPr>
            <a:r>
              <a:rPr lang="en-US" sz="1800" dirty="0"/>
              <a:t>If your Buyer requires UNSPSC/</a:t>
            </a:r>
            <a:r>
              <a:rPr lang="en-US" sz="1800" dirty="0" err="1"/>
              <a:t>eClass</a:t>
            </a:r>
            <a:r>
              <a:rPr lang="en-US" sz="1800" dirty="0"/>
              <a:t> Code, contact your buyer to obtain a list.</a:t>
            </a:r>
          </a:p>
          <a:p>
            <a:pPr eaLnBrk="1" fontAlgn="auto" hangingPunct="1">
              <a:spcAft>
                <a:spcPts val="0"/>
              </a:spcAft>
              <a:buClr>
                <a:srgbClr val="76B749"/>
              </a:buClr>
              <a:buSzPct val="100000"/>
              <a:defRPr/>
            </a:pPr>
            <a:endParaRPr lang="en-US" sz="1800" dirty="0"/>
          </a:p>
          <a:p>
            <a:pPr marL="0" indent="0" eaLnBrk="1" fontAlgn="auto" hangingPunct="1">
              <a:spcAft>
                <a:spcPts val="0"/>
              </a:spcAft>
              <a:buFont typeface="Arial" panose="020B0604020202020204" pitchFamily="34" charset="0"/>
              <a:buNone/>
              <a:defRPr/>
            </a:pPr>
            <a:endParaRPr lang="en-US" sz="1800" dirty="0"/>
          </a:p>
          <a:p>
            <a:pPr eaLnBrk="1" hangingPunct="1">
              <a:defRPr/>
            </a:pPr>
            <a:endParaRPr lang="en-PH" sz="1800" dirty="0"/>
          </a:p>
        </p:txBody>
      </p:sp>
      <p:pic>
        <p:nvPicPr>
          <p:cNvPr id="5" name="Picture 2">
            <a:extLst>
              <a:ext uri="{FF2B5EF4-FFF2-40B4-BE49-F238E27FC236}">
                <a16:creationId xmlns:a16="http://schemas.microsoft.com/office/drawing/2014/main" id="{B5C8C4E1-2481-4340-9869-BF30F5687FB6}"/>
              </a:ext>
            </a:extLst>
          </p:cNvPr>
          <p:cNvPicPr>
            <a:picLocks noChangeAspect="1" noChangeArrowheads="1"/>
          </p:cNvPicPr>
          <p:nvPr/>
        </p:nvPicPr>
        <p:blipFill>
          <a:blip r:embed="rId2"/>
          <a:srcRect/>
          <a:stretch>
            <a:fillRect/>
          </a:stretch>
        </p:blipFill>
        <p:spPr bwMode="auto">
          <a:xfrm>
            <a:off x="2743200" y="2884488"/>
            <a:ext cx="5867400" cy="3446462"/>
          </a:xfrm>
          <a:prstGeom prst="rect">
            <a:avLst/>
          </a:prstGeom>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a:extLst>
              <a:ext uri="{FF2B5EF4-FFF2-40B4-BE49-F238E27FC236}">
                <a16:creationId xmlns:a16="http://schemas.microsoft.com/office/drawing/2014/main" id="{1EA86755-9C8C-498B-BBB6-51209A717F0E}"/>
              </a:ext>
            </a:extLst>
          </p:cNvPr>
          <p:cNvSpPr>
            <a:spLocks noGrp="1" noChangeArrowheads="1"/>
          </p:cNvSpPr>
          <p:nvPr>
            <p:ph type="body" sz="quarter" idx="10"/>
          </p:nvPr>
        </p:nvSpPr>
        <p:spPr bwMode="auto">
          <a:xfrm>
            <a:off x="623888" y="446088"/>
            <a:ext cx="10552112" cy="674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a:cs typeface="Arial" panose="020B0604020202020204" pitchFamily="34" charset="0"/>
              </a:rPr>
              <a:t>Filling in the Data 1 Tab</a:t>
            </a:r>
          </a:p>
        </p:txBody>
      </p:sp>
      <p:sp>
        <p:nvSpPr>
          <p:cNvPr id="72707" name="Text Placeholder 1">
            <a:extLst>
              <a:ext uri="{FF2B5EF4-FFF2-40B4-BE49-F238E27FC236}">
                <a16:creationId xmlns:a16="http://schemas.microsoft.com/office/drawing/2014/main" id="{F841EDEB-D2D4-4869-B57E-4CE80B9CDD39}"/>
              </a:ext>
            </a:extLst>
          </p:cNvPr>
          <p:cNvSpPr>
            <a:spLocks noGrp="1" noChangeArrowheads="1"/>
          </p:cNvSpPr>
          <p:nvPr>
            <p:ph type="body" sz="quarter" idx="11"/>
          </p:nvPr>
        </p:nvSpPr>
        <p:spPr bwMode="auto">
          <a:xfrm>
            <a:off x="635000" y="1295400"/>
            <a:ext cx="10550525" cy="3476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Clr>
                <a:srgbClr val="76B749"/>
              </a:buClr>
              <a:buFontTx/>
              <a:buNone/>
            </a:pPr>
            <a:r>
              <a:rPr lang="en-US" altLang="en-US" sz="1600">
                <a:cs typeface="Arial" panose="020B0604020202020204" pitchFamily="34" charset="0"/>
              </a:rPr>
              <a:t>This section will show you how to fill out the fields in the data tab.</a:t>
            </a:r>
          </a:p>
          <a:p>
            <a:pPr marL="0" indent="0" eaLnBrk="1" hangingPunct="1">
              <a:buFontTx/>
              <a:buNone/>
            </a:pPr>
            <a:endParaRPr lang="en-US" altLang="en-US" sz="1600">
              <a:cs typeface="Arial" panose="020B0604020202020204" pitchFamily="34" charset="0"/>
            </a:endParaRPr>
          </a:p>
          <a:p>
            <a:pPr marL="0" indent="0" eaLnBrk="1" hangingPunct="1">
              <a:buFontTx/>
              <a:buNone/>
            </a:pPr>
            <a:endParaRPr lang="en-US" altLang="en-US" sz="1600">
              <a:cs typeface="Arial" panose="020B0604020202020204" pitchFamily="34" charset="0"/>
            </a:endParaRPr>
          </a:p>
          <a:p>
            <a:pPr marL="0" indent="0" eaLnBrk="1" hangingPunct="1">
              <a:buFontTx/>
              <a:buNone/>
            </a:pPr>
            <a:endParaRPr lang="en-PH" altLang="en-US" sz="1600"/>
          </a:p>
        </p:txBody>
      </p:sp>
      <p:pic>
        <p:nvPicPr>
          <p:cNvPr id="6146" name="Picture 2">
            <a:extLst>
              <a:ext uri="{FF2B5EF4-FFF2-40B4-BE49-F238E27FC236}">
                <a16:creationId xmlns:a16="http://schemas.microsoft.com/office/drawing/2014/main" id="{5F19596B-4FDE-4D5F-9204-1DCD7855E4EE}"/>
              </a:ext>
            </a:extLst>
          </p:cNvPr>
          <p:cNvPicPr>
            <a:picLocks noChangeAspect="1" noChangeArrowheads="1"/>
          </p:cNvPicPr>
          <p:nvPr/>
        </p:nvPicPr>
        <p:blipFill>
          <a:blip r:embed="rId3"/>
          <a:srcRect/>
          <a:stretch>
            <a:fillRect/>
          </a:stretch>
        </p:blipFill>
        <p:spPr bwMode="auto">
          <a:xfrm>
            <a:off x="1219200" y="1943100"/>
            <a:ext cx="9448800" cy="3967163"/>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a:extLst>
              <a:ext uri="{FF2B5EF4-FFF2-40B4-BE49-F238E27FC236}">
                <a16:creationId xmlns:a16="http://schemas.microsoft.com/office/drawing/2014/main" id="{2B2447A0-CD9D-4299-8C36-6BCC15895157}"/>
              </a:ext>
            </a:extLst>
          </p:cNvPr>
          <p:cNvSpPr/>
          <p:nvPr/>
        </p:nvSpPr>
        <p:spPr>
          <a:xfrm>
            <a:off x="2057400" y="5676900"/>
            <a:ext cx="457200" cy="3429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a:extLst>
              <a:ext uri="{FF2B5EF4-FFF2-40B4-BE49-F238E27FC236}">
                <a16:creationId xmlns:a16="http://schemas.microsoft.com/office/drawing/2014/main" id="{91C332DD-1359-4132-B667-69EA7CFAB3A5}"/>
              </a:ext>
            </a:extLst>
          </p:cNvPr>
          <p:cNvSpPr>
            <a:spLocks noGrp="1"/>
          </p:cNvSpPr>
          <p:nvPr>
            <p:ph type="body" sz="quarter" idx="10"/>
          </p:nvPr>
        </p:nvSpPr>
        <p:spPr>
          <a:xfrm>
            <a:off x="623888" y="446088"/>
            <a:ext cx="10552112" cy="674687"/>
          </a:xfrm>
        </p:spPr>
        <p:txBody>
          <a:bodyPr rtlCol="0">
            <a:normAutofit/>
          </a:bodyPr>
          <a:lstStyle/>
          <a:p>
            <a:pPr eaLnBrk="1" fontAlgn="auto" hangingPunct="1">
              <a:spcAft>
                <a:spcPts val="0"/>
              </a:spcAft>
              <a:defRPr/>
            </a:pPr>
            <a:r>
              <a:rPr lang="en-US" altLang="en-US" dirty="0">
                <a:cs typeface="Arial" panose="020B0604020202020204" pitchFamily="34" charset="0"/>
              </a:rPr>
              <a:t>Mandatory and Optional Fields </a:t>
            </a:r>
            <a:endParaRPr lang="en-US" dirty="0"/>
          </a:p>
        </p:txBody>
      </p:sp>
      <p:sp>
        <p:nvSpPr>
          <p:cNvPr id="2" name="Text Placeholder 1">
            <a:extLst>
              <a:ext uri="{FF2B5EF4-FFF2-40B4-BE49-F238E27FC236}">
                <a16:creationId xmlns:a16="http://schemas.microsoft.com/office/drawing/2014/main" id="{72ED1513-F946-4077-909C-A0C75C4CECBF}"/>
              </a:ext>
            </a:extLst>
          </p:cNvPr>
          <p:cNvSpPr>
            <a:spLocks noGrp="1"/>
          </p:cNvSpPr>
          <p:nvPr>
            <p:ph type="body" sz="quarter" idx="11"/>
          </p:nvPr>
        </p:nvSpPr>
        <p:spPr>
          <a:xfrm>
            <a:off x="641350" y="1295400"/>
            <a:ext cx="10550525" cy="762000"/>
          </a:xfrm>
        </p:spPr>
        <p:txBody>
          <a:bodyPr/>
          <a:lstStyle/>
          <a:p>
            <a:pPr eaLnBrk="1" fontAlgn="auto" hangingPunct="1">
              <a:spcAft>
                <a:spcPts val="0"/>
              </a:spcAft>
              <a:buClr>
                <a:srgbClr val="92D050"/>
              </a:buClr>
              <a:defRPr/>
            </a:pPr>
            <a:r>
              <a:rPr lang="en-US" sz="1800" dirty="0"/>
              <a:t>Fields are highlighted in green and yellow. </a:t>
            </a:r>
          </a:p>
          <a:p>
            <a:pPr eaLnBrk="1" fontAlgn="auto" hangingPunct="1">
              <a:spcAft>
                <a:spcPts val="0"/>
              </a:spcAft>
              <a:buClr>
                <a:srgbClr val="92D050"/>
              </a:buClr>
              <a:defRPr/>
            </a:pPr>
            <a:r>
              <a:rPr lang="en-US" sz="1800" dirty="0"/>
              <a:t>Green fields are mandatory and yellow fields are for optional data. </a:t>
            </a:r>
          </a:p>
          <a:p>
            <a:pPr marL="0" indent="0" eaLnBrk="1" fontAlgn="auto" hangingPunct="1">
              <a:spcAft>
                <a:spcPts val="0"/>
              </a:spcAft>
              <a:buFont typeface="Arial" panose="020B0604020202020204" pitchFamily="34" charset="0"/>
              <a:buNone/>
              <a:defRPr/>
            </a:pPr>
            <a:endParaRPr lang="en-US" sz="1800" dirty="0"/>
          </a:p>
          <a:p>
            <a:pPr eaLnBrk="1" hangingPunct="1">
              <a:defRPr/>
            </a:pPr>
            <a:endParaRPr lang="en-PH" sz="1800" dirty="0"/>
          </a:p>
        </p:txBody>
      </p:sp>
      <p:pic>
        <p:nvPicPr>
          <p:cNvPr id="7170" name="Picture 2">
            <a:extLst>
              <a:ext uri="{FF2B5EF4-FFF2-40B4-BE49-F238E27FC236}">
                <a16:creationId xmlns:a16="http://schemas.microsoft.com/office/drawing/2014/main" id="{54AA5E72-3771-45F6-9C98-C85F1872353A}"/>
              </a:ext>
            </a:extLst>
          </p:cNvPr>
          <p:cNvPicPr>
            <a:picLocks noChangeAspect="1" noChangeArrowheads="1"/>
          </p:cNvPicPr>
          <p:nvPr/>
        </p:nvPicPr>
        <p:blipFill>
          <a:blip r:embed="rId3"/>
          <a:srcRect/>
          <a:stretch>
            <a:fillRect/>
          </a:stretch>
        </p:blipFill>
        <p:spPr bwMode="auto">
          <a:xfrm>
            <a:off x="1096963" y="2160588"/>
            <a:ext cx="9067800" cy="380682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a:extLst>
              <a:ext uri="{FF2B5EF4-FFF2-40B4-BE49-F238E27FC236}">
                <a16:creationId xmlns:a16="http://schemas.microsoft.com/office/drawing/2014/main" id="{E75D89C0-23D1-48A1-9B20-D642607BFADC}"/>
              </a:ext>
            </a:extLst>
          </p:cNvPr>
          <p:cNvSpPr/>
          <p:nvPr/>
        </p:nvSpPr>
        <p:spPr>
          <a:xfrm>
            <a:off x="1287463" y="2290763"/>
            <a:ext cx="8770937" cy="7620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3FFA86-0046-4F01-8737-A6C04F45E2E9}"/>
              </a:ext>
            </a:extLst>
          </p:cNvPr>
          <p:cNvSpPr>
            <a:spLocks noGrp="1"/>
          </p:cNvSpPr>
          <p:nvPr>
            <p:ph type="body" sz="quarter" idx="10"/>
          </p:nvPr>
        </p:nvSpPr>
        <p:spPr>
          <a:xfrm>
            <a:off x="1473200" y="1385888"/>
            <a:ext cx="8912225" cy="762000"/>
          </a:xfrm>
        </p:spPr>
        <p:txBody>
          <a:bodyPr/>
          <a:lstStyle/>
          <a:p>
            <a:pPr eaLnBrk="1" hangingPunct="1">
              <a:defRPr/>
            </a:pPr>
            <a:r>
              <a:rPr lang="en-PH" dirty="0"/>
              <a:t>Uploading Files</a:t>
            </a: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a:extLst>
              <a:ext uri="{FF2B5EF4-FFF2-40B4-BE49-F238E27FC236}">
                <a16:creationId xmlns:a16="http://schemas.microsoft.com/office/drawing/2014/main" id="{678E3DC1-8429-4EA2-9E94-7A34E4F69630}"/>
              </a:ext>
            </a:extLst>
          </p:cNvPr>
          <p:cNvSpPr>
            <a:spLocks noChangeArrowheads="1"/>
          </p:cNvSpPr>
          <p:nvPr/>
        </p:nvSpPr>
        <p:spPr bwMode="auto">
          <a:xfrm>
            <a:off x="2133600" y="685800"/>
            <a:ext cx="7924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700">
                <a:solidFill>
                  <a:schemeClr val="tx1"/>
                </a:solidFill>
                <a:latin typeface="GillSans"/>
                <a:cs typeface="Arial" panose="020B0604020202020204" pitchFamily="34" charset="0"/>
              </a:defRPr>
            </a:lvl1pPr>
            <a:lvl2pPr marL="742950" indent="-285750">
              <a:defRPr sz="1700">
                <a:solidFill>
                  <a:schemeClr val="tx1"/>
                </a:solidFill>
                <a:latin typeface="GillSans"/>
                <a:cs typeface="Arial" panose="020B0604020202020204" pitchFamily="34" charset="0"/>
              </a:defRPr>
            </a:lvl2pPr>
            <a:lvl3pPr marL="1143000" indent="-228600">
              <a:defRPr sz="1700">
                <a:solidFill>
                  <a:schemeClr val="tx1"/>
                </a:solidFill>
                <a:latin typeface="GillSans"/>
                <a:cs typeface="Arial" panose="020B0604020202020204" pitchFamily="34" charset="0"/>
              </a:defRPr>
            </a:lvl3pPr>
            <a:lvl4pPr marL="1600200" indent="-228600">
              <a:defRPr sz="1700">
                <a:solidFill>
                  <a:schemeClr val="tx1"/>
                </a:solidFill>
                <a:latin typeface="GillSans"/>
                <a:cs typeface="Arial" panose="020B0604020202020204" pitchFamily="34" charset="0"/>
              </a:defRPr>
            </a:lvl4pPr>
            <a:lvl5pPr marL="2057400" indent="-228600">
              <a:defRPr sz="1700">
                <a:solidFill>
                  <a:schemeClr val="tx1"/>
                </a:solidFill>
                <a:latin typeface="GillSans"/>
                <a:cs typeface="Arial" panose="020B0604020202020204" pitchFamily="34" charset="0"/>
              </a:defRPr>
            </a:lvl5pPr>
            <a:lvl6pPr marL="2514600" indent="-2286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eaLnBrk="0" fontAlgn="base" hangingPunct="0">
              <a:spcBef>
                <a:spcPct val="0"/>
              </a:spcBef>
              <a:spcAft>
                <a:spcPct val="0"/>
              </a:spcAft>
              <a:defRPr sz="1700">
                <a:solidFill>
                  <a:schemeClr val="tx1"/>
                </a:solidFill>
                <a:latin typeface="GillSans"/>
                <a:cs typeface="Arial" panose="020B0604020202020204" pitchFamily="34" charset="0"/>
              </a:defRPr>
            </a:lvl9pPr>
          </a:lstStyle>
          <a:p>
            <a:pPr eaLnBrk="1" hangingPunct="1">
              <a:buClr>
                <a:schemeClr val="bg1"/>
              </a:buClr>
              <a:buFontTx/>
              <a:buChar char="•"/>
            </a:pPr>
            <a:endParaRPr lang="es-CO" altLang="en-US">
              <a:solidFill>
                <a:srgbClr val="006699"/>
              </a:solidFill>
              <a:latin typeface="Arial" panose="020B0604020202020204" pitchFamily="34" charset="0"/>
            </a:endParaRPr>
          </a:p>
        </p:txBody>
      </p:sp>
      <p:sp>
        <p:nvSpPr>
          <p:cNvPr id="77827" name="Content Placeholder 4">
            <a:extLst>
              <a:ext uri="{FF2B5EF4-FFF2-40B4-BE49-F238E27FC236}">
                <a16:creationId xmlns:a16="http://schemas.microsoft.com/office/drawing/2014/main" id="{7A5A8936-4FAE-4BC5-92BD-D4230A3C056C}"/>
              </a:ext>
            </a:extLst>
          </p:cNvPr>
          <p:cNvSpPr>
            <a:spLocks noGrp="1" noChangeArrowheads="1"/>
          </p:cNvSpPr>
          <p:nvPr>
            <p:ph type="body" sz="quarter" idx="10"/>
          </p:nvPr>
        </p:nvSpPr>
        <p:spPr bwMode="auto">
          <a:xfrm>
            <a:off x="623888" y="446088"/>
            <a:ext cx="10552112" cy="674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a:cs typeface="Arial" panose="020B0604020202020204" pitchFamily="34" charset="0"/>
              </a:rPr>
              <a:t>Uploading your Catalog</a:t>
            </a:r>
          </a:p>
        </p:txBody>
      </p:sp>
      <p:sp>
        <p:nvSpPr>
          <p:cNvPr id="2" name="Text Placeholder 1">
            <a:extLst>
              <a:ext uri="{FF2B5EF4-FFF2-40B4-BE49-F238E27FC236}">
                <a16:creationId xmlns:a16="http://schemas.microsoft.com/office/drawing/2014/main" id="{7650FA20-2F3E-40EC-8189-986E0E8E881D}"/>
              </a:ext>
            </a:extLst>
          </p:cNvPr>
          <p:cNvSpPr>
            <a:spLocks noGrp="1"/>
          </p:cNvSpPr>
          <p:nvPr>
            <p:ph type="body" sz="quarter" idx="11"/>
          </p:nvPr>
        </p:nvSpPr>
        <p:spPr>
          <a:xfrm>
            <a:off x="623888" y="1557338"/>
            <a:ext cx="10552112" cy="4225925"/>
          </a:xfrm>
        </p:spPr>
        <p:txBody>
          <a:bodyPr/>
          <a:lstStyle/>
          <a:p>
            <a:pPr marL="0" indent="0" eaLnBrk="1" hangingPunct="1">
              <a:buClr>
                <a:srgbClr val="92D050"/>
              </a:buClr>
              <a:buFontTx/>
              <a:buNone/>
              <a:defRPr/>
            </a:pPr>
            <a:r>
              <a:rPr lang="en-US" altLang="en-US" dirty="0">
                <a:cs typeface="Arial" panose="020B0604020202020204" pitchFamily="34" charset="0"/>
              </a:rPr>
              <a:t>Before uploading any files, you must make sure they have been saved, in order to upload.  </a:t>
            </a:r>
          </a:p>
          <a:p>
            <a:pPr eaLnBrk="1" hangingPunct="1">
              <a:buClr>
                <a:srgbClr val="92D050"/>
              </a:buClr>
              <a:defRPr/>
            </a:pPr>
            <a:r>
              <a:rPr lang="en-US" altLang="en-US" sz="1800" dirty="0">
                <a:cs typeface="Arial" panose="020B0604020202020204" pitchFamily="34" charset="0"/>
              </a:rPr>
              <a:t>The SCF or Content file doesn’t need to be compressed into one zip (.zip) file, before it is uploaded. However, you must choose a dedicated file type for the uploaded files.</a:t>
            </a:r>
          </a:p>
          <a:p>
            <a:pPr eaLnBrk="1" hangingPunct="1">
              <a:buClr>
                <a:srgbClr val="92D050"/>
              </a:buClr>
              <a:defRPr/>
            </a:pPr>
            <a:r>
              <a:rPr lang="en-US" altLang="en-US" sz="1800" dirty="0">
                <a:cs typeface="Arial" panose="020B0604020202020204" pitchFamily="34" charset="0"/>
              </a:rPr>
              <a:t>The following file types are selectable from the drop down menu:</a:t>
            </a:r>
          </a:p>
          <a:p>
            <a:pPr lvl="2" eaLnBrk="1" hangingPunct="1">
              <a:buClr>
                <a:schemeClr val="accent2">
                  <a:lumMod val="75000"/>
                </a:schemeClr>
              </a:buClr>
              <a:buFont typeface="Arial" panose="020B0604020202020204" pitchFamily="34" charset="0"/>
              <a:buChar char="•"/>
              <a:defRPr/>
            </a:pPr>
            <a:r>
              <a:rPr lang="en-US" altLang="en-US" dirty="0">
                <a:cs typeface="Arial" panose="020B0604020202020204" pitchFamily="34" charset="0"/>
              </a:rPr>
              <a:t>Content files (xlsx, </a:t>
            </a:r>
            <a:r>
              <a:rPr lang="en-US" altLang="en-US" dirty="0" err="1">
                <a:cs typeface="Arial" panose="020B0604020202020204" pitchFamily="34" charset="0"/>
              </a:rPr>
              <a:t>xls</a:t>
            </a:r>
            <a:r>
              <a:rPr lang="en-US" altLang="en-US" dirty="0">
                <a:cs typeface="Arial" panose="020B0604020202020204" pitchFamily="34" charset="0"/>
              </a:rPr>
              <a:t>, txt)</a:t>
            </a:r>
          </a:p>
          <a:p>
            <a:pPr lvl="2" eaLnBrk="1" hangingPunct="1">
              <a:buClr>
                <a:schemeClr val="accent2">
                  <a:lumMod val="75000"/>
                </a:schemeClr>
              </a:buClr>
              <a:buFont typeface="Arial" panose="020B0604020202020204" pitchFamily="34" charset="0"/>
              <a:buChar char="•"/>
              <a:defRPr/>
            </a:pPr>
            <a:r>
              <a:rPr lang="en-US" altLang="en-US" dirty="0">
                <a:cs typeface="Arial" panose="020B0604020202020204" pitchFamily="34" charset="0"/>
              </a:rPr>
              <a:t>Attachment files (any file types)</a:t>
            </a:r>
          </a:p>
          <a:p>
            <a:pPr eaLnBrk="1" hangingPunct="1">
              <a:buClr>
                <a:srgbClr val="92D050"/>
              </a:buClr>
              <a:defRPr/>
            </a:pPr>
            <a:r>
              <a:rPr lang="en-US" altLang="en-US" sz="1800" dirty="0">
                <a:cs typeface="Arial" panose="020B0604020202020204" pitchFamily="34" charset="0"/>
              </a:rPr>
              <a:t>Attachment files have to be compressed to a zip file.</a:t>
            </a:r>
          </a:p>
          <a:p>
            <a:pPr eaLnBrk="1" hangingPunct="1">
              <a:buClr>
                <a:srgbClr val="92D050"/>
              </a:buClr>
              <a:defRPr/>
            </a:pPr>
            <a:r>
              <a:rPr lang="en-US" altLang="en-US" sz="1800" dirty="0">
                <a:cs typeface="Arial" panose="020B0604020202020204" pitchFamily="34" charset="0"/>
              </a:rPr>
              <a:t>All content file names must contain “_SCF_” in the middle of the filename, for example, </a:t>
            </a:r>
            <a:r>
              <a:rPr lang="en-US" altLang="en-US" sz="1800" dirty="0" err="1">
                <a:cs typeface="Arial" panose="020B0604020202020204" pitchFamily="34" charset="0"/>
              </a:rPr>
              <a:t>BuyerName_SCF_DDMMYYYY</a:t>
            </a:r>
            <a:endParaRPr lang="en-US" altLang="en-US" sz="1800" dirty="0">
              <a:cs typeface="Arial" panose="020B0604020202020204" pitchFamily="34" charset="0"/>
            </a:endParaRPr>
          </a:p>
          <a:p>
            <a:pPr marL="0" indent="0" eaLnBrk="1" hangingPunct="1">
              <a:buClr>
                <a:srgbClr val="92D050"/>
              </a:buClr>
              <a:buFontTx/>
              <a:buNone/>
              <a:defRPr/>
            </a:pPr>
            <a:endParaRPr lang="en-US" altLang="en-US" dirty="0">
              <a:cs typeface="Arial" panose="020B0604020202020204" pitchFamily="34" charset="0"/>
            </a:endParaRPr>
          </a:p>
          <a:p>
            <a:pPr eaLnBrk="1" hangingPunct="1">
              <a:buClr>
                <a:srgbClr val="92D050"/>
              </a:buClr>
              <a:defRPr/>
            </a:pPr>
            <a:endParaRPr lang="en-US" altLang="en-US" dirty="0">
              <a:cs typeface="Arial" panose="020B0604020202020204" pitchFamily="34" charset="0"/>
            </a:endParaRPr>
          </a:p>
          <a:p>
            <a:pPr eaLnBrk="1" hangingPunct="1">
              <a:buClr>
                <a:srgbClr val="92D050"/>
              </a:buClr>
              <a:defRPr/>
            </a:pPr>
            <a:endParaRPr lang="en-US" altLang="en-US" dirty="0">
              <a:cs typeface="Arial" panose="020B0604020202020204" pitchFamily="34" charset="0"/>
            </a:endParaRPr>
          </a:p>
          <a:p>
            <a:pPr eaLnBrk="1" hangingPunct="1">
              <a:defRPr/>
            </a:pPr>
            <a:endParaRPr lang="en-US" altLang="en-US" dirty="0">
              <a:cs typeface="Arial" panose="020B0604020202020204" pitchFamily="34" charset="0"/>
            </a:endParaRPr>
          </a:p>
          <a:p>
            <a:pPr eaLnBrk="1" hangingPunct="1">
              <a:defRPr/>
            </a:pPr>
            <a:endParaRPr lang="en-PH" dirty="0"/>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3F97D313-AF72-437A-A031-DE5C28119A30}"/>
              </a:ext>
            </a:extLst>
          </p:cNvPr>
          <p:cNvSpPr>
            <a:spLocks noGrp="1"/>
          </p:cNvSpPr>
          <p:nvPr>
            <p:ph type="body" sz="quarter" idx="10"/>
          </p:nvPr>
        </p:nvSpPr>
        <p:spPr>
          <a:xfrm>
            <a:off x="623888" y="446088"/>
            <a:ext cx="10552112" cy="674687"/>
          </a:xfrm>
        </p:spPr>
        <p:txBody>
          <a:bodyPr rtlCol="0">
            <a:normAutofit/>
          </a:bodyPr>
          <a:lstStyle/>
          <a:p>
            <a:pPr eaLnBrk="1" fontAlgn="auto" hangingPunct="1">
              <a:spcAft>
                <a:spcPts val="0"/>
              </a:spcAft>
              <a:defRPr/>
            </a:pPr>
            <a:r>
              <a:rPr lang="en-US" altLang="en-US" dirty="0">
                <a:cs typeface="Arial" panose="020B0604020202020204" pitchFamily="34" charset="0"/>
              </a:rPr>
              <a:t>Uploading your Catalog</a:t>
            </a:r>
            <a:endParaRPr lang="en-US" dirty="0"/>
          </a:p>
        </p:txBody>
      </p:sp>
      <p:sp>
        <p:nvSpPr>
          <p:cNvPr id="2" name="Text Placeholder 1">
            <a:extLst>
              <a:ext uri="{FF2B5EF4-FFF2-40B4-BE49-F238E27FC236}">
                <a16:creationId xmlns:a16="http://schemas.microsoft.com/office/drawing/2014/main" id="{5C53BF6B-A45F-4B0B-BBB7-6C68F3D74869}"/>
              </a:ext>
            </a:extLst>
          </p:cNvPr>
          <p:cNvSpPr>
            <a:spLocks noGrp="1"/>
          </p:cNvSpPr>
          <p:nvPr>
            <p:ph type="body" sz="quarter" idx="11"/>
          </p:nvPr>
        </p:nvSpPr>
        <p:spPr>
          <a:xfrm>
            <a:off x="623888" y="1557338"/>
            <a:ext cx="10552112" cy="4225925"/>
          </a:xfrm>
        </p:spPr>
        <p:txBody>
          <a:bodyPr/>
          <a:lstStyle/>
          <a:p>
            <a:pPr eaLnBrk="1" fontAlgn="auto" hangingPunct="1">
              <a:spcAft>
                <a:spcPts val="0"/>
              </a:spcAft>
              <a:buClr>
                <a:srgbClr val="92D050"/>
              </a:buClr>
              <a:buSzPct val="100000"/>
              <a:defRPr/>
            </a:pPr>
            <a:r>
              <a:rPr lang="en-US" sz="1800" dirty="0"/>
              <a:t>Start the upload process by clicking on the “Upload Files” chevron, second from the left. Select the type of file to be uploaded, remembering to upload your Attachments, or images, first.</a:t>
            </a:r>
          </a:p>
          <a:p>
            <a:pPr eaLnBrk="1" fontAlgn="auto" hangingPunct="1">
              <a:spcAft>
                <a:spcPts val="0"/>
              </a:spcAft>
              <a:buClr>
                <a:srgbClr val="92D050"/>
              </a:buClr>
              <a:buSzPct val="100000"/>
              <a:buFont typeface="Arial" panose="020B0604020202020204" pitchFamily="34" charset="0"/>
              <a:buNone/>
              <a:defRPr/>
            </a:pPr>
            <a:endParaRPr lang="en-US" sz="1800" dirty="0"/>
          </a:p>
          <a:p>
            <a:pPr eaLnBrk="1" fontAlgn="auto" hangingPunct="1">
              <a:spcAft>
                <a:spcPts val="0"/>
              </a:spcAft>
              <a:buClr>
                <a:srgbClr val="92D050"/>
              </a:buClr>
              <a:buSzPct val="100000"/>
              <a:defRPr/>
            </a:pPr>
            <a:endParaRPr lang="en-US" sz="1800" dirty="0"/>
          </a:p>
          <a:p>
            <a:pPr marL="0" indent="0" eaLnBrk="1" fontAlgn="auto" hangingPunct="1">
              <a:spcAft>
                <a:spcPts val="0"/>
              </a:spcAft>
              <a:buClr>
                <a:srgbClr val="92D050"/>
              </a:buClr>
              <a:buSzPct val="100000"/>
              <a:buFont typeface="Arial" panose="020B0604020202020204" pitchFamily="34" charset="0"/>
              <a:buNone/>
              <a:defRPr/>
            </a:pPr>
            <a:endParaRPr lang="en-US" sz="1800" dirty="0"/>
          </a:p>
          <a:p>
            <a:pPr eaLnBrk="1" fontAlgn="auto" hangingPunct="1">
              <a:spcAft>
                <a:spcPts val="0"/>
              </a:spcAft>
              <a:buClr>
                <a:srgbClr val="92D050"/>
              </a:buClr>
              <a:buSzPct val="100000"/>
              <a:buFont typeface="Arial" panose="020B0604020202020204" pitchFamily="34" charset="0"/>
              <a:buNone/>
              <a:defRPr/>
            </a:pPr>
            <a:endParaRPr lang="en-US" sz="1800" dirty="0"/>
          </a:p>
          <a:p>
            <a:pPr marL="0" indent="0" eaLnBrk="1" fontAlgn="auto" hangingPunct="1">
              <a:spcAft>
                <a:spcPts val="0"/>
              </a:spcAft>
              <a:buClr>
                <a:srgbClr val="92D050"/>
              </a:buClr>
              <a:buSzPct val="100000"/>
              <a:buFont typeface="Arial" panose="020B0604020202020204" pitchFamily="34" charset="0"/>
              <a:buNone/>
              <a:defRPr/>
            </a:pPr>
            <a:endParaRPr lang="en-US" sz="1800" dirty="0"/>
          </a:p>
          <a:p>
            <a:pPr eaLnBrk="1" fontAlgn="auto" hangingPunct="1">
              <a:spcAft>
                <a:spcPts val="0"/>
              </a:spcAft>
              <a:buClr>
                <a:srgbClr val="92D050"/>
              </a:buClr>
              <a:buSzPct val="100000"/>
              <a:buFont typeface="+mj-lt"/>
              <a:buAutoNum type="arabicPeriod"/>
              <a:defRPr/>
            </a:pPr>
            <a:endParaRPr lang="en-US" sz="1800" dirty="0"/>
          </a:p>
          <a:p>
            <a:pPr eaLnBrk="1" fontAlgn="auto" hangingPunct="1">
              <a:spcAft>
                <a:spcPts val="0"/>
              </a:spcAft>
              <a:buClr>
                <a:srgbClr val="92D050"/>
              </a:buClr>
              <a:buSzPct val="100000"/>
              <a:buFont typeface="Arial" panose="020B0604020202020204" pitchFamily="34" charset="0"/>
              <a:buNone/>
              <a:defRPr/>
            </a:pPr>
            <a:endParaRPr lang="en-US" sz="1800" dirty="0"/>
          </a:p>
          <a:p>
            <a:pPr eaLnBrk="1" fontAlgn="auto" hangingPunct="1">
              <a:spcAft>
                <a:spcPts val="0"/>
              </a:spcAft>
              <a:buClr>
                <a:srgbClr val="92D050"/>
              </a:buClr>
              <a:buSzPct val="100000"/>
              <a:buFont typeface="Arial" panose="020B0604020202020204" pitchFamily="34" charset="0"/>
              <a:buNone/>
              <a:defRPr/>
            </a:pPr>
            <a:endParaRPr lang="en-US" sz="1800" dirty="0"/>
          </a:p>
          <a:p>
            <a:pPr eaLnBrk="1" fontAlgn="auto" hangingPunct="1">
              <a:spcAft>
                <a:spcPts val="0"/>
              </a:spcAft>
              <a:buClr>
                <a:srgbClr val="92D050"/>
              </a:buClr>
              <a:buSzPct val="100000"/>
              <a:buFont typeface="Arial" panose="020B0604020202020204" pitchFamily="34" charset="0"/>
              <a:buNone/>
              <a:defRPr/>
            </a:pPr>
            <a:endParaRPr lang="en-US" sz="1800" dirty="0"/>
          </a:p>
          <a:p>
            <a:pPr eaLnBrk="1" fontAlgn="auto" hangingPunct="1">
              <a:spcAft>
                <a:spcPts val="0"/>
              </a:spcAft>
              <a:buClr>
                <a:srgbClr val="92D050"/>
              </a:buClr>
              <a:buSzPct val="100000"/>
              <a:defRPr/>
            </a:pPr>
            <a:r>
              <a:rPr lang="en-US" sz="1800" i="1" dirty="0"/>
              <a:t>Note:</a:t>
            </a:r>
            <a:r>
              <a:rPr lang="en-US" sz="1800" dirty="0"/>
              <a:t> Upon selecting the file, click “Upload” when uploading your catalog.</a:t>
            </a:r>
          </a:p>
          <a:p>
            <a:pPr eaLnBrk="1" fontAlgn="auto" hangingPunct="1">
              <a:spcAft>
                <a:spcPts val="0"/>
              </a:spcAft>
              <a:buFont typeface="Arial"/>
              <a:buChar char="•"/>
              <a:defRPr/>
            </a:pPr>
            <a:endParaRPr lang="en-US" sz="1800" dirty="0"/>
          </a:p>
          <a:p>
            <a:pPr eaLnBrk="1" hangingPunct="1">
              <a:defRPr/>
            </a:pPr>
            <a:endParaRPr lang="en-PH" sz="1800" dirty="0"/>
          </a:p>
        </p:txBody>
      </p:sp>
      <p:sp>
        <p:nvSpPr>
          <p:cNvPr id="79876" name="Rectangle 2">
            <a:extLst>
              <a:ext uri="{FF2B5EF4-FFF2-40B4-BE49-F238E27FC236}">
                <a16:creationId xmlns:a16="http://schemas.microsoft.com/office/drawing/2014/main" id="{73075C67-0288-48AD-B374-C1027C83018F}"/>
              </a:ext>
            </a:extLst>
          </p:cNvPr>
          <p:cNvSpPr>
            <a:spLocks noChangeArrowheads="1"/>
          </p:cNvSpPr>
          <p:nvPr/>
        </p:nvSpPr>
        <p:spPr bwMode="auto">
          <a:xfrm>
            <a:off x="2133600" y="685800"/>
            <a:ext cx="7924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700">
                <a:solidFill>
                  <a:schemeClr val="tx1"/>
                </a:solidFill>
                <a:latin typeface="GillSans"/>
                <a:cs typeface="Arial" panose="020B0604020202020204" pitchFamily="34" charset="0"/>
              </a:defRPr>
            </a:lvl1pPr>
            <a:lvl2pPr marL="742950" indent="-285750">
              <a:defRPr sz="1700">
                <a:solidFill>
                  <a:schemeClr val="tx1"/>
                </a:solidFill>
                <a:latin typeface="GillSans"/>
                <a:cs typeface="Arial" panose="020B0604020202020204" pitchFamily="34" charset="0"/>
              </a:defRPr>
            </a:lvl2pPr>
            <a:lvl3pPr marL="1143000" indent="-228600">
              <a:defRPr sz="1700">
                <a:solidFill>
                  <a:schemeClr val="tx1"/>
                </a:solidFill>
                <a:latin typeface="GillSans"/>
                <a:cs typeface="Arial" panose="020B0604020202020204" pitchFamily="34" charset="0"/>
              </a:defRPr>
            </a:lvl3pPr>
            <a:lvl4pPr marL="1600200" indent="-228600">
              <a:defRPr sz="1700">
                <a:solidFill>
                  <a:schemeClr val="tx1"/>
                </a:solidFill>
                <a:latin typeface="GillSans"/>
                <a:cs typeface="Arial" panose="020B0604020202020204" pitchFamily="34" charset="0"/>
              </a:defRPr>
            </a:lvl4pPr>
            <a:lvl5pPr marL="2057400" indent="-228600">
              <a:defRPr sz="1700">
                <a:solidFill>
                  <a:schemeClr val="tx1"/>
                </a:solidFill>
                <a:latin typeface="GillSans"/>
                <a:cs typeface="Arial" panose="020B0604020202020204" pitchFamily="34" charset="0"/>
              </a:defRPr>
            </a:lvl5pPr>
            <a:lvl6pPr marL="2514600" indent="-2286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eaLnBrk="0" fontAlgn="base" hangingPunct="0">
              <a:spcBef>
                <a:spcPct val="0"/>
              </a:spcBef>
              <a:spcAft>
                <a:spcPct val="0"/>
              </a:spcAft>
              <a:defRPr sz="1700">
                <a:solidFill>
                  <a:schemeClr val="tx1"/>
                </a:solidFill>
                <a:latin typeface="GillSans"/>
                <a:cs typeface="Arial" panose="020B0604020202020204" pitchFamily="34" charset="0"/>
              </a:defRPr>
            </a:lvl9pPr>
          </a:lstStyle>
          <a:p>
            <a:pPr eaLnBrk="1" hangingPunct="1">
              <a:buClr>
                <a:schemeClr val="bg1"/>
              </a:buClr>
              <a:buFontTx/>
              <a:buChar char="•"/>
            </a:pPr>
            <a:endParaRPr lang="es-CO" altLang="en-US">
              <a:solidFill>
                <a:srgbClr val="006699"/>
              </a:solidFill>
              <a:latin typeface="Arial" panose="020B0604020202020204" pitchFamily="34" charset="0"/>
            </a:endParaRPr>
          </a:p>
        </p:txBody>
      </p:sp>
      <p:sp>
        <p:nvSpPr>
          <p:cNvPr id="79877" name="Rectangle 1">
            <a:extLst>
              <a:ext uri="{FF2B5EF4-FFF2-40B4-BE49-F238E27FC236}">
                <a16:creationId xmlns:a16="http://schemas.microsoft.com/office/drawing/2014/main" id="{5B7C4F18-6CBF-4ECF-9453-446234F7B750}"/>
              </a:ext>
            </a:extLst>
          </p:cNvPr>
          <p:cNvSpPr>
            <a:spLocks noChangeArrowheads="1"/>
          </p:cNvSpPr>
          <p:nvPr/>
        </p:nvSpPr>
        <p:spPr bwMode="auto">
          <a:xfrm>
            <a:off x="1830388" y="2362200"/>
            <a:ext cx="8534400" cy="203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marL="342900" indent="-342900">
              <a:defRPr sz="1700">
                <a:solidFill>
                  <a:schemeClr val="tx1"/>
                </a:solidFill>
                <a:latin typeface="GillSans"/>
                <a:cs typeface="Arial" panose="020B0604020202020204" pitchFamily="34" charset="0"/>
              </a:defRPr>
            </a:lvl1pPr>
            <a:lvl2pPr marL="742950" indent="-285750">
              <a:defRPr sz="1700">
                <a:solidFill>
                  <a:schemeClr val="tx1"/>
                </a:solidFill>
                <a:latin typeface="GillSans"/>
                <a:cs typeface="Arial" panose="020B0604020202020204" pitchFamily="34" charset="0"/>
              </a:defRPr>
            </a:lvl2pPr>
            <a:lvl3pPr marL="1143000" indent="-228600">
              <a:defRPr sz="1700">
                <a:solidFill>
                  <a:schemeClr val="tx1"/>
                </a:solidFill>
                <a:latin typeface="GillSans"/>
                <a:cs typeface="Arial" panose="020B0604020202020204" pitchFamily="34" charset="0"/>
              </a:defRPr>
            </a:lvl3pPr>
            <a:lvl4pPr marL="1600200" indent="-228600">
              <a:defRPr sz="1700">
                <a:solidFill>
                  <a:schemeClr val="tx1"/>
                </a:solidFill>
                <a:latin typeface="GillSans"/>
                <a:cs typeface="Arial" panose="020B0604020202020204" pitchFamily="34" charset="0"/>
              </a:defRPr>
            </a:lvl4pPr>
            <a:lvl5pPr marL="2057400" indent="-228600">
              <a:defRPr sz="1700">
                <a:solidFill>
                  <a:schemeClr val="tx1"/>
                </a:solidFill>
                <a:latin typeface="GillSans"/>
                <a:cs typeface="Arial" panose="020B0604020202020204" pitchFamily="34" charset="0"/>
              </a:defRPr>
            </a:lvl5pPr>
            <a:lvl6pPr marL="2514600" indent="-2286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eaLnBrk="0" fontAlgn="base" hangingPunct="0">
              <a:spcBef>
                <a:spcPct val="0"/>
              </a:spcBef>
              <a:spcAft>
                <a:spcPct val="0"/>
              </a:spcAft>
              <a:defRPr sz="1700">
                <a:solidFill>
                  <a:schemeClr val="tx1"/>
                </a:solidFill>
                <a:latin typeface="GillSans"/>
                <a:cs typeface="Arial" panose="020B0604020202020204" pitchFamily="34" charset="0"/>
              </a:defRPr>
            </a:lvl9pPr>
          </a:lstStyle>
          <a:p>
            <a:pPr eaLnBrk="1" hangingPunct="1">
              <a:spcBef>
                <a:spcPct val="20000"/>
              </a:spcBef>
              <a:buClr>
                <a:srgbClr val="92D050"/>
              </a:buClr>
              <a:buFont typeface="Calibri" panose="020F0502020204030204" pitchFamily="34" charset="0"/>
              <a:buAutoNum type="arabicPeriod"/>
            </a:pPr>
            <a:endParaRPr lang="en-US" altLang="en-US" sz="1800">
              <a:solidFill>
                <a:srgbClr val="006699"/>
              </a:solidFill>
              <a:latin typeface="Arial" panose="020B0604020202020204" pitchFamily="34" charset="0"/>
            </a:endParaRPr>
          </a:p>
        </p:txBody>
      </p:sp>
      <p:pic>
        <p:nvPicPr>
          <p:cNvPr id="8195" name="Picture 3">
            <a:extLst>
              <a:ext uri="{FF2B5EF4-FFF2-40B4-BE49-F238E27FC236}">
                <a16:creationId xmlns:a16="http://schemas.microsoft.com/office/drawing/2014/main" id="{2FE5C1A9-9A54-4205-BF3B-78FF20B7CC45}"/>
              </a:ext>
            </a:extLst>
          </p:cNvPr>
          <p:cNvPicPr>
            <a:picLocks noChangeAspect="1" noChangeArrowheads="1"/>
          </p:cNvPicPr>
          <p:nvPr/>
        </p:nvPicPr>
        <p:blipFill>
          <a:blip r:embed="rId3"/>
          <a:srcRect/>
          <a:stretch>
            <a:fillRect/>
          </a:stretch>
        </p:blipFill>
        <p:spPr bwMode="auto">
          <a:xfrm>
            <a:off x="2286000" y="2284413"/>
            <a:ext cx="4838700" cy="47625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a:extLst>
              <a:ext uri="{FF2B5EF4-FFF2-40B4-BE49-F238E27FC236}">
                <a16:creationId xmlns:a16="http://schemas.microsoft.com/office/drawing/2014/main" id="{31781212-FD84-405D-9220-2E20EE16ADB4}"/>
              </a:ext>
            </a:extLst>
          </p:cNvPr>
          <p:cNvPicPr>
            <a:picLocks noChangeAspect="1" noChangeArrowheads="1"/>
          </p:cNvPicPr>
          <p:nvPr/>
        </p:nvPicPr>
        <p:blipFill>
          <a:blip r:embed="rId4"/>
          <a:srcRect/>
          <a:stretch>
            <a:fillRect/>
          </a:stretch>
        </p:blipFill>
        <p:spPr bwMode="auto">
          <a:xfrm>
            <a:off x="2198688" y="4337050"/>
            <a:ext cx="7542212" cy="88582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Line Callout 2 14">
            <a:extLst>
              <a:ext uri="{FF2B5EF4-FFF2-40B4-BE49-F238E27FC236}">
                <a16:creationId xmlns:a16="http://schemas.microsoft.com/office/drawing/2014/main" id="{58148100-59B2-4A72-8993-08D7596D2792}"/>
              </a:ext>
            </a:extLst>
          </p:cNvPr>
          <p:cNvSpPr/>
          <p:nvPr/>
        </p:nvSpPr>
        <p:spPr>
          <a:xfrm>
            <a:off x="7924800" y="3778250"/>
            <a:ext cx="3251200" cy="446088"/>
          </a:xfrm>
          <a:prstGeom prst="borderCallout2">
            <a:avLst>
              <a:gd name="adj1" fmla="val 18750"/>
              <a:gd name="adj2" fmla="val -428"/>
              <a:gd name="adj3" fmla="val 258954"/>
              <a:gd name="adj4" fmla="val -25227"/>
              <a:gd name="adj5" fmla="val 260936"/>
              <a:gd name="adj6" fmla="val -59360"/>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rgbClr val="FFFFFF"/>
              </a:buClr>
              <a:defRPr/>
            </a:pPr>
            <a:r>
              <a:rPr lang="en-US" sz="1200" b="1" i="1" dirty="0">
                <a:solidFill>
                  <a:srgbClr val="0A3355"/>
                </a:solidFill>
                <a:latin typeface="+mn-lt"/>
              </a:rPr>
              <a:t>Select the file, by clicking “Browse”</a:t>
            </a:r>
            <a:endParaRPr lang="fil-PH" sz="1200" b="1" i="1" dirty="0">
              <a:solidFill>
                <a:srgbClr val="0A3355"/>
              </a:solidFill>
              <a:latin typeface="+mn-lt"/>
            </a:endParaRPr>
          </a:p>
        </p:txBody>
      </p:sp>
      <p:sp>
        <p:nvSpPr>
          <p:cNvPr id="18" name="Line Callout 2 17">
            <a:extLst>
              <a:ext uri="{FF2B5EF4-FFF2-40B4-BE49-F238E27FC236}">
                <a16:creationId xmlns:a16="http://schemas.microsoft.com/office/drawing/2014/main" id="{85B4C572-1910-4FC1-B830-47A8ACEA6141}"/>
              </a:ext>
            </a:extLst>
          </p:cNvPr>
          <p:cNvSpPr/>
          <p:nvPr/>
        </p:nvSpPr>
        <p:spPr>
          <a:xfrm flipH="1">
            <a:off x="1838325" y="3098800"/>
            <a:ext cx="1724025" cy="476250"/>
          </a:xfrm>
          <a:prstGeom prst="borderCallout2">
            <a:avLst>
              <a:gd name="adj1" fmla="val 24315"/>
              <a:gd name="adj2" fmla="val -1415"/>
              <a:gd name="adj3" fmla="val 18750"/>
              <a:gd name="adj4" fmla="val -16667"/>
              <a:gd name="adj5" fmla="val -40218"/>
              <a:gd name="adj6" fmla="val -41057"/>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chemeClr val="bg1"/>
              </a:buClr>
              <a:defRPr/>
            </a:pPr>
            <a:r>
              <a:rPr lang="en-US" sz="1200" b="1" i="1" dirty="0">
                <a:solidFill>
                  <a:srgbClr val="0A3355"/>
                </a:solidFill>
                <a:latin typeface="+mj-lt"/>
              </a:rPr>
              <a:t>Click “Upload Files”</a:t>
            </a: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2B543CBB-27D4-4D9A-B3C7-C24F7B302F0D}"/>
              </a:ext>
            </a:extLst>
          </p:cNvPr>
          <p:cNvSpPr>
            <a:spLocks noGrp="1"/>
          </p:cNvSpPr>
          <p:nvPr>
            <p:ph type="body" sz="quarter" idx="10"/>
          </p:nvPr>
        </p:nvSpPr>
        <p:spPr>
          <a:xfrm>
            <a:off x="623888" y="446088"/>
            <a:ext cx="10552112" cy="674687"/>
          </a:xfrm>
        </p:spPr>
        <p:txBody>
          <a:bodyPr rtlCol="0">
            <a:normAutofit/>
          </a:bodyPr>
          <a:lstStyle/>
          <a:p>
            <a:pPr eaLnBrk="1" fontAlgn="auto" hangingPunct="1">
              <a:spcAft>
                <a:spcPts val="0"/>
              </a:spcAft>
              <a:defRPr/>
            </a:pPr>
            <a:r>
              <a:rPr lang="en-US" altLang="en-US" dirty="0">
                <a:cs typeface="Arial" panose="020B0604020202020204" pitchFamily="34" charset="0"/>
              </a:rPr>
              <a:t>Uploading your Catalog</a:t>
            </a:r>
            <a:endParaRPr lang="en-US" dirty="0"/>
          </a:p>
        </p:txBody>
      </p:sp>
      <p:sp>
        <p:nvSpPr>
          <p:cNvPr id="81923" name="Text Placeholder 1">
            <a:extLst>
              <a:ext uri="{FF2B5EF4-FFF2-40B4-BE49-F238E27FC236}">
                <a16:creationId xmlns:a16="http://schemas.microsoft.com/office/drawing/2014/main" id="{31F7CD2E-441F-4F08-A336-E1A1E35CB15C}"/>
              </a:ext>
            </a:extLst>
          </p:cNvPr>
          <p:cNvSpPr>
            <a:spLocks noGrp="1" noChangeArrowheads="1"/>
          </p:cNvSpPr>
          <p:nvPr>
            <p:ph type="body" sz="quarter" idx="11"/>
          </p:nvPr>
        </p:nvSpPr>
        <p:spPr bwMode="auto">
          <a:xfrm>
            <a:off x="623888" y="1339850"/>
            <a:ext cx="10958512" cy="533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800"/>
              <a:t>Once the file has been uploaded, you will see it listed under the type selected.</a:t>
            </a:r>
          </a:p>
        </p:txBody>
      </p:sp>
      <p:sp>
        <p:nvSpPr>
          <p:cNvPr id="81924" name="Rectangle 2">
            <a:extLst>
              <a:ext uri="{FF2B5EF4-FFF2-40B4-BE49-F238E27FC236}">
                <a16:creationId xmlns:a16="http://schemas.microsoft.com/office/drawing/2014/main" id="{022B8A28-2484-4739-A7B5-566FAA43CB9C}"/>
              </a:ext>
            </a:extLst>
          </p:cNvPr>
          <p:cNvSpPr>
            <a:spLocks noChangeArrowheads="1"/>
          </p:cNvSpPr>
          <p:nvPr/>
        </p:nvSpPr>
        <p:spPr bwMode="auto">
          <a:xfrm>
            <a:off x="2133600" y="685800"/>
            <a:ext cx="7924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700">
                <a:solidFill>
                  <a:schemeClr val="tx1"/>
                </a:solidFill>
                <a:latin typeface="GillSans"/>
                <a:cs typeface="Arial" panose="020B0604020202020204" pitchFamily="34" charset="0"/>
              </a:defRPr>
            </a:lvl1pPr>
            <a:lvl2pPr marL="742950" indent="-285750">
              <a:defRPr sz="1700">
                <a:solidFill>
                  <a:schemeClr val="tx1"/>
                </a:solidFill>
                <a:latin typeface="GillSans"/>
                <a:cs typeface="Arial" panose="020B0604020202020204" pitchFamily="34" charset="0"/>
              </a:defRPr>
            </a:lvl2pPr>
            <a:lvl3pPr marL="1143000" indent="-228600">
              <a:defRPr sz="1700">
                <a:solidFill>
                  <a:schemeClr val="tx1"/>
                </a:solidFill>
                <a:latin typeface="GillSans"/>
                <a:cs typeface="Arial" panose="020B0604020202020204" pitchFamily="34" charset="0"/>
              </a:defRPr>
            </a:lvl3pPr>
            <a:lvl4pPr marL="1600200" indent="-228600">
              <a:defRPr sz="1700">
                <a:solidFill>
                  <a:schemeClr val="tx1"/>
                </a:solidFill>
                <a:latin typeface="GillSans"/>
                <a:cs typeface="Arial" panose="020B0604020202020204" pitchFamily="34" charset="0"/>
              </a:defRPr>
            </a:lvl4pPr>
            <a:lvl5pPr marL="2057400" indent="-228600">
              <a:defRPr sz="1700">
                <a:solidFill>
                  <a:schemeClr val="tx1"/>
                </a:solidFill>
                <a:latin typeface="GillSans"/>
                <a:cs typeface="Arial" panose="020B0604020202020204" pitchFamily="34" charset="0"/>
              </a:defRPr>
            </a:lvl5pPr>
            <a:lvl6pPr marL="2514600" indent="-2286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eaLnBrk="0" fontAlgn="base" hangingPunct="0">
              <a:spcBef>
                <a:spcPct val="0"/>
              </a:spcBef>
              <a:spcAft>
                <a:spcPct val="0"/>
              </a:spcAft>
              <a:defRPr sz="1700">
                <a:solidFill>
                  <a:schemeClr val="tx1"/>
                </a:solidFill>
                <a:latin typeface="GillSans"/>
                <a:cs typeface="Arial" panose="020B0604020202020204" pitchFamily="34" charset="0"/>
              </a:defRPr>
            </a:lvl9pPr>
          </a:lstStyle>
          <a:p>
            <a:pPr eaLnBrk="1" hangingPunct="1">
              <a:buClr>
                <a:schemeClr val="bg1"/>
              </a:buClr>
              <a:buFontTx/>
              <a:buChar char="•"/>
            </a:pPr>
            <a:endParaRPr lang="es-CO" altLang="en-US">
              <a:solidFill>
                <a:srgbClr val="006699"/>
              </a:solidFill>
              <a:latin typeface="Arial" panose="020B0604020202020204" pitchFamily="34" charset="0"/>
            </a:endParaRPr>
          </a:p>
        </p:txBody>
      </p:sp>
      <p:pic>
        <p:nvPicPr>
          <p:cNvPr id="9218" name="Picture 2">
            <a:extLst>
              <a:ext uri="{FF2B5EF4-FFF2-40B4-BE49-F238E27FC236}">
                <a16:creationId xmlns:a16="http://schemas.microsoft.com/office/drawing/2014/main" id="{16F959C6-C68D-4B37-BEA0-D9B5A3A70512}"/>
              </a:ext>
            </a:extLst>
          </p:cNvPr>
          <p:cNvPicPr>
            <a:picLocks noChangeAspect="1" noChangeArrowheads="1"/>
          </p:cNvPicPr>
          <p:nvPr/>
        </p:nvPicPr>
        <p:blipFill>
          <a:blip r:embed="rId4"/>
          <a:srcRect/>
          <a:stretch>
            <a:fillRect/>
          </a:stretch>
        </p:blipFill>
        <p:spPr bwMode="auto">
          <a:xfrm>
            <a:off x="2376488" y="2065338"/>
            <a:ext cx="7439025" cy="368141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26" name="Picture 4">
            <a:extLst>
              <a:ext uri="{FF2B5EF4-FFF2-40B4-BE49-F238E27FC236}">
                <a16:creationId xmlns:a16="http://schemas.microsoft.com/office/drawing/2014/main" id="{13B5E4DC-50AA-4F60-818D-A3A407787A0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88038" y="4184650"/>
            <a:ext cx="1133475"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Line Callout 2 12">
            <a:extLst>
              <a:ext uri="{FF2B5EF4-FFF2-40B4-BE49-F238E27FC236}">
                <a16:creationId xmlns:a16="http://schemas.microsoft.com/office/drawing/2014/main" id="{2876C584-D5C7-401D-8426-B44EC5DA64C2}"/>
              </a:ext>
            </a:extLst>
          </p:cNvPr>
          <p:cNvSpPr/>
          <p:nvPr/>
        </p:nvSpPr>
        <p:spPr>
          <a:xfrm flipH="1">
            <a:off x="3352800" y="5778500"/>
            <a:ext cx="1724025" cy="477838"/>
          </a:xfrm>
          <a:prstGeom prst="borderCallout2">
            <a:avLst>
              <a:gd name="adj1" fmla="val 18750"/>
              <a:gd name="adj2" fmla="val 122"/>
              <a:gd name="adj3" fmla="val 18750"/>
              <a:gd name="adj4" fmla="val -16667"/>
              <a:gd name="adj5" fmla="val -186165"/>
              <a:gd name="adj6" fmla="val -47974"/>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chemeClr val="bg1"/>
              </a:buClr>
              <a:defRPr/>
            </a:pPr>
            <a:r>
              <a:rPr lang="en-US" sz="1200" b="1" i="1" dirty="0">
                <a:solidFill>
                  <a:srgbClr val="0A3355"/>
                </a:solidFill>
                <a:latin typeface="+mj-lt"/>
              </a:rPr>
              <a:t>Catalog file types</a:t>
            </a:r>
          </a:p>
        </p:txBody>
      </p:sp>
    </p:spTree>
  </p:cSld>
  <p:clrMapOvr>
    <a:overrideClrMapping bg1="lt1" tx1="dk1" bg2="lt2" tx2="dk2" accent1="accent1" accent2="accent2" accent3="accent3" accent4="accent4" accent5="accent5" accent6="accent6" hlink="hlink" folHlink="folHlink"/>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93A2FF6-D2E6-4BB9-B861-D021033D9D86}"/>
              </a:ext>
            </a:extLst>
          </p:cNvPr>
          <p:cNvSpPr>
            <a:spLocks noGrp="1"/>
          </p:cNvSpPr>
          <p:nvPr>
            <p:ph type="body" sz="quarter" idx="10"/>
          </p:nvPr>
        </p:nvSpPr>
        <p:spPr>
          <a:xfrm>
            <a:off x="623888" y="446088"/>
            <a:ext cx="10552112" cy="674687"/>
          </a:xfrm>
        </p:spPr>
        <p:txBody>
          <a:bodyPr/>
          <a:lstStyle/>
          <a:p>
            <a:pPr eaLnBrk="1" fontAlgn="auto" hangingPunct="1">
              <a:spcAft>
                <a:spcPts val="0"/>
              </a:spcAft>
              <a:defRPr/>
            </a:pPr>
            <a:r>
              <a:rPr lang="en-US" dirty="0" err="1"/>
              <a:t>Flujo</a:t>
            </a:r>
            <a:r>
              <a:rPr lang="en-US" dirty="0"/>
              <a:t> del </a:t>
            </a:r>
            <a:r>
              <a:rPr lang="en-US" dirty="0" err="1"/>
              <a:t>trabajo</a:t>
            </a:r>
            <a:r>
              <a:rPr lang="en-US" dirty="0"/>
              <a:t> de Catalog Manager</a:t>
            </a:r>
            <a:endParaRPr lang="en-PH" dirty="0"/>
          </a:p>
        </p:txBody>
      </p:sp>
      <p:pic>
        <p:nvPicPr>
          <p:cNvPr id="29" name="Picture 3">
            <a:extLst>
              <a:ext uri="{FF2B5EF4-FFF2-40B4-BE49-F238E27FC236}">
                <a16:creationId xmlns:a16="http://schemas.microsoft.com/office/drawing/2014/main" id="{C2C51517-4442-49AF-8705-4E67F766A7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6900" y="1371600"/>
            <a:ext cx="8458200" cy="466873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0553B7E3-56D6-46B5-A041-44E1164280A7}"/>
              </a:ext>
            </a:extLst>
          </p:cNvPr>
          <p:cNvSpPr>
            <a:spLocks noChangeArrowheads="1"/>
          </p:cNvSpPr>
          <p:nvPr/>
        </p:nvSpPr>
        <p:spPr bwMode="auto">
          <a:xfrm>
            <a:off x="2133600" y="685800"/>
            <a:ext cx="7924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700">
                <a:solidFill>
                  <a:schemeClr val="tx1"/>
                </a:solidFill>
                <a:latin typeface="GillSans"/>
                <a:cs typeface="Arial" panose="020B0604020202020204" pitchFamily="34" charset="0"/>
              </a:defRPr>
            </a:lvl1pPr>
            <a:lvl2pPr marL="742950" indent="-285750">
              <a:defRPr sz="1700">
                <a:solidFill>
                  <a:schemeClr val="tx1"/>
                </a:solidFill>
                <a:latin typeface="GillSans"/>
                <a:cs typeface="Arial" panose="020B0604020202020204" pitchFamily="34" charset="0"/>
              </a:defRPr>
            </a:lvl2pPr>
            <a:lvl3pPr marL="1143000" indent="-228600">
              <a:defRPr sz="1700">
                <a:solidFill>
                  <a:schemeClr val="tx1"/>
                </a:solidFill>
                <a:latin typeface="GillSans"/>
                <a:cs typeface="Arial" panose="020B0604020202020204" pitchFamily="34" charset="0"/>
              </a:defRPr>
            </a:lvl3pPr>
            <a:lvl4pPr marL="1600200" indent="-228600">
              <a:defRPr sz="1700">
                <a:solidFill>
                  <a:schemeClr val="tx1"/>
                </a:solidFill>
                <a:latin typeface="GillSans"/>
                <a:cs typeface="Arial" panose="020B0604020202020204" pitchFamily="34" charset="0"/>
              </a:defRPr>
            </a:lvl4pPr>
            <a:lvl5pPr marL="2057400" indent="-228600">
              <a:defRPr sz="1700">
                <a:solidFill>
                  <a:schemeClr val="tx1"/>
                </a:solidFill>
                <a:latin typeface="GillSans"/>
                <a:cs typeface="Arial" panose="020B0604020202020204" pitchFamily="34" charset="0"/>
              </a:defRPr>
            </a:lvl5pPr>
            <a:lvl6pPr marL="2514600" indent="-2286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eaLnBrk="0" fontAlgn="base" hangingPunct="0">
              <a:spcBef>
                <a:spcPct val="0"/>
              </a:spcBef>
              <a:spcAft>
                <a:spcPct val="0"/>
              </a:spcAft>
              <a:defRPr sz="1700">
                <a:solidFill>
                  <a:schemeClr val="tx1"/>
                </a:solidFill>
                <a:latin typeface="GillSans"/>
                <a:cs typeface="Arial" panose="020B0604020202020204" pitchFamily="34" charset="0"/>
              </a:defRPr>
            </a:lvl9pPr>
          </a:lstStyle>
          <a:p>
            <a:pPr eaLnBrk="1" hangingPunct="1">
              <a:buClr>
                <a:schemeClr val="bg1"/>
              </a:buClr>
              <a:buFontTx/>
              <a:buChar char="•"/>
            </a:pPr>
            <a:endParaRPr lang="es-CO" altLang="en-US">
              <a:solidFill>
                <a:srgbClr val="006699"/>
              </a:solidFill>
              <a:latin typeface="Arial" panose="020B0604020202020204" pitchFamily="34" charset="0"/>
            </a:endParaRPr>
          </a:p>
        </p:txBody>
      </p:sp>
      <p:pic>
        <p:nvPicPr>
          <p:cNvPr id="10242" name="Picture 2">
            <a:extLst>
              <a:ext uri="{FF2B5EF4-FFF2-40B4-BE49-F238E27FC236}">
                <a16:creationId xmlns:a16="http://schemas.microsoft.com/office/drawing/2014/main" id="{2FD48595-6B76-41DB-BB3A-1BB741D82606}"/>
              </a:ext>
            </a:extLst>
          </p:cNvPr>
          <p:cNvPicPr>
            <a:picLocks noChangeAspect="1" noChangeArrowheads="1"/>
          </p:cNvPicPr>
          <p:nvPr/>
        </p:nvPicPr>
        <p:blipFill>
          <a:blip r:embed="rId3"/>
          <a:srcRect/>
          <a:stretch>
            <a:fillRect/>
          </a:stretch>
        </p:blipFill>
        <p:spPr bwMode="auto">
          <a:xfrm>
            <a:off x="1739900" y="1981200"/>
            <a:ext cx="8351838" cy="409575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4">
            <a:extLst>
              <a:ext uri="{FF2B5EF4-FFF2-40B4-BE49-F238E27FC236}">
                <a16:creationId xmlns:a16="http://schemas.microsoft.com/office/drawing/2014/main" id="{4F03CE08-51C2-4B6B-A615-A49A7AA13740}"/>
              </a:ext>
            </a:extLst>
          </p:cNvPr>
          <p:cNvSpPr>
            <a:spLocks noGrp="1"/>
          </p:cNvSpPr>
          <p:nvPr>
            <p:ph type="body" sz="quarter" idx="10"/>
          </p:nvPr>
        </p:nvSpPr>
        <p:spPr>
          <a:xfrm>
            <a:off x="623888" y="446088"/>
            <a:ext cx="10552112" cy="674687"/>
          </a:xfrm>
        </p:spPr>
        <p:txBody>
          <a:bodyPr rtlCol="0">
            <a:normAutofit/>
          </a:bodyPr>
          <a:lstStyle/>
          <a:p>
            <a:pPr eaLnBrk="1" fontAlgn="auto" hangingPunct="1">
              <a:spcAft>
                <a:spcPts val="0"/>
              </a:spcAft>
              <a:defRPr/>
            </a:pPr>
            <a:r>
              <a:rPr lang="en-US" altLang="en-US" dirty="0">
                <a:cs typeface="Arial" panose="020B0604020202020204" pitchFamily="34" charset="0"/>
              </a:rPr>
              <a:t>Uploading your Catalog</a:t>
            </a:r>
            <a:endParaRPr lang="en-US" dirty="0"/>
          </a:p>
        </p:txBody>
      </p:sp>
      <p:sp>
        <p:nvSpPr>
          <p:cNvPr id="2" name="Text Placeholder 1">
            <a:extLst>
              <a:ext uri="{FF2B5EF4-FFF2-40B4-BE49-F238E27FC236}">
                <a16:creationId xmlns:a16="http://schemas.microsoft.com/office/drawing/2014/main" id="{8238222B-3652-4727-A043-A574F3977125}"/>
              </a:ext>
            </a:extLst>
          </p:cNvPr>
          <p:cNvSpPr>
            <a:spLocks noGrp="1"/>
          </p:cNvSpPr>
          <p:nvPr>
            <p:ph type="body" sz="quarter" idx="11"/>
          </p:nvPr>
        </p:nvSpPr>
        <p:spPr>
          <a:xfrm>
            <a:off x="623888" y="1277938"/>
            <a:ext cx="10552112" cy="423862"/>
          </a:xfrm>
        </p:spPr>
        <p:txBody>
          <a:bodyPr/>
          <a:lstStyle/>
          <a:p>
            <a:pPr marL="0" indent="0" eaLnBrk="1" fontAlgn="auto" hangingPunct="1">
              <a:spcAft>
                <a:spcPts val="0"/>
              </a:spcAft>
              <a:buFontTx/>
              <a:buNone/>
              <a:defRPr/>
            </a:pPr>
            <a:r>
              <a:rPr lang="en-US" sz="1800" dirty="0"/>
              <a:t>Lastly, click on “Process Files” to proceed in uploading your catalog.</a:t>
            </a:r>
          </a:p>
          <a:p>
            <a:pPr marL="0" indent="0" eaLnBrk="1" fontAlgn="auto" hangingPunct="1">
              <a:spcAft>
                <a:spcPts val="0"/>
              </a:spcAft>
              <a:buFont typeface="Arial" panose="020B0604020202020204" pitchFamily="34" charset="0"/>
              <a:buNone/>
              <a:defRPr/>
            </a:pPr>
            <a:endParaRPr lang="en-US" sz="1800" dirty="0"/>
          </a:p>
          <a:p>
            <a:pPr eaLnBrk="1" hangingPunct="1">
              <a:defRPr/>
            </a:pPr>
            <a:endParaRPr lang="en-PH" sz="1800" dirty="0"/>
          </a:p>
        </p:txBody>
      </p:sp>
      <p:sp>
        <p:nvSpPr>
          <p:cNvPr id="11" name="Line Callout 2 10">
            <a:extLst>
              <a:ext uri="{FF2B5EF4-FFF2-40B4-BE49-F238E27FC236}">
                <a16:creationId xmlns:a16="http://schemas.microsoft.com/office/drawing/2014/main" id="{E98D562D-13C5-446F-9C1D-4B55183D9A35}"/>
              </a:ext>
            </a:extLst>
          </p:cNvPr>
          <p:cNvSpPr/>
          <p:nvPr/>
        </p:nvSpPr>
        <p:spPr>
          <a:xfrm>
            <a:off x="4343400" y="5029200"/>
            <a:ext cx="2057400" cy="398463"/>
          </a:xfrm>
          <a:prstGeom prst="borderCallout2">
            <a:avLst>
              <a:gd name="adj1" fmla="val 50627"/>
              <a:gd name="adj2" fmla="val 1232"/>
              <a:gd name="adj3" fmla="val 54612"/>
              <a:gd name="adj4" fmla="val -18406"/>
              <a:gd name="adj5" fmla="val 100800"/>
              <a:gd name="adj6" fmla="val -60620"/>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rgbClr val="FFFFFF"/>
              </a:buClr>
              <a:defRPr/>
            </a:pPr>
            <a:r>
              <a:rPr lang="en-US" sz="1200" b="1" i="1" dirty="0">
                <a:solidFill>
                  <a:srgbClr val="0A3355"/>
                </a:solidFill>
                <a:latin typeface="+mn-lt"/>
              </a:rPr>
              <a:t>Click “Process Files”</a:t>
            </a:r>
            <a:endParaRPr lang="fil-PH" sz="1200" b="1" i="1" dirty="0">
              <a:solidFill>
                <a:srgbClr val="0A3355"/>
              </a:solidFill>
              <a:latin typeface="+mn-lt"/>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48CE36DB-4857-4132-8CFA-19065B49D12F}"/>
              </a:ext>
            </a:extLst>
          </p:cNvPr>
          <p:cNvPicPr>
            <a:picLocks noChangeAspect="1" noChangeArrowheads="1"/>
          </p:cNvPicPr>
          <p:nvPr/>
        </p:nvPicPr>
        <p:blipFill>
          <a:blip r:embed="rId3"/>
          <a:srcRect/>
          <a:stretch>
            <a:fillRect/>
          </a:stretch>
        </p:blipFill>
        <p:spPr bwMode="auto">
          <a:xfrm>
            <a:off x="762000" y="2317750"/>
            <a:ext cx="9982200" cy="30353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6019" name="Rectangle 2">
            <a:extLst>
              <a:ext uri="{FF2B5EF4-FFF2-40B4-BE49-F238E27FC236}">
                <a16:creationId xmlns:a16="http://schemas.microsoft.com/office/drawing/2014/main" id="{B74F28EE-E081-4195-A5E1-857DF74AC885}"/>
              </a:ext>
            </a:extLst>
          </p:cNvPr>
          <p:cNvSpPr>
            <a:spLocks noChangeArrowheads="1"/>
          </p:cNvSpPr>
          <p:nvPr/>
        </p:nvSpPr>
        <p:spPr bwMode="auto">
          <a:xfrm>
            <a:off x="2133600" y="685800"/>
            <a:ext cx="7924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700">
                <a:solidFill>
                  <a:schemeClr val="tx1"/>
                </a:solidFill>
                <a:latin typeface="GillSans"/>
                <a:cs typeface="Arial" panose="020B0604020202020204" pitchFamily="34" charset="0"/>
              </a:defRPr>
            </a:lvl1pPr>
            <a:lvl2pPr marL="742950" indent="-285750">
              <a:defRPr sz="1700">
                <a:solidFill>
                  <a:schemeClr val="tx1"/>
                </a:solidFill>
                <a:latin typeface="GillSans"/>
                <a:cs typeface="Arial" panose="020B0604020202020204" pitchFamily="34" charset="0"/>
              </a:defRPr>
            </a:lvl2pPr>
            <a:lvl3pPr marL="1143000" indent="-228600">
              <a:defRPr sz="1700">
                <a:solidFill>
                  <a:schemeClr val="tx1"/>
                </a:solidFill>
                <a:latin typeface="GillSans"/>
                <a:cs typeface="Arial" panose="020B0604020202020204" pitchFamily="34" charset="0"/>
              </a:defRPr>
            </a:lvl3pPr>
            <a:lvl4pPr marL="1600200" indent="-228600">
              <a:defRPr sz="1700">
                <a:solidFill>
                  <a:schemeClr val="tx1"/>
                </a:solidFill>
                <a:latin typeface="GillSans"/>
                <a:cs typeface="Arial" panose="020B0604020202020204" pitchFamily="34" charset="0"/>
              </a:defRPr>
            </a:lvl4pPr>
            <a:lvl5pPr marL="2057400" indent="-228600">
              <a:defRPr sz="1700">
                <a:solidFill>
                  <a:schemeClr val="tx1"/>
                </a:solidFill>
                <a:latin typeface="GillSans"/>
                <a:cs typeface="Arial" panose="020B0604020202020204" pitchFamily="34" charset="0"/>
              </a:defRPr>
            </a:lvl5pPr>
            <a:lvl6pPr marL="2514600" indent="-228600" eaLnBrk="0" fontAlgn="base" hangingPunct="0">
              <a:spcBef>
                <a:spcPct val="0"/>
              </a:spcBef>
              <a:spcAft>
                <a:spcPct val="0"/>
              </a:spcAft>
              <a:defRPr sz="1700">
                <a:solidFill>
                  <a:schemeClr val="tx1"/>
                </a:solidFill>
                <a:latin typeface="GillSans"/>
                <a:cs typeface="Arial" panose="020B0604020202020204" pitchFamily="34" charset="0"/>
              </a:defRPr>
            </a:lvl6pPr>
            <a:lvl7pPr marL="2971800" indent="-228600" eaLnBrk="0" fontAlgn="base" hangingPunct="0">
              <a:spcBef>
                <a:spcPct val="0"/>
              </a:spcBef>
              <a:spcAft>
                <a:spcPct val="0"/>
              </a:spcAft>
              <a:defRPr sz="1700">
                <a:solidFill>
                  <a:schemeClr val="tx1"/>
                </a:solidFill>
                <a:latin typeface="GillSans"/>
                <a:cs typeface="Arial" panose="020B0604020202020204" pitchFamily="34" charset="0"/>
              </a:defRPr>
            </a:lvl7pPr>
            <a:lvl8pPr marL="3429000" indent="-228600" eaLnBrk="0" fontAlgn="base" hangingPunct="0">
              <a:spcBef>
                <a:spcPct val="0"/>
              </a:spcBef>
              <a:spcAft>
                <a:spcPct val="0"/>
              </a:spcAft>
              <a:defRPr sz="1700">
                <a:solidFill>
                  <a:schemeClr val="tx1"/>
                </a:solidFill>
                <a:latin typeface="GillSans"/>
                <a:cs typeface="Arial" panose="020B0604020202020204" pitchFamily="34" charset="0"/>
              </a:defRPr>
            </a:lvl8pPr>
            <a:lvl9pPr marL="3886200" indent="-228600" eaLnBrk="0" fontAlgn="base" hangingPunct="0">
              <a:spcBef>
                <a:spcPct val="0"/>
              </a:spcBef>
              <a:spcAft>
                <a:spcPct val="0"/>
              </a:spcAft>
              <a:defRPr sz="1700">
                <a:solidFill>
                  <a:schemeClr val="tx1"/>
                </a:solidFill>
                <a:latin typeface="GillSans"/>
                <a:cs typeface="Arial" panose="020B0604020202020204" pitchFamily="34" charset="0"/>
              </a:defRPr>
            </a:lvl9pPr>
          </a:lstStyle>
          <a:p>
            <a:pPr eaLnBrk="1" hangingPunct="1">
              <a:buClr>
                <a:schemeClr val="bg1"/>
              </a:buClr>
              <a:buFontTx/>
              <a:buChar char="•"/>
            </a:pPr>
            <a:endParaRPr lang="es-CO" altLang="en-US">
              <a:solidFill>
                <a:srgbClr val="006699"/>
              </a:solidFill>
              <a:latin typeface="Arial" panose="020B0604020202020204" pitchFamily="34" charset="0"/>
            </a:endParaRPr>
          </a:p>
        </p:txBody>
      </p:sp>
      <p:sp>
        <p:nvSpPr>
          <p:cNvPr id="5" name="Content Placeholder 4">
            <a:extLst>
              <a:ext uri="{FF2B5EF4-FFF2-40B4-BE49-F238E27FC236}">
                <a16:creationId xmlns:a16="http://schemas.microsoft.com/office/drawing/2014/main" id="{96F55B5A-D0B8-49DD-B514-E13B4FA02C86}"/>
              </a:ext>
            </a:extLst>
          </p:cNvPr>
          <p:cNvSpPr>
            <a:spLocks noGrp="1"/>
          </p:cNvSpPr>
          <p:nvPr>
            <p:ph type="body" sz="quarter" idx="10"/>
          </p:nvPr>
        </p:nvSpPr>
        <p:spPr>
          <a:xfrm>
            <a:off x="623888" y="446088"/>
            <a:ext cx="10552112" cy="674687"/>
          </a:xfrm>
        </p:spPr>
        <p:txBody>
          <a:bodyPr rtlCol="0">
            <a:normAutofit/>
          </a:bodyPr>
          <a:lstStyle/>
          <a:p>
            <a:pPr eaLnBrk="1" fontAlgn="auto" hangingPunct="1">
              <a:spcAft>
                <a:spcPts val="0"/>
              </a:spcAft>
              <a:defRPr/>
            </a:pPr>
            <a:r>
              <a:rPr lang="en-US" altLang="en-US" dirty="0">
                <a:cs typeface="Arial" panose="020B0604020202020204" pitchFamily="34" charset="0"/>
              </a:rPr>
              <a:t>Uploading your Catalog</a:t>
            </a:r>
            <a:endParaRPr lang="en-US" dirty="0"/>
          </a:p>
        </p:txBody>
      </p:sp>
      <p:sp>
        <p:nvSpPr>
          <p:cNvPr id="86021" name="Text Placeholder 1">
            <a:extLst>
              <a:ext uri="{FF2B5EF4-FFF2-40B4-BE49-F238E27FC236}">
                <a16:creationId xmlns:a16="http://schemas.microsoft.com/office/drawing/2014/main" id="{568F7710-65B0-4DAF-8A0C-89B632129521}"/>
              </a:ext>
            </a:extLst>
          </p:cNvPr>
          <p:cNvSpPr>
            <a:spLocks noGrp="1" noChangeArrowheads="1"/>
          </p:cNvSpPr>
          <p:nvPr>
            <p:ph type="body" sz="quarter" idx="11"/>
          </p:nvPr>
        </p:nvSpPr>
        <p:spPr bwMode="auto">
          <a:xfrm>
            <a:off x="650875" y="1358900"/>
            <a:ext cx="9625013" cy="6731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800"/>
              <a:t>A confirmation message will be shown on the Upload Files Chevron after you clicked the “Process files” button.</a:t>
            </a:r>
          </a:p>
          <a:p>
            <a:pPr marL="0" indent="0" eaLnBrk="1" hangingPunct="1">
              <a:buFont typeface="Arial" panose="020B0604020202020204" pitchFamily="34" charset="0"/>
              <a:buNone/>
            </a:pPr>
            <a:endParaRPr lang="en-US" altLang="en-US" sz="1800"/>
          </a:p>
          <a:p>
            <a:pPr marL="0" indent="0" eaLnBrk="1" hangingPunct="1">
              <a:buFontTx/>
              <a:buNone/>
            </a:pPr>
            <a:endParaRPr lang="en-PH" altLang="en-US" sz="1800"/>
          </a:p>
        </p:txBody>
      </p:sp>
      <p:sp>
        <p:nvSpPr>
          <p:cNvPr id="11" name="Line Callout 2 10">
            <a:extLst>
              <a:ext uri="{FF2B5EF4-FFF2-40B4-BE49-F238E27FC236}">
                <a16:creationId xmlns:a16="http://schemas.microsoft.com/office/drawing/2014/main" id="{753A1D5A-3C7D-4099-B297-3BF55D089FB3}"/>
              </a:ext>
            </a:extLst>
          </p:cNvPr>
          <p:cNvSpPr/>
          <p:nvPr/>
        </p:nvSpPr>
        <p:spPr>
          <a:xfrm>
            <a:off x="7620000" y="3429000"/>
            <a:ext cx="3962400" cy="477838"/>
          </a:xfrm>
          <a:prstGeom prst="borderCallout2">
            <a:avLst>
              <a:gd name="adj1" fmla="val 15194"/>
              <a:gd name="adj2" fmla="val -159"/>
              <a:gd name="adj3" fmla="val 18750"/>
              <a:gd name="adj4" fmla="val -16667"/>
              <a:gd name="adj5" fmla="val 103575"/>
              <a:gd name="adj6" fmla="val -28570"/>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rgbClr val="FFFFFF"/>
              </a:buClr>
              <a:defRPr/>
            </a:pPr>
            <a:r>
              <a:rPr lang="en-US" sz="1200" b="1" i="1" dirty="0">
                <a:solidFill>
                  <a:srgbClr val="0A3355"/>
                </a:solidFill>
                <a:latin typeface="+mn-lt"/>
              </a:rPr>
              <a:t>Either you click “F5” or go to the “Monitor” page.</a:t>
            </a:r>
            <a:endParaRPr lang="fil-PH" sz="1200" b="1" i="1" dirty="0">
              <a:solidFill>
                <a:srgbClr val="0A3355"/>
              </a:solidFill>
              <a:latin typeface="+mn-lt"/>
            </a:endParaRP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DAF3364E-1308-4E36-989C-22AFA603DBAB}"/>
              </a:ext>
            </a:extLst>
          </p:cNvPr>
          <p:cNvPicPr>
            <a:picLocks noChangeAspect="1" noChangeArrowheads="1"/>
          </p:cNvPicPr>
          <p:nvPr/>
        </p:nvPicPr>
        <p:blipFill>
          <a:blip r:embed="rId2"/>
          <a:srcRect/>
          <a:stretch>
            <a:fillRect/>
          </a:stretch>
        </p:blipFill>
        <p:spPr bwMode="auto">
          <a:xfrm>
            <a:off x="1981200" y="3071813"/>
            <a:ext cx="7813675" cy="3554412"/>
          </a:xfrm>
          <a:prstGeom prst="rect">
            <a:avLst/>
          </a:prstGeom>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Line Callout 2 7">
            <a:extLst>
              <a:ext uri="{FF2B5EF4-FFF2-40B4-BE49-F238E27FC236}">
                <a16:creationId xmlns:a16="http://schemas.microsoft.com/office/drawing/2014/main" id="{1FAEDF82-84E7-4758-8D88-E89875FEAC2D}"/>
              </a:ext>
            </a:extLst>
          </p:cNvPr>
          <p:cNvSpPr/>
          <p:nvPr/>
        </p:nvSpPr>
        <p:spPr>
          <a:xfrm>
            <a:off x="9361488" y="4349750"/>
            <a:ext cx="1698625" cy="612775"/>
          </a:xfrm>
          <a:prstGeom prst="borderCallout2">
            <a:avLst>
              <a:gd name="adj1" fmla="val 34483"/>
              <a:gd name="adj2" fmla="val -650"/>
              <a:gd name="adj3" fmla="val 36051"/>
              <a:gd name="adj4" fmla="val -14327"/>
              <a:gd name="adj5" fmla="val 112500"/>
              <a:gd name="adj6" fmla="val -80840"/>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fontAlgn="auto" hangingPunct="1">
              <a:spcBef>
                <a:spcPts val="0"/>
              </a:spcBef>
              <a:spcAft>
                <a:spcPts val="0"/>
              </a:spcAft>
              <a:defRPr/>
            </a:pPr>
            <a:r>
              <a:rPr lang="en-US" sz="1200" b="1" i="1" dirty="0">
                <a:solidFill>
                  <a:srgbClr val="0A3355"/>
                </a:solidFill>
                <a:latin typeface="+mj-lt"/>
              </a:rPr>
              <a:t>Status Indicator</a:t>
            </a:r>
          </a:p>
        </p:txBody>
      </p:sp>
      <p:sp>
        <p:nvSpPr>
          <p:cNvPr id="3" name="Text Placeholder 2">
            <a:extLst>
              <a:ext uri="{FF2B5EF4-FFF2-40B4-BE49-F238E27FC236}">
                <a16:creationId xmlns:a16="http://schemas.microsoft.com/office/drawing/2014/main" id="{36335E9C-E834-47B2-8231-D9DAFA8D95BD}"/>
              </a:ext>
            </a:extLst>
          </p:cNvPr>
          <p:cNvSpPr>
            <a:spLocks noGrp="1"/>
          </p:cNvSpPr>
          <p:nvPr>
            <p:ph type="body" sz="quarter" idx="10"/>
          </p:nvPr>
        </p:nvSpPr>
        <p:spPr>
          <a:xfrm>
            <a:off x="623888" y="446088"/>
            <a:ext cx="10552112" cy="674687"/>
          </a:xfrm>
        </p:spPr>
        <p:txBody>
          <a:bodyPr/>
          <a:lstStyle/>
          <a:p>
            <a:pPr eaLnBrk="1" hangingPunct="1">
              <a:defRPr/>
            </a:pPr>
            <a:r>
              <a:rPr lang="en-US" altLang="en-US" dirty="0">
                <a:cs typeface="Arial" panose="020B0604020202020204" pitchFamily="34" charset="0"/>
              </a:rPr>
              <a:t>Monitoring your Catalog</a:t>
            </a:r>
            <a:endParaRPr lang="en-PH" dirty="0"/>
          </a:p>
        </p:txBody>
      </p:sp>
      <p:sp>
        <p:nvSpPr>
          <p:cNvPr id="4" name="Text Placeholder 3">
            <a:extLst>
              <a:ext uri="{FF2B5EF4-FFF2-40B4-BE49-F238E27FC236}">
                <a16:creationId xmlns:a16="http://schemas.microsoft.com/office/drawing/2014/main" id="{1AE054F3-1886-4101-8AAB-29DAB4C8121C}"/>
              </a:ext>
            </a:extLst>
          </p:cNvPr>
          <p:cNvSpPr>
            <a:spLocks noGrp="1"/>
          </p:cNvSpPr>
          <p:nvPr>
            <p:ph type="body" sz="quarter" idx="11"/>
          </p:nvPr>
        </p:nvSpPr>
        <p:spPr>
          <a:xfrm>
            <a:off x="623888" y="1271588"/>
            <a:ext cx="10552112" cy="1776412"/>
          </a:xfrm>
        </p:spPr>
        <p:txBody>
          <a:bodyPr/>
          <a:lstStyle/>
          <a:p>
            <a:pPr marL="0" indent="0" eaLnBrk="1" fontAlgn="auto" hangingPunct="1">
              <a:spcAft>
                <a:spcPts val="0"/>
              </a:spcAft>
              <a:buFontTx/>
              <a:buNone/>
              <a:defRPr/>
            </a:pPr>
            <a:r>
              <a:rPr lang="en-US" sz="1600" dirty="0"/>
              <a:t>After uploading your catalog, you may click the “Monitoring” tab and review if the uploaded file has been processed without any issues. </a:t>
            </a:r>
          </a:p>
          <a:p>
            <a:pPr lvl="1" eaLnBrk="1" fontAlgn="auto" hangingPunct="1">
              <a:spcAft>
                <a:spcPts val="0"/>
              </a:spcAft>
              <a:buClr>
                <a:schemeClr val="bg1">
                  <a:lumMod val="50000"/>
                </a:schemeClr>
              </a:buClr>
              <a:buFont typeface="Wingdings 2" panose="05020102010507070707" pitchFamily="18" charset="2"/>
              <a:buChar char=""/>
              <a:defRPr/>
            </a:pPr>
            <a:r>
              <a:rPr lang="en-US" sz="1600" dirty="0"/>
              <a:t>A Grey box indicates the process has started.</a:t>
            </a:r>
          </a:p>
          <a:p>
            <a:pPr lvl="1" eaLnBrk="1" fontAlgn="auto" hangingPunct="1">
              <a:spcAft>
                <a:spcPts val="0"/>
              </a:spcAft>
              <a:buClr>
                <a:srgbClr val="0070C0"/>
              </a:buClr>
              <a:buFont typeface="Wingdings 2" panose="05020102010507070707" pitchFamily="18" charset="2"/>
              <a:buChar char=""/>
              <a:defRPr/>
            </a:pPr>
            <a:r>
              <a:rPr lang="en-US" sz="1600" dirty="0"/>
              <a:t>A Blue box indicates the process is in progress. </a:t>
            </a:r>
          </a:p>
          <a:p>
            <a:pPr lvl="1" eaLnBrk="1" fontAlgn="auto" hangingPunct="1">
              <a:spcAft>
                <a:spcPts val="0"/>
              </a:spcAft>
              <a:buClr>
                <a:srgbClr val="00B050"/>
              </a:buClr>
              <a:buFont typeface="Wingdings 2" panose="05020102010507070707" pitchFamily="18" charset="2"/>
              <a:buChar char=""/>
              <a:defRPr/>
            </a:pPr>
            <a:r>
              <a:rPr lang="en-US" sz="1600" dirty="0"/>
              <a:t>A Green box indicates the process is complete. </a:t>
            </a:r>
          </a:p>
          <a:p>
            <a:pPr lvl="1" eaLnBrk="1" fontAlgn="auto" hangingPunct="1">
              <a:spcAft>
                <a:spcPts val="0"/>
              </a:spcAft>
              <a:buClr>
                <a:srgbClr val="FF0000"/>
              </a:buClr>
              <a:buFont typeface="Wingdings 2" panose="05020102010507070707" pitchFamily="18" charset="2"/>
              <a:buChar char=""/>
              <a:defRPr/>
            </a:pPr>
            <a:r>
              <a:rPr lang="en-US" sz="1600" dirty="0"/>
              <a:t> A Red box indicates that the process is complete but contains errors.</a:t>
            </a:r>
          </a:p>
          <a:p>
            <a:pPr eaLnBrk="1" fontAlgn="auto" hangingPunct="1">
              <a:spcAft>
                <a:spcPts val="0"/>
              </a:spcAft>
              <a:buFont typeface="Arial"/>
              <a:buChar char="•"/>
              <a:defRPr/>
            </a:pPr>
            <a:endParaRPr lang="en-US" sz="1600" dirty="0"/>
          </a:p>
          <a:p>
            <a:pPr eaLnBrk="1" hangingPunct="1">
              <a:defRPr/>
            </a:pPr>
            <a:endParaRPr lang="en-PH" sz="1600" dirty="0"/>
          </a:p>
        </p:txBody>
      </p:sp>
      <p:sp>
        <p:nvSpPr>
          <p:cNvPr id="7" name="Line Callout 2 6">
            <a:extLst>
              <a:ext uri="{FF2B5EF4-FFF2-40B4-BE49-F238E27FC236}">
                <a16:creationId xmlns:a16="http://schemas.microsoft.com/office/drawing/2014/main" id="{F5A89644-AF34-45EB-8177-70A29FFB083F}"/>
              </a:ext>
            </a:extLst>
          </p:cNvPr>
          <p:cNvSpPr/>
          <p:nvPr/>
        </p:nvSpPr>
        <p:spPr>
          <a:xfrm flipH="1">
            <a:off x="282575" y="4551363"/>
            <a:ext cx="1698625" cy="411162"/>
          </a:xfrm>
          <a:prstGeom prst="borderCallout2">
            <a:avLst>
              <a:gd name="adj1" fmla="val 25191"/>
              <a:gd name="adj2" fmla="val 1027"/>
              <a:gd name="adj3" fmla="val 18750"/>
              <a:gd name="adj4" fmla="val -16667"/>
              <a:gd name="adj5" fmla="val -139974"/>
              <a:gd name="adj6" fmla="val -194245"/>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chemeClr val="bg1"/>
              </a:buClr>
              <a:defRPr/>
            </a:pPr>
            <a:r>
              <a:rPr lang="en-US" sz="1200" b="1" i="1" dirty="0">
                <a:solidFill>
                  <a:srgbClr val="0A3355"/>
                </a:solidFill>
                <a:latin typeface="+mj-lt"/>
              </a:rPr>
              <a:t>Click “Monitor”</a:t>
            </a: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9263232-C813-43F8-BC8E-BFCB5D401855}"/>
              </a:ext>
            </a:extLst>
          </p:cNvPr>
          <p:cNvSpPr>
            <a:spLocks noGrp="1"/>
          </p:cNvSpPr>
          <p:nvPr>
            <p:ph type="body" sz="quarter" idx="10"/>
          </p:nvPr>
        </p:nvSpPr>
        <p:spPr>
          <a:xfrm>
            <a:off x="1473200" y="1385888"/>
            <a:ext cx="8912225" cy="762000"/>
          </a:xfrm>
        </p:spPr>
        <p:txBody>
          <a:bodyPr/>
          <a:lstStyle/>
          <a:p>
            <a:pPr eaLnBrk="1" hangingPunct="1">
              <a:defRPr/>
            </a:pPr>
            <a:r>
              <a:rPr lang="en-PH" dirty="0"/>
              <a:t>Error Correction</a:t>
            </a: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Content Placeholder 4">
            <a:extLst>
              <a:ext uri="{FF2B5EF4-FFF2-40B4-BE49-F238E27FC236}">
                <a16:creationId xmlns:a16="http://schemas.microsoft.com/office/drawing/2014/main" id="{C939F372-D4EE-427A-A1A4-DBB9F7BB80B4}"/>
              </a:ext>
            </a:extLst>
          </p:cNvPr>
          <p:cNvSpPr>
            <a:spLocks noGrp="1" noChangeArrowheads="1"/>
          </p:cNvSpPr>
          <p:nvPr>
            <p:ph type="body" sz="quarter" idx="10"/>
          </p:nvPr>
        </p:nvSpPr>
        <p:spPr bwMode="auto">
          <a:xfrm>
            <a:off x="623888" y="446088"/>
            <a:ext cx="10552112" cy="674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a:cs typeface="Arial" panose="020B0604020202020204" pitchFamily="34" charset="0"/>
              </a:rPr>
              <a:t>Error Correction</a:t>
            </a:r>
          </a:p>
        </p:txBody>
      </p:sp>
      <p:sp>
        <p:nvSpPr>
          <p:cNvPr id="2" name="Text Placeholder 1">
            <a:extLst>
              <a:ext uri="{FF2B5EF4-FFF2-40B4-BE49-F238E27FC236}">
                <a16:creationId xmlns:a16="http://schemas.microsoft.com/office/drawing/2014/main" id="{BF2D5051-9BA7-44B4-B33E-6B002F24422E}"/>
              </a:ext>
            </a:extLst>
          </p:cNvPr>
          <p:cNvSpPr>
            <a:spLocks noGrp="1"/>
          </p:cNvSpPr>
          <p:nvPr>
            <p:ph type="body" sz="quarter" idx="11"/>
          </p:nvPr>
        </p:nvSpPr>
        <p:spPr>
          <a:xfrm>
            <a:off x="623888" y="1323975"/>
            <a:ext cx="10552112" cy="1077913"/>
          </a:xfrm>
        </p:spPr>
        <p:txBody>
          <a:bodyPr/>
          <a:lstStyle/>
          <a:p>
            <a:pPr marL="0" indent="0" eaLnBrk="1" hangingPunct="1">
              <a:buFontTx/>
              <a:buNone/>
              <a:defRPr/>
            </a:pPr>
            <a:r>
              <a:rPr lang="en-US" altLang="en-US" sz="1800" dirty="0">
                <a:cs typeface="Arial" panose="020B0604020202020204" pitchFamily="34" charset="0"/>
              </a:rPr>
              <a:t>After uploading, Catalog Manager validates the catalog file. If there are incorrect item values, Catalog Manager displays the number of errors beside the "Error Correction" chevron. These errors must be corrected before the upload process can be finished. </a:t>
            </a:r>
          </a:p>
          <a:p>
            <a:pPr eaLnBrk="1" hangingPunct="1">
              <a:defRPr/>
            </a:pPr>
            <a:endParaRPr lang="en-PH" sz="1800" dirty="0"/>
          </a:p>
        </p:txBody>
      </p:sp>
      <p:pic>
        <p:nvPicPr>
          <p:cNvPr id="3074" name="Picture 2">
            <a:extLst>
              <a:ext uri="{FF2B5EF4-FFF2-40B4-BE49-F238E27FC236}">
                <a16:creationId xmlns:a16="http://schemas.microsoft.com/office/drawing/2014/main" id="{561EDCB0-90C9-4349-8D16-C852972B27E9}"/>
              </a:ext>
            </a:extLst>
          </p:cNvPr>
          <p:cNvPicPr>
            <a:picLocks noChangeAspect="1" noChangeArrowheads="1"/>
          </p:cNvPicPr>
          <p:nvPr/>
        </p:nvPicPr>
        <p:blipFill>
          <a:blip r:embed="rId3"/>
          <a:srcRect/>
          <a:stretch>
            <a:fillRect/>
          </a:stretch>
        </p:blipFill>
        <p:spPr bwMode="auto">
          <a:xfrm>
            <a:off x="2286000" y="2514600"/>
            <a:ext cx="7646988" cy="378142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Line Callout 2 11">
            <a:extLst>
              <a:ext uri="{FF2B5EF4-FFF2-40B4-BE49-F238E27FC236}">
                <a16:creationId xmlns:a16="http://schemas.microsoft.com/office/drawing/2014/main" id="{2B28D202-316F-4B30-9A7D-F70E0996B2F6}"/>
              </a:ext>
            </a:extLst>
          </p:cNvPr>
          <p:cNvSpPr/>
          <p:nvPr/>
        </p:nvSpPr>
        <p:spPr>
          <a:xfrm>
            <a:off x="9499600" y="2514600"/>
            <a:ext cx="2235200" cy="1076325"/>
          </a:xfrm>
          <a:prstGeom prst="borderCallout2">
            <a:avLst>
              <a:gd name="adj1" fmla="val 33313"/>
              <a:gd name="adj2" fmla="val -265"/>
              <a:gd name="adj3" fmla="val 82661"/>
              <a:gd name="adj4" fmla="val -16667"/>
              <a:gd name="adj5" fmla="val 102575"/>
              <a:gd name="adj6" fmla="val -171659"/>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rgbClr val="FFFFFF"/>
              </a:buClr>
              <a:defRPr/>
            </a:pPr>
            <a:r>
              <a:rPr lang="en-US" sz="1200" b="1" i="1" dirty="0">
                <a:solidFill>
                  <a:srgbClr val="0A3355"/>
                </a:solidFill>
                <a:latin typeface="+mn-lt"/>
              </a:rPr>
              <a:t>The number of errors in the catalog files will also appear in brackets within the chevron.</a:t>
            </a:r>
            <a:endParaRPr lang="fil-PH" sz="1200" b="1" i="1" dirty="0">
              <a:solidFill>
                <a:srgbClr val="0A3355"/>
              </a:solidFill>
              <a:latin typeface="+mn-lt"/>
            </a:endParaRPr>
          </a:p>
        </p:txBody>
      </p:sp>
      <p:sp>
        <p:nvSpPr>
          <p:cNvPr id="13" name="Rectangle 12">
            <a:extLst>
              <a:ext uri="{FF2B5EF4-FFF2-40B4-BE49-F238E27FC236}">
                <a16:creationId xmlns:a16="http://schemas.microsoft.com/office/drawing/2014/main" id="{19680F98-C708-420B-BCD5-48FAA1F885E2}"/>
              </a:ext>
            </a:extLst>
          </p:cNvPr>
          <p:cNvSpPr/>
          <p:nvPr/>
        </p:nvSpPr>
        <p:spPr>
          <a:xfrm>
            <a:off x="3379788" y="3716338"/>
            <a:ext cx="5638800" cy="688975"/>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665A5A09-0E83-42F9-8C12-9F81395F99B5}"/>
              </a:ext>
            </a:extLst>
          </p:cNvPr>
          <p:cNvSpPr>
            <a:spLocks noGrp="1"/>
          </p:cNvSpPr>
          <p:nvPr>
            <p:ph type="body" sz="quarter" idx="10"/>
          </p:nvPr>
        </p:nvSpPr>
        <p:spPr>
          <a:xfrm>
            <a:off x="623888" y="446088"/>
            <a:ext cx="10552112" cy="674687"/>
          </a:xfrm>
        </p:spPr>
        <p:txBody>
          <a:bodyPr rtlCol="0">
            <a:normAutofit/>
          </a:bodyPr>
          <a:lstStyle/>
          <a:p>
            <a:pPr eaLnBrk="1" fontAlgn="auto" hangingPunct="1">
              <a:spcAft>
                <a:spcPts val="0"/>
              </a:spcAft>
              <a:defRPr/>
            </a:pPr>
            <a:r>
              <a:rPr lang="en-US" altLang="en-US" dirty="0">
                <a:cs typeface="Arial" panose="020B0604020202020204" pitchFamily="34" charset="0"/>
              </a:rPr>
              <a:t>Error Correction</a:t>
            </a:r>
            <a:endParaRPr lang="en-US" dirty="0"/>
          </a:p>
        </p:txBody>
      </p:sp>
      <p:sp>
        <p:nvSpPr>
          <p:cNvPr id="92163" name="Text Placeholder 1">
            <a:extLst>
              <a:ext uri="{FF2B5EF4-FFF2-40B4-BE49-F238E27FC236}">
                <a16:creationId xmlns:a16="http://schemas.microsoft.com/office/drawing/2014/main" id="{AE8C181B-7273-4977-805F-8F70A94C6B53}"/>
              </a:ext>
            </a:extLst>
          </p:cNvPr>
          <p:cNvSpPr>
            <a:spLocks noGrp="1" noChangeArrowheads="1"/>
          </p:cNvSpPr>
          <p:nvPr>
            <p:ph type="body" sz="quarter" idx="11"/>
          </p:nvPr>
        </p:nvSpPr>
        <p:spPr bwMode="auto">
          <a:xfrm>
            <a:off x="623888" y="1314450"/>
            <a:ext cx="11110912" cy="6762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800"/>
              <a:t>The errors will be grouped in a table by Category, Error Type, Error Column and Value. </a:t>
            </a:r>
            <a:br>
              <a:rPr lang="en-US" altLang="en-US" sz="1800"/>
            </a:br>
            <a:r>
              <a:rPr lang="en-US" altLang="en-US" sz="1800"/>
              <a:t>The number of items with errors will be shown per group. </a:t>
            </a:r>
          </a:p>
          <a:p>
            <a:pPr marL="0" indent="0" eaLnBrk="1" hangingPunct="1">
              <a:buFontTx/>
              <a:buNone/>
            </a:pPr>
            <a:endParaRPr lang="en-US" altLang="en-US" sz="1800"/>
          </a:p>
          <a:p>
            <a:pPr marL="0" indent="0" eaLnBrk="1" hangingPunct="1">
              <a:buFontTx/>
              <a:buNone/>
            </a:pPr>
            <a:endParaRPr lang="en-PH" altLang="en-US" sz="1800"/>
          </a:p>
        </p:txBody>
      </p:sp>
      <p:pic>
        <p:nvPicPr>
          <p:cNvPr id="19" name="Picture 2">
            <a:extLst>
              <a:ext uri="{FF2B5EF4-FFF2-40B4-BE49-F238E27FC236}">
                <a16:creationId xmlns:a16="http://schemas.microsoft.com/office/drawing/2014/main" id="{4CFFA9AE-0C0B-410E-94D6-078C3BB3F2E4}"/>
              </a:ext>
            </a:extLst>
          </p:cNvPr>
          <p:cNvPicPr>
            <a:picLocks noChangeAspect="1" noChangeArrowheads="1"/>
          </p:cNvPicPr>
          <p:nvPr/>
        </p:nvPicPr>
        <p:blipFill>
          <a:blip r:embed="rId3"/>
          <a:srcRect/>
          <a:stretch>
            <a:fillRect/>
          </a:stretch>
        </p:blipFill>
        <p:spPr bwMode="auto">
          <a:xfrm>
            <a:off x="1143000" y="2184400"/>
            <a:ext cx="7858125" cy="38862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A1C11F22-84A5-4810-A986-86812561E729}"/>
              </a:ext>
            </a:extLst>
          </p:cNvPr>
          <p:cNvSpPr/>
          <p:nvPr/>
        </p:nvSpPr>
        <p:spPr>
          <a:xfrm>
            <a:off x="1804988" y="4100513"/>
            <a:ext cx="7196137" cy="11049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
        <p:nvSpPr>
          <p:cNvPr id="15" name="Line Callout 2 14">
            <a:extLst>
              <a:ext uri="{FF2B5EF4-FFF2-40B4-BE49-F238E27FC236}">
                <a16:creationId xmlns:a16="http://schemas.microsoft.com/office/drawing/2014/main" id="{4FFEDE49-43A9-436F-B513-1A3C3614C5CD}"/>
              </a:ext>
            </a:extLst>
          </p:cNvPr>
          <p:cNvSpPr/>
          <p:nvPr/>
        </p:nvSpPr>
        <p:spPr>
          <a:xfrm flipH="1">
            <a:off x="9296400" y="2071688"/>
            <a:ext cx="2576513" cy="1357312"/>
          </a:xfrm>
          <a:prstGeom prst="borderCallout2">
            <a:avLst>
              <a:gd name="adj1" fmla="val 43167"/>
              <a:gd name="adj2" fmla="val 100194"/>
              <a:gd name="adj3" fmla="val 44144"/>
              <a:gd name="adj4" fmla="val 125292"/>
              <a:gd name="adj5" fmla="val 102110"/>
              <a:gd name="adj6" fmla="val 124897"/>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rgbClr val="FFFFFF"/>
              </a:buClr>
              <a:defRPr/>
            </a:pPr>
            <a:r>
              <a:rPr lang="en-US" sz="1200" b="1" i="1" dirty="0">
                <a:solidFill>
                  <a:srgbClr val="0A3355"/>
                </a:solidFill>
                <a:latin typeface="+mn-lt"/>
              </a:rPr>
              <a:t>Once all error values are corrected, the "Revalidate Catalog" button will be activated and the corrected catalog can be reprocessed.</a:t>
            </a:r>
            <a:endParaRPr lang="fil-PH" sz="1200" b="1" i="1" dirty="0">
              <a:solidFill>
                <a:srgbClr val="0A3355"/>
              </a:solidFill>
              <a:latin typeface="+mn-lt"/>
            </a:endParaRPr>
          </a:p>
        </p:txBody>
      </p:sp>
      <p:sp>
        <p:nvSpPr>
          <p:cNvPr id="8" name="Line Callout 2 7">
            <a:extLst>
              <a:ext uri="{FF2B5EF4-FFF2-40B4-BE49-F238E27FC236}">
                <a16:creationId xmlns:a16="http://schemas.microsoft.com/office/drawing/2014/main" id="{2A3FCE07-AE37-4D65-A61E-322E19494EE9}"/>
              </a:ext>
            </a:extLst>
          </p:cNvPr>
          <p:cNvSpPr/>
          <p:nvPr/>
        </p:nvSpPr>
        <p:spPr>
          <a:xfrm flipH="1">
            <a:off x="9296400" y="4067175"/>
            <a:ext cx="2592388" cy="1104900"/>
          </a:xfrm>
          <a:prstGeom prst="borderCallout2">
            <a:avLst>
              <a:gd name="adj1" fmla="val 76321"/>
              <a:gd name="adj2" fmla="val 100012"/>
              <a:gd name="adj3" fmla="val 76322"/>
              <a:gd name="adj4" fmla="val 151472"/>
              <a:gd name="adj5" fmla="val 101155"/>
              <a:gd name="adj6" fmla="val 151405"/>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rgbClr val="FFFFFF"/>
              </a:buClr>
              <a:defRPr/>
            </a:pPr>
            <a:r>
              <a:rPr lang="en-US" sz="1200" b="1" i="1" dirty="0">
                <a:solidFill>
                  <a:srgbClr val="0A3355"/>
                </a:solidFill>
                <a:latin typeface="+mn-lt"/>
              </a:rPr>
              <a:t>You are able to correct multiple errors for each error group by entering new values for all grouped items and clicking "Save All". </a:t>
            </a:r>
            <a:endParaRPr lang="fil-PH" sz="1200" b="1" i="1" dirty="0">
              <a:solidFill>
                <a:srgbClr val="0A3355"/>
              </a:solidFill>
              <a:latin typeface="+mn-lt"/>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a:extLst>
              <a:ext uri="{FF2B5EF4-FFF2-40B4-BE49-F238E27FC236}">
                <a16:creationId xmlns:a16="http://schemas.microsoft.com/office/drawing/2014/main" id="{B7BEED70-0DB4-4A7A-B44C-49AFAC727240}"/>
              </a:ext>
            </a:extLst>
          </p:cNvPr>
          <p:cNvPicPr>
            <a:picLocks noChangeAspect="1" noChangeArrowheads="1"/>
          </p:cNvPicPr>
          <p:nvPr/>
        </p:nvPicPr>
        <p:blipFill>
          <a:blip r:embed="rId3"/>
          <a:srcRect/>
          <a:stretch>
            <a:fillRect/>
          </a:stretch>
        </p:blipFill>
        <p:spPr bwMode="auto">
          <a:xfrm>
            <a:off x="2057400" y="2582863"/>
            <a:ext cx="7858125" cy="38862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Line Callout 2 11">
            <a:extLst>
              <a:ext uri="{FF2B5EF4-FFF2-40B4-BE49-F238E27FC236}">
                <a16:creationId xmlns:a16="http://schemas.microsoft.com/office/drawing/2014/main" id="{5D07FD9D-DAB4-46ED-A339-D69FFCEF79AD}"/>
              </a:ext>
            </a:extLst>
          </p:cNvPr>
          <p:cNvSpPr/>
          <p:nvPr/>
        </p:nvSpPr>
        <p:spPr>
          <a:xfrm>
            <a:off x="4103688" y="5391150"/>
            <a:ext cx="3592512" cy="631825"/>
          </a:xfrm>
          <a:prstGeom prst="borderCallout2">
            <a:avLst>
              <a:gd name="adj1" fmla="val 20847"/>
              <a:gd name="adj2" fmla="val -586"/>
              <a:gd name="adj3" fmla="val 22945"/>
              <a:gd name="adj4" fmla="val -8920"/>
              <a:gd name="adj5" fmla="val 90555"/>
              <a:gd name="adj6" fmla="val -22867"/>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rgbClr val="FFFFFF"/>
              </a:buClr>
              <a:defRPr/>
            </a:pPr>
            <a:r>
              <a:rPr lang="en-US" sz="1200" b="1" i="1" dirty="0">
                <a:solidFill>
                  <a:srgbClr val="0A3355"/>
                </a:solidFill>
                <a:latin typeface="+mn-lt"/>
              </a:rPr>
              <a:t> There is also an option to download an Error Report below the error table.</a:t>
            </a:r>
            <a:endParaRPr lang="fil-PH" sz="1200" b="1" i="1" dirty="0">
              <a:solidFill>
                <a:srgbClr val="0A3355"/>
              </a:solidFill>
              <a:latin typeface="+mn-lt"/>
            </a:endParaRPr>
          </a:p>
        </p:txBody>
      </p:sp>
      <p:sp>
        <p:nvSpPr>
          <p:cNvPr id="3" name="Text Placeholder 2">
            <a:extLst>
              <a:ext uri="{FF2B5EF4-FFF2-40B4-BE49-F238E27FC236}">
                <a16:creationId xmlns:a16="http://schemas.microsoft.com/office/drawing/2014/main" id="{F9472730-F373-4FA6-979A-7B3F0425C327}"/>
              </a:ext>
            </a:extLst>
          </p:cNvPr>
          <p:cNvSpPr>
            <a:spLocks noGrp="1"/>
          </p:cNvSpPr>
          <p:nvPr>
            <p:ph type="body" sz="quarter" idx="10"/>
          </p:nvPr>
        </p:nvSpPr>
        <p:spPr>
          <a:xfrm>
            <a:off x="623888" y="446088"/>
            <a:ext cx="10552112" cy="674687"/>
          </a:xfrm>
        </p:spPr>
        <p:txBody>
          <a:bodyPr/>
          <a:lstStyle/>
          <a:p>
            <a:pPr eaLnBrk="1" hangingPunct="1">
              <a:defRPr/>
            </a:pPr>
            <a:r>
              <a:rPr lang="en-US" altLang="en-US" dirty="0">
                <a:cs typeface="Arial" panose="020B0604020202020204" pitchFamily="34" charset="0"/>
              </a:rPr>
              <a:t>Error Correction</a:t>
            </a:r>
            <a:endParaRPr lang="en-PH" dirty="0"/>
          </a:p>
        </p:txBody>
      </p:sp>
      <p:sp>
        <p:nvSpPr>
          <p:cNvPr id="94213" name="Text Placeholder 3">
            <a:extLst>
              <a:ext uri="{FF2B5EF4-FFF2-40B4-BE49-F238E27FC236}">
                <a16:creationId xmlns:a16="http://schemas.microsoft.com/office/drawing/2014/main" id="{C3D2019F-6EDA-4C81-83E6-86EFA9194082}"/>
              </a:ext>
            </a:extLst>
          </p:cNvPr>
          <p:cNvSpPr>
            <a:spLocks noGrp="1" noChangeArrowheads="1"/>
          </p:cNvSpPr>
          <p:nvPr>
            <p:ph type="body" sz="quarter" idx="11"/>
          </p:nvPr>
        </p:nvSpPr>
        <p:spPr bwMode="auto">
          <a:xfrm>
            <a:off x="623888" y="1231900"/>
            <a:ext cx="10552112" cy="1206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700"/>
              <a:t>For those errors which cannot be corrected online, you have to correct the dedicated fields directly in the catalog template. </a:t>
            </a:r>
          </a:p>
          <a:p>
            <a:pPr marL="0" indent="0" eaLnBrk="1" hangingPunct="1">
              <a:buFontTx/>
              <a:buNone/>
            </a:pPr>
            <a:r>
              <a:rPr lang="en-US" altLang="en-US" sz="1700" b="1" i="1" u="sng"/>
              <a:t>Note:</a:t>
            </a:r>
            <a:r>
              <a:rPr lang="en-US" altLang="en-US" sz="1700"/>
              <a:t> if you have multiple errors and online edit is not possible for all, you must correct the errors within the template, first. After re-uploading, you may use online edit for the remaining errors.</a:t>
            </a:r>
          </a:p>
          <a:p>
            <a:pPr marL="0" indent="0" eaLnBrk="1" hangingPunct="1">
              <a:buFontTx/>
              <a:buNone/>
            </a:pPr>
            <a:endParaRPr lang="en-PH" altLang="en-US" sz="1700"/>
          </a:p>
        </p:txBody>
      </p:sp>
      <p:pic>
        <p:nvPicPr>
          <p:cNvPr id="94214" name="Picture 3">
            <a:extLst>
              <a:ext uri="{FF2B5EF4-FFF2-40B4-BE49-F238E27FC236}">
                <a16:creationId xmlns:a16="http://schemas.microsoft.com/office/drawing/2014/main" id="{9B856722-6E7E-41E1-8437-C3401A52E7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8638" y="3689350"/>
            <a:ext cx="788987" cy="388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4215" name="Picture 4">
            <a:extLst>
              <a:ext uri="{FF2B5EF4-FFF2-40B4-BE49-F238E27FC236}">
                <a16:creationId xmlns:a16="http://schemas.microsoft.com/office/drawing/2014/main" id="{40BF78FA-854A-4CC1-838E-BC17D53B79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85938" y="4240213"/>
            <a:ext cx="955675" cy="288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4216" name="Picture 5">
            <a:extLst>
              <a:ext uri="{FF2B5EF4-FFF2-40B4-BE49-F238E27FC236}">
                <a16:creationId xmlns:a16="http://schemas.microsoft.com/office/drawing/2014/main" id="{150C0D99-FE79-44D8-9EB2-11BF62F39C0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12925" y="4745038"/>
            <a:ext cx="906463" cy="268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a:extLst>
              <a:ext uri="{FF2B5EF4-FFF2-40B4-BE49-F238E27FC236}">
                <a16:creationId xmlns:a16="http://schemas.microsoft.com/office/drawing/2014/main" id="{1429B5BE-26FC-489E-AECE-E79DFC0CD28C}"/>
              </a:ext>
            </a:extLst>
          </p:cNvPr>
          <p:cNvSpPr/>
          <p:nvPr/>
        </p:nvSpPr>
        <p:spPr>
          <a:xfrm>
            <a:off x="1644650" y="3649663"/>
            <a:ext cx="1905000" cy="20574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
        <p:nvSpPr>
          <p:cNvPr id="15" name="Line Callout 2 14">
            <a:extLst>
              <a:ext uri="{FF2B5EF4-FFF2-40B4-BE49-F238E27FC236}">
                <a16:creationId xmlns:a16="http://schemas.microsoft.com/office/drawing/2014/main" id="{1B61D52F-79C0-471A-921D-B429893E1603}"/>
              </a:ext>
            </a:extLst>
          </p:cNvPr>
          <p:cNvSpPr/>
          <p:nvPr/>
        </p:nvSpPr>
        <p:spPr>
          <a:xfrm>
            <a:off x="4572000" y="3194050"/>
            <a:ext cx="4648200" cy="631825"/>
          </a:xfrm>
          <a:prstGeom prst="borderCallout2">
            <a:avLst>
              <a:gd name="adj1" fmla="val 20848"/>
              <a:gd name="adj2" fmla="val -456"/>
              <a:gd name="adj3" fmla="val 18750"/>
              <a:gd name="adj4" fmla="val -16667"/>
              <a:gd name="adj5" fmla="val 158658"/>
              <a:gd name="adj6" fmla="val -37953"/>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rgbClr val="FFFFFF"/>
              </a:buClr>
              <a:defRPr/>
            </a:pPr>
            <a:r>
              <a:rPr lang="en-US" sz="1200" b="1" i="1" dirty="0">
                <a:solidFill>
                  <a:srgbClr val="0A3355"/>
                </a:solidFill>
                <a:latin typeface="+mn-lt"/>
              </a:rPr>
              <a:t>It is possible to filter the list by Category (Error, Warning, Corrected), Error Type, Error Column and Value. </a:t>
            </a:r>
            <a:endParaRPr lang="fil-PH" sz="1200" b="1" i="1" dirty="0">
              <a:solidFill>
                <a:srgbClr val="0A3355"/>
              </a:solidFill>
              <a:latin typeface="+mn-lt"/>
            </a:endParaRP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07364F02-402D-4506-B9F7-CE61F6DE974C}"/>
              </a:ext>
            </a:extLst>
          </p:cNvPr>
          <p:cNvPicPr>
            <a:picLocks noChangeAspect="1" noChangeArrowheads="1"/>
          </p:cNvPicPr>
          <p:nvPr/>
        </p:nvPicPr>
        <p:blipFill>
          <a:blip r:embed="rId3"/>
          <a:srcRect/>
          <a:stretch>
            <a:fillRect/>
          </a:stretch>
        </p:blipFill>
        <p:spPr bwMode="auto">
          <a:xfrm>
            <a:off x="2136775" y="2093913"/>
            <a:ext cx="7854950" cy="380365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4">
            <a:extLst>
              <a:ext uri="{FF2B5EF4-FFF2-40B4-BE49-F238E27FC236}">
                <a16:creationId xmlns:a16="http://schemas.microsoft.com/office/drawing/2014/main" id="{84F72D58-3030-4D24-B1E2-4F3841689014}"/>
              </a:ext>
            </a:extLst>
          </p:cNvPr>
          <p:cNvSpPr>
            <a:spLocks noGrp="1"/>
          </p:cNvSpPr>
          <p:nvPr>
            <p:ph type="body" sz="quarter" idx="10"/>
          </p:nvPr>
        </p:nvSpPr>
        <p:spPr>
          <a:xfrm>
            <a:off x="623888" y="446088"/>
            <a:ext cx="10552112" cy="674687"/>
          </a:xfrm>
        </p:spPr>
        <p:txBody>
          <a:bodyPr rtlCol="0">
            <a:normAutofit/>
          </a:bodyPr>
          <a:lstStyle/>
          <a:p>
            <a:pPr eaLnBrk="1" fontAlgn="auto" hangingPunct="1">
              <a:spcAft>
                <a:spcPts val="0"/>
              </a:spcAft>
              <a:defRPr/>
            </a:pPr>
            <a:r>
              <a:rPr lang="en-US" altLang="en-US" dirty="0">
                <a:cs typeface="Arial" panose="020B0604020202020204" pitchFamily="34" charset="0"/>
              </a:rPr>
              <a:t>Error Correction</a:t>
            </a:r>
            <a:endParaRPr lang="en-US" dirty="0"/>
          </a:p>
        </p:txBody>
      </p:sp>
      <p:sp>
        <p:nvSpPr>
          <p:cNvPr id="96260" name="Text Placeholder 1">
            <a:extLst>
              <a:ext uri="{FF2B5EF4-FFF2-40B4-BE49-F238E27FC236}">
                <a16:creationId xmlns:a16="http://schemas.microsoft.com/office/drawing/2014/main" id="{2E479397-F91E-4CC2-863B-E420DC3654B9}"/>
              </a:ext>
            </a:extLst>
          </p:cNvPr>
          <p:cNvSpPr>
            <a:spLocks noGrp="1" noChangeArrowheads="1"/>
          </p:cNvSpPr>
          <p:nvPr>
            <p:ph type="body" sz="quarter" idx="11"/>
          </p:nvPr>
        </p:nvSpPr>
        <p:spPr bwMode="auto">
          <a:xfrm>
            <a:off x="623888" y="1557338"/>
            <a:ext cx="10552112" cy="4225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800"/>
              <a:t>A confirmation message will be shown in the second box on the Error Correction Chevron.</a:t>
            </a:r>
          </a:p>
          <a:p>
            <a:pPr marL="0" indent="0" eaLnBrk="1" hangingPunct="1">
              <a:buFontTx/>
              <a:buNone/>
            </a:pPr>
            <a:endParaRPr lang="en-US" altLang="en-US" sz="1800"/>
          </a:p>
          <a:p>
            <a:pPr marL="0" indent="0" eaLnBrk="1" hangingPunct="1">
              <a:buFontTx/>
              <a:buNone/>
            </a:pPr>
            <a:endParaRPr lang="en-PH" altLang="en-US" sz="1800"/>
          </a:p>
        </p:txBody>
      </p:sp>
      <p:sp>
        <p:nvSpPr>
          <p:cNvPr id="10" name="Rectangle 9">
            <a:extLst>
              <a:ext uri="{FF2B5EF4-FFF2-40B4-BE49-F238E27FC236}">
                <a16:creationId xmlns:a16="http://schemas.microsoft.com/office/drawing/2014/main" id="{82F3E6CC-5446-4359-B40A-A9FA8DE09C89}"/>
              </a:ext>
            </a:extLst>
          </p:cNvPr>
          <p:cNvSpPr/>
          <p:nvPr/>
        </p:nvSpPr>
        <p:spPr>
          <a:xfrm>
            <a:off x="3424238" y="3059113"/>
            <a:ext cx="5740400" cy="646112"/>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
        <p:nvSpPr>
          <p:cNvPr id="15" name="Line Callout 2 14">
            <a:extLst>
              <a:ext uri="{FF2B5EF4-FFF2-40B4-BE49-F238E27FC236}">
                <a16:creationId xmlns:a16="http://schemas.microsoft.com/office/drawing/2014/main" id="{9DCB34E5-16EE-4848-B3BC-BFFFA47873D9}"/>
              </a:ext>
            </a:extLst>
          </p:cNvPr>
          <p:cNvSpPr/>
          <p:nvPr/>
        </p:nvSpPr>
        <p:spPr>
          <a:xfrm>
            <a:off x="9164638" y="4343400"/>
            <a:ext cx="2551112" cy="796925"/>
          </a:xfrm>
          <a:prstGeom prst="borderCallout2">
            <a:avLst>
              <a:gd name="adj1" fmla="val 18750"/>
              <a:gd name="adj2" fmla="val -1095"/>
              <a:gd name="adj3" fmla="val 18750"/>
              <a:gd name="adj4" fmla="val -16667"/>
              <a:gd name="adj5" fmla="val -68561"/>
              <a:gd name="adj6" fmla="val -54622"/>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hangingPunct="1">
              <a:buClr>
                <a:srgbClr val="FFFFFF"/>
              </a:buClr>
              <a:defRPr/>
            </a:pPr>
            <a:r>
              <a:rPr lang="en-US" sz="1200" b="1" i="1" dirty="0">
                <a:solidFill>
                  <a:srgbClr val="0A3355"/>
                </a:solidFill>
                <a:latin typeface="+mn-lt"/>
              </a:rPr>
              <a:t>Press F5 to update the catalog status or you may go to the Monitor page</a:t>
            </a:r>
            <a:endParaRPr lang="fil-PH" sz="1200" b="1" i="1" dirty="0">
              <a:solidFill>
                <a:srgbClr val="0A3355"/>
              </a:solidFill>
              <a:latin typeface="+mn-lt"/>
            </a:endParaRP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0121B0-B9A5-4CE2-A860-C29C4A6AA5ED}"/>
              </a:ext>
            </a:extLst>
          </p:cNvPr>
          <p:cNvSpPr>
            <a:spLocks noGrp="1"/>
          </p:cNvSpPr>
          <p:nvPr>
            <p:ph type="body" sz="quarter" idx="10"/>
          </p:nvPr>
        </p:nvSpPr>
        <p:spPr>
          <a:xfrm>
            <a:off x="1473200" y="1385888"/>
            <a:ext cx="8912225" cy="762000"/>
          </a:xfrm>
        </p:spPr>
        <p:txBody>
          <a:bodyPr/>
          <a:lstStyle/>
          <a:p>
            <a:pPr eaLnBrk="1" hangingPunct="1">
              <a:defRPr/>
            </a:pPr>
            <a:r>
              <a:rPr lang="en-PH" dirty="0"/>
              <a:t>Submit Catalog</a:t>
            </a: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a:extLst>
              <a:ext uri="{FF2B5EF4-FFF2-40B4-BE49-F238E27FC236}">
                <a16:creationId xmlns:a16="http://schemas.microsoft.com/office/drawing/2014/main" id="{00898EF1-783E-4C9D-821F-79904C110AFA}"/>
              </a:ext>
            </a:extLst>
          </p:cNvPr>
          <p:cNvPicPr>
            <a:picLocks noChangeAspect="1" noChangeArrowheads="1"/>
          </p:cNvPicPr>
          <p:nvPr/>
        </p:nvPicPr>
        <p:blipFill>
          <a:blip r:embed="rId3"/>
          <a:srcRect/>
          <a:stretch>
            <a:fillRect/>
          </a:stretch>
        </p:blipFill>
        <p:spPr bwMode="auto">
          <a:xfrm>
            <a:off x="1722438" y="3106738"/>
            <a:ext cx="8761412" cy="2808287"/>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2" name="Picture 4">
            <a:extLst>
              <a:ext uri="{FF2B5EF4-FFF2-40B4-BE49-F238E27FC236}">
                <a16:creationId xmlns:a16="http://schemas.microsoft.com/office/drawing/2014/main" id="{EF33F3BE-BF04-43A0-878B-D2EF96413A90}"/>
              </a:ext>
            </a:extLst>
          </p:cNvPr>
          <p:cNvPicPr>
            <a:picLocks noChangeAspect="1" noChangeArrowheads="1"/>
          </p:cNvPicPr>
          <p:nvPr/>
        </p:nvPicPr>
        <p:blipFill>
          <a:blip r:embed="rId4"/>
          <a:srcRect/>
          <a:stretch>
            <a:fillRect/>
          </a:stretch>
        </p:blipFill>
        <p:spPr bwMode="auto">
          <a:xfrm>
            <a:off x="5395913" y="3109913"/>
            <a:ext cx="4114800" cy="255111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a:extLst>
              <a:ext uri="{FF2B5EF4-FFF2-40B4-BE49-F238E27FC236}">
                <a16:creationId xmlns:a16="http://schemas.microsoft.com/office/drawing/2014/main" id="{3553C893-D4FE-4C76-98F2-3EE198EF1F54}"/>
              </a:ext>
            </a:extLst>
          </p:cNvPr>
          <p:cNvSpPr/>
          <p:nvPr/>
        </p:nvSpPr>
        <p:spPr>
          <a:xfrm>
            <a:off x="5394325" y="3106738"/>
            <a:ext cx="4116388" cy="2554287"/>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
        <p:nvSpPr>
          <p:cNvPr id="14" name="Rectangle 13">
            <a:extLst>
              <a:ext uri="{FF2B5EF4-FFF2-40B4-BE49-F238E27FC236}">
                <a16:creationId xmlns:a16="http://schemas.microsoft.com/office/drawing/2014/main" id="{D60933C8-0D84-454E-B634-5B30D67B9E06}"/>
              </a:ext>
            </a:extLst>
          </p:cNvPr>
          <p:cNvSpPr/>
          <p:nvPr/>
        </p:nvSpPr>
        <p:spPr>
          <a:xfrm>
            <a:off x="1722438" y="4724400"/>
            <a:ext cx="2849562" cy="506413"/>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buClr>
                <a:schemeClr val="bg1"/>
              </a:buClr>
              <a:buFontTx/>
              <a:buChar char="•"/>
              <a:defRPr/>
            </a:pPr>
            <a:endParaRPr lang="en-US" dirty="0"/>
          </a:p>
        </p:txBody>
      </p:sp>
      <p:sp>
        <p:nvSpPr>
          <p:cNvPr id="10" name="Line Callout 2 9">
            <a:extLst>
              <a:ext uri="{FF2B5EF4-FFF2-40B4-BE49-F238E27FC236}">
                <a16:creationId xmlns:a16="http://schemas.microsoft.com/office/drawing/2014/main" id="{68AE566A-6EF9-4842-B425-4621C84F4805}"/>
              </a:ext>
            </a:extLst>
          </p:cNvPr>
          <p:cNvSpPr/>
          <p:nvPr/>
        </p:nvSpPr>
        <p:spPr>
          <a:xfrm flipH="1">
            <a:off x="1295400" y="2493963"/>
            <a:ext cx="1919288" cy="612775"/>
          </a:xfrm>
          <a:prstGeom prst="borderCallout2">
            <a:avLst>
              <a:gd name="adj1" fmla="val 23075"/>
              <a:gd name="adj2" fmla="val -47"/>
              <a:gd name="adj3" fmla="val 23075"/>
              <a:gd name="adj4" fmla="val -17357"/>
              <a:gd name="adj5" fmla="val 260414"/>
              <a:gd name="adj6" fmla="val -82092"/>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fontAlgn="auto" hangingPunct="1">
              <a:spcBef>
                <a:spcPts val="0"/>
              </a:spcBef>
              <a:spcAft>
                <a:spcPts val="0"/>
              </a:spcAft>
              <a:defRPr/>
            </a:pPr>
            <a:r>
              <a:rPr lang="en-US" sz="1200" b="1" i="1" dirty="0">
                <a:solidFill>
                  <a:srgbClr val="0A3355"/>
                </a:solidFill>
                <a:latin typeface="+mj-lt"/>
              </a:rPr>
              <a:t>Click “Submit Catalog”</a:t>
            </a:r>
          </a:p>
        </p:txBody>
      </p:sp>
      <p:sp>
        <p:nvSpPr>
          <p:cNvPr id="2" name="Text Placeholder 1">
            <a:extLst>
              <a:ext uri="{FF2B5EF4-FFF2-40B4-BE49-F238E27FC236}">
                <a16:creationId xmlns:a16="http://schemas.microsoft.com/office/drawing/2014/main" id="{5E8B9C9F-0963-4BDE-A42E-80DDCDEE4FFD}"/>
              </a:ext>
            </a:extLst>
          </p:cNvPr>
          <p:cNvSpPr>
            <a:spLocks noGrp="1"/>
          </p:cNvSpPr>
          <p:nvPr>
            <p:ph type="body" sz="quarter" idx="10"/>
          </p:nvPr>
        </p:nvSpPr>
        <p:spPr>
          <a:xfrm>
            <a:off x="623888" y="446088"/>
            <a:ext cx="10552112" cy="674687"/>
          </a:xfrm>
        </p:spPr>
        <p:txBody>
          <a:bodyPr/>
          <a:lstStyle/>
          <a:p>
            <a:pPr eaLnBrk="1" hangingPunct="1">
              <a:defRPr/>
            </a:pPr>
            <a:r>
              <a:rPr lang="en-US" altLang="en-US" dirty="0">
                <a:cs typeface="Arial" panose="020B0604020202020204" pitchFamily="34" charset="0"/>
              </a:rPr>
              <a:t>Submit Catalog</a:t>
            </a:r>
            <a:endParaRPr lang="en-PH" dirty="0"/>
          </a:p>
        </p:txBody>
      </p:sp>
      <p:sp>
        <p:nvSpPr>
          <p:cNvPr id="99336" name="Text Placeholder 2">
            <a:extLst>
              <a:ext uri="{FF2B5EF4-FFF2-40B4-BE49-F238E27FC236}">
                <a16:creationId xmlns:a16="http://schemas.microsoft.com/office/drawing/2014/main" id="{D87A1CA8-4F34-4E36-9A1B-236D0656B315}"/>
              </a:ext>
            </a:extLst>
          </p:cNvPr>
          <p:cNvSpPr>
            <a:spLocks noGrp="1" noChangeArrowheads="1"/>
          </p:cNvSpPr>
          <p:nvPr>
            <p:ph type="body" sz="quarter" idx="11"/>
          </p:nvPr>
        </p:nvSpPr>
        <p:spPr bwMode="auto">
          <a:xfrm>
            <a:off x="623888" y="1314450"/>
            <a:ext cx="11034712" cy="8651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800">
                <a:cs typeface="Arial" panose="020B0604020202020204" pitchFamily="34" charset="0"/>
              </a:rPr>
              <a:t>The final step in the process is to submit the valid catalog to your customer. This step is located as the last chevron, where you will be able to click the Submit Catalog button to publish the catalog. On this page, you have the option to choose a release mode (manual or automatic), which are described below. </a:t>
            </a:r>
          </a:p>
          <a:p>
            <a:pPr marL="0" indent="0" eaLnBrk="1" hangingPunct="1">
              <a:buFontTx/>
              <a:buNone/>
            </a:pPr>
            <a:endParaRPr lang="en-US" altLang="en-US" sz="1800">
              <a:cs typeface="Arial" panose="020B0604020202020204" pitchFamily="34" charset="0"/>
            </a:endParaRPr>
          </a:p>
          <a:p>
            <a:pPr marL="0" indent="0" eaLnBrk="1" hangingPunct="1">
              <a:buFontTx/>
              <a:buNone/>
            </a:pPr>
            <a:endParaRPr lang="en-PH" altLang="en-US" sz="180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5BDD1A8-9B2C-4731-9656-278A53AC21C2}"/>
              </a:ext>
            </a:extLst>
          </p:cNvPr>
          <p:cNvSpPr>
            <a:spLocks noGrp="1"/>
          </p:cNvSpPr>
          <p:nvPr>
            <p:ph type="body" sz="quarter" idx="11"/>
          </p:nvPr>
        </p:nvSpPr>
        <p:spPr>
          <a:xfrm>
            <a:off x="1612900" y="1504157"/>
            <a:ext cx="9563100" cy="1924843"/>
          </a:xfrm>
        </p:spPr>
        <p:txBody>
          <a:bodyPr/>
          <a:lstStyle/>
          <a:p>
            <a:pPr marL="0" indent="0">
              <a:buNone/>
            </a:pPr>
            <a:r>
              <a:rPr lang="es-ES" sz="1800" dirty="0"/>
              <a:t>Van a recibir un correo electrónico por parte de CustomerCare@hubwoo.com el cual va a contener su nombre de usuario (</a:t>
            </a:r>
            <a:r>
              <a:rPr lang="es-ES" sz="1800" dirty="0" err="1"/>
              <a:t>User</a:t>
            </a:r>
            <a:r>
              <a:rPr lang="es-ES" sz="1800" dirty="0"/>
              <a:t> </a:t>
            </a:r>
            <a:r>
              <a:rPr lang="es-ES" sz="1800" dirty="0" err="1"/>
              <a:t>name</a:t>
            </a:r>
            <a:r>
              <a:rPr lang="es-ES" sz="1800" dirty="0"/>
              <a:t>) y una contraseña temporaria (</a:t>
            </a:r>
            <a:r>
              <a:rPr lang="es-ES" sz="1800" dirty="0" err="1"/>
              <a:t>Password</a:t>
            </a:r>
            <a:r>
              <a:rPr lang="es-ES" sz="1800" dirty="0"/>
              <a:t>).  </a:t>
            </a:r>
          </a:p>
          <a:p>
            <a:endParaRPr lang="fil-PH" sz="1800" dirty="0"/>
          </a:p>
          <a:p>
            <a:pPr marL="0" indent="0">
              <a:buNone/>
            </a:pPr>
            <a:r>
              <a:rPr lang="es-ES" sz="1800" dirty="0"/>
              <a:t>Asegúrese de que esté conectado al internet, haga clic en el lazo que se le ha proporcionado en el correo electrónico, o conéctese en </a:t>
            </a:r>
            <a:r>
              <a:rPr lang="es-ES" sz="1800" dirty="0">
                <a:hlinkClick r:id="rId3"/>
              </a:rPr>
              <a:t>https://portal.hubwoo.com</a:t>
            </a:r>
            <a:endParaRPr lang="fil-PH" sz="1800" dirty="0"/>
          </a:p>
          <a:p>
            <a:endParaRPr lang="en-US" sz="1800" dirty="0"/>
          </a:p>
        </p:txBody>
      </p:sp>
      <p:pic>
        <p:nvPicPr>
          <p:cNvPr id="45060" name="Picture 57" descr="Supplier Icon">
            <a:extLst>
              <a:ext uri="{FF2B5EF4-FFF2-40B4-BE49-F238E27FC236}">
                <a16:creationId xmlns:a16="http://schemas.microsoft.com/office/drawing/2014/main" id="{DE578D39-4F6A-4B5E-9938-B9ED4AA770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8824" y="2505869"/>
            <a:ext cx="665163" cy="52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1" name="Picture 60" descr="Buyer Icon">
            <a:extLst>
              <a:ext uri="{FF2B5EF4-FFF2-40B4-BE49-F238E27FC236}">
                <a16:creationId xmlns:a16="http://schemas.microsoft.com/office/drawing/2014/main" id="{BC717F4E-A8B1-44FA-BF9F-7650B80902F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8824" y="1591469"/>
            <a:ext cx="665163"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2" name="Rectangle 5">
            <a:extLst>
              <a:ext uri="{FF2B5EF4-FFF2-40B4-BE49-F238E27FC236}">
                <a16:creationId xmlns:a16="http://schemas.microsoft.com/office/drawing/2014/main" id="{726F5588-B5F2-49AF-A844-CC2E0ABC7BD1}"/>
              </a:ext>
            </a:extLst>
          </p:cNvPr>
          <p:cNvSpPr>
            <a:spLocks noGrp="1" noChangeArrowheads="1"/>
          </p:cNvSpPr>
          <p:nvPr>
            <p:ph type="body" sz="quarter" idx="10"/>
          </p:nvPr>
        </p:nvSpPr>
        <p:spPr bwMode="auto">
          <a:xfrm>
            <a:off x="623888" y="446088"/>
            <a:ext cx="10552112" cy="67468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defRPr/>
            </a:pPr>
            <a:r>
              <a:rPr lang="es-ES_tradnl" dirty="0"/>
              <a:t>Conectar al portal</a:t>
            </a:r>
            <a:endParaRPr lang="en-US" altLang="en-US" dirty="0">
              <a:cs typeface="Arial" panose="020B0604020202020204" pitchFamily="34" charset="0"/>
            </a:endParaRPr>
          </a:p>
        </p:txBody>
      </p:sp>
      <p:pic>
        <p:nvPicPr>
          <p:cNvPr id="7" name="Picture 2">
            <a:extLst>
              <a:ext uri="{FF2B5EF4-FFF2-40B4-BE49-F238E27FC236}">
                <a16:creationId xmlns:a16="http://schemas.microsoft.com/office/drawing/2014/main" id="{E624FD5F-C7CA-414E-9813-68990D4772B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7918" y="3362704"/>
            <a:ext cx="4024052" cy="281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Content Placeholder 6">
            <a:extLst>
              <a:ext uri="{FF2B5EF4-FFF2-40B4-BE49-F238E27FC236}">
                <a16:creationId xmlns:a16="http://schemas.microsoft.com/office/drawing/2014/main" id="{F34BA203-9A34-4517-9CCC-AC3DA00820BA}"/>
              </a:ext>
            </a:extLst>
          </p:cNvPr>
          <p:cNvSpPr>
            <a:spLocks noGrp="1" noChangeArrowheads="1"/>
          </p:cNvSpPr>
          <p:nvPr>
            <p:ph type="body" sz="quarter" idx="10"/>
          </p:nvPr>
        </p:nvSpPr>
        <p:spPr bwMode="auto">
          <a:xfrm>
            <a:off x="623888" y="446088"/>
            <a:ext cx="10552112" cy="674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a:cs typeface="Arial" panose="020B0604020202020204" pitchFamily="34" charset="0"/>
              </a:rPr>
              <a:t>Submit Catalog</a:t>
            </a:r>
          </a:p>
        </p:txBody>
      </p:sp>
      <p:sp>
        <p:nvSpPr>
          <p:cNvPr id="101379" name="Text Placeholder 1">
            <a:extLst>
              <a:ext uri="{FF2B5EF4-FFF2-40B4-BE49-F238E27FC236}">
                <a16:creationId xmlns:a16="http://schemas.microsoft.com/office/drawing/2014/main" id="{631D4F67-C1EF-42DC-983F-74C9A7811A8F}"/>
              </a:ext>
            </a:extLst>
          </p:cNvPr>
          <p:cNvSpPr>
            <a:spLocks noGrp="1" noChangeArrowheads="1"/>
          </p:cNvSpPr>
          <p:nvPr>
            <p:ph type="body" sz="quarter" idx="11"/>
          </p:nvPr>
        </p:nvSpPr>
        <p:spPr bwMode="auto">
          <a:xfrm>
            <a:off x="623888" y="1557338"/>
            <a:ext cx="10552112" cy="4225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buClr>
                <a:srgbClr val="92D050"/>
              </a:buClr>
            </a:pPr>
            <a:r>
              <a:rPr lang="en-US" altLang="en-US">
                <a:cs typeface="Arial" panose="020B0604020202020204" pitchFamily="34" charset="0"/>
              </a:rPr>
              <a:t>Once the catalog is successfully released, its State changes from </a:t>
            </a:r>
            <a:r>
              <a:rPr lang="en-US" altLang="en-US" b="1" i="1">
                <a:cs typeface="Arial" panose="020B0604020202020204" pitchFamily="34" charset="0"/>
              </a:rPr>
              <a:t>Imported, to Releasing, to Released</a:t>
            </a:r>
            <a:r>
              <a:rPr lang="en-US" altLang="en-US">
                <a:cs typeface="Arial" panose="020B0604020202020204" pitchFamily="34" charset="0"/>
              </a:rPr>
              <a:t>.</a:t>
            </a:r>
          </a:p>
          <a:p>
            <a:pPr eaLnBrk="1" hangingPunct="1">
              <a:buClr>
                <a:srgbClr val="92D050"/>
              </a:buClr>
              <a:buFont typeface="Arial" panose="020B0604020202020204" pitchFamily="34" charset="0"/>
              <a:buNone/>
            </a:pPr>
            <a:r>
              <a:rPr lang="en-US" altLang="en-US">
                <a:cs typeface="Arial" panose="020B0604020202020204" pitchFamily="34" charset="0"/>
              </a:rPr>
              <a:t> </a:t>
            </a:r>
          </a:p>
          <a:p>
            <a:pPr eaLnBrk="1" hangingPunct="1">
              <a:buClr>
                <a:srgbClr val="92D050"/>
              </a:buClr>
            </a:pPr>
            <a:r>
              <a:rPr lang="en-US" altLang="en-US">
                <a:cs typeface="Arial" panose="020B0604020202020204" pitchFamily="34" charset="0"/>
              </a:rPr>
              <a:t>Upon releasing your catalog, the system transfers it directly to the Catalog Manager Buyer application, where your buyer can then review and approve your catalog.</a:t>
            </a:r>
          </a:p>
          <a:p>
            <a:pPr eaLnBrk="1" hangingPunct="1"/>
            <a:endParaRPr lang="en-US" altLang="en-US">
              <a:cs typeface="Arial" panose="020B0604020202020204" pitchFamily="34" charset="0"/>
            </a:endParaRPr>
          </a:p>
          <a:p>
            <a:pPr eaLnBrk="1" hangingPunct="1"/>
            <a:endParaRPr lang="en-PH" altLang="en-US"/>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72509CD-26FD-4303-B464-6548B8E16A4D}"/>
              </a:ext>
            </a:extLst>
          </p:cNvPr>
          <p:cNvSpPr>
            <a:spLocks noGrp="1"/>
          </p:cNvSpPr>
          <p:nvPr>
            <p:ph type="body" sz="quarter" idx="10"/>
          </p:nvPr>
        </p:nvSpPr>
        <p:spPr>
          <a:xfrm>
            <a:off x="1473200" y="1385888"/>
            <a:ext cx="8912225" cy="762000"/>
          </a:xfrm>
        </p:spPr>
        <p:txBody>
          <a:bodyPr/>
          <a:lstStyle/>
          <a:p>
            <a:pPr eaLnBrk="1" hangingPunct="1">
              <a:defRPr/>
            </a:pPr>
            <a:r>
              <a:rPr lang="en-PH" dirty="0"/>
              <a:t>Advanced Functionalities</a:t>
            </a: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A8B19B2-9DCD-4F1E-BF4C-EBDFB7A78938}"/>
              </a:ext>
            </a:extLst>
          </p:cNvPr>
          <p:cNvSpPr>
            <a:spLocks noGrp="1"/>
          </p:cNvSpPr>
          <p:nvPr>
            <p:ph type="body" sz="quarter" idx="10"/>
          </p:nvPr>
        </p:nvSpPr>
        <p:spPr>
          <a:xfrm>
            <a:off x="623888" y="446088"/>
            <a:ext cx="10552112" cy="674687"/>
          </a:xfrm>
        </p:spPr>
        <p:txBody>
          <a:bodyPr/>
          <a:lstStyle/>
          <a:p>
            <a:pPr eaLnBrk="1" hangingPunct="1">
              <a:defRPr/>
            </a:pPr>
            <a:r>
              <a:rPr lang="en-US" sz="3500" dirty="0"/>
              <a:t>Gear Wheel Menu: Advanced Functionalities</a:t>
            </a:r>
          </a:p>
          <a:p>
            <a:pPr eaLnBrk="1" hangingPunct="1">
              <a:defRPr/>
            </a:pPr>
            <a:endParaRPr lang="en-PH" sz="3500" dirty="0"/>
          </a:p>
        </p:txBody>
      </p:sp>
      <p:sp>
        <p:nvSpPr>
          <p:cNvPr id="104451" name="Text Placeholder 3">
            <a:extLst>
              <a:ext uri="{FF2B5EF4-FFF2-40B4-BE49-F238E27FC236}">
                <a16:creationId xmlns:a16="http://schemas.microsoft.com/office/drawing/2014/main" id="{52D697A6-F8DF-4D19-964F-64B0836C0A4E}"/>
              </a:ext>
            </a:extLst>
          </p:cNvPr>
          <p:cNvSpPr>
            <a:spLocks noGrp="1" noChangeArrowheads="1"/>
          </p:cNvSpPr>
          <p:nvPr>
            <p:ph type="body" sz="quarter" idx="11"/>
          </p:nvPr>
        </p:nvSpPr>
        <p:spPr bwMode="auto">
          <a:xfrm>
            <a:off x="623888" y="1281113"/>
            <a:ext cx="10552112" cy="6762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altLang="en-US" sz="1800">
                <a:cs typeface="Arial" panose="020B0604020202020204" pitchFamily="34" charset="0"/>
              </a:rPr>
              <a:t>The Gear Wheel Menu groups every other feature for the related catalog, which doesn’t change with every catalog version. This area is used when advanced features are utilized with your customer.</a:t>
            </a:r>
          </a:p>
          <a:p>
            <a:pPr marL="0" indent="0" eaLnBrk="1" hangingPunct="1">
              <a:buFontTx/>
              <a:buNone/>
            </a:pPr>
            <a:endParaRPr lang="en-US" altLang="en-US" sz="1800">
              <a:cs typeface="Arial" panose="020B0604020202020204" pitchFamily="34" charset="0"/>
            </a:endParaRPr>
          </a:p>
          <a:p>
            <a:pPr marL="0" indent="0" eaLnBrk="1" hangingPunct="1">
              <a:buFontTx/>
              <a:buNone/>
            </a:pPr>
            <a:endParaRPr lang="en-PH" altLang="en-US" sz="1800"/>
          </a:p>
        </p:txBody>
      </p:sp>
      <p:pic>
        <p:nvPicPr>
          <p:cNvPr id="1028" name="Picture 4">
            <a:extLst>
              <a:ext uri="{FF2B5EF4-FFF2-40B4-BE49-F238E27FC236}">
                <a16:creationId xmlns:a16="http://schemas.microsoft.com/office/drawing/2014/main" id="{2613C66C-DE21-471A-8535-2B632C6AAB2D}"/>
              </a:ext>
            </a:extLst>
          </p:cNvPr>
          <p:cNvPicPr>
            <a:picLocks noChangeAspect="1" noChangeArrowheads="1"/>
          </p:cNvPicPr>
          <p:nvPr/>
        </p:nvPicPr>
        <p:blipFill>
          <a:blip r:embed="rId3"/>
          <a:srcRect/>
          <a:stretch>
            <a:fillRect/>
          </a:stretch>
        </p:blipFill>
        <p:spPr bwMode="auto">
          <a:xfrm>
            <a:off x="2438400" y="2287588"/>
            <a:ext cx="6248400" cy="413385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Line Callout 2 7">
            <a:extLst>
              <a:ext uri="{FF2B5EF4-FFF2-40B4-BE49-F238E27FC236}">
                <a16:creationId xmlns:a16="http://schemas.microsoft.com/office/drawing/2014/main" id="{FE04614A-577D-41B6-8E1F-04469A5850A9}"/>
              </a:ext>
            </a:extLst>
          </p:cNvPr>
          <p:cNvSpPr/>
          <p:nvPr/>
        </p:nvSpPr>
        <p:spPr>
          <a:xfrm>
            <a:off x="8839200" y="2832100"/>
            <a:ext cx="2590800" cy="596900"/>
          </a:xfrm>
          <a:prstGeom prst="borderCallout2">
            <a:avLst>
              <a:gd name="adj1" fmla="val 29851"/>
              <a:gd name="adj2" fmla="val -149"/>
              <a:gd name="adj3" fmla="val 34291"/>
              <a:gd name="adj4" fmla="val -15132"/>
              <a:gd name="adj5" fmla="val 112501"/>
              <a:gd name="adj6" fmla="val -19557"/>
            </a:avLst>
          </a:prstGeom>
          <a:solidFill>
            <a:schemeClr val="bg1"/>
          </a:solidFill>
          <a:ln w="28575" cap="flat" cmpd="sng" algn="ctr">
            <a:solidFill>
              <a:srgbClr val="0A3355"/>
            </a:solidFill>
            <a:prstDash val="solid"/>
          </a:ln>
          <a:effectLst>
            <a:outerShdw blurRad="40000" dist="23000" dir="5400000" rotWithShape="0">
              <a:srgbClr val="000000">
                <a:alpha val="35000"/>
              </a:srgbClr>
            </a:outerShdw>
          </a:effectLst>
        </p:spPr>
        <p:txBody>
          <a:bodyPr anchor="ctr"/>
          <a:lstStyle/>
          <a:p>
            <a:pPr algn="ctr" eaLnBrk="1" fontAlgn="auto" hangingPunct="1">
              <a:spcBef>
                <a:spcPts val="0"/>
              </a:spcBef>
              <a:spcAft>
                <a:spcPts val="0"/>
              </a:spcAft>
              <a:defRPr/>
            </a:pPr>
            <a:r>
              <a:rPr lang="en-US" sz="1200" b="1" i="1" dirty="0">
                <a:solidFill>
                  <a:srgbClr val="0A3355"/>
                </a:solidFill>
                <a:latin typeface="+mj-lt"/>
              </a:rPr>
              <a:t>Click the icon to open the Menu</a:t>
            </a:r>
          </a:p>
        </p:txBody>
      </p:sp>
      <p:sp>
        <p:nvSpPr>
          <p:cNvPr id="7" name="Title 1">
            <a:extLst>
              <a:ext uri="{FF2B5EF4-FFF2-40B4-BE49-F238E27FC236}">
                <a16:creationId xmlns:a16="http://schemas.microsoft.com/office/drawing/2014/main" id="{648EF856-299A-4A1A-8E90-8A3D91C779F5}"/>
              </a:ext>
            </a:extLst>
          </p:cNvPr>
          <p:cNvSpPr txBox="1">
            <a:spLocks/>
          </p:cNvSpPr>
          <p:nvPr/>
        </p:nvSpPr>
        <p:spPr>
          <a:xfrm>
            <a:off x="1752600" y="76200"/>
            <a:ext cx="7315200" cy="674688"/>
          </a:xfrm>
          <a:prstGeom prst="rect">
            <a:avLst/>
          </a:prstGeom>
        </p:spPr>
        <p:txBody>
          <a:bodyPr anchor="b">
            <a:normAutofit fontScale="97500"/>
          </a:bodyPr>
          <a:lstStyle>
            <a:lvl1pPr algn="l" defTabSz="457200" rtl="0" eaLnBrk="1" latinLnBrk="0" hangingPunct="1">
              <a:spcBef>
                <a:spcPct val="0"/>
              </a:spcBef>
              <a:buNone/>
              <a:defRPr sz="3000" kern="1200">
                <a:solidFill>
                  <a:schemeClr val="bg1"/>
                </a:solidFill>
                <a:latin typeface="Arial"/>
                <a:ea typeface="+mj-ea"/>
                <a:cs typeface="Arial"/>
              </a:defRPr>
            </a:lvl1pPr>
          </a:lstStyle>
          <a:p>
            <a:pPr fontAlgn="auto">
              <a:spcAft>
                <a:spcPts val="0"/>
              </a:spcAft>
              <a:defRPr/>
            </a:pPr>
            <a:endParaRPr lang="en-US" dirty="0"/>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Content Placeholder 2">
            <a:extLst>
              <a:ext uri="{FF2B5EF4-FFF2-40B4-BE49-F238E27FC236}">
                <a16:creationId xmlns:a16="http://schemas.microsoft.com/office/drawing/2014/main" id="{AB63F7E5-FEB5-42A6-B4BB-85FFD5A9339D}"/>
              </a:ext>
            </a:extLst>
          </p:cNvPr>
          <p:cNvSpPr>
            <a:spLocks noGrp="1" noChangeArrowheads="1"/>
          </p:cNvSpPr>
          <p:nvPr>
            <p:ph type="body" sz="quarter" idx="10"/>
          </p:nvPr>
        </p:nvSpPr>
        <p:spPr bwMode="auto">
          <a:xfrm>
            <a:off x="623888" y="446088"/>
            <a:ext cx="10552112" cy="674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a:cs typeface="Arial" panose="020B0604020202020204" pitchFamily="34" charset="0"/>
              </a:rPr>
              <a:t>Best Practices</a:t>
            </a:r>
          </a:p>
        </p:txBody>
      </p:sp>
      <p:sp>
        <p:nvSpPr>
          <p:cNvPr id="106499" name="Text Placeholder 1">
            <a:extLst>
              <a:ext uri="{FF2B5EF4-FFF2-40B4-BE49-F238E27FC236}">
                <a16:creationId xmlns:a16="http://schemas.microsoft.com/office/drawing/2014/main" id="{EE37244B-A9BC-42FF-9FC4-C1C6E2A719D8}"/>
              </a:ext>
            </a:extLst>
          </p:cNvPr>
          <p:cNvSpPr>
            <a:spLocks noGrp="1" noChangeArrowheads="1"/>
          </p:cNvSpPr>
          <p:nvPr>
            <p:ph type="body" sz="quarter" idx="11"/>
          </p:nvPr>
        </p:nvSpPr>
        <p:spPr bwMode="auto">
          <a:xfrm>
            <a:off x="623888" y="1316038"/>
            <a:ext cx="11034712" cy="4225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PH" altLang="en-US" sz="1800">
                <a:cs typeface="Arial" panose="020B0604020202020204" pitchFamily="34" charset="0"/>
              </a:rPr>
              <a:t>Catalog Templates are buyer specific. Thus it is advisable to download a new template for each buyer. </a:t>
            </a:r>
            <a:endParaRPr lang="en-US" altLang="en-US" sz="1800">
              <a:cs typeface="Arial" panose="020B0604020202020204" pitchFamily="34" charset="0"/>
            </a:endParaRPr>
          </a:p>
          <a:p>
            <a:pPr eaLnBrk="1" hangingPunct="1"/>
            <a:r>
              <a:rPr lang="en-US" altLang="en-US" sz="1800">
                <a:cs typeface="Arial" panose="020B0604020202020204" pitchFamily="34" charset="0"/>
              </a:rPr>
              <a:t>Always check if a newer version of the catalog template of the specific customer is available, especially if there was a check routine change to ensure you have the latest catalog template in use.</a:t>
            </a:r>
          </a:p>
          <a:p>
            <a:pPr eaLnBrk="1" hangingPunct="1"/>
            <a:r>
              <a:rPr lang="en-PH" altLang="en-US" sz="1800">
                <a:cs typeface="Arial" panose="020B0604020202020204" pitchFamily="34" charset="0"/>
              </a:rPr>
              <a:t>Make sure that all mandatory fields are filled-out as indicated in the Instruction Sheet. Allowable values, as well as maximum character length for a field in the Data Sheet can also be found in the Instruction Sheet.</a:t>
            </a:r>
            <a:endParaRPr lang="en-US" altLang="en-US" sz="1800">
              <a:cs typeface="Arial" panose="020B0604020202020204" pitchFamily="34" charset="0"/>
            </a:endParaRPr>
          </a:p>
          <a:p>
            <a:pPr eaLnBrk="1" hangingPunct="1"/>
            <a:r>
              <a:rPr lang="en-PH" altLang="en-US" sz="1800">
                <a:cs typeface="Arial" panose="020B0604020202020204" pitchFamily="34" charset="0"/>
              </a:rPr>
              <a:t>Make sure to enter the correct supplier catalog ID and Buyer catalog ID in the</a:t>
            </a:r>
            <a:r>
              <a:rPr lang="en-PH" altLang="en-US" sz="1800" b="1">
                <a:cs typeface="Arial" panose="020B0604020202020204" pitchFamily="34" charset="0"/>
              </a:rPr>
              <a:t> Header</a:t>
            </a:r>
            <a:r>
              <a:rPr lang="en-PH" altLang="en-US" sz="1800">
                <a:cs typeface="Arial" panose="020B0604020202020204" pitchFamily="34" charset="0"/>
              </a:rPr>
              <a:t> sheet for SCF import files.  Buyer and Suppler IDs, as well as the language code are mandatory fields.</a:t>
            </a:r>
            <a:endParaRPr lang="en-US" altLang="en-US" sz="1800">
              <a:cs typeface="Arial" panose="020B0604020202020204" pitchFamily="34" charset="0"/>
            </a:endParaRPr>
          </a:p>
          <a:p>
            <a:pPr eaLnBrk="1" hangingPunct="1"/>
            <a:r>
              <a:rPr lang="en-PH" altLang="en-US" sz="1800">
                <a:cs typeface="Arial" panose="020B0604020202020204" pitchFamily="34" charset="0"/>
              </a:rPr>
              <a:t>The content of the catalog must always be entered in the DATA 1 Sheet. Do not rename the sheet.</a:t>
            </a:r>
            <a:endParaRPr lang="en-US" altLang="en-US" sz="1800">
              <a:cs typeface="Arial" panose="020B0604020202020204" pitchFamily="34" charset="0"/>
            </a:endParaRPr>
          </a:p>
          <a:p>
            <a:pPr eaLnBrk="1" hangingPunct="1"/>
            <a:r>
              <a:rPr lang="en-PH" altLang="en-US" sz="1800">
                <a:cs typeface="Arial" panose="020B0604020202020204" pitchFamily="34" charset="0"/>
              </a:rPr>
              <a:t>In the DATA 1 sheet, always check if the column fields in rows 1 and 2 are correctly written and complete. Blank columns, especially in row 1 (Unified Fields within the SCF template) will result in an error during import. </a:t>
            </a:r>
            <a:endParaRPr lang="en-US" altLang="en-US" sz="1800">
              <a:cs typeface="Arial" panose="020B0604020202020204" pitchFamily="34" charset="0"/>
            </a:endParaRPr>
          </a:p>
          <a:p>
            <a:pPr eaLnBrk="1" hangingPunct="1"/>
            <a:r>
              <a:rPr lang="en-PH" altLang="en-US" sz="1800">
                <a:cs typeface="Arial" panose="020B0604020202020204" pitchFamily="34" charset="0"/>
              </a:rPr>
              <a:t>Always check that there are no empty rows in the middle of the catalog content. </a:t>
            </a:r>
            <a:endParaRPr lang="en-US" altLang="en-US" sz="1800">
              <a:cs typeface="Arial" panose="020B0604020202020204" pitchFamily="34" charset="0"/>
            </a:endParaRPr>
          </a:p>
          <a:p>
            <a:pPr eaLnBrk="1" hangingPunct="1"/>
            <a:r>
              <a:rPr lang="en-PH" altLang="en-US" sz="1800">
                <a:cs typeface="Arial" panose="020B0604020202020204" pitchFamily="34" charset="0"/>
              </a:rPr>
              <a:t>If attachments are to be added in the SCF import file, the physical file must be uploaded first as Attachment and use maintain the exact filename in the SCF import file.</a:t>
            </a:r>
            <a:endParaRPr lang="en-US" altLang="en-US" sz="1800">
              <a:cs typeface="Arial" panose="020B0604020202020204" pitchFamily="34" charset="0"/>
            </a:endParaRPr>
          </a:p>
          <a:p>
            <a:pPr eaLnBrk="1" hangingPunct="1"/>
            <a:endParaRPr lang="en-US" altLang="en-US" sz="1800">
              <a:cs typeface="Arial" panose="020B0604020202020204" pitchFamily="34" charset="0"/>
            </a:endParaRPr>
          </a:p>
          <a:p>
            <a:pPr eaLnBrk="1" hangingPunct="1"/>
            <a:endParaRPr lang="en-PH" altLang="en-US" sz="1800"/>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9678CC-51F7-42AA-A36B-C2C66E22D621}"/>
              </a:ext>
            </a:extLst>
          </p:cNvPr>
          <p:cNvSpPr>
            <a:spLocks noGrp="1"/>
          </p:cNvSpPr>
          <p:nvPr>
            <p:ph type="body" sz="quarter" idx="10"/>
          </p:nvPr>
        </p:nvSpPr>
        <p:spPr>
          <a:xfrm>
            <a:off x="623888" y="446088"/>
            <a:ext cx="10552112" cy="674687"/>
          </a:xfrm>
        </p:spPr>
        <p:txBody>
          <a:bodyPr rtlCol="0">
            <a:normAutofit/>
          </a:bodyPr>
          <a:lstStyle/>
          <a:p>
            <a:pPr eaLnBrk="1" fontAlgn="auto" hangingPunct="1">
              <a:spcAft>
                <a:spcPts val="0"/>
              </a:spcAft>
              <a:defRPr/>
            </a:pPr>
            <a:r>
              <a:rPr lang="en-US" altLang="en-US" dirty="0">
                <a:cs typeface="Arial" panose="020B0604020202020204" pitchFamily="34" charset="0"/>
              </a:rPr>
              <a:t>Best Practices</a:t>
            </a:r>
            <a:endParaRPr lang="en-US" dirty="0"/>
          </a:p>
        </p:txBody>
      </p:sp>
      <p:sp>
        <p:nvSpPr>
          <p:cNvPr id="2" name="Text Placeholder 1">
            <a:extLst>
              <a:ext uri="{FF2B5EF4-FFF2-40B4-BE49-F238E27FC236}">
                <a16:creationId xmlns:a16="http://schemas.microsoft.com/office/drawing/2014/main" id="{C8DAD40C-F2EA-4F65-B357-E7A81E742D15}"/>
              </a:ext>
            </a:extLst>
          </p:cNvPr>
          <p:cNvSpPr>
            <a:spLocks noGrp="1"/>
          </p:cNvSpPr>
          <p:nvPr>
            <p:ph type="body" sz="quarter" idx="11"/>
          </p:nvPr>
        </p:nvSpPr>
        <p:spPr>
          <a:xfrm>
            <a:off x="617538" y="1316038"/>
            <a:ext cx="11263312" cy="4225925"/>
          </a:xfrm>
        </p:spPr>
        <p:txBody>
          <a:bodyPr/>
          <a:lstStyle/>
          <a:p>
            <a:pPr eaLnBrk="1" hangingPunct="1">
              <a:defRPr/>
            </a:pPr>
            <a:r>
              <a:rPr lang="en-PH" sz="1500" dirty="0"/>
              <a:t>Attachment files like jpeg and others must be in a separate file and in zip format and there must be no subfolders.</a:t>
            </a:r>
          </a:p>
          <a:p>
            <a:pPr eaLnBrk="1" hangingPunct="1">
              <a:defRPr/>
            </a:pPr>
            <a:r>
              <a:rPr lang="en-PH" sz="1500" dirty="0"/>
              <a:t>Always zip the attachment files and content files before uploading them.</a:t>
            </a:r>
          </a:p>
          <a:p>
            <a:pPr eaLnBrk="1" hangingPunct="1">
              <a:defRPr/>
            </a:pPr>
            <a:r>
              <a:rPr lang="en-PH" sz="1500" dirty="0"/>
              <a:t>Always select the correct file type. Attachment is for uploading pictures and documents. Content are for uploading catalog contents. The maximum zip-file size for attachments is 512 MB.</a:t>
            </a:r>
          </a:p>
          <a:p>
            <a:pPr eaLnBrk="1" hangingPunct="1">
              <a:defRPr/>
            </a:pPr>
            <a:r>
              <a:rPr lang="en-PH" sz="1500" dirty="0"/>
              <a:t>Attachment files must be uploaded once and can be loaded incremental.  Meaning you do not have to load all attachments every time only then when you have changed  the reference in the catalog or you have new pictures to be loaded as new items have been added.</a:t>
            </a:r>
          </a:p>
          <a:p>
            <a:pPr eaLnBrk="1" hangingPunct="1">
              <a:defRPr/>
            </a:pPr>
            <a:r>
              <a:rPr lang="en-PH" sz="1500" dirty="0"/>
              <a:t>Attachment files must be uploaded once and can be loaded incremental.  Meaning you do not have to load all attachments every time only then when you have changed  the reference in the catalog or you have new pictures to be loaded as new items have been added.</a:t>
            </a:r>
          </a:p>
          <a:p>
            <a:pPr eaLnBrk="1" hangingPunct="1">
              <a:defRPr/>
            </a:pPr>
            <a:r>
              <a:rPr lang="en-PH" sz="1500" dirty="0"/>
              <a:t>Picture attachments must be in</a:t>
            </a:r>
            <a:r>
              <a:rPr lang="en-PH" sz="1500" u="sng" dirty="0"/>
              <a:t> </a:t>
            </a:r>
            <a:r>
              <a:rPr lang="en-PH" sz="1500" dirty="0"/>
              <a:t>*.jpg, *.jpeg, *.gif.  Images should be a minimum of 300x300 pixels in size, in RGB color format, and not CMYK, which browsers do not support. The color depth should not be greater than 24 bit. Animated gif images are also not accepted.</a:t>
            </a:r>
          </a:p>
          <a:p>
            <a:pPr eaLnBrk="1" hangingPunct="1">
              <a:defRPr/>
            </a:pPr>
            <a:r>
              <a:rPr lang="en-PH" sz="1500" dirty="0"/>
              <a:t>If there are changes in the content file, all items in the catalogs, including the new one, must be uploaded all at once.</a:t>
            </a:r>
          </a:p>
          <a:p>
            <a:pPr eaLnBrk="1" hangingPunct="1">
              <a:defRPr/>
            </a:pPr>
            <a:r>
              <a:rPr lang="en-PH" sz="1500" dirty="0"/>
              <a:t>In case you have to correct errors in the SCF because they are not editable online, then you have to reload the complete catalog</a:t>
            </a:r>
            <a:endParaRPr lang="en-US" sz="1500" dirty="0"/>
          </a:p>
          <a:p>
            <a:pPr eaLnBrk="1" hangingPunct="1">
              <a:defRPr/>
            </a:pPr>
            <a:r>
              <a:rPr lang="en-PH" sz="1500" dirty="0"/>
              <a:t>In case you have a mix of error correction types (online editable and not possible for online edit) then the best practice is to correct all errors in the catalog template and re-upload the entire catalog.</a:t>
            </a:r>
            <a:endParaRPr lang="en-US" sz="1500" dirty="0"/>
          </a:p>
          <a:p>
            <a:pPr marL="0" indent="0" eaLnBrk="1" fontAlgn="auto" hangingPunct="1">
              <a:spcAft>
                <a:spcPts val="0"/>
              </a:spcAft>
              <a:buFontTx/>
              <a:buNone/>
              <a:defRPr/>
            </a:pPr>
            <a:endParaRPr lang="en-US" sz="1500" dirty="0"/>
          </a:p>
          <a:p>
            <a:pPr eaLnBrk="1" hangingPunct="1">
              <a:defRPr/>
            </a:pPr>
            <a:endParaRPr lang="en-PH" sz="1500" dirty="0"/>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ext Placeholder 1">
            <a:extLst>
              <a:ext uri="{FF2B5EF4-FFF2-40B4-BE49-F238E27FC236}">
                <a16:creationId xmlns:a16="http://schemas.microsoft.com/office/drawing/2014/main" id="{C495FB37-933A-4512-902B-EBF72AF8F163}"/>
              </a:ext>
            </a:extLst>
          </p:cNvPr>
          <p:cNvSpPr>
            <a:spLocks noGrp="1" noChangeArrowheads="1"/>
          </p:cNvSpPr>
          <p:nvPr>
            <p:ph type="body" sz="quarter" idx="13"/>
          </p:nvPr>
        </p:nvSpPr>
        <p:spPr bwMode="auto">
          <a:xfrm>
            <a:off x="7108825" y="4532313"/>
            <a:ext cx="4013200" cy="3270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dirty="0"/>
              <a:t>Support Resources</a:t>
            </a:r>
          </a:p>
          <a:p>
            <a:pPr eaLnBrk="1" hangingPunct="1"/>
            <a:endParaRPr lang="en-PH" altLang="en-US" dirty="0">
              <a:solidFill>
                <a:srgbClr val="0A3355"/>
              </a:solidFill>
            </a:endParaRPr>
          </a:p>
        </p:txBody>
      </p:sp>
      <p:sp>
        <p:nvSpPr>
          <p:cNvPr id="108547" name="Text Placeholder 2">
            <a:extLst>
              <a:ext uri="{FF2B5EF4-FFF2-40B4-BE49-F238E27FC236}">
                <a16:creationId xmlns:a16="http://schemas.microsoft.com/office/drawing/2014/main" id="{3F859BE1-1D0F-48C1-A1EB-5503E064FAE0}"/>
              </a:ext>
            </a:extLst>
          </p:cNvPr>
          <p:cNvSpPr>
            <a:spLocks noGrp="1" noChangeArrowheads="1"/>
          </p:cNvSpPr>
          <p:nvPr>
            <p:ph type="body" sz="quarter" idx="14"/>
          </p:nvPr>
        </p:nvSpPr>
        <p:spPr bwMode="auto">
          <a:xfrm>
            <a:off x="7110413" y="4879975"/>
            <a:ext cx="4014787" cy="3270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PH" altLang="en-US"/>
              <a:t>Global Customer Care Team</a:t>
            </a:r>
          </a:p>
        </p:txBody>
      </p:sp>
      <p:sp>
        <p:nvSpPr>
          <p:cNvPr id="4" name="Text Placeholder 3">
            <a:extLst>
              <a:ext uri="{FF2B5EF4-FFF2-40B4-BE49-F238E27FC236}">
                <a16:creationId xmlns:a16="http://schemas.microsoft.com/office/drawing/2014/main" id="{0AE99753-E182-4EC8-AFE7-3DB0DDF6B554}"/>
              </a:ext>
            </a:extLst>
          </p:cNvPr>
          <p:cNvSpPr>
            <a:spLocks noGrp="1"/>
          </p:cNvSpPr>
          <p:nvPr>
            <p:ph type="body" sz="quarter" idx="15"/>
          </p:nvPr>
        </p:nvSpPr>
        <p:spPr>
          <a:xfrm>
            <a:off x="7086600" y="5207000"/>
            <a:ext cx="4983163" cy="327025"/>
          </a:xfrm>
        </p:spPr>
        <p:txBody>
          <a:bodyPr/>
          <a:lstStyle/>
          <a:p>
            <a:pPr eaLnBrk="1" hangingPunct="1">
              <a:defRPr/>
            </a:pPr>
            <a:r>
              <a:rPr lang="en-US" sz="1500" b="1" dirty="0">
                <a:solidFill>
                  <a:srgbClr val="F7942A"/>
                </a:solidFill>
                <a:hlinkClick r:id="rId3"/>
              </a:rPr>
              <a:t>http://www.proactis.com/uk/hubwoo/</a:t>
            </a:r>
            <a:endParaRPr lang="en-US" sz="1500" b="1" dirty="0">
              <a:solidFill>
                <a:srgbClr val="F7942A"/>
              </a:solidFill>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CCC9694-5518-494F-B06D-4743BA65100C}"/>
              </a:ext>
            </a:extLst>
          </p:cNvPr>
          <p:cNvSpPr>
            <a:spLocks noGrp="1"/>
          </p:cNvSpPr>
          <p:nvPr>
            <p:ph type="body" sz="quarter" idx="10"/>
          </p:nvPr>
        </p:nvSpPr>
        <p:spPr/>
        <p:txBody>
          <a:bodyPr/>
          <a:lstStyle/>
          <a:p>
            <a:pPr eaLnBrk="1" hangingPunct="1">
              <a:defRPr/>
            </a:pPr>
            <a:r>
              <a:rPr lang="es-ES_tradnl" dirty="0"/>
              <a:t>Conectar al portal</a:t>
            </a:r>
            <a:endParaRPr lang="en-US" altLang="en-US" dirty="0">
              <a:cs typeface="Arial" panose="020B0604020202020204" pitchFamily="34" charset="0"/>
            </a:endParaRPr>
          </a:p>
        </p:txBody>
      </p:sp>
      <p:sp>
        <p:nvSpPr>
          <p:cNvPr id="3" name="Text Placeholder 2">
            <a:extLst>
              <a:ext uri="{FF2B5EF4-FFF2-40B4-BE49-F238E27FC236}">
                <a16:creationId xmlns:a16="http://schemas.microsoft.com/office/drawing/2014/main" id="{13018CA2-1212-4C66-8823-24B72E9C0FBC}"/>
              </a:ext>
            </a:extLst>
          </p:cNvPr>
          <p:cNvSpPr>
            <a:spLocks noGrp="1"/>
          </p:cNvSpPr>
          <p:nvPr>
            <p:ph type="body" sz="quarter" idx="11"/>
          </p:nvPr>
        </p:nvSpPr>
        <p:spPr>
          <a:xfrm>
            <a:off x="624337" y="1404492"/>
            <a:ext cx="10551663" cy="1262508"/>
          </a:xfrm>
        </p:spPr>
        <p:txBody>
          <a:bodyPr/>
          <a:lstStyle/>
          <a:p>
            <a:r>
              <a:rPr lang="es-ES" sz="1800" dirty="0"/>
              <a:t>Cuando uno se conecta por primera vez, automáticamente el sistema le va a pedir de cambiar la contraseña temporaria. </a:t>
            </a:r>
          </a:p>
          <a:p>
            <a:r>
              <a:rPr lang="es-ES" sz="1800" dirty="0"/>
              <a:t>Después de su primera conexión, cada vez que se conecte usted vera la página de bienvenida.</a:t>
            </a:r>
            <a:endParaRPr lang="fil-PH" sz="1800" dirty="0"/>
          </a:p>
          <a:p>
            <a:endParaRPr lang="en-US" sz="1800" dirty="0"/>
          </a:p>
          <a:p>
            <a:endParaRPr lang="en-PH" sz="1800" dirty="0"/>
          </a:p>
        </p:txBody>
      </p:sp>
      <p:pic>
        <p:nvPicPr>
          <p:cNvPr id="16" name="Picture 2">
            <a:extLst>
              <a:ext uri="{FF2B5EF4-FFF2-40B4-BE49-F238E27FC236}">
                <a16:creationId xmlns:a16="http://schemas.microsoft.com/office/drawing/2014/main" id="{6228F368-CAF3-42C5-A45D-8E1D33B0A9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0263" y="2590800"/>
            <a:ext cx="7531474" cy="3581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4F1EC06-6540-4C60-B5C0-D3C17A996CE2}"/>
              </a:ext>
            </a:extLst>
          </p:cNvPr>
          <p:cNvSpPr>
            <a:spLocks noGrp="1"/>
          </p:cNvSpPr>
          <p:nvPr>
            <p:ph type="body" sz="quarter" idx="10"/>
          </p:nvPr>
        </p:nvSpPr>
        <p:spPr/>
        <p:txBody>
          <a:bodyPr/>
          <a:lstStyle/>
          <a:p>
            <a:pPr eaLnBrk="1" fontAlgn="auto" hangingPunct="1">
              <a:spcAft>
                <a:spcPts val="0"/>
              </a:spcAft>
              <a:defRPr/>
            </a:pPr>
            <a:r>
              <a:rPr lang="es-ES" dirty="0"/>
              <a:t>Descargar la plantilla SCF del catálogo</a:t>
            </a:r>
            <a:endParaRPr lang="en-PH" dirty="0"/>
          </a:p>
        </p:txBody>
      </p:sp>
      <p:sp>
        <p:nvSpPr>
          <p:cNvPr id="3" name="Text Placeholder 2">
            <a:extLst>
              <a:ext uri="{FF2B5EF4-FFF2-40B4-BE49-F238E27FC236}">
                <a16:creationId xmlns:a16="http://schemas.microsoft.com/office/drawing/2014/main" id="{51CB5E87-F7A7-4F35-AFA8-CF3D88266079}"/>
              </a:ext>
            </a:extLst>
          </p:cNvPr>
          <p:cNvSpPr>
            <a:spLocks noGrp="1"/>
          </p:cNvSpPr>
          <p:nvPr>
            <p:ph type="body" sz="quarter" idx="11"/>
          </p:nvPr>
        </p:nvSpPr>
        <p:spPr/>
        <p:txBody>
          <a:bodyPr/>
          <a:lstStyle/>
          <a:p>
            <a:r>
              <a:rPr lang="es-ES" sz="2200" dirty="0"/>
              <a:t>Usted debe de descargar la plantilla desde el portal, con el fin de obtener automáticamente el “Número de Identificación del Proveedor”; este aparecerá en la hoja de cabecera de la plantilla.</a:t>
            </a:r>
          </a:p>
          <a:p>
            <a:endParaRPr lang="en-PH"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E27ABDE-D959-42CB-A233-AEC5CE29C2EB}"/>
              </a:ext>
            </a:extLst>
          </p:cNvPr>
          <p:cNvSpPr>
            <a:spLocks noGrp="1"/>
          </p:cNvSpPr>
          <p:nvPr>
            <p:ph type="body" sz="quarter" idx="10"/>
          </p:nvPr>
        </p:nvSpPr>
        <p:spPr>
          <a:xfrm>
            <a:off x="623888" y="446088"/>
            <a:ext cx="10552112" cy="674687"/>
          </a:xfrm>
        </p:spPr>
        <p:txBody>
          <a:bodyPr/>
          <a:lstStyle/>
          <a:p>
            <a:pPr eaLnBrk="1" fontAlgn="auto" hangingPunct="1">
              <a:spcAft>
                <a:spcPts val="0"/>
              </a:spcAft>
              <a:defRPr/>
            </a:pPr>
            <a:r>
              <a:rPr lang="es-ES" dirty="0"/>
              <a:t>Área de Descargar</a:t>
            </a:r>
            <a:endParaRPr lang="en-PH" dirty="0"/>
          </a:p>
        </p:txBody>
      </p:sp>
      <p:pic>
        <p:nvPicPr>
          <p:cNvPr id="5" name="Picture 2">
            <a:extLst>
              <a:ext uri="{FF2B5EF4-FFF2-40B4-BE49-F238E27FC236}">
                <a16:creationId xmlns:a16="http://schemas.microsoft.com/office/drawing/2014/main" id="{EF4E6CD3-2FB1-46D7-81D5-5E09883279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631" y="1371600"/>
            <a:ext cx="7356737" cy="480126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ounded Rectangular Callout 5">
            <a:extLst>
              <a:ext uri="{FF2B5EF4-FFF2-40B4-BE49-F238E27FC236}">
                <a16:creationId xmlns:a16="http://schemas.microsoft.com/office/drawing/2014/main" id="{7EFE7546-3050-4C3A-9643-BA153C0DD56E}"/>
              </a:ext>
            </a:extLst>
          </p:cNvPr>
          <p:cNvSpPr/>
          <p:nvPr/>
        </p:nvSpPr>
        <p:spPr bwMode="auto">
          <a:xfrm>
            <a:off x="5061743" y="2843881"/>
            <a:ext cx="3167857" cy="346076"/>
          </a:xfrm>
          <a:prstGeom prst="wedgeRoundRectCallout">
            <a:avLst>
              <a:gd name="adj1" fmla="val -59952"/>
              <a:gd name="adj2" fmla="val -286921"/>
              <a:gd name="adj3" fmla="val 16667"/>
            </a:avLst>
          </a:prstGeom>
          <a:solidFill>
            <a:schemeClr val="bg1"/>
          </a:solidFill>
          <a:ln w="28575">
            <a:solidFill>
              <a:srgbClr val="0A3355"/>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lstStyle/>
          <a:p>
            <a:pPr algn="ctr">
              <a:buFontTx/>
              <a:buNone/>
              <a:defRPr/>
            </a:pPr>
            <a:r>
              <a:rPr lang="es-ES" sz="1200" b="1" dirty="0">
                <a:solidFill>
                  <a:srgbClr val="0A3355"/>
                </a:solidFill>
                <a:latin typeface="Arial" panose="020B0604020202020204" pitchFamily="34" charset="0"/>
                <a:cs typeface="Arial" panose="020B0604020202020204" pitchFamily="34" charset="0"/>
              </a:rPr>
              <a:t>1. Haga clic en la pestaña Catálogos.</a:t>
            </a:r>
          </a:p>
        </p:txBody>
      </p:sp>
      <p:sp>
        <p:nvSpPr>
          <p:cNvPr id="8" name="Rounded Rectangular Callout 6">
            <a:extLst>
              <a:ext uri="{FF2B5EF4-FFF2-40B4-BE49-F238E27FC236}">
                <a16:creationId xmlns:a16="http://schemas.microsoft.com/office/drawing/2014/main" id="{EDA65334-ECD1-4884-80B6-85A02ADB7D68}"/>
              </a:ext>
            </a:extLst>
          </p:cNvPr>
          <p:cNvSpPr/>
          <p:nvPr/>
        </p:nvSpPr>
        <p:spPr bwMode="auto">
          <a:xfrm>
            <a:off x="4572000" y="4382285"/>
            <a:ext cx="2514600" cy="788871"/>
          </a:xfrm>
          <a:prstGeom prst="wedgeRoundRectCallout">
            <a:avLst>
              <a:gd name="adj1" fmla="val -107273"/>
              <a:gd name="adj2" fmla="val -170175"/>
              <a:gd name="adj3" fmla="val 16667"/>
            </a:avLst>
          </a:prstGeom>
          <a:solidFill>
            <a:schemeClr val="bg1"/>
          </a:solidFill>
          <a:ln w="28575">
            <a:solidFill>
              <a:srgbClr val="0A3355"/>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lstStyle/>
          <a:p>
            <a:pPr algn="ctr">
              <a:buFontTx/>
              <a:buNone/>
              <a:defRPr/>
            </a:pPr>
            <a:r>
              <a:rPr lang="en-US" sz="1200" b="1" dirty="0">
                <a:solidFill>
                  <a:srgbClr val="0A3355"/>
                </a:solidFill>
                <a:latin typeface="Arial" panose="020B0604020202020204" pitchFamily="34" charset="0"/>
                <a:cs typeface="Arial" panose="020B0604020202020204" pitchFamily="34" charset="0"/>
              </a:rPr>
              <a:t>2. </a:t>
            </a:r>
            <a:r>
              <a:rPr lang="es-ES" sz="1200" b="1" dirty="0">
                <a:solidFill>
                  <a:srgbClr val="0A3355"/>
                </a:solidFill>
                <a:latin typeface="Arial" panose="020B0604020202020204" pitchFamily="34" charset="0"/>
                <a:cs typeface="Arial" panose="020B0604020202020204" pitchFamily="34" charset="0"/>
              </a:rPr>
              <a:t>Una vez en la pagina de bienvenida haga clic en «Área de Descargar»</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
            <a:extLst>
              <a:ext uri="{FF2B5EF4-FFF2-40B4-BE49-F238E27FC236}">
                <a16:creationId xmlns:a16="http://schemas.microsoft.com/office/drawing/2014/main" id="{09B59E4B-9101-4914-9E98-748E51E5D33C}"/>
              </a:ext>
            </a:extLst>
          </p:cNvPr>
          <p:cNvSpPr>
            <a:spLocks noGrp="1"/>
          </p:cNvSpPr>
          <p:nvPr>
            <p:ph type="body" sz="quarter" idx="10"/>
          </p:nvPr>
        </p:nvSpPr>
        <p:spPr>
          <a:xfrm>
            <a:off x="623888" y="446088"/>
            <a:ext cx="10552112" cy="674687"/>
          </a:xfrm>
        </p:spPr>
        <p:txBody>
          <a:bodyPr/>
          <a:lstStyle/>
          <a:p>
            <a:pPr eaLnBrk="1" fontAlgn="auto" hangingPunct="1">
              <a:spcAft>
                <a:spcPts val="0"/>
              </a:spcAft>
              <a:defRPr/>
            </a:pPr>
            <a:r>
              <a:rPr lang="es-ES" dirty="0"/>
              <a:t>Área de Descargar</a:t>
            </a:r>
            <a:endParaRPr lang="en-PH" dirty="0"/>
          </a:p>
        </p:txBody>
      </p:sp>
      <p:pic>
        <p:nvPicPr>
          <p:cNvPr id="11" name="Picture 2">
            <a:extLst>
              <a:ext uri="{FF2B5EF4-FFF2-40B4-BE49-F238E27FC236}">
                <a16:creationId xmlns:a16="http://schemas.microsoft.com/office/drawing/2014/main" id="{1120D684-3DB2-4651-892B-3C6361B148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295400"/>
            <a:ext cx="3889375" cy="1488417"/>
          </a:xfrm>
          <a:prstGeom prst="rect">
            <a:avLst/>
          </a:prstGeom>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ounded Rectangular Callout 4">
            <a:extLst>
              <a:ext uri="{FF2B5EF4-FFF2-40B4-BE49-F238E27FC236}">
                <a16:creationId xmlns:a16="http://schemas.microsoft.com/office/drawing/2014/main" id="{56F1FA1B-300B-4821-8A41-6F5FE823DFE7}"/>
              </a:ext>
            </a:extLst>
          </p:cNvPr>
          <p:cNvSpPr/>
          <p:nvPr/>
        </p:nvSpPr>
        <p:spPr bwMode="auto">
          <a:xfrm>
            <a:off x="6505813" y="1410092"/>
            <a:ext cx="3468687" cy="694750"/>
          </a:xfrm>
          <a:prstGeom prst="wedgeRoundRectCallout">
            <a:avLst>
              <a:gd name="adj1" fmla="val -67408"/>
              <a:gd name="adj2" fmla="val 20074"/>
              <a:gd name="adj3" fmla="val 16667"/>
            </a:avLst>
          </a:prstGeom>
          <a:solidFill>
            <a:schemeClr val="bg1"/>
          </a:solidFill>
          <a:ln w="28575">
            <a:solidFill>
              <a:srgbClr val="0A3355"/>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lstStyle/>
          <a:p>
            <a:pPr>
              <a:buFontTx/>
              <a:buNone/>
              <a:defRPr/>
            </a:pPr>
            <a:r>
              <a:rPr lang="es-ES" sz="1200" b="1" dirty="0">
                <a:solidFill>
                  <a:srgbClr val="0A3355"/>
                </a:solidFill>
                <a:latin typeface="Arial" panose="020B0604020202020204" pitchFamily="34" charset="0"/>
                <a:cs typeface="Arial" panose="020B0604020202020204" pitchFamily="34" charset="0"/>
              </a:rPr>
              <a:t>1. En la ventana proveedor seleccione su cuenta, para el tipo de plantilla precise SCF; finalmente, haga clic en Siguiente.</a:t>
            </a:r>
            <a:endParaRPr lang="fil-PH" sz="1200" b="1" dirty="0">
              <a:solidFill>
                <a:srgbClr val="0A3355"/>
              </a:solidFill>
              <a:latin typeface="Arial" panose="020B0604020202020204" pitchFamily="34" charset="0"/>
              <a:cs typeface="Arial" panose="020B0604020202020204" pitchFamily="34" charset="0"/>
            </a:endParaRPr>
          </a:p>
        </p:txBody>
      </p:sp>
      <p:pic>
        <p:nvPicPr>
          <p:cNvPr id="19" name="Picture 3">
            <a:extLst>
              <a:ext uri="{FF2B5EF4-FFF2-40B4-BE49-F238E27FC236}">
                <a16:creationId xmlns:a16="http://schemas.microsoft.com/office/drawing/2014/main" id="{2D918EDD-BEBD-489C-A11D-7FFA24A242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5813" y="2447567"/>
            <a:ext cx="3448050" cy="1543589"/>
          </a:xfrm>
          <a:prstGeom prst="rect">
            <a:avLst/>
          </a:prstGeom>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Rounded Rectangular Callout 6">
            <a:extLst>
              <a:ext uri="{FF2B5EF4-FFF2-40B4-BE49-F238E27FC236}">
                <a16:creationId xmlns:a16="http://schemas.microsoft.com/office/drawing/2014/main" id="{8B37B904-5BD2-465F-8EAD-ADA5A6ADBAA4}"/>
              </a:ext>
            </a:extLst>
          </p:cNvPr>
          <p:cNvSpPr/>
          <p:nvPr/>
        </p:nvSpPr>
        <p:spPr bwMode="auto">
          <a:xfrm>
            <a:off x="2003224" y="2943042"/>
            <a:ext cx="3867350" cy="685800"/>
          </a:xfrm>
          <a:prstGeom prst="wedgeRoundRectCallout">
            <a:avLst>
              <a:gd name="adj1" fmla="val 65811"/>
              <a:gd name="adj2" fmla="val 20282"/>
              <a:gd name="adj3" fmla="val 16667"/>
            </a:avLst>
          </a:prstGeom>
          <a:solidFill>
            <a:schemeClr val="bg1"/>
          </a:solidFill>
          <a:ln w="28575">
            <a:solidFill>
              <a:srgbClr val="0A3355"/>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lstStyle/>
          <a:p>
            <a:pPr>
              <a:buFontTx/>
              <a:buNone/>
              <a:defRPr/>
            </a:pPr>
            <a:r>
              <a:rPr lang="es-ES" sz="1200" b="1" dirty="0">
                <a:solidFill>
                  <a:srgbClr val="0A3355"/>
                </a:solidFill>
                <a:latin typeface="Arial" panose="020B0604020202020204" pitchFamily="34" charset="0"/>
                <a:cs typeface="Arial" panose="020B0604020202020204" pitchFamily="34" charset="0"/>
              </a:rPr>
              <a:t>2. Seleccione  como cliente, español como idioma, escoja el tipo de formato de la plantilla; finalmente; haga clic en Siguiente.</a:t>
            </a:r>
            <a:endParaRPr lang="fil-PH" sz="1200" dirty="0">
              <a:solidFill>
                <a:srgbClr val="0A3355"/>
              </a:solidFill>
              <a:latin typeface="Arial" panose="020B0604020202020204" pitchFamily="34" charset="0"/>
              <a:cs typeface="Arial" panose="020B0604020202020204" pitchFamily="34" charset="0"/>
            </a:endParaRPr>
          </a:p>
        </p:txBody>
      </p:sp>
      <p:pic>
        <p:nvPicPr>
          <p:cNvPr id="21" name="Picture 5">
            <a:extLst>
              <a:ext uri="{FF2B5EF4-FFF2-40B4-BE49-F238E27FC236}">
                <a16:creationId xmlns:a16="http://schemas.microsoft.com/office/drawing/2014/main" id="{8FB66DF5-CE2B-4AAD-BCF0-F2239118939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7658" y="3972466"/>
            <a:ext cx="3598663" cy="1400175"/>
          </a:xfrm>
          <a:prstGeom prst="rect">
            <a:avLst/>
          </a:prstGeom>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Rounded Rectangular Callout 8">
            <a:extLst>
              <a:ext uri="{FF2B5EF4-FFF2-40B4-BE49-F238E27FC236}">
                <a16:creationId xmlns:a16="http://schemas.microsoft.com/office/drawing/2014/main" id="{4402D850-76E9-42F0-A8BB-15C5FA98F896}"/>
              </a:ext>
            </a:extLst>
          </p:cNvPr>
          <p:cNvSpPr/>
          <p:nvPr/>
        </p:nvSpPr>
        <p:spPr bwMode="auto">
          <a:xfrm>
            <a:off x="6505813" y="4199540"/>
            <a:ext cx="3422212" cy="533400"/>
          </a:xfrm>
          <a:prstGeom prst="wedgeRoundRectCallout">
            <a:avLst>
              <a:gd name="adj1" fmla="val -73172"/>
              <a:gd name="adj2" fmla="val 23180"/>
              <a:gd name="adj3" fmla="val 16667"/>
            </a:avLst>
          </a:prstGeom>
          <a:solidFill>
            <a:schemeClr val="bg1"/>
          </a:solidFill>
          <a:ln w="28575">
            <a:solidFill>
              <a:srgbClr val="0A3355"/>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lstStyle/>
          <a:p>
            <a:pPr>
              <a:buFontTx/>
              <a:buNone/>
              <a:defRPr/>
            </a:pPr>
            <a:r>
              <a:rPr lang="es-ES" sz="1200" b="1" dirty="0">
                <a:solidFill>
                  <a:srgbClr val="0A3355"/>
                </a:solidFill>
                <a:latin typeface="Arial" panose="020B0604020202020204" pitchFamily="34" charset="0"/>
                <a:cs typeface="Arial" panose="020B0604020202020204" pitchFamily="34" charset="0"/>
              </a:rPr>
              <a:t>3. Seleccione la última versión disponible y a continuación haga clic en Siguiente.</a:t>
            </a:r>
            <a:endParaRPr lang="fil-PH" sz="1200" dirty="0">
              <a:solidFill>
                <a:srgbClr val="0A3355"/>
              </a:solidFill>
              <a:latin typeface="Arial" panose="020B0604020202020204" pitchFamily="34" charset="0"/>
              <a:cs typeface="Arial" panose="020B0604020202020204" pitchFamily="34" charset="0"/>
            </a:endParaRPr>
          </a:p>
        </p:txBody>
      </p:sp>
      <p:pic>
        <p:nvPicPr>
          <p:cNvPr id="23" name="Picture 6">
            <a:extLst>
              <a:ext uri="{FF2B5EF4-FFF2-40B4-BE49-F238E27FC236}">
                <a16:creationId xmlns:a16="http://schemas.microsoft.com/office/drawing/2014/main" id="{1FE1ABA2-31A8-40D3-9365-1931BFA8332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05812" y="4980489"/>
            <a:ext cx="3468687" cy="1181100"/>
          </a:xfrm>
          <a:prstGeom prst="rect">
            <a:avLst/>
          </a:prstGeom>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Rounded Rectangular Callout 10">
            <a:extLst>
              <a:ext uri="{FF2B5EF4-FFF2-40B4-BE49-F238E27FC236}">
                <a16:creationId xmlns:a16="http://schemas.microsoft.com/office/drawing/2014/main" id="{8F2F9BA4-85AF-444A-BB86-88A9F0F909ED}"/>
              </a:ext>
            </a:extLst>
          </p:cNvPr>
          <p:cNvSpPr/>
          <p:nvPr/>
        </p:nvSpPr>
        <p:spPr bwMode="auto">
          <a:xfrm>
            <a:off x="2062162" y="5714817"/>
            <a:ext cx="3424238" cy="885825"/>
          </a:xfrm>
          <a:prstGeom prst="wedgeRoundRectCallout">
            <a:avLst>
              <a:gd name="adj1" fmla="val 78892"/>
              <a:gd name="adj2" fmla="val -32347"/>
              <a:gd name="adj3" fmla="val 16667"/>
            </a:avLst>
          </a:prstGeom>
          <a:solidFill>
            <a:schemeClr val="bg1"/>
          </a:solidFill>
          <a:ln w="28575">
            <a:solidFill>
              <a:srgbClr val="0A3355"/>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lstStyle/>
          <a:p>
            <a:pPr>
              <a:buFontTx/>
              <a:buNone/>
              <a:defRPr/>
            </a:pPr>
            <a:r>
              <a:rPr lang="es-ES" sz="1200" b="1" dirty="0">
                <a:solidFill>
                  <a:srgbClr val="0A3355"/>
                </a:solidFill>
                <a:latin typeface="Arial" panose="020B0604020202020204" pitchFamily="34" charset="0"/>
                <a:cs typeface="Arial" panose="020B0604020202020204" pitchFamily="34" charset="0"/>
              </a:rPr>
              <a:t>4. Cuando vea este mensaje de estado, esto significa que la solicitud ha sido enviada y está siendo procesada, esto tomará alrededor de 2 a 3 minutos.</a:t>
            </a:r>
            <a:endParaRPr lang="fil-PH" sz="1200" b="1" dirty="0">
              <a:solidFill>
                <a:srgbClr val="0A3355"/>
              </a:solidFill>
              <a:latin typeface="Arial" panose="020B0604020202020204" pitchFamily="34" charset="0"/>
              <a:cs typeface="Arial" panose="020B0604020202020204" pitchFamily="34" charset="0"/>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E9F42E3-7DFF-493B-912F-EA5C4E9B4095}"/>
              </a:ext>
            </a:extLst>
          </p:cNvPr>
          <p:cNvSpPr>
            <a:spLocks noGrp="1" noChangeArrowheads="1"/>
          </p:cNvSpPr>
          <p:nvPr>
            <p:ph type="body" sz="quarter" idx="10"/>
          </p:nvPr>
        </p:nvSpPr>
        <p:spPr bwMode="auto">
          <a:xfrm>
            <a:off x="623888" y="446088"/>
            <a:ext cx="10552112" cy="67468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defRPr/>
            </a:pPr>
            <a:r>
              <a:rPr lang="es-ES" dirty="0"/>
              <a:t>Área de Descargar</a:t>
            </a:r>
            <a:endParaRPr lang="en-US" altLang="en-US" dirty="0">
              <a:cs typeface="Arial" panose="020B0604020202020204" pitchFamily="34" charset="0"/>
            </a:endParaRPr>
          </a:p>
        </p:txBody>
      </p:sp>
      <p:pic>
        <p:nvPicPr>
          <p:cNvPr id="17" name="Picture 2">
            <a:extLst>
              <a:ext uri="{FF2B5EF4-FFF2-40B4-BE49-F238E27FC236}">
                <a16:creationId xmlns:a16="http://schemas.microsoft.com/office/drawing/2014/main" id="{13C5AB47-0E82-49D3-AE96-34657F2461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3100" y="1295400"/>
            <a:ext cx="8305800" cy="476876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Rounded Rectangular Callout 7">
            <a:extLst>
              <a:ext uri="{FF2B5EF4-FFF2-40B4-BE49-F238E27FC236}">
                <a16:creationId xmlns:a16="http://schemas.microsoft.com/office/drawing/2014/main" id="{082320DC-2FEA-40DC-B757-FB23331599B3}"/>
              </a:ext>
            </a:extLst>
          </p:cNvPr>
          <p:cNvSpPr/>
          <p:nvPr/>
        </p:nvSpPr>
        <p:spPr bwMode="auto">
          <a:xfrm>
            <a:off x="3657600" y="2514600"/>
            <a:ext cx="2735591" cy="542924"/>
          </a:xfrm>
          <a:prstGeom prst="wedgeRoundRectCallout">
            <a:avLst>
              <a:gd name="adj1" fmla="val -52825"/>
              <a:gd name="adj2" fmla="val -95538"/>
              <a:gd name="adj3" fmla="val 16667"/>
            </a:avLst>
          </a:prstGeom>
          <a:solidFill>
            <a:schemeClr val="bg1"/>
          </a:solidFill>
          <a:ln w="28575">
            <a:solidFill>
              <a:srgbClr val="0A3355"/>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lstStyle/>
          <a:p>
            <a:pPr algn="ctr">
              <a:buFontTx/>
              <a:buNone/>
              <a:defRPr/>
            </a:pPr>
            <a:r>
              <a:rPr lang="es-ES" sz="1200" b="1" dirty="0">
                <a:solidFill>
                  <a:srgbClr val="0A3355"/>
                </a:solidFill>
                <a:latin typeface="Arial" panose="020B0604020202020204" pitchFamily="34" charset="0"/>
                <a:cs typeface="Arial" panose="020B0604020202020204" pitchFamily="34" charset="0"/>
              </a:rPr>
              <a:t>Vuelva a la página Catálogo y haga clic en "Área de descarga".</a:t>
            </a:r>
            <a:endParaRPr lang="fil-PH" sz="1200" b="1" dirty="0">
              <a:solidFill>
                <a:srgbClr val="0A3355"/>
              </a:solidFill>
              <a:latin typeface="Arial" panose="020B0604020202020204" pitchFamily="34" charset="0"/>
              <a:cs typeface="Arial" panose="020B0604020202020204" pitchFamily="34" charset="0"/>
            </a:endParaRPr>
          </a:p>
        </p:txBody>
      </p:sp>
      <p:sp>
        <p:nvSpPr>
          <p:cNvPr id="19" name="Rounded Rectangular Callout 6">
            <a:extLst>
              <a:ext uri="{FF2B5EF4-FFF2-40B4-BE49-F238E27FC236}">
                <a16:creationId xmlns:a16="http://schemas.microsoft.com/office/drawing/2014/main" id="{F8AC78EB-1C91-4AA1-A84D-9C7C51B5054E}"/>
              </a:ext>
            </a:extLst>
          </p:cNvPr>
          <p:cNvSpPr/>
          <p:nvPr/>
        </p:nvSpPr>
        <p:spPr bwMode="auto">
          <a:xfrm>
            <a:off x="3807736" y="5334000"/>
            <a:ext cx="5323310" cy="1136650"/>
          </a:xfrm>
          <a:prstGeom prst="wedgeRoundRectCallout">
            <a:avLst>
              <a:gd name="adj1" fmla="val 54778"/>
              <a:gd name="adj2" fmla="val -53581"/>
              <a:gd name="adj3" fmla="val 16667"/>
            </a:avLst>
          </a:prstGeom>
          <a:solidFill>
            <a:schemeClr val="bg1"/>
          </a:solidFill>
          <a:ln w="28575">
            <a:solidFill>
              <a:srgbClr val="0A3355"/>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lstStyle/>
          <a:p>
            <a:pPr algn="ctr">
              <a:buNone/>
              <a:defRPr/>
            </a:pPr>
            <a:r>
              <a:rPr lang="es-ES" sz="1200" b="1" dirty="0">
                <a:solidFill>
                  <a:srgbClr val="0A3355"/>
                </a:solidFill>
                <a:latin typeface="Arial" panose="020B0604020202020204" pitchFamily="34" charset="0"/>
                <a:cs typeface="Arial" panose="020B0604020202020204" pitchFamily="34" charset="0"/>
              </a:rPr>
              <a:t>En la página de descarga de software, bajo los resultados de la búsqueda, la primera entrada que tenga el nombre con SCF de exportación será el archivo correcto para descargar.  Para descargar, haga clic en el botón de descarga a la derecha. Después de hacer clic en Descargar, se le pedirá que guarde el archivo.</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9.xml.rels><?xml version="1.0" encoding="UTF-8" standalone="yes"?>
<Relationships xmlns="http://schemas.openxmlformats.org/package/2006/relationships"><Relationship Id="rId1" Type="http://schemas.openxmlformats.org/officeDocument/2006/relationships/image" Target="../media/image12.jpeg"/></Relationships>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GillSans"/>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odèle par défaut 13">
        <a:dk1>
          <a:srgbClr val="000000"/>
        </a:dk1>
        <a:lt1>
          <a:srgbClr val="FFFFFF"/>
        </a:lt1>
        <a:dk2>
          <a:srgbClr val="000000"/>
        </a:dk2>
        <a:lt2>
          <a:srgbClr val="808080"/>
        </a:lt2>
        <a:accent1>
          <a:srgbClr val="0095C8"/>
        </a:accent1>
        <a:accent2>
          <a:srgbClr val="333399"/>
        </a:accent2>
        <a:accent3>
          <a:srgbClr val="FFFFFF"/>
        </a:accent3>
        <a:accent4>
          <a:srgbClr val="000000"/>
        </a:accent4>
        <a:accent5>
          <a:srgbClr val="AAC8E0"/>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14">
        <a:dk1>
          <a:srgbClr val="000000"/>
        </a:dk1>
        <a:lt1>
          <a:srgbClr val="FFFFFF"/>
        </a:lt1>
        <a:dk2>
          <a:srgbClr val="000000"/>
        </a:dk2>
        <a:lt2>
          <a:srgbClr val="808080"/>
        </a:lt2>
        <a:accent1>
          <a:srgbClr val="001B4F"/>
        </a:accent1>
        <a:accent2>
          <a:srgbClr val="333399"/>
        </a:accent2>
        <a:accent3>
          <a:srgbClr val="FFFFFF"/>
        </a:accent3>
        <a:accent4>
          <a:srgbClr val="000000"/>
        </a:accent4>
        <a:accent5>
          <a:srgbClr val="AAABB2"/>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15">
        <a:dk1>
          <a:srgbClr val="000000"/>
        </a:dk1>
        <a:lt1>
          <a:srgbClr val="FFFFFF"/>
        </a:lt1>
        <a:dk2>
          <a:srgbClr val="001B4F"/>
        </a:dk2>
        <a:lt2>
          <a:srgbClr val="4D4D4D"/>
        </a:lt2>
        <a:accent1>
          <a:srgbClr val="00759E"/>
        </a:accent1>
        <a:accent2>
          <a:srgbClr val="333399"/>
        </a:accent2>
        <a:accent3>
          <a:srgbClr val="FFFFFF"/>
        </a:accent3>
        <a:accent4>
          <a:srgbClr val="000000"/>
        </a:accent4>
        <a:accent5>
          <a:srgbClr val="AABDCC"/>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16">
        <a:dk1>
          <a:srgbClr val="000000"/>
        </a:dk1>
        <a:lt1>
          <a:srgbClr val="FFFFFF"/>
        </a:lt1>
        <a:dk2>
          <a:srgbClr val="001B4F"/>
        </a:dk2>
        <a:lt2>
          <a:srgbClr val="4D4D4D"/>
        </a:lt2>
        <a:accent1>
          <a:srgbClr val="2269F6"/>
        </a:accent1>
        <a:accent2>
          <a:srgbClr val="333399"/>
        </a:accent2>
        <a:accent3>
          <a:srgbClr val="FFFFFF"/>
        </a:accent3>
        <a:accent4>
          <a:srgbClr val="000000"/>
        </a:accent4>
        <a:accent5>
          <a:srgbClr val="ABB9FA"/>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Hubwoo PP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buNone/>
          <a:defRPr sz="3000" dirty="0" smtClean="0">
            <a:solidFill>
              <a:schemeClr val="bg1"/>
            </a:solidFill>
            <a:latin typeface="Arial" panose="020B0604020202020204" pitchFamily="34" charset="0"/>
          </a:defRPr>
        </a:defPPr>
      </a:lstStyle>
    </a:txDef>
  </a:objectDefaults>
  <a:extraClrSchemeLst/>
</a:theme>
</file>

<file path=ppt/theme/theme11.xml><?xml version="1.0" encoding="utf-8"?>
<a:theme xmlns:a="http://schemas.openxmlformats.org/drawingml/2006/main" name="ProactisPPTtheme">
  <a:themeElements>
    <a:clrScheme name="Custom 1">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7942A"/>
      </a:hlink>
      <a:folHlink>
        <a:srgbClr val="0E2646"/>
      </a:folHlink>
    </a:clrScheme>
    <a:fontScheme name="PROACTIS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actisPPTtheme" id="{8DC37FC7-DC79-4C1A-A106-481786C6E8AD}" vid="{E15C35E4-AE01-40C6-9FA4-4A6CD39DFD85}"/>
    </a:ext>
  </a:ext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onception personnalisée">
      <a:majorFont>
        <a:latin typeface="Arial"/>
        <a:ea typeface=""/>
        <a:cs typeface="Arial"/>
      </a:majorFont>
      <a:minorFont>
        <a:latin typeface="Gill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onception personnalisée 13">
        <a:dk1>
          <a:srgbClr val="000000"/>
        </a:dk1>
        <a:lt1>
          <a:srgbClr val="FFFFFF"/>
        </a:lt1>
        <a:dk2>
          <a:srgbClr val="000000"/>
        </a:dk2>
        <a:lt2>
          <a:srgbClr val="808080"/>
        </a:lt2>
        <a:accent1>
          <a:srgbClr val="0095C8"/>
        </a:accent1>
        <a:accent2>
          <a:srgbClr val="333399"/>
        </a:accent2>
        <a:accent3>
          <a:srgbClr val="FFFFFF"/>
        </a:accent3>
        <a:accent4>
          <a:srgbClr val="000000"/>
        </a:accent4>
        <a:accent5>
          <a:srgbClr val="AAC8E0"/>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14">
        <a:dk1>
          <a:srgbClr val="000000"/>
        </a:dk1>
        <a:lt1>
          <a:srgbClr val="FFFFFF"/>
        </a:lt1>
        <a:dk2>
          <a:srgbClr val="000000"/>
        </a:dk2>
        <a:lt2>
          <a:srgbClr val="808080"/>
        </a:lt2>
        <a:accent1>
          <a:srgbClr val="001B4F"/>
        </a:accent1>
        <a:accent2>
          <a:srgbClr val="333399"/>
        </a:accent2>
        <a:accent3>
          <a:srgbClr val="FFFFFF"/>
        </a:accent3>
        <a:accent4>
          <a:srgbClr val="000000"/>
        </a:accent4>
        <a:accent5>
          <a:srgbClr val="AAABB2"/>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15">
        <a:dk1>
          <a:srgbClr val="000000"/>
        </a:dk1>
        <a:lt1>
          <a:srgbClr val="FFFFFF"/>
        </a:lt1>
        <a:dk2>
          <a:srgbClr val="001B4F"/>
        </a:dk2>
        <a:lt2>
          <a:srgbClr val="4D4D4D"/>
        </a:lt2>
        <a:accent1>
          <a:srgbClr val="00759E"/>
        </a:accent1>
        <a:accent2>
          <a:srgbClr val="333399"/>
        </a:accent2>
        <a:accent3>
          <a:srgbClr val="FFFFFF"/>
        </a:accent3>
        <a:accent4>
          <a:srgbClr val="000000"/>
        </a:accent4>
        <a:accent5>
          <a:srgbClr val="AABDCC"/>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16">
        <a:dk1>
          <a:srgbClr val="000000"/>
        </a:dk1>
        <a:lt1>
          <a:srgbClr val="FFFFFF"/>
        </a:lt1>
        <a:dk2>
          <a:srgbClr val="001B4F"/>
        </a:dk2>
        <a:lt2>
          <a:srgbClr val="4D4D4D"/>
        </a:lt2>
        <a:accent1>
          <a:srgbClr val="2269F6"/>
        </a:accent1>
        <a:accent2>
          <a:srgbClr val="333399"/>
        </a:accent2>
        <a:accent3>
          <a:srgbClr val="FFFFFF"/>
        </a:accent3>
        <a:accent4>
          <a:srgbClr val="000000"/>
        </a:accent4>
        <a:accent5>
          <a:srgbClr val="ABB9FA"/>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onception personnalisée">
  <a:themeElements>
    <a:clrScheme name="1_Conception personnalisée 3">
      <a:dk1>
        <a:srgbClr val="000000"/>
      </a:dk1>
      <a:lt1>
        <a:srgbClr val="FFFFFF"/>
      </a:lt1>
      <a:dk2>
        <a:srgbClr val="1F497D"/>
      </a:dk2>
      <a:lt2>
        <a:srgbClr val="EEECE1"/>
      </a:lt2>
      <a:accent1>
        <a:srgbClr val="64BBF6"/>
      </a:accent1>
      <a:accent2>
        <a:srgbClr val="0099CC"/>
      </a:accent2>
      <a:accent3>
        <a:srgbClr val="FFFFFF"/>
      </a:accent3>
      <a:accent4>
        <a:srgbClr val="000000"/>
      </a:accent4>
      <a:accent5>
        <a:srgbClr val="B8DAFA"/>
      </a:accent5>
      <a:accent6>
        <a:srgbClr val="008AB9"/>
      </a:accent6>
      <a:hlink>
        <a:srgbClr val="4BA8E1"/>
      </a:hlink>
      <a:folHlink>
        <a:srgbClr val="99CC00"/>
      </a:folHlink>
    </a:clrScheme>
    <a:fontScheme name="1_Conception personnalisée">
      <a:majorFont>
        <a:latin typeface="GillSans"/>
        <a:ea typeface=""/>
        <a:cs typeface="Arial"/>
      </a:majorFont>
      <a:minorFont>
        <a:latin typeface="Gill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EEECE1"/>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1F497D"/>
        </a:dk2>
        <a:lt2>
          <a:srgbClr val="EEECE1"/>
        </a:lt2>
        <a:accent1>
          <a:srgbClr val="64BBF6"/>
        </a:accent1>
        <a:accent2>
          <a:srgbClr val="0099CC"/>
        </a:accent2>
        <a:accent3>
          <a:srgbClr val="FFFFFF"/>
        </a:accent3>
        <a:accent4>
          <a:srgbClr val="000000"/>
        </a:accent4>
        <a:accent5>
          <a:srgbClr val="B8DAFA"/>
        </a:accent5>
        <a:accent6>
          <a:srgbClr val="008AB9"/>
        </a:accent6>
        <a:hlink>
          <a:srgbClr val="4BA8E1"/>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4_Thème Office">
  <a:themeElements>
    <a:clrScheme name="14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4_Thème Office">
      <a:majorFont>
        <a:latin typeface="Gill Sans"/>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14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Conception personnalisée">
  <a:themeElements>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fontScheme name="1_Conception personnalisée">
      <a:majorFont>
        <a:latin typeface="Verdana"/>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onception personnalisée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B2B3B4"/>
        </a:folHlink>
      </a:clrScheme>
      <a:clrMap bg1="lt1" tx1="dk1" bg2="lt2" tx2="dk2" accent1="accent1" accent2="accent2" accent3="accent3" accent4="accent4" accent5="accent5" accent6="accent6" hlink="hlink" folHlink="folHlink"/>
    </a:extraClrScheme>
    <a:extraClrScheme>
      <a:clrScheme name="1_Conception personnalisée 14">
        <a:dk1>
          <a:srgbClr val="000000"/>
        </a:dk1>
        <a:lt1>
          <a:srgbClr val="FFFFFF"/>
        </a:lt1>
        <a:dk2>
          <a:srgbClr val="000000"/>
        </a:dk2>
        <a:lt2>
          <a:srgbClr val="00436E"/>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5">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Conception personnalisée">
  <a:themeElements>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fontScheme name="1_Conception personnalisée">
      <a:majorFont>
        <a:latin typeface="Verdana"/>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onception personnalisée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B2B3B4"/>
        </a:folHlink>
      </a:clrScheme>
      <a:clrMap bg1="lt1" tx1="dk1" bg2="lt2" tx2="dk2" accent1="accent1" accent2="accent2" accent3="accent3" accent4="accent4" accent5="accent5" accent6="accent6" hlink="hlink" folHlink="folHlink"/>
    </a:extraClrScheme>
    <a:extraClrScheme>
      <a:clrScheme name="1_Conception personnalisée 14">
        <a:dk1>
          <a:srgbClr val="000000"/>
        </a:dk1>
        <a:lt1>
          <a:srgbClr val="FFFFFF"/>
        </a:lt1>
        <a:dk2>
          <a:srgbClr val="000000"/>
        </a:dk2>
        <a:lt2>
          <a:srgbClr val="00436E"/>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5">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Conception personnalisée">
  <a:themeElements>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fontScheme name="1_Conception personnalisée">
      <a:majorFont>
        <a:latin typeface="Verdana"/>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onception personnalisée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B2B3B4"/>
        </a:folHlink>
      </a:clrScheme>
      <a:clrMap bg1="lt1" tx1="dk1" bg2="lt2" tx2="dk2" accent1="accent1" accent2="accent2" accent3="accent3" accent4="accent4" accent5="accent5" accent6="accent6" hlink="hlink" folHlink="folHlink"/>
    </a:extraClrScheme>
    <a:extraClrScheme>
      <a:clrScheme name="1_Conception personnalisée 14">
        <a:dk1>
          <a:srgbClr val="000000"/>
        </a:dk1>
        <a:lt1>
          <a:srgbClr val="FFFFFF"/>
        </a:lt1>
        <a:dk2>
          <a:srgbClr val="000000"/>
        </a:dk2>
        <a:lt2>
          <a:srgbClr val="00436E"/>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5">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2_Custom Design">
  <a:themeElements>
    <a:clrScheme name="Custom 1">
      <a:dk1>
        <a:srgbClr val="006699"/>
      </a:dk1>
      <a:lt1>
        <a:sysClr val="window" lastClr="FFFFFF"/>
      </a:lt1>
      <a:dk2>
        <a:srgbClr val="1F497D"/>
      </a:dk2>
      <a:lt2>
        <a:srgbClr val="EEECE1"/>
      </a:lt2>
      <a:accent1>
        <a:srgbClr val="0099CC"/>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Theme1">
  <a:themeElements>
    <a:clrScheme name="Custom 11">
      <a:dk1>
        <a:srgbClr val="000000"/>
      </a:dk1>
      <a:lt1>
        <a:srgbClr val="FFFFFF"/>
      </a:lt1>
      <a:dk2>
        <a:srgbClr val="76B749"/>
      </a:dk2>
      <a:lt2>
        <a:srgbClr val="333333"/>
      </a:lt2>
      <a:accent1>
        <a:srgbClr val="0070C0"/>
      </a:accent1>
      <a:accent2>
        <a:srgbClr val="0070C0"/>
      </a:accent2>
      <a:accent3>
        <a:srgbClr val="FFFFFF"/>
      </a:accent3>
      <a:accent4>
        <a:srgbClr val="000000"/>
      </a:accent4>
      <a:accent5>
        <a:srgbClr val="7F7F7F"/>
      </a:accent5>
      <a:accent6>
        <a:srgbClr val="6565FF"/>
      </a:accent6>
      <a:hlink>
        <a:srgbClr val="7F7F7F"/>
      </a:hlink>
      <a:folHlink>
        <a:srgbClr val="76B74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565E5576CD6E64AAD898CA0C0D8C7D6" ma:contentTypeVersion="0" ma:contentTypeDescription="Create a new document." ma:contentTypeScope="" ma:versionID="81bd618b030725a0cc6c8cd9ab94b8f7">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CFBAC6F-E65A-44B9-B1E1-BCE58FB7A084}">
  <ds:schemaRefs>
    <ds:schemaRef ds:uri="http://schemas.microsoft.com/sharepoint/v3/contenttype/forms"/>
  </ds:schemaRefs>
</ds:datastoreItem>
</file>

<file path=customXml/itemProps2.xml><?xml version="1.0" encoding="utf-8"?>
<ds:datastoreItem xmlns:ds="http://schemas.openxmlformats.org/officeDocument/2006/customXml" ds:itemID="{62C75FB1-C899-4A89-8871-3F7F4AF08E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A32166BF-9A99-4392-9243-3B96EF896F92}">
  <ds:schemaRefs>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Hubwoo_web2</Template>
  <TotalTime>10996</TotalTime>
  <Words>2298</Words>
  <Application>Microsoft Office PowerPoint</Application>
  <PresentationFormat>Widescreen</PresentationFormat>
  <Paragraphs>191</Paragraphs>
  <Slides>45</Slides>
  <Notes>27</Notes>
  <HiddenSlides>0</HiddenSlides>
  <MMClips>0</MMClips>
  <ScaleCrop>false</ScaleCrop>
  <HeadingPairs>
    <vt:vector size="6" baseType="variant">
      <vt:variant>
        <vt:lpstr>Fonts Used</vt:lpstr>
      </vt:variant>
      <vt:variant>
        <vt:i4>7</vt:i4>
      </vt:variant>
      <vt:variant>
        <vt:lpstr>Theme</vt:lpstr>
      </vt:variant>
      <vt:variant>
        <vt:i4>11</vt:i4>
      </vt:variant>
      <vt:variant>
        <vt:lpstr>Slide Titles</vt:lpstr>
      </vt:variant>
      <vt:variant>
        <vt:i4>45</vt:i4>
      </vt:variant>
    </vt:vector>
  </HeadingPairs>
  <TitlesOfParts>
    <vt:vector size="63" baseType="lpstr">
      <vt:lpstr>Arial</vt:lpstr>
      <vt:lpstr>Calibri</vt:lpstr>
      <vt:lpstr>Gill Sans</vt:lpstr>
      <vt:lpstr>GillSans</vt:lpstr>
      <vt:lpstr>Verdana</vt:lpstr>
      <vt:lpstr>Wingdings</vt:lpstr>
      <vt:lpstr>Wingdings 2</vt:lpstr>
      <vt:lpstr>Modèle par défaut</vt:lpstr>
      <vt:lpstr>Conception personnalisée</vt:lpstr>
      <vt:lpstr>1_Conception personnalisée</vt:lpstr>
      <vt:lpstr>14_Thème Office</vt:lpstr>
      <vt:lpstr>2_Conception personnalisée</vt:lpstr>
      <vt:lpstr>3_Conception personnalisée</vt:lpstr>
      <vt:lpstr>4_Conception personnalisée</vt:lpstr>
      <vt:lpstr>2_Custom Design</vt:lpstr>
      <vt:lpstr>Theme1</vt:lpstr>
      <vt:lpstr>Hubwoo PPT Template</vt:lpstr>
      <vt:lpstr>ProactisPPTtheme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cc-hubwoo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Sara Lee Catalog Training</dc:title>
  <dc:creator>Kathe Masterson</dc:creator>
  <cp:lastModifiedBy>Luis Banez</cp:lastModifiedBy>
  <cp:revision>596</cp:revision>
  <dcterms:created xsi:type="dcterms:W3CDTF">2009-04-07T19:29:59Z</dcterms:created>
  <dcterms:modified xsi:type="dcterms:W3CDTF">2018-06-26T09:54:56Z</dcterms:modified>
</cp:coreProperties>
</file>