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0" r:id="rId5"/>
    <p:sldMasterId id="2147483651" r:id="rId6"/>
    <p:sldMasterId id="2147483652" r:id="rId7"/>
    <p:sldMasterId id="2147483697" r:id="rId8"/>
    <p:sldMasterId id="2147483711" r:id="rId9"/>
    <p:sldMasterId id="2147484057" r:id="rId10"/>
    <p:sldMasterId id="2147484359" r:id="rId11"/>
    <p:sldMasterId id="2147484576" r:id="rId12"/>
    <p:sldMasterId id="2147484589" r:id="rId13"/>
    <p:sldMasterId id="2147484597" r:id="rId14"/>
  </p:sldMasterIdLst>
  <p:notesMasterIdLst>
    <p:notesMasterId r:id="rId62"/>
  </p:notesMasterIdLst>
  <p:sldIdLst>
    <p:sldId id="319" r:id="rId15"/>
    <p:sldId id="320" r:id="rId16"/>
    <p:sldId id="372" r:id="rId17"/>
    <p:sldId id="359" r:id="rId18"/>
    <p:sldId id="357" r:id="rId19"/>
    <p:sldId id="362" r:id="rId20"/>
    <p:sldId id="330" r:id="rId21"/>
    <p:sldId id="360" r:id="rId22"/>
    <p:sldId id="361" r:id="rId23"/>
    <p:sldId id="349" r:id="rId24"/>
    <p:sldId id="353" r:id="rId25"/>
    <p:sldId id="365" r:id="rId26"/>
    <p:sldId id="331" r:id="rId27"/>
    <p:sldId id="313" r:id="rId28"/>
    <p:sldId id="314" r:id="rId29"/>
    <p:sldId id="315" r:id="rId30"/>
    <p:sldId id="324" r:id="rId31"/>
    <p:sldId id="317" r:id="rId32"/>
    <p:sldId id="260" r:id="rId33"/>
    <p:sldId id="262" r:id="rId34"/>
    <p:sldId id="279" r:id="rId35"/>
    <p:sldId id="364" r:id="rId36"/>
    <p:sldId id="263" r:id="rId37"/>
    <p:sldId id="264" r:id="rId38"/>
    <p:sldId id="301" r:id="rId39"/>
    <p:sldId id="273" r:id="rId40"/>
    <p:sldId id="337" r:id="rId41"/>
    <p:sldId id="338" r:id="rId42"/>
    <p:sldId id="339" r:id="rId43"/>
    <p:sldId id="373" r:id="rId44"/>
    <p:sldId id="370" r:id="rId45"/>
    <p:sldId id="377" r:id="rId46"/>
    <p:sldId id="352" r:id="rId47"/>
    <p:sldId id="351" r:id="rId48"/>
    <p:sldId id="366" r:id="rId49"/>
    <p:sldId id="367" r:id="rId50"/>
    <p:sldId id="374" r:id="rId51"/>
    <p:sldId id="326" r:id="rId52"/>
    <p:sldId id="341" r:id="rId53"/>
    <p:sldId id="346" r:id="rId54"/>
    <p:sldId id="371" r:id="rId55"/>
    <p:sldId id="332" r:id="rId56"/>
    <p:sldId id="333" r:id="rId57"/>
    <p:sldId id="334" r:id="rId58"/>
    <p:sldId id="375" r:id="rId59"/>
    <p:sldId id="376" r:id="rId60"/>
    <p:sldId id="323" r:id="rId61"/>
  </p:sldIdLst>
  <p:sldSz cx="12192000" cy="6858000"/>
  <p:notesSz cx="6858000" cy="9144000"/>
  <p:defaultTextStyle>
    <a:defPPr>
      <a:defRPr lang="en-US"/>
    </a:defPPr>
    <a:lvl1pPr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1pPr>
    <a:lvl2pPr marL="4572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2pPr>
    <a:lvl3pPr marL="9144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3pPr>
    <a:lvl4pPr marL="13716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4pPr>
    <a:lvl5pPr marL="18288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5pPr>
    <a:lvl6pPr marL="2286000" algn="l" defTabSz="914400" rtl="0" eaLnBrk="1" latinLnBrk="0" hangingPunct="1">
      <a:defRPr sz="1700" kern="1200">
        <a:solidFill>
          <a:schemeClr val="tx1"/>
        </a:solidFill>
        <a:latin typeface="GillSans" charset="0"/>
        <a:ea typeface="+mn-ea"/>
        <a:cs typeface="Arial" pitchFamily="34" charset="0"/>
      </a:defRPr>
    </a:lvl6pPr>
    <a:lvl7pPr marL="2743200" algn="l" defTabSz="914400" rtl="0" eaLnBrk="1" latinLnBrk="0" hangingPunct="1">
      <a:defRPr sz="1700" kern="1200">
        <a:solidFill>
          <a:schemeClr val="tx1"/>
        </a:solidFill>
        <a:latin typeface="GillSans" charset="0"/>
        <a:ea typeface="+mn-ea"/>
        <a:cs typeface="Arial" pitchFamily="34" charset="0"/>
      </a:defRPr>
    </a:lvl7pPr>
    <a:lvl8pPr marL="3200400" algn="l" defTabSz="914400" rtl="0" eaLnBrk="1" latinLnBrk="0" hangingPunct="1">
      <a:defRPr sz="1700" kern="1200">
        <a:solidFill>
          <a:schemeClr val="tx1"/>
        </a:solidFill>
        <a:latin typeface="GillSans" charset="0"/>
        <a:ea typeface="+mn-ea"/>
        <a:cs typeface="Arial" pitchFamily="34" charset="0"/>
      </a:defRPr>
    </a:lvl8pPr>
    <a:lvl9pPr marL="3657600" algn="l" defTabSz="914400" rtl="0" eaLnBrk="1" latinLnBrk="0" hangingPunct="1">
      <a:defRPr sz="1700" kern="1200">
        <a:solidFill>
          <a:schemeClr val="tx1"/>
        </a:solidFill>
        <a:latin typeface="GillSans" charset="0"/>
        <a:ea typeface="+mn-ea"/>
        <a:cs typeface="Arial" pitchFamily="34" charset="0"/>
      </a:defRPr>
    </a:lvl9pPr>
  </p:defaultTextStyle>
  <p:modifyVerifier cryptProviderType="rsaAES" cryptAlgorithmClass="hash" cryptAlgorithmType="typeAny" cryptAlgorithmSid="14" spinCount="100000" saltData="rmTP5rxscMQyaVDcbH+EOg==" hashData="A0r+3Nz6WdXztrsW2mRd/RU5aVWaONZ5EiLM/rOs0zqL1oKZqgEaOVqJcxbUNg0YttxDP+5chLGUDrZFhGfWBw=="/>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A73F"/>
    <a:srgbClr val="FDA83E"/>
    <a:srgbClr val="006699"/>
    <a:srgbClr val="FF0000"/>
    <a:srgbClr val="009900"/>
    <a:srgbClr val="CC33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4" autoAdjust="0"/>
  </p:normalViewPr>
  <p:slideViewPr>
    <p:cSldViewPr>
      <p:cViewPr varScale="1">
        <p:scale>
          <a:sx n="72" d="100"/>
          <a:sy n="72" d="100"/>
        </p:scale>
        <p:origin x="672"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44FDC3-E209-406B-B7E4-6BA5C2EE16C2}" type="doc">
      <dgm:prSet loTypeId="urn:microsoft.com/office/officeart/2005/8/layout/chevron1" loCatId="process" qsTypeId="urn:microsoft.com/office/officeart/2005/8/quickstyle/simple4" qsCatId="simple" csTypeId="urn:microsoft.com/office/officeart/2005/8/colors/accent1_2" csCatId="accent1" phldr="1"/>
      <dgm:spPr/>
    </dgm:pt>
    <dgm:pt modelId="{657C8E69-3A2E-4223-9B49-D9CF7C37E6C2}">
      <dgm:prSet phldrT="[Text]" custT="1"/>
      <dgm:spPr>
        <a:solidFill>
          <a:srgbClr val="FDA83E"/>
        </a:solidFill>
        <a:ln>
          <a:solidFill>
            <a:srgbClr val="FEA73F"/>
          </a:solidFill>
        </a:ln>
      </dgm:spPr>
      <dgm:t>
        <a:bodyPr/>
        <a:lstStyle/>
        <a:p>
          <a:r>
            <a:rPr lang="es-ES" sz="1000" b="1" noProof="0" dirty="0">
              <a:latin typeface="Arial" panose="020B0604020202020204" pitchFamily="34" charset="0"/>
              <a:cs typeface="Arial" panose="020B0604020202020204" pitchFamily="34" charset="0"/>
            </a:rPr>
            <a:t>Creación de Catálogo</a:t>
          </a:r>
        </a:p>
      </dgm:t>
    </dgm:pt>
    <dgm:pt modelId="{0533BFD4-8673-4484-BA8C-5F56B58581C8}" type="parTrans" cxnId="{5F63F489-3DF6-452B-80DD-8734157D28BD}">
      <dgm:prSet/>
      <dgm:spPr/>
      <dgm:t>
        <a:bodyPr/>
        <a:lstStyle/>
        <a:p>
          <a:endParaRPr lang="en-US"/>
        </a:p>
      </dgm:t>
    </dgm:pt>
    <dgm:pt modelId="{B17B4851-978F-463F-9152-99332545605D}" type="sibTrans" cxnId="{5F63F489-3DF6-452B-80DD-8734157D28BD}">
      <dgm:prSet/>
      <dgm:spPr/>
      <dgm:t>
        <a:bodyPr/>
        <a:lstStyle/>
        <a:p>
          <a:endParaRPr lang="en-US"/>
        </a:p>
      </dgm:t>
    </dgm:pt>
    <dgm:pt modelId="{890D1386-AFB7-4402-849D-A930F47417C2}">
      <dgm:prSet phldrT="[Text]" custT="1"/>
      <dgm:spPr>
        <a:solidFill>
          <a:srgbClr val="FDA83E"/>
        </a:solidFill>
        <a:ln>
          <a:solidFill>
            <a:srgbClr val="FEA73F"/>
          </a:solidFill>
        </a:ln>
      </dgm:spPr>
      <dgm:t>
        <a:bodyPr/>
        <a:lstStyle/>
        <a:p>
          <a:r>
            <a:rPr lang="es-ES" sz="1000" b="1" noProof="0" dirty="0">
              <a:latin typeface="Arial" panose="020B0604020202020204" pitchFamily="34" charset="0"/>
              <a:cs typeface="Arial" panose="020B0604020202020204" pitchFamily="34" charset="0"/>
            </a:rPr>
            <a:t>Aprobación del Catálogo</a:t>
          </a:r>
        </a:p>
      </dgm:t>
    </dgm:pt>
    <dgm:pt modelId="{66C3D7C6-A7E9-48C5-97FC-1C2508DA8FC2}" type="parTrans" cxnId="{850EA9C0-71B3-4120-BED5-3629A584405D}">
      <dgm:prSet/>
      <dgm:spPr/>
      <dgm:t>
        <a:bodyPr/>
        <a:lstStyle/>
        <a:p>
          <a:endParaRPr lang="en-US"/>
        </a:p>
      </dgm:t>
    </dgm:pt>
    <dgm:pt modelId="{3ED0B206-8DCA-48E5-828C-93141D38A7DC}" type="sibTrans" cxnId="{850EA9C0-71B3-4120-BED5-3629A584405D}">
      <dgm:prSet/>
      <dgm:spPr/>
      <dgm:t>
        <a:bodyPr/>
        <a:lstStyle/>
        <a:p>
          <a:endParaRPr lang="en-US"/>
        </a:p>
      </dgm:t>
    </dgm:pt>
    <dgm:pt modelId="{EAD9BEDB-3591-49BF-9D41-060F36D9E70B}">
      <dgm:prSet phldrT="[Text]" custT="1"/>
      <dgm:spPr>
        <a:solidFill>
          <a:srgbClr val="FDA83E"/>
        </a:solidFill>
        <a:ln>
          <a:solidFill>
            <a:srgbClr val="FEA73F"/>
          </a:solidFill>
        </a:ln>
      </dgm:spPr>
      <dgm:t>
        <a:bodyPr/>
        <a:lstStyle/>
        <a:p>
          <a:r>
            <a:rPr lang="es-ES" sz="1000" b="1" noProof="0" dirty="0">
              <a:latin typeface="Arial" panose="020B0604020202020204" pitchFamily="34" charset="0"/>
              <a:cs typeface="Arial" panose="020B0604020202020204" pitchFamily="34" charset="0"/>
            </a:rPr>
            <a:t>Validación de Catálogo</a:t>
          </a:r>
        </a:p>
      </dgm:t>
    </dgm:pt>
    <dgm:pt modelId="{A80A3A7E-B8E8-43E4-BD78-B2E8FD752916}" type="parTrans" cxnId="{D12C139A-8EF6-4796-AE5D-F0659FC76FD8}">
      <dgm:prSet/>
      <dgm:spPr/>
      <dgm:t>
        <a:bodyPr/>
        <a:lstStyle/>
        <a:p>
          <a:endParaRPr lang="en-US"/>
        </a:p>
      </dgm:t>
    </dgm:pt>
    <dgm:pt modelId="{6D56FF34-FD77-463E-BF5A-D6EE97C1707B}" type="sibTrans" cxnId="{D12C139A-8EF6-4796-AE5D-F0659FC76FD8}">
      <dgm:prSet/>
      <dgm:spPr/>
      <dgm:t>
        <a:bodyPr/>
        <a:lstStyle/>
        <a:p>
          <a:endParaRPr lang="en-US"/>
        </a:p>
      </dgm:t>
    </dgm:pt>
    <dgm:pt modelId="{A3470556-073A-4935-9669-5B40E6132D8B}">
      <dgm:prSet phldrT="[Text]" custT="1"/>
      <dgm:spPr>
        <a:solidFill>
          <a:srgbClr val="FDA83E"/>
        </a:solidFill>
        <a:ln>
          <a:solidFill>
            <a:srgbClr val="FEA73F"/>
          </a:solidFill>
        </a:ln>
      </dgm:spPr>
      <dgm:t>
        <a:bodyPr/>
        <a:lstStyle/>
        <a:p>
          <a:r>
            <a:rPr lang="es-ES" sz="1000" b="1" noProof="0" dirty="0">
              <a:latin typeface="Arial" panose="020B0604020202020204" pitchFamily="34" charset="0"/>
              <a:cs typeface="Arial" panose="020B0604020202020204" pitchFamily="34" charset="0"/>
            </a:rPr>
            <a:t>Control de Catálogo</a:t>
          </a:r>
        </a:p>
      </dgm:t>
    </dgm:pt>
    <dgm:pt modelId="{DCC18873-B82E-4C6E-B0CF-C6CFD3FA0385}" type="parTrans" cxnId="{AC541E49-D8E5-4629-AAD5-6AD8F9A98DEA}">
      <dgm:prSet/>
      <dgm:spPr/>
      <dgm:t>
        <a:bodyPr/>
        <a:lstStyle/>
        <a:p>
          <a:endParaRPr lang="en-US"/>
        </a:p>
      </dgm:t>
    </dgm:pt>
    <dgm:pt modelId="{5F108B10-63E0-4F71-BF6A-134C9B805FD5}" type="sibTrans" cxnId="{AC541E49-D8E5-4629-AAD5-6AD8F9A98DEA}">
      <dgm:prSet/>
      <dgm:spPr/>
      <dgm:t>
        <a:bodyPr/>
        <a:lstStyle/>
        <a:p>
          <a:endParaRPr lang="en-US"/>
        </a:p>
      </dgm:t>
    </dgm:pt>
    <dgm:pt modelId="{7557A4F9-2412-4042-AEB1-70D0E6F5E643}">
      <dgm:prSet phldrT="[Text]" custT="1"/>
      <dgm:spPr>
        <a:solidFill>
          <a:srgbClr val="FDA83E"/>
        </a:solidFill>
        <a:ln>
          <a:solidFill>
            <a:srgbClr val="FEA73F"/>
          </a:solidFill>
        </a:ln>
      </dgm:spPr>
      <dgm:t>
        <a:bodyPr/>
        <a:lstStyle/>
        <a:p>
          <a:r>
            <a:rPr lang="es-ES" sz="1000" b="1" noProof="0" dirty="0">
              <a:latin typeface="Arial" panose="020B0604020202020204" pitchFamily="34" charset="0"/>
              <a:cs typeface="Arial" panose="020B0604020202020204" pitchFamily="34" charset="0"/>
            </a:rPr>
            <a:t>Publicación del Catálogo</a:t>
          </a:r>
        </a:p>
      </dgm:t>
    </dgm:pt>
    <dgm:pt modelId="{7DFE89D2-4B31-4A26-8FED-D4D90A89FECC}" type="parTrans" cxnId="{1AEEEF29-B436-44A1-9602-2EACD39A1A90}">
      <dgm:prSet/>
      <dgm:spPr/>
      <dgm:t>
        <a:bodyPr/>
        <a:lstStyle/>
        <a:p>
          <a:endParaRPr lang="en-US"/>
        </a:p>
      </dgm:t>
    </dgm:pt>
    <dgm:pt modelId="{548F0F20-23FA-47DB-8DCC-A6FF30FF2B64}" type="sibTrans" cxnId="{1AEEEF29-B436-44A1-9602-2EACD39A1A90}">
      <dgm:prSet/>
      <dgm:spPr/>
      <dgm:t>
        <a:bodyPr/>
        <a:lstStyle/>
        <a:p>
          <a:endParaRPr lang="en-US"/>
        </a:p>
      </dgm:t>
    </dgm:pt>
    <dgm:pt modelId="{3B0FF502-3261-4C54-931B-B04F2D447515}" type="pres">
      <dgm:prSet presAssocID="{8944FDC3-E209-406B-B7E4-6BA5C2EE16C2}" presName="Name0" presStyleCnt="0">
        <dgm:presLayoutVars>
          <dgm:dir/>
          <dgm:animLvl val="lvl"/>
          <dgm:resizeHandles val="exact"/>
        </dgm:presLayoutVars>
      </dgm:prSet>
      <dgm:spPr/>
    </dgm:pt>
    <dgm:pt modelId="{248808C9-DC5F-4462-9D4A-3A4878B71A42}" type="pres">
      <dgm:prSet presAssocID="{657C8E69-3A2E-4223-9B49-D9CF7C37E6C2}" presName="parTxOnly" presStyleLbl="node1" presStyleIdx="0" presStyleCnt="5" custScaleX="119473" custScaleY="69176" custLinFactX="-21671" custLinFactNeighborX="-100000" custLinFactNeighborY="-1305">
        <dgm:presLayoutVars>
          <dgm:chMax val="0"/>
          <dgm:chPref val="0"/>
          <dgm:bulletEnabled val="1"/>
        </dgm:presLayoutVars>
      </dgm:prSet>
      <dgm:spPr/>
    </dgm:pt>
    <dgm:pt modelId="{E0A35360-ED8F-450C-96B7-303B1DBEAE87}" type="pres">
      <dgm:prSet presAssocID="{B17B4851-978F-463F-9152-99332545605D}" presName="parTxOnlySpace" presStyleCnt="0"/>
      <dgm:spPr/>
    </dgm:pt>
    <dgm:pt modelId="{4C6AF387-FE27-40A2-B255-92671C49B343}" type="pres">
      <dgm:prSet presAssocID="{EAD9BEDB-3591-49BF-9D41-060F36D9E70B}" presName="parTxOnly" presStyleLbl="node1" presStyleIdx="1" presStyleCnt="5" custScaleX="119473" custScaleY="69176" custLinFactNeighborX="-9590" custLinFactNeighborY="-1305">
        <dgm:presLayoutVars>
          <dgm:chMax val="0"/>
          <dgm:chPref val="0"/>
          <dgm:bulletEnabled val="1"/>
        </dgm:presLayoutVars>
      </dgm:prSet>
      <dgm:spPr/>
    </dgm:pt>
    <dgm:pt modelId="{2DB33E0E-6342-4CD0-AF4A-ED08FC942450}" type="pres">
      <dgm:prSet presAssocID="{6D56FF34-FD77-463E-BF5A-D6EE97C1707B}" presName="parTxOnlySpace" presStyleCnt="0"/>
      <dgm:spPr/>
    </dgm:pt>
    <dgm:pt modelId="{85AF43F8-1446-4D48-B5E8-8EB95738E921}" type="pres">
      <dgm:prSet presAssocID="{A3470556-073A-4935-9669-5B40E6132D8B}" presName="parTxOnly" presStyleLbl="node1" presStyleIdx="2" presStyleCnt="5" custScaleX="119473" custScaleY="69176" custLinFactNeighborX="-9590" custLinFactNeighborY="-1305">
        <dgm:presLayoutVars>
          <dgm:chMax val="0"/>
          <dgm:chPref val="0"/>
          <dgm:bulletEnabled val="1"/>
        </dgm:presLayoutVars>
      </dgm:prSet>
      <dgm:spPr/>
    </dgm:pt>
    <dgm:pt modelId="{3E0169FE-DB4E-49A5-9C54-95C46FDF7FEF}" type="pres">
      <dgm:prSet presAssocID="{5F108B10-63E0-4F71-BF6A-134C9B805FD5}" presName="parTxOnlySpace" presStyleCnt="0"/>
      <dgm:spPr/>
    </dgm:pt>
    <dgm:pt modelId="{520D3BF5-3532-4F42-87D4-40E186165E02}" type="pres">
      <dgm:prSet presAssocID="{890D1386-AFB7-4402-849D-A930F47417C2}" presName="parTxOnly" presStyleLbl="node1" presStyleIdx="3" presStyleCnt="5" custScaleX="119473" custScaleY="69176" custLinFactNeighborX="-9590" custLinFactNeighborY="-1305">
        <dgm:presLayoutVars>
          <dgm:chMax val="0"/>
          <dgm:chPref val="0"/>
          <dgm:bulletEnabled val="1"/>
        </dgm:presLayoutVars>
      </dgm:prSet>
      <dgm:spPr/>
    </dgm:pt>
    <dgm:pt modelId="{E5426570-0AB8-464A-9E6D-A70857365833}" type="pres">
      <dgm:prSet presAssocID="{3ED0B206-8DCA-48E5-828C-93141D38A7DC}" presName="parTxOnlySpace" presStyleCnt="0"/>
      <dgm:spPr/>
    </dgm:pt>
    <dgm:pt modelId="{ED61E5FD-0B83-4D8F-AC9A-AFAD79BBC296}" type="pres">
      <dgm:prSet presAssocID="{7557A4F9-2412-4042-AEB1-70D0E6F5E643}" presName="parTxOnly" presStyleLbl="node1" presStyleIdx="4" presStyleCnt="5" custScaleX="119473" custScaleY="69176" custLinFactNeighborX="-9590" custLinFactNeighborY="-1305">
        <dgm:presLayoutVars>
          <dgm:chMax val="0"/>
          <dgm:chPref val="0"/>
          <dgm:bulletEnabled val="1"/>
        </dgm:presLayoutVars>
      </dgm:prSet>
      <dgm:spPr/>
    </dgm:pt>
  </dgm:ptLst>
  <dgm:cxnLst>
    <dgm:cxn modelId="{CB595A26-1079-4671-A0F2-20926D3BA03C}" type="presOf" srcId="{EAD9BEDB-3591-49BF-9D41-060F36D9E70B}" destId="{4C6AF387-FE27-40A2-B255-92671C49B343}" srcOrd="0" destOrd="0" presId="urn:microsoft.com/office/officeart/2005/8/layout/chevron1"/>
    <dgm:cxn modelId="{EFA2C427-904C-43E7-AAC7-45283E14D68B}" type="presOf" srcId="{890D1386-AFB7-4402-849D-A930F47417C2}" destId="{520D3BF5-3532-4F42-87D4-40E186165E02}" srcOrd="0" destOrd="0" presId="urn:microsoft.com/office/officeart/2005/8/layout/chevron1"/>
    <dgm:cxn modelId="{1AEEEF29-B436-44A1-9602-2EACD39A1A90}" srcId="{8944FDC3-E209-406B-B7E4-6BA5C2EE16C2}" destId="{7557A4F9-2412-4042-AEB1-70D0E6F5E643}" srcOrd="4" destOrd="0" parTransId="{7DFE89D2-4B31-4A26-8FED-D4D90A89FECC}" sibTransId="{548F0F20-23FA-47DB-8DCC-A6FF30FF2B64}"/>
    <dgm:cxn modelId="{F2CEDA5F-E977-4C49-AE38-D6C9C754172A}" type="presOf" srcId="{7557A4F9-2412-4042-AEB1-70D0E6F5E643}" destId="{ED61E5FD-0B83-4D8F-AC9A-AFAD79BBC296}" srcOrd="0" destOrd="0" presId="urn:microsoft.com/office/officeart/2005/8/layout/chevron1"/>
    <dgm:cxn modelId="{F69D3962-36A3-49CA-B86B-FCD00D056B23}" type="presOf" srcId="{8944FDC3-E209-406B-B7E4-6BA5C2EE16C2}" destId="{3B0FF502-3261-4C54-931B-B04F2D447515}" srcOrd="0" destOrd="0" presId="urn:microsoft.com/office/officeart/2005/8/layout/chevron1"/>
    <dgm:cxn modelId="{AC541E49-D8E5-4629-AAD5-6AD8F9A98DEA}" srcId="{8944FDC3-E209-406B-B7E4-6BA5C2EE16C2}" destId="{A3470556-073A-4935-9669-5B40E6132D8B}" srcOrd="2" destOrd="0" parTransId="{DCC18873-B82E-4C6E-B0CF-C6CFD3FA0385}" sibTransId="{5F108B10-63E0-4F71-BF6A-134C9B805FD5}"/>
    <dgm:cxn modelId="{5F63F489-3DF6-452B-80DD-8734157D28BD}" srcId="{8944FDC3-E209-406B-B7E4-6BA5C2EE16C2}" destId="{657C8E69-3A2E-4223-9B49-D9CF7C37E6C2}" srcOrd="0" destOrd="0" parTransId="{0533BFD4-8673-4484-BA8C-5F56B58581C8}" sibTransId="{B17B4851-978F-463F-9152-99332545605D}"/>
    <dgm:cxn modelId="{2133268F-F5BE-4199-9147-86E927E2C61D}" type="presOf" srcId="{A3470556-073A-4935-9669-5B40E6132D8B}" destId="{85AF43F8-1446-4D48-B5E8-8EB95738E921}" srcOrd="0" destOrd="0" presId="urn:microsoft.com/office/officeart/2005/8/layout/chevron1"/>
    <dgm:cxn modelId="{D12C139A-8EF6-4796-AE5D-F0659FC76FD8}" srcId="{8944FDC3-E209-406B-B7E4-6BA5C2EE16C2}" destId="{EAD9BEDB-3591-49BF-9D41-060F36D9E70B}" srcOrd="1" destOrd="0" parTransId="{A80A3A7E-B8E8-43E4-BD78-B2E8FD752916}" sibTransId="{6D56FF34-FD77-463E-BF5A-D6EE97C1707B}"/>
    <dgm:cxn modelId="{850EA9C0-71B3-4120-BED5-3629A584405D}" srcId="{8944FDC3-E209-406B-B7E4-6BA5C2EE16C2}" destId="{890D1386-AFB7-4402-849D-A930F47417C2}" srcOrd="3" destOrd="0" parTransId="{66C3D7C6-A7E9-48C5-97FC-1C2508DA8FC2}" sibTransId="{3ED0B206-8DCA-48E5-828C-93141D38A7DC}"/>
    <dgm:cxn modelId="{91AE15F9-75F5-4C9E-A8DA-43FFAE901001}" type="presOf" srcId="{657C8E69-3A2E-4223-9B49-D9CF7C37E6C2}" destId="{248808C9-DC5F-4462-9D4A-3A4878B71A42}" srcOrd="0" destOrd="0" presId="urn:microsoft.com/office/officeart/2005/8/layout/chevron1"/>
    <dgm:cxn modelId="{30FBFAB6-A691-4169-BC94-D4BD8C432290}" type="presParOf" srcId="{3B0FF502-3261-4C54-931B-B04F2D447515}" destId="{248808C9-DC5F-4462-9D4A-3A4878B71A42}" srcOrd="0" destOrd="0" presId="urn:microsoft.com/office/officeart/2005/8/layout/chevron1"/>
    <dgm:cxn modelId="{474D4B53-E66E-489F-8D26-058198732AB3}" type="presParOf" srcId="{3B0FF502-3261-4C54-931B-B04F2D447515}" destId="{E0A35360-ED8F-450C-96B7-303B1DBEAE87}" srcOrd="1" destOrd="0" presId="urn:microsoft.com/office/officeart/2005/8/layout/chevron1"/>
    <dgm:cxn modelId="{C8F2D1F8-CC18-4263-844C-03042F776890}" type="presParOf" srcId="{3B0FF502-3261-4C54-931B-B04F2D447515}" destId="{4C6AF387-FE27-40A2-B255-92671C49B343}" srcOrd="2" destOrd="0" presId="urn:microsoft.com/office/officeart/2005/8/layout/chevron1"/>
    <dgm:cxn modelId="{05700236-FFAC-41FA-A5DF-09459E53FEF3}" type="presParOf" srcId="{3B0FF502-3261-4C54-931B-B04F2D447515}" destId="{2DB33E0E-6342-4CD0-AF4A-ED08FC942450}" srcOrd="3" destOrd="0" presId="urn:microsoft.com/office/officeart/2005/8/layout/chevron1"/>
    <dgm:cxn modelId="{7C91EC2E-6575-4CEF-988E-F5EC6565E867}" type="presParOf" srcId="{3B0FF502-3261-4C54-931B-B04F2D447515}" destId="{85AF43F8-1446-4D48-B5E8-8EB95738E921}" srcOrd="4" destOrd="0" presId="urn:microsoft.com/office/officeart/2005/8/layout/chevron1"/>
    <dgm:cxn modelId="{D89F680D-EBD1-489C-9FB8-81825CB31A0F}" type="presParOf" srcId="{3B0FF502-3261-4C54-931B-B04F2D447515}" destId="{3E0169FE-DB4E-49A5-9C54-95C46FDF7FEF}" srcOrd="5" destOrd="0" presId="urn:microsoft.com/office/officeart/2005/8/layout/chevron1"/>
    <dgm:cxn modelId="{F953D241-4A41-4DAA-8131-30067D4AB951}" type="presParOf" srcId="{3B0FF502-3261-4C54-931B-B04F2D447515}" destId="{520D3BF5-3532-4F42-87D4-40E186165E02}" srcOrd="6" destOrd="0" presId="urn:microsoft.com/office/officeart/2005/8/layout/chevron1"/>
    <dgm:cxn modelId="{37CD933E-0707-400E-B77A-F5CDBF5C6625}" type="presParOf" srcId="{3B0FF502-3261-4C54-931B-B04F2D447515}" destId="{E5426570-0AB8-464A-9E6D-A70857365833}" srcOrd="7" destOrd="0" presId="urn:microsoft.com/office/officeart/2005/8/layout/chevron1"/>
    <dgm:cxn modelId="{19A779F6-6C35-49CF-9E95-300AC1910879}" type="presParOf" srcId="{3B0FF502-3261-4C54-931B-B04F2D447515}" destId="{ED61E5FD-0B83-4D8F-AC9A-AFAD79BBC296}" srcOrd="8"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8808C9-DC5F-4462-9D4A-3A4878B71A42}">
      <dsp:nvSpPr>
        <dsp:cNvPr id="0" name=""/>
        <dsp:cNvSpPr/>
      </dsp:nvSpPr>
      <dsp:spPr>
        <a:xfrm>
          <a:off x="0" y="256909"/>
          <a:ext cx="1824253" cy="422504"/>
        </a:xfrm>
        <a:prstGeom prst="chevron">
          <a:avLst/>
        </a:prstGeom>
        <a:solidFill>
          <a:srgbClr val="FDA83E"/>
        </a:solidFill>
        <a:ln>
          <a:solidFill>
            <a:srgbClr val="FEA73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s-ES" sz="1000" b="1" kern="1200" noProof="0" dirty="0">
              <a:latin typeface="Arial" panose="020B0604020202020204" pitchFamily="34" charset="0"/>
              <a:cs typeface="Arial" panose="020B0604020202020204" pitchFamily="34" charset="0"/>
            </a:rPr>
            <a:t>Creación de Catálogo</a:t>
          </a:r>
        </a:p>
      </dsp:txBody>
      <dsp:txXfrm>
        <a:off x="211252" y="256909"/>
        <a:ext cx="1401749" cy="422504"/>
      </dsp:txXfrm>
    </dsp:sp>
    <dsp:sp modelId="{4C6AF387-FE27-40A2-B255-92671C49B343}">
      <dsp:nvSpPr>
        <dsp:cNvPr id="0" name=""/>
        <dsp:cNvSpPr/>
      </dsp:nvSpPr>
      <dsp:spPr>
        <a:xfrm>
          <a:off x="1662058" y="256909"/>
          <a:ext cx="1824253" cy="422504"/>
        </a:xfrm>
        <a:prstGeom prst="chevron">
          <a:avLst/>
        </a:prstGeom>
        <a:solidFill>
          <a:srgbClr val="FDA83E"/>
        </a:solidFill>
        <a:ln>
          <a:solidFill>
            <a:srgbClr val="FEA73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s-ES" sz="1000" b="1" kern="1200" noProof="0" dirty="0">
              <a:latin typeface="Arial" panose="020B0604020202020204" pitchFamily="34" charset="0"/>
              <a:cs typeface="Arial" panose="020B0604020202020204" pitchFamily="34" charset="0"/>
            </a:rPr>
            <a:t>Validación de Catálogo</a:t>
          </a:r>
        </a:p>
      </dsp:txBody>
      <dsp:txXfrm>
        <a:off x="1873310" y="256909"/>
        <a:ext cx="1401749" cy="422504"/>
      </dsp:txXfrm>
    </dsp:sp>
    <dsp:sp modelId="{85AF43F8-1446-4D48-B5E8-8EB95738E921}">
      <dsp:nvSpPr>
        <dsp:cNvPr id="0" name=""/>
        <dsp:cNvSpPr/>
      </dsp:nvSpPr>
      <dsp:spPr>
        <a:xfrm>
          <a:off x="3333620" y="256909"/>
          <a:ext cx="1824253" cy="422504"/>
        </a:xfrm>
        <a:prstGeom prst="chevron">
          <a:avLst/>
        </a:prstGeom>
        <a:solidFill>
          <a:srgbClr val="FDA83E"/>
        </a:solidFill>
        <a:ln>
          <a:solidFill>
            <a:srgbClr val="FEA73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s-ES" sz="1000" b="1" kern="1200" noProof="0" dirty="0">
              <a:latin typeface="Arial" panose="020B0604020202020204" pitchFamily="34" charset="0"/>
              <a:cs typeface="Arial" panose="020B0604020202020204" pitchFamily="34" charset="0"/>
            </a:rPr>
            <a:t>Control de Catálogo</a:t>
          </a:r>
        </a:p>
      </dsp:txBody>
      <dsp:txXfrm>
        <a:off x="3544872" y="256909"/>
        <a:ext cx="1401749" cy="422504"/>
      </dsp:txXfrm>
    </dsp:sp>
    <dsp:sp modelId="{520D3BF5-3532-4F42-87D4-40E186165E02}">
      <dsp:nvSpPr>
        <dsp:cNvPr id="0" name=""/>
        <dsp:cNvSpPr/>
      </dsp:nvSpPr>
      <dsp:spPr>
        <a:xfrm>
          <a:off x="5005181" y="256909"/>
          <a:ext cx="1824253" cy="422504"/>
        </a:xfrm>
        <a:prstGeom prst="chevron">
          <a:avLst/>
        </a:prstGeom>
        <a:solidFill>
          <a:srgbClr val="FDA83E"/>
        </a:solidFill>
        <a:ln>
          <a:solidFill>
            <a:srgbClr val="FEA73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s-ES" sz="1000" b="1" kern="1200" noProof="0" dirty="0">
              <a:latin typeface="Arial" panose="020B0604020202020204" pitchFamily="34" charset="0"/>
              <a:cs typeface="Arial" panose="020B0604020202020204" pitchFamily="34" charset="0"/>
            </a:rPr>
            <a:t>Aprobación del Catálogo</a:t>
          </a:r>
        </a:p>
      </dsp:txBody>
      <dsp:txXfrm>
        <a:off x="5216433" y="256909"/>
        <a:ext cx="1401749" cy="422504"/>
      </dsp:txXfrm>
    </dsp:sp>
    <dsp:sp modelId="{ED61E5FD-0B83-4D8F-AC9A-AFAD79BBC296}">
      <dsp:nvSpPr>
        <dsp:cNvPr id="0" name=""/>
        <dsp:cNvSpPr/>
      </dsp:nvSpPr>
      <dsp:spPr>
        <a:xfrm>
          <a:off x="6676743" y="256909"/>
          <a:ext cx="1824253" cy="422504"/>
        </a:xfrm>
        <a:prstGeom prst="chevron">
          <a:avLst/>
        </a:prstGeom>
        <a:solidFill>
          <a:srgbClr val="FDA83E"/>
        </a:solidFill>
        <a:ln>
          <a:solidFill>
            <a:srgbClr val="FEA73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s-ES" sz="1000" b="1" kern="1200" noProof="0" dirty="0">
              <a:latin typeface="Arial" panose="020B0604020202020204" pitchFamily="34" charset="0"/>
              <a:cs typeface="Arial" panose="020B0604020202020204" pitchFamily="34" charset="0"/>
            </a:rPr>
            <a:t>Publicación del Catálogo</a:t>
          </a:r>
        </a:p>
      </dsp:txBody>
      <dsp:txXfrm>
        <a:off x="6887995" y="256909"/>
        <a:ext cx="1401749" cy="4225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a:latin typeface="Arial" charset="0"/>
                <a:cs typeface="Arial" charset="0"/>
              </a:defRPr>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a:latin typeface="Arial" charset="0"/>
                <a:cs typeface="Arial" charset="0"/>
              </a:defRPr>
            </a:lvl1pPr>
          </a:lstStyle>
          <a:p>
            <a:pPr>
              <a:defRPr/>
            </a:pPr>
            <a:endParaRPr lang="en-US"/>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a:latin typeface="Arial" charset="0"/>
                <a:cs typeface="Arial" charset="0"/>
              </a:defRPr>
            </a:lvl1pPr>
          </a:lstStyle>
          <a:p>
            <a:pPr>
              <a:defRPr/>
            </a:pPr>
            <a:fld id="{BF75DD3A-E5D2-4824-A6FE-B36DB274C9A8}" type="slidenum">
              <a:rPr lang="en-US"/>
              <a:pPr>
                <a:defRPr/>
              </a:pPr>
              <a:t>‹#›</a:t>
            </a:fld>
            <a:endParaRPr lang="en-US"/>
          </a:p>
        </p:txBody>
      </p:sp>
    </p:spTree>
    <p:extLst>
      <p:ext uri="{BB962C8B-B14F-4D97-AF65-F5344CB8AC3E}">
        <p14:creationId xmlns:p14="http://schemas.microsoft.com/office/powerpoint/2010/main" val="7827476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a:t>
            </a:r>
          </a:p>
        </p:txBody>
      </p:sp>
      <p:sp>
        <p:nvSpPr>
          <p:cNvPr id="5" name="Rectangle 3"/>
          <p:cNvSpPr>
            <a:spLocks noGrp="1" noChangeArrowheads="1"/>
          </p:cNvSpPr>
          <p:nvPr>
            <p:ph type="dt" idx="1"/>
          </p:nvPr>
        </p:nvSpPr>
        <p:spPr>
          <a:ln/>
        </p:spPr>
        <p:txBody>
          <a:bodyPr/>
          <a:lstStyle/>
          <a:p>
            <a:r>
              <a:rPr lang="en-US" altLang="en-US"/>
              <a:t>07/16/96</a:t>
            </a:r>
          </a:p>
        </p:txBody>
      </p:sp>
      <p:sp>
        <p:nvSpPr>
          <p:cNvPr id="6" name="Rectangle 6"/>
          <p:cNvSpPr>
            <a:spLocks noGrp="1" noChangeArrowheads="1"/>
          </p:cNvSpPr>
          <p:nvPr>
            <p:ph type="ftr" sz="quarter" idx="4"/>
          </p:nvPr>
        </p:nvSpPr>
        <p:spPr>
          <a:xfrm>
            <a:off x="0" y="8685213"/>
            <a:ext cx="2971800" cy="457200"/>
          </a:xfrm>
          <a:prstGeom prst="rect">
            <a:avLst/>
          </a:prstGeom>
          <a:ln/>
        </p:spPr>
        <p:txBody>
          <a:bodyPr/>
          <a:lstStyle/>
          <a:p>
            <a:r>
              <a:rPr lang="en-US" altLang="en-US"/>
              <a:t>*</a:t>
            </a:r>
          </a:p>
        </p:txBody>
      </p:sp>
      <p:sp>
        <p:nvSpPr>
          <p:cNvPr id="7" name="Rectangle 7"/>
          <p:cNvSpPr>
            <a:spLocks noGrp="1" noChangeArrowheads="1"/>
          </p:cNvSpPr>
          <p:nvPr>
            <p:ph type="sldNum" sz="quarter" idx="5"/>
          </p:nvPr>
        </p:nvSpPr>
        <p:spPr>
          <a:ln/>
        </p:spPr>
        <p:txBody>
          <a:bodyPr/>
          <a:lstStyle/>
          <a:p>
            <a:r>
              <a:rPr lang="en-US" altLang="en-US"/>
              <a:t>##</a:t>
            </a:r>
          </a:p>
        </p:txBody>
      </p:sp>
      <p:sp>
        <p:nvSpPr>
          <p:cNvPr id="21506" name="Rectangle 2"/>
          <p:cNvSpPr>
            <a:spLocks noGrp="1" noRot="1" noChangeAspect="1" noChangeArrowheads="1" noTextEdit="1"/>
          </p:cNvSpPr>
          <p:nvPr>
            <p:ph type="sldImg"/>
          </p:nvPr>
        </p:nvSpPr>
        <p:spPr>
          <a:xfrm>
            <a:off x="381000" y="685800"/>
            <a:ext cx="6096000" cy="3429000"/>
          </a:xfrm>
          <a:ln/>
        </p:spPr>
      </p:sp>
      <p:sp>
        <p:nvSpPr>
          <p:cNvPr id="21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19</a:t>
            </a:fld>
            <a:endParaRPr lang="en-US"/>
          </a:p>
        </p:txBody>
      </p:sp>
    </p:spTree>
    <p:extLst>
      <p:ext uri="{BB962C8B-B14F-4D97-AF65-F5344CB8AC3E}">
        <p14:creationId xmlns:p14="http://schemas.microsoft.com/office/powerpoint/2010/main" val="2385490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20</a:t>
            </a:fld>
            <a:endParaRPr lang="en-US"/>
          </a:p>
        </p:txBody>
      </p:sp>
    </p:spTree>
    <p:extLst>
      <p:ext uri="{BB962C8B-B14F-4D97-AF65-F5344CB8AC3E}">
        <p14:creationId xmlns:p14="http://schemas.microsoft.com/office/powerpoint/2010/main" val="312558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23</a:t>
            </a:fld>
            <a:endParaRPr lang="en-US"/>
          </a:p>
        </p:txBody>
      </p:sp>
    </p:spTree>
    <p:extLst>
      <p:ext uri="{BB962C8B-B14F-4D97-AF65-F5344CB8AC3E}">
        <p14:creationId xmlns:p14="http://schemas.microsoft.com/office/powerpoint/2010/main" val="3088853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24</a:t>
            </a:fld>
            <a:endParaRPr lang="en-US"/>
          </a:p>
        </p:txBody>
      </p:sp>
    </p:spTree>
    <p:extLst>
      <p:ext uri="{BB962C8B-B14F-4D97-AF65-F5344CB8AC3E}">
        <p14:creationId xmlns:p14="http://schemas.microsoft.com/office/powerpoint/2010/main" val="3933119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26</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27</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28</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29</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30</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34</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a:t>
            </a:fld>
            <a:endParaRPr lang="en-US"/>
          </a:p>
        </p:txBody>
      </p:sp>
    </p:spTree>
    <p:extLst>
      <p:ext uri="{BB962C8B-B14F-4D97-AF65-F5344CB8AC3E}">
        <p14:creationId xmlns:p14="http://schemas.microsoft.com/office/powerpoint/2010/main" val="332535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35</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36</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37</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1" i="0" u="none" strike="noStrike" kern="1200" baseline="0" dirty="0" err="1">
                <a:solidFill>
                  <a:schemeClr val="tx1"/>
                </a:solidFill>
                <a:latin typeface="Arial" charset="0"/>
                <a:ea typeface="+mn-ea"/>
                <a:cs typeface="+mn-cs"/>
              </a:rPr>
              <a:t>Modo</a:t>
            </a:r>
            <a:r>
              <a:rPr lang="en-US" sz="1200" b="1" i="0" u="none" strike="noStrike" kern="1200" baseline="0" dirty="0">
                <a:solidFill>
                  <a:schemeClr val="tx1"/>
                </a:solidFill>
                <a:latin typeface="Arial" charset="0"/>
                <a:ea typeface="+mn-ea"/>
                <a:cs typeface="+mn-cs"/>
              </a:rPr>
              <a:t> de </a:t>
            </a:r>
            <a:r>
              <a:rPr lang="en-US" sz="1200" b="1" i="0" u="none" strike="noStrike" kern="1200" baseline="0" dirty="0" err="1">
                <a:solidFill>
                  <a:schemeClr val="tx1"/>
                </a:solidFill>
                <a:latin typeface="Arial" charset="0"/>
                <a:ea typeface="+mn-ea"/>
                <a:cs typeface="+mn-cs"/>
              </a:rPr>
              <a:t>liberación</a:t>
            </a:r>
            <a:r>
              <a:rPr lang="en-US" sz="1200" b="1" i="0" u="none" strike="noStrike" kern="1200" baseline="0" dirty="0">
                <a:solidFill>
                  <a:schemeClr val="tx1"/>
                </a:solidFill>
                <a:latin typeface="Arial" charset="0"/>
                <a:ea typeface="+mn-ea"/>
                <a:cs typeface="+mn-cs"/>
              </a:rPr>
              <a:t>: </a:t>
            </a:r>
            <a:endParaRPr lang="en-US" sz="1200" b="0" i="0" u="none" strike="noStrike" kern="1200" baseline="0" dirty="0">
              <a:solidFill>
                <a:schemeClr val="tx1"/>
              </a:solidFill>
              <a:latin typeface="Arial" charset="0"/>
              <a:ea typeface="+mn-ea"/>
              <a:cs typeface="+mn-cs"/>
            </a:endParaRPr>
          </a:p>
          <a:p>
            <a:r>
              <a:rPr lang="es-ES" sz="1200" b="0" i="0" u="none" strike="noStrike" kern="1200" baseline="0" dirty="0">
                <a:solidFill>
                  <a:schemeClr val="tx1"/>
                </a:solidFill>
                <a:latin typeface="Arial" charset="0"/>
                <a:ea typeface="+mn-ea"/>
                <a:cs typeface="+mn-cs"/>
              </a:rPr>
              <a:t>Al actualizar un catálogo, el sistema valida el contenido según el método de liberación elegido. Existen dos maneras de liberar un catálogo: </a:t>
            </a:r>
          </a:p>
          <a:p>
            <a:r>
              <a:rPr lang="es-ES" sz="1200" b="1" i="0" u="none" strike="noStrike" kern="1200" baseline="0" dirty="0">
                <a:solidFill>
                  <a:schemeClr val="tx1"/>
                </a:solidFill>
                <a:latin typeface="Arial" charset="0"/>
                <a:ea typeface="+mn-ea"/>
                <a:cs typeface="+mn-cs"/>
              </a:rPr>
              <a:t>Automático</a:t>
            </a:r>
            <a:r>
              <a:rPr lang="es-ES" sz="1200" b="0" i="0" u="none" strike="noStrike" kern="1200" baseline="0" dirty="0">
                <a:solidFill>
                  <a:schemeClr val="tx1"/>
                </a:solidFill>
                <a:latin typeface="Arial" charset="0"/>
                <a:ea typeface="+mn-ea"/>
                <a:cs typeface="+mn-cs"/>
              </a:rPr>
              <a:t>: El Sistema presenta todos los catálogos cargados exitosamente directamente al cliente en Catalog Manager </a:t>
            </a:r>
            <a:r>
              <a:rPr lang="es-ES" sz="1200" b="0" i="0" u="none" strike="noStrike" kern="1200" baseline="0" dirty="0" err="1">
                <a:solidFill>
                  <a:schemeClr val="tx1"/>
                </a:solidFill>
                <a:latin typeface="Arial" charset="0"/>
                <a:ea typeface="+mn-ea"/>
                <a:cs typeface="+mn-cs"/>
              </a:rPr>
              <a:t>Buyer</a:t>
            </a:r>
            <a:r>
              <a:rPr lang="es-ES" sz="1200" b="0" i="0" u="none" strike="noStrike" kern="1200" baseline="0" dirty="0">
                <a:solidFill>
                  <a:schemeClr val="tx1"/>
                </a:solidFill>
                <a:latin typeface="Arial" charset="0"/>
                <a:ea typeface="+mn-ea"/>
                <a:cs typeface="+mn-cs"/>
              </a:rPr>
              <a:t>. Luego el cliente puede revisar el catálogo y comenzar el proceso de aprobación. </a:t>
            </a:r>
          </a:p>
          <a:p>
            <a:r>
              <a:rPr lang="es-ES" sz="1200" b="1" i="0" u="none" strike="noStrike" kern="1200" baseline="0" dirty="0">
                <a:solidFill>
                  <a:schemeClr val="tx1"/>
                </a:solidFill>
                <a:latin typeface="Arial" charset="0"/>
                <a:ea typeface="+mn-ea"/>
                <a:cs typeface="+mn-cs"/>
              </a:rPr>
              <a:t>Manual: </a:t>
            </a:r>
            <a:r>
              <a:rPr lang="es-ES" sz="1200" b="0" i="0" u="none" strike="noStrike" kern="1200" baseline="0" dirty="0">
                <a:solidFill>
                  <a:schemeClr val="tx1"/>
                </a:solidFill>
                <a:latin typeface="Arial" charset="0"/>
                <a:ea typeface="+mn-ea"/>
                <a:cs typeface="+mn-cs"/>
              </a:rPr>
              <a:t>Usted debe presentar manualmente cada catálogo que se ha cargado exitosamente. Después de presentado, el sistema proporcionará la nueva versión del catálogo al cliente en Catalog Manager </a:t>
            </a:r>
            <a:r>
              <a:rPr lang="es-ES" sz="1200" b="0" i="0" u="none" strike="noStrike" kern="1200" baseline="0" dirty="0" err="1">
                <a:solidFill>
                  <a:schemeClr val="tx1"/>
                </a:solidFill>
                <a:latin typeface="Arial" charset="0"/>
                <a:ea typeface="+mn-ea"/>
                <a:cs typeface="+mn-cs"/>
              </a:rPr>
              <a:t>Buyer</a:t>
            </a:r>
            <a:r>
              <a:rPr lang="es-ES" sz="1200" b="0" i="0" u="none" strike="noStrike" kern="1200" baseline="0" dirty="0">
                <a:solidFill>
                  <a:schemeClr val="tx1"/>
                </a:solidFill>
                <a:latin typeface="Arial" charset="0"/>
                <a:ea typeface="+mn-ea"/>
                <a:cs typeface="+mn-cs"/>
              </a:rPr>
              <a:t>. Luego el cliente puede revisar el catálogo y comenzar el proceso de aprobación. </a:t>
            </a:r>
          </a:p>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39</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40</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42</a:t>
            </a:fld>
            <a:endParaRPr lang="en-US"/>
          </a:p>
        </p:txBody>
      </p:sp>
    </p:spTree>
    <p:extLst>
      <p:ext uri="{BB962C8B-B14F-4D97-AF65-F5344CB8AC3E}">
        <p14:creationId xmlns:p14="http://schemas.microsoft.com/office/powerpoint/2010/main" val="1038873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44</a:t>
            </a:fld>
            <a:endParaRPr lang="en-US"/>
          </a:p>
        </p:txBody>
      </p:sp>
    </p:spTree>
    <p:extLst>
      <p:ext uri="{BB962C8B-B14F-4D97-AF65-F5344CB8AC3E}">
        <p14:creationId xmlns:p14="http://schemas.microsoft.com/office/powerpoint/2010/main" val="1072789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81000" y="685800"/>
            <a:ext cx="6096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CO">
              <a:latin typeface="Arial" pitchFamily="34" charset="0"/>
            </a:endParaRPr>
          </a:p>
        </p:txBody>
      </p:sp>
      <p:sp>
        <p:nvSpPr>
          <p:cNvPr id="6349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algn="r" eaLnBrk="1" hangingPunct="1">
              <a:buClrTx/>
              <a:buFontTx/>
              <a:buNone/>
            </a:pPr>
            <a:fld id="{4491EF36-E20B-4EEB-8A5C-F5F629A6B616}" type="slidenum">
              <a:rPr lang="es-CO" sz="1200">
                <a:latin typeface="Arial" panose="020B0604020202020204" pitchFamily="34" charset="0"/>
              </a:rPr>
              <a:pPr algn="r" eaLnBrk="1" hangingPunct="1">
                <a:buClrTx/>
                <a:buFontTx/>
                <a:buNone/>
              </a:pPr>
              <a:t>47</a:t>
            </a:fld>
            <a:endParaRPr lang="es-CO" sz="1200"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142813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Rot="1" noChangeAspect="1" noChangeArrowheads="1" noTextEdit="1"/>
          </p:cNvSpPr>
          <p:nvPr>
            <p:ph type="sldImg"/>
          </p:nvPr>
        </p:nvSpPr>
        <p:spPr>
          <a:xfrm>
            <a:off x="358775" y="674688"/>
            <a:ext cx="6002338" cy="3376612"/>
          </a:xfrm>
          <a:ln/>
        </p:spPr>
      </p:sp>
      <p:sp>
        <p:nvSpPr>
          <p:cNvPr id="766979" name="Rectangle 3"/>
          <p:cNvSpPr>
            <a:spLocks noGrp="1" noChangeArrowheads="1"/>
          </p:cNvSpPr>
          <p:nvPr>
            <p:ph type="body" idx="1"/>
          </p:nvPr>
        </p:nvSpPr>
        <p:spPr>
          <a:xfrm>
            <a:off x="897248" y="4277587"/>
            <a:ext cx="4926594" cy="4054068"/>
          </a:xfrm>
        </p:spPr>
        <p:txBody>
          <a:bodyPr/>
          <a:lstStyle/>
          <a:p>
            <a:endParaRPr lang="en-US" dirty="0"/>
          </a:p>
        </p:txBody>
      </p:sp>
    </p:spTree>
    <p:extLst>
      <p:ext uri="{BB962C8B-B14F-4D97-AF65-F5344CB8AC3E}">
        <p14:creationId xmlns:p14="http://schemas.microsoft.com/office/powerpoint/2010/main" val="1269721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Rot="1" noChangeAspect="1" noChangeArrowheads="1" noTextEdit="1"/>
          </p:cNvSpPr>
          <p:nvPr>
            <p:ph type="sldImg"/>
          </p:nvPr>
        </p:nvSpPr>
        <p:spPr>
          <a:xfrm>
            <a:off x="358775" y="674688"/>
            <a:ext cx="6002338" cy="3376612"/>
          </a:xfrm>
          <a:ln/>
        </p:spPr>
      </p:sp>
      <p:sp>
        <p:nvSpPr>
          <p:cNvPr id="766979" name="Rectangle 3"/>
          <p:cNvSpPr>
            <a:spLocks noGrp="1" noChangeArrowheads="1"/>
          </p:cNvSpPr>
          <p:nvPr>
            <p:ph type="body" idx="1"/>
          </p:nvPr>
        </p:nvSpPr>
        <p:spPr>
          <a:xfrm>
            <a:off x="897248" y="4277587"/>
            <a:ext cx="4926594" cy="4054068"/>
          </a:xfrm>
        </p:spPr>
        <p:txBody>
          <a:bodyPr/>
          <a:lstStyle/>
          <a:p>
            <a:endParaRPr lang="en-US" dirty="0"/>
          </a:p>
        </p:txBody>
      </p:sp>
    </p:spTree>
    <p:extLst>
      <p:ext uri="{BB962C8B-B14F-4D97-AF65-F5344CB8AC3E}">
        <p14:creationId xmlns:p14="http://schemas.microsoft.com/office/powerpoint/2010/main" val="1005807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14</a:t>
            </a:fld>
            <a:endParaRPr lang="en-US"/>
          </a:p>
        </p:txBody>
      </p:sp>
    </p:spTree>
    <p:extLst>
      <p:ext uri="{BB962C8B-B14F-4D97-AF65-F5344CB8AC3E}">
        <p14:creationId xmlns:p14="http://schemas.microsoft.com/office/powerpoint/2010/main" val="494266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15</a:t>
            </a:fld>
            <a:endParaRPr lang="en-US"/>
          </a:p>
        </p:txBody>
      </p:sp>
    </p:spTree>
    <p:extLst>
      <p:ext uri="{BB962C8B-B14F-4D97-AF65-F5344CB8AC3E}">
        <p14:creationId xmlns:p14="http://schemas.microsoft.com/office/powerpoint/2010/main" val="3546285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16</a:t>
            </a:fld>
            <a:endParaRPr lang="en-US"/>
          </a:p>
        </p:txBody>
      </p:sp>
    </p:spTree>
    <p:extLst>
      <p:ext uri="{BB962C8B-B14F-4D97-AF65-F5344CB8AC3E}">
        <p14:creationId xmlns:p14="http://schemas.microsoft.com/office/powerpoint/2010/main" val="1197904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18</a:t>
            </a:fld>
            <a:endParaRPr lang="en-US"/>
          </a:p>
        </p:txBody>
      </p:sp>
    </p:spTree>
    <p:extLst>
      <p:ext uri="{BB962C8B-B14F-4D97-AF65-F5344CB8AC3E}">
        <p14:creationId xmlns:p14="http://schemas.microsoft.com/office/powerpoint/2010/main" val="1253628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Tree>
    <p:extLst>
      <p:ext uri="{BB962C8B-B14F-4D97-AF65-F5344CB8AC3E}">
        <p14:creationId xmlns:p14="http://schemas.microsoft.com/office/powerpoint/2010/main" val="2639144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01168246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0" y="914400"/>
            <a:ext cx="12192000" cy="4648200"/>
          </a:xfrm>
        </p:spPr>
        <p:txBody>
          <a:bodyPr/>
          <a:lstStyle>
            <a:lvl1pPr>
              <a:defRPr sz="22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noChangeArrowheads="1"/>
          </p:cNvSpPr>
          <p:nvPr>
            <p:ph type="sldNum" sz="quarter" idx="10"/>
          </p:nvPr>
        </p:nvSpPr>
        <p:spPr>
          <a:xfrm>
            <a:off x="118533" y="6562725"/>
            <a:ext cx="1066800" cy="260350"/>
          </a:xfrm>
          <a:prstGeom prst="rect">
            <a:avLst/>
          </a:prstGeom>
        </p:spPr>
        <p:txBody>
          <a:bodyPr/>
          <a:lstStyle>
            <a:lvl1pPr>
              <a:defRPr/>
            </a:lvl1pPr>
          </a:lstStyle>
          <a:p>
            <a:pPr>
              <a:defRPr/>
            </a:pPr>
            <a:fld id="{3CC428DF-CC9C-485B-AA1B-1728E5FFBCB0}" type="slidenum">
              <a:rPr lang="fr-FR"/>
              <a:pPr>
                <a:defRPr/>
              </a:pPr>
              <a:t>‹#›</a:t>
            </a:fld>
            <a:endParaRPr lang="fr-FR"/>
          </a:p>
        </p:txBody>
      </p:sp>
    </p:spTree>
    <p:extLst>
      <p:ext uri="{BB962C8B-B14F-4D97-AF65-F5344CB8AC3E}">
        <p14:creationId xmlns:p14="http://schemas.microsoft.com/office/powerpoint/2010/main" val="257212180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33867" y="152401"/>
            <a:ext cx="8805333" cy="674955"/>
          </a:xfrm>
        </p:spPr>
        <p:txBody>
          <a:bodyPr/>
          <a:lstStyle/>
          <a:p>
            <a:r>
              <a:rPr lang="en-US" dirty="0"/>
              <a:t>Click to edit Master title style</a:t>
            </a:r>
          </a:p>
        </p:txBody>
      </p:sp>
    </p:spTree>
    <p:extLst>
      <p:ext uri="{BB962C8B-B14F-4D97-AF65-F5344CB8AC3E}">
        <p14:creationId xmlns:p14="http://schemas.microsoft.com/office/powerpoint/2010/main" val="1624519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endParaRPr lang="en-US" noProof="0" dirty="0"/>
          </a:p>
        </p:txBody>
      </p:sp>
    </p:spTree>
    <p:extLst>
      <p:ext uri="{BB962C8B-B14F-4D97-AF65-F5344CB8AC3E}">
        <p14:creationId xmlns:p14="http://schemas.microsoft.com/office/powerpoint/2010/main" val="411456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7446758"/>
      </p:ext>
    </p:extLst>
  </p:cSld>
  <p:clrMapOvr>
    <a:masterClrMapping/>
  </p:clrMapOvr>
  <p:hf hd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4" y="1386113"/>
            <a:ext cx="8911771" cy="762001"/>
          </a:xfrm>
          <a:prstGeom prst="rect">
            <a:avLst/>
          </a:prstGeom>
        </p:spPr>
        <p:txBody>
          <a:bodyPr anchor="t"/>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6" y="4159987"/>
            <a:ext cx="8911771" cy="430870"/>
          </a:xfrm>
          <a:prstGeom prst="rect">
            <a:avLst/>
          </a:prstGeom>
        </p:spPr>
        <p:txBody>
          <a:bodyPr/>
          <a:lstStyle>
            <a:lvl1pPr marL="0" indent="0">
              <a:buNone/>
              <a:defRPr sz="20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5" y="2148114"/>
            <a:ext cx="8911771" cy="585659"/>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33198562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4" y="1386113"/>
            <a:ext cx="8911771" cy="762001"/>
          </a:xfrm>
          <a:prstGeom prst="rect">
            <a:avLst/>
          </a:prstGeom>
        </p:spPr>
        <p:txBody>
          <a:bodyPr anchor="t"/>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6" y="4159986"/>
            <a:ext cx="8911771" cy="440297"/>
          </a:xfrm>
          <a:prstGeom prst="rect">
            <a:avLst/>
          </a:prstGeom>
        </p:spPr>
        <p:txBody>
          <a:bodyPr/>
          <a:lstStyle>
            <a:lvl1pPr marL="0" indent="0">
              <a:buNone/>
              <a:defRPr sz="20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5" y="2148115"/>
            <a:ext cx="8911771" cy="576232"/>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96917824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02274469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790923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Tree>
    <p:extLst>
      <p:ext uri="{BB962C8B-B14F-4D97-AF65-F5344CB8AC3E}">
        <p14:creationId xmlns:p14="http://schemas.microsoft.com/office/powerpoint/2010/main" val="274874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600201"/>
            <a:ext cx="2743200" cy="45259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80264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51869654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4264262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70163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20989249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4" y="1386113"/>
            <a:ext cx="8911771" cy="762001"/>
          </a:xfrm>
          <a:prstGeom prst="rect">
            <a:avLst/>
          </a:prstGeom>
        </p:spPr>
        <p:txBody>
          <a:bodyPr anchor="b"/>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5" y="2148114"/>
            <a:ext cx="8911771" cy="585659"/>
          </a:xfrm>
          <a:prstGeom prst="rect">
            <a:avLst/>
          </a:prstGeom>
        </p:spPr>
        <p:txBody>
          <a:bodyPr anchor="t"/>
          <a:lstStyle>
            <a:lvl1pPr marL="0" indent="0">
              <a:buNone/>
              <a:defRPr sz="36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4577083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4" y="1386113"/>
            <a:ext cx="8911771" cy="762001"/>
          </a:xfrm>
          <a:prstGeom prst="rect">
            <a:avLst/>
          </a:prstGeom>
        </p:spPr>
        <p:txBody>
          <a:bodyPr anchor="b"/>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5" y="2148114"/>
            <a:ext cx="8911771" cy="604513"/>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33438782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sp>
        <p:nvSpPr>
          <p:cNvPr id="11" name="Text Placeholder 10"/>
          <p:cNvSpPr>
            <a:spLocks noGrp="1"/>
          </p:cNvSpPr>
          <p:nvPr>
            <p:ph type="body" sz="quarter" idx="13" hasCustomPrompt="1"/>
          </p:nvPr>
        </p:nvSpPr>
        <p:spPr>
          <a:xfrm>
            <a:off x="7108144" y="4531860"/>
            <a:ext cx="4014009" cy="326795"/>
          </a:xfrm>
          <a:prstGeom prst="rect">
            <a:avLst/>
          </a:prstGeom>
        </p:spPr>
        <p:txBody>
          <a:bodyPr/>
          <a:lstStyle>
            <a:lvl1pPr marL="0" indent="0">
              <a:buNone/>
              <a:defRPr sz="20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2" y="4880427"/>
            <a:ext cx="4014009" cy="326795"/>
          </a:xfrm>
          <a:prstGeom prst="rect">
            <a:avLst/>
          </a:prstGeom>
        </p:spPr>
        <p:txBody>
          <a:bodyPr/>
          <a:lstStyle>
            <a:lvl1pPr marL="0" indent="0">
              <a:buNone/>
              <a:defRPr sz="180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2" y="5221737"/>
            <a:ext cx="4014009" cy="326795"/>
          </a:xfrm>
          <a:prstGeom prst="rect">
            <a:avLst/>
          </a:prstGeom>
        </p:spPr>
        <p:txBody>
          <a:bodyPr/>
          <a:lstStyle>
            <a:lvl1pPr marL="0" indent="0">
              <a:buNone/>
              <a:defRPr sz="180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266938331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5065203"/>
      </p:ext>
    </p:extLst>
  </p:cSld>
  <p:clrMapOvr>
    <a:masterClrMapping/>
  </p:clrMapOvr>
  <p:hf hd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extLst>
      <p:ext uri="{BB962C8B-B14F-4D97-AF65-F5344CB8AC3E}">
        <p14:creationId xmlns:p14="http://schemas.microsoft.com/office/powerpoint/2010/main" val="4228988102"/>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F3FEB3C1-3EE7-4110-87F9-F062E79A8CED}" type="slidenum">
              <a:rPr lang="fr-FR"/>
              <a:pPr>
                <a:defRPr/>
              </a:pPr>
              <a:t>‹#›</a:t>
            </a:fld>
            <a:endParaRPr lang="fr-FR"/>
          </a:p>
        </p:txBody>
      </p:sp>
    </p:spTree>
    <p:extLst>
      <p:ext uri="{BB962C8B-B14F-4D97-AF65-F5344CB8AC3E}">
        <p14:creationId xmlns:p14="http://schemas.microsoft.com/office/powerpoint/2010/main" val="2524002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4D8765AB-3F0C-41EE-8448-79F1077AD30F}" type="slidenum">
              <a:rPr lang="fr-FR"/>
              <a:pPr>
                <a:defRPr/>
              </a:pPr>
              <a:t>‹#›</a:t>
            </a:fld>
            <a:endParaRPr lang="fr-FR"/>
          </a:p>
        </p:txBody>
      </p:sp>
    </p:spTree>
    <p:extLst>
      <p:ext uri="{BB962C8B-B14F-4D97-AF65-F5344CB8AC3E}">
        <p14:creationId xmlns:p14="http://schemas.microsoft.com/office/powerpoint/2010/main" val="285758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9A69AB16-C6B1-42F8-BFEE-B87DA37E6F9A}" type="slidenum">
              <a:rPr lang="fr-FR"/>
              <a:pPr>
                <a:defRPr/>
              </a:pPr>
              <a:t>‹#›</a:t>
            </a:fld>
            <a:endParaRPr lang="fr-FR"/>
          </a:p>
        </p:txBody>
      </p:sp>
    </p:spTree>
    <p:extLst>
      <p:ext uri="{BB962C8B-B14F-4D97-AF65-F5344CB8AC3E}">
        <p14:creationId xmlns:p14="http://schemas.microsoft.com/office/powerpoint/2010/main" val="11998155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FC085944-AD58-4E4E-978C-AC2F1B79A00D}" type="slidenum">
              <a:rPr lang="fr-FR"/>
              <a:pPr>
                <a:defRPr/>
              </a:pPr>
              <a:t>‹#›</a:t>
            </a:fld>
            <a:endParaRPr lang="fr-FR"/>
          </a:p>
        </p:txBody>
      </p:sp>
    </p:spTree>
    <p:extLst>
      <p:ext uri="{BB962C8B-B14F-4D97-AF65-F5344CB8AC3E}">
        <p14:creationId xmlns:p14="http://schemas.microsoft.com/office/powerpoint/2010/main" val="2493708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C859B104-5930-4C2E-B8A9-BB585CB8E5BA}" type="slidenum">
              <a:rPr lang="fr-FR"/>
              <a:pPr>
                <a:defRPr/>
              </a:pPr>
              <a:t>‹#›</a:t>
            </a:fld>
            <a:endParaRPr lang="fr-FR"/>
          </a:p>
        </p:txBody>
      </p:sp>
    </p:spTree>
    <p:extLst>
      <p:ext uri="{BB962C8B-B14F-4D97-AF65-F5344CB8AC3E}">
        <p14:creationId xmlns:p14="http://schemas.microsoft.com/office/powerpoint/2010/main" val="1312758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6628E85D-C161-4745-B0F2-69139E84E728}" type="slidenum">
              <a:rPr lang="fr-FR"/>
              <a:pPr>
                <a:defRPr/>
              </a:pPr>
              <a:t>‹#›</a:t>
            </a:fld>
            <a:endParaRPr lang="fr-FR"/>
          </a:p>
        </p:txBody>
      </p:sp>
    </p:spTree>
    <p:extLst>
      <p:ext uri="{BB962C8B-B14F-4D97-AF65-F5344CB8AC3E}">
        <p14:creationId xmlns:p14="http://schemas.microsoft.com/office/powerpoint/2010/main" val="1157442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D093CD8C-96E4-4F2C-96C1-110D3219DC46}" type="slidenum">
              <a:rPr lang="fr-FR"/>
              <a:pPr>
                <a:defRPr/>
              </a:pPr>
              <a:t>‹#›</a:t>
            </a:fld>
            <a:endParaRPr lang="fr-FR"/>
          </a:p>
        </p:txBody>
      </p:sp>
    </p:spTree>
    <p:extLst>
      <p:ext uri="{BB962C8B-B14F-4D97-AF65-F5344CB8AC3E}">
        <p14:creationId xmlns:p14="http://schemas.microsoft.com/office/powerpoint/2010/main" val="1804297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8D5E1311-E6CE-4E76-B98D-7D305BE7851D}" type="slidenum">
              <a:rPr lang="fr-FR"/>
              <a:pPr>
                <a:defRPr/>
              </a:pPr>
              <a:t>‹#›</a:t>
            </a:fld>
            <a:endParaRPr lang="fr-FR"/>
          </a:p>
        </p:txBody>
      </p:sp>
    </p:spTree>
    <p:extLst>
      <p:ext uri="{BB962C8B-B14F-4D97-AF65-F5344CB8AC3E}">
        <p14:creationId xmlns:p14="http://schemas.microsoft.com/office/powerpoint/2010/main" val="324177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9140274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9EDE8F2-C770-4405-87F0-3603F4598856}" type="slidenum">
              <a:rPr lang="fr-FR"/>
              <a:pPr>
                <a:defRPr/>
              </a:pPr>
              <a:t>‹#›</a:t>
            </a:fld>
            <a:endParaRPr lang="fr-FR"/>
          </a:p>
        </p:txBody>
      </p:sp>
    </p:spTree>
    <p:extLst>
      <p:ext uri="{BB962C8B-B14F-4D97-AF65-F5344CB8AC3E}">
        <p14:creationId xmlns:p14="http://schemas.microsoft.com/office/powerpoint/2010/main" val="3233675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A51CDBB5-B746-457F-9E96-6C7ADBE55CE9}" type="slidenum">
              <a:rPr lang="fr-FR"/>
              <a:pPr>
                <a:defRPr/>
              </a:pPr>
              <a:t>‹#›</a:t>
            </a:fld>
            <a:endParaRPr lang="fr-FR"/>
          </a:p>
        </p:txBody>
      </p:sp>
    </p:spTree>
    <p:extLst>
      <p:ext uri="{BB962C8B-B14F-4D97-AF65-F5344CB8AC3E}">
        <p14:creationId xmlns:p14="http://schemas.microsoft.com/office/powerpoint/2010/main" val="842094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C503AD6E-6D8F-4C31-9A01-D114D4200E9B}" type="slidenum">
              <a:rPr lang="fr-FR"/>
              <a:pPr>
                <a:defRPr/>
              </a:pPr>
              <a:t>‹#›</a:t>
            </a:fld>
            <a:endParaRPr lang="fr-FR"/>
          </a:p>
        </p:txBody>
      </p:sp>
    </p:spTree>
    <p:extLst>
      <p:ext uri="{BB962C8B-B14F-4D97-AF65-F5344CB8AC3E}">
        <p14:creationId xmlns:p14="http://schemas.microsoft.com/office/powerpoint/2010/main" val="1053623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5DD5F34F-3E33-4D4E-A64E-3E1D49DF51B5}" type="slidenum">
              <a:rPr lang="fr-FR"/>
              <a:pPr>
                <a:defRPr/>
              </a:pPr>
              <a:t>‹#›</a:t>
            </a:fld>
            <a:endParaRPr lang="fr-FR"/>
          </a:p>
        </p:txBody>
      </p:sp>
    </p:spTree>
    <p:extLst>
      <p:ext uri="{BB962C8B-B14F-4D97-AF65-F5344CB8AC3E}">
        <p14:creationId xmlns:p14="http://schemas.microsoft.com/office/powerpoint/2010/main" val="306420800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3E810B44-3AE5-4E5F-ADC5-A3D7D3A0B72A}" type="slidenum">
              <a:rPr lang="fr-FR"/>
              <a:pPr>
                <a:defRPr/>
              </a:pPr>
              <a:t>‹#›</a:t>
            </a:fld>
            <a:endParaRPr lang="fr-FR"/>
          </a:p>
        </p:txBody>
      </p:sp>
    </p:spTree>
    <p:extLst>
      <p:ext uri="{BB962C8B-B14F-4D97-AF65-F5344CB8AC3E}">
        <p14:creationId xmlns:p14="http://schemas.microsoft.com/office/powerpoint/2010/main" val="148276808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2C349945-FCA8-4E2D-9A60-5A88F03D3536}" type="slidenum">
              <a:rPr lang="fr-FR"/>
              <a:pPr>
                <a:defRPr/>
              </a:pPr>
              <a:t>‹#›</a:t>
            </a:fld>
            <a:endParaRPr lang="fr-FR"/>
          </a:p>
        </p:txBody>
      </p:sp>
    </p:spTree>
    <p:extLst>
      <p:ext uri="{BB962C8B-B14F-4D97-AF65-F5344CB8AC3E}">
        <p14:creationId xmlns:p14="http://schemas.microsoft.com/office/powerpoint/2010/main" val="223640389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F77CF8A1-F55E-4F3C-B9C5-7EC8420BB01B}" type="slidenum">
              <a:rPr lang="fr-FR"/>
              <a:pPr>
                <a:defRPr/>
              </a:pPr>
              <a:t>‹#›</a:t>
            </a:fld>
            <a:endParaRPr lang="fr-FR"/>
          </a:p>
        </p:txBody>
      </p:sp>
    </p:spTree>
    <p:extLst>
      <p:ext uri="{BB962C8B-B14F-4D97-AF65-F5344CB8AC3E}">
        <p14:creationId xmlns:p14="http://schemas.microsoft.com/office/powerpoint/2010/main" val="77839153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CB284A7D-B930-4A90-87BF-0E9ADA6DD861}" type="slidenum">
              <a:rPr lang="fr-FR"/>
              <a:pPr>
                <a:defRPr/>
              </a:pPr>
              <a:t>‹#›</a:t>
            </a:fld>
            <a:endParaRPr lang="fr-FR"/>
          </a:p>
        </p:txBody>
      </p:sp>
    </p:spTree>
    <p:extLst>
      <p:ext uri="{BB962C8B-B14F-4D97-AF65-F5344CB8AC3E}">
        <p14:creationId xmlns:p14="http://schemas.microsoft.com/office/powerpoint/2010/main" val="163922992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FD627CAA-371D-4EBC-BF3D-04B1042FAFE8}" type="slidenum">
              <a:rPr lang="fr-FR"/>
              <a:pPr>
                <a:defRPr/>
              </a:pPr>
              <a:t>‹#›</a:t>
            </a:fld>
            <a:endParaRPr lang="fr-FR"/>
          </a:p>
        </p:txBody>
      </p:sp>
    </p:spTree>
    <p:extLst>
      <p:ext uri="{BB962C8B-B14F-4D97-AF65-F5344CB8AC3E}">
        <p14:creationId xmlns:p14="http://schemas.microsoft.com/office/powerpoint/2010/main" val="41669788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A19B098E-EC35-4F4D-9B9A-04A76391F710}" type="slidenum">
              <a:rPr lang="fr-FR"/>
              <a:pPr>
                <a:defRPr/>
              </a:pPr>
              <a:t>‹#›</a:t>
            </a:fld>
            <a:endParaRPr lang="fr-FR"/>
          </a:p>
        </p:txBody>
      </p:sp>
    </p:spTree>
    <p:extLst>
      <p:ext uri="{BB962C8B-B14F-4D97-AF65-F5344CB8AC3E}">
        <p14:creationId xmlns:p14="http://schemas.microsoft.com/office/powerpoint/2010/main" val="33671832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8329911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D47AC452-6438-4038-A1BC-1F5F2C20F216}" type="slidenum">
              <a:rPr lang="fr-FR"/>
              <a:pPr>
                <a:defRPr/>
              </a:pPr>
              <a:t>‹#›</a:t>
            </a:fld>
            <a:endParaRPr lang="fr-FR"/>
          </a:p>
        </p:txBody>
      </p:sp>
    </p:spTree>
    <p:extLst>
      <p:ext uri="{BB962C8B-B14F-4D97-AF65-F5344CB8AC3E}">
        <p14:creationId xmlns:p14="http://schemas.microsoft.com/office/powerpoint/2010/main" val="49069423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003AF64-F0BC-478A-B54E-789223BF0ED9}" type="slidenum">
              <a:rPr lang="fr-FR"/>
              <a:pPr>
                <a:defRPr/>
              </a:pPr>
              <a:t>‹#›</a:t>
            </a:fld>
            <a:endParaRPr lang="fr-FR"/>
          </a:p>
        </p:txBody>
      </p:sp>
    </p:spTree>
    <p:extLst>
      <p:ext uri="{BB962C8B-B14F-4D97-AF65-F5344CB8AC3E}">
        <p14:creationId xmlns:p14="http://schemas.microsoft.com/office/powerpoint/2010/main" val="317080403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11271C15-5B86-4DEF-8B80-978EE48EAC99}" type="slidenum">
              <a:rPr lang="fr-FR"/>
              <a:pPr>
                <a:defRPr/>
              </a:pPr>
              <a:t>‹#›</a:t>
            </a:fld>
            <a:endParaRPr lang="fr-FR"/>
          </a:p>
        </p:txBody>
      </p:sp>
    </p:spTree>
    <p:extLst>
      <p:ext uri="{BB962C8B-B14F-4D97-AF65-F5344CB8AC3E}">
        <p14:creationId xmlns:p14="http://schemas.microsoft.com/office/powerpoint/2010/main" val="345481514"/>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1"/>
            <a:ext cx="2895600" cy="61261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
            <a:ext cx="8483600" cy="6126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56F3B118-9AC8-450C-AF99-436CA1DF51C6}" type="slidenum">
              <a:rPr lang="fr-FR"/>
              <a:pPr>
                <a:defRPr/>
              </a:pPr>
              <a:t>‹#›</a:t>
            </a:fld>
            <a:endParaRPr lang="fr-FR"/>
          </a:p>
        </p:txBody>
      </p:sp>
    </p:spTree>
    <p:extLst>
      <p:ext uri="{BB962C8B-B14F-4D97-AF65-F5344CB8AC3E}">
        <p14:creationId xmlns:p14="http://schemas.microsoft.com/office/powerpoint/2010/main" val="347521337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94D63885-F9C1-45BF-894A-1D5814FB97F1}" type="slidenum">
              <a:rPr lang="fr-FR"/>
              <a:pPr>
                <a:defRPr/>
              </a:pPr>
              <a:t>‹#›</a:t>
            </a:fld>
            <a:endParaRPr lang="fr-FR"/>
          </a:p>
        </p:txBody>
      </p:sp>
    </p:spTree>
    <p:extLst>
      <p:ext uri="{BB962C8B-B14F-4D97-AF65-F5344CB8AC3E}">
        <p14:creationId xmlns:p14="http://schemas.microsoft.com/office/powerpoint/2010/main" val="396839658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F6C6375E-FE11-4159-9F96-8CB80B4B501B}" type="slidenum">
              <a:rPr lang="fr-FR"/>
              <a:pPr>
                <a:defRPr/>
              </a:pPr>
              <a:t>‹#›</a:t>
            </a:fld>
            <a:endParaRPr lang="fr-FR"/>
          </a:p>
        </p:txBody>
      </p:sp>
    </p:spTree>
    <p:extLst>
      <p:ext uri="{BB962C8B-B14F-4D97-AF65-F5344CB8AC3E}">
        <p14:creationId xmlns:p14="http://schemas.microsoft.com/office/powerpoint/2010/main" val="77996836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u numéro de diapositive 5"/>
          <p:cNvSpPr>
            <a:spLocks noGrp="1"/>
          </p:cNvSpPr>
          <p:nvPr>
            <p:ph type="sldNum" sz="quarter" idx="10"/>
          </p:nvPr>
        </p:nvSpPr>
        <p:spPr/>
        <p:txBody>
          <a:bodyPr/>
          <a:lstStyle>
            <a:lvl1pPr>
              <a:defRPr/>
            </a:lvl1pPr>
          </a:lstStyle>
          <a:p>
            <a:pPr>
              <a:defRPr/>
            </a:pPr>
            <a:fld id="{AE6B9363-FAB2-4923-9D40-4332F2B838B3}" type="slidenum">
              <a:rPr lang="fr-FR"/>
              <a:pPr>
                <a:defRPr/>
              </a:pPr>
              <a:t>‹#›</a:t>
            </a:fld>
            <a:endParaRPr lang="fr-FR"/>
          </a:p>
        </p:txBody>
      </p:sp>
    </p:spTree>
    <p:extLst>
      <p:ext uri="{BB962C8B-B14F-4D97-AF65-F5344CB8AC3E}">
        <p14:creationId xmlns:p14="http://schemas.microsoft.com/office/powerpoint/2010/main" val="21462111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857251" y="1600201"/>
            <a:ext cx="50884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48918" y="1600201"/>
            <a:ext cx="5090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Espace réservé du numéro de diapositive 5"/>
          <p:cNvSpPr>
            <a:spLocks noGrp="1"/>
          </p:cNvSpPr>
          <p:nvPr>
            <p:ph type="sldNum" sz="quarter" idx="10"/>
          </p:nvPr>
        </p:nvSpPr>
        <p:spPr/>
        <p:txBody>
          <a:bodyPr/>
          <a:lstStyle>
            <a:lvl1pPr>
              <a:defRPr/>
            </a:lvl1pPr>
          </a:lstStyle>
          <a:p>
            <a:pPr>
              <a:defRPr/>
            </a:pPr>
            <a:fld id="{4DF2454B-09AE-49D5-9488-92F03DED7909}" type="slidenum">
              <a:rPr lang="fr-FR"/>
              <a:pPr>
                <a:defRPr/>
              </a:pPr>
              <a:t>‹#›</a:t>
            </a:fld>
            <a:endParaRPr lang="fr-FR"/>
          </a:p>
        </p:txBody>
      </p:sp>
    </p:spTree>
    <p:extLst>
      <p:ext uri="{BB962C8B-B14F-4D97-AF65-F5344CB8AC3E}">
        <p14:creationId xmlns:p14="http://schemas.microsoft.com/office/powerpoint/2010/main" val="3541196340"/>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Espace réservé du numéro de diapositive 5"/>
          <p:cNvSpPr>
            <a:spLocks noGrp="1"/>
          </p:cNvSpPr>
          <p:nvPr>
            <p:ph type="sldNum" sz="quarter" idx="10"/>
          </p:nvPr>
        </p:nvSpPr>
        <p:spPr/>
        <p:txBody>
          <a:bodyPr/>
          <a:lstStyle>
            <a:lvl1pPr>
              <a:defRPr/>
            </a:lvl1pPr>
          </a:lstStyle>
          <a:p>
            <a:pPr>
              <a:defRPr/>
            </a:pPr>
            <a:fld id="{D671DE3E-D3F6-42D2-B97B-6AA90C6F1E15}" type="slidenum">
              <a:rPr lang="fr-FR"/>
              <a:pPr>
                <a:defRPr/>
              </a:pPr>
              <a:t>‹#›</a:t>
            </a:fld>
            <a:endParaRPr lang="fr-FR"/>
          </a:p>
        </p:txBody>
      </p:sp>
    </p:spTree>
    <p:extLst>
      <p:ext uri="{BB962C8B-B14F-4D97-AF65-F5344CB8AC3E}">
        <p14:creationId xmlns:p14="http://schemas.microsoft.com/office/powerpoint/2010/main" val="2717983675"/>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Espace réservé du numéro de diapositive 5"/>
          <p:cNvSpPr>
            <a:spLocks noGrp="1"/>
          </p:cNvSpPr>
          <p:nvPr>
            <p:ph type="sldNum" sz="quarter" idx="10"/>
          </p:nvPr>
        </p:nvSpPr>
        <p:spPr/>
        <p:txBody>
          <a:bodyPr/>
          <a:lstStyle>
            <a:lvl1pPr>
              <a:defRPr/>
            </a:lvl1pPr>
          </a:lstStyle>
          <a:p>
            <a:pPr>
              <a:defRPr/>
            </a:pPr>
            <a:fld id="{0D8490A2-A01F-4BFF-BBB3-040B45FA25F4}" type="slidenum">
              <a:rPr lang="fr-FR"/>
              <a:pPr>
                <a:defRPr/>
              </a:pPr>
              <a:t>‹#›</a:t>
            </a:fld>
            <a:endParaRPr lang="fr-FR"/>
          </a:p>
        </p:txBody>
      </p:sp>
    </p:spTree>
    <p:extLst>
      <p:ext uri="{BB962C8B-B14F-4D97-AF65-F5344CB8AC3E}">
        <p14:creationId xmlns:p14="http://schemas.microsoft.com/office/powerpoint/2010/main" val="377607790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6620472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fld id="{83E3172E-D0AE-4CAD-AD42-3D2ECF5792F4}" type="slidenum">
              <a:rPr lang="fr-FR"/>
              <a:pPr>
                <a:defRPr/>
              </a:pPr>
              <a:t>‹#›</a:t>
            </a:fld>
            <a:endParaRPr lang="fr-FR"/>
          </a:p>
        </p:txBody>
      </p:sp>
    </p:spTree>
    <p:extLst>
      <p:ext uri="{BB962C8B-B14F-4D97-AF65-F5344CB8AC3E}">
        <p14:creationId xmlns:p14="http://schemas.microsoft.com/office/powerpoint/2010/main" val="219165047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A658173C-DE1F-435B-B1E6-5344E047E914}" type="slidenum">
              <a:rPr lang="fr-FR"/>
              <a:pPr>
                <a:defRPr/>
              </a:pPr>
              <a:t>‹#›</a:t>
            </a:fld>
            <a:endParaRPr lang="fr-FR"/>
          </a:p>
        </p:txBody>
      </p:sp>
    </p:spTree>
    <p:extLst>
      <p:ext uri="{BB962C8B-B14F-4D97-AF65-F5344CB8AC3E}">
        <p14:creationId xmlns:p14="http://schemas.microsoft.com/office/powerpoint/2010/main" val="75479119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8B49A3A5-3853-4F86-955A-C3DBA88B6869}" type="slidenum">
              <a:rPr lang="fr-FR"/>
              <a:pPr>
                <a:defRPr/>
              </a:pPr>
              <a:t>‹#›</a:t>
            </a:fld>
            <a:endParaRPr lang="fr-FR"/>
          </a:p>
        </p:txBody>
      </p:sp>
    </p:spTree>
    <p:extLst>
      <p:ext uri="{BB962C8B-B14F-4D97-AF65-F5344CB8AC3E}">
        <p14:creationId xmlns:p14="http://schemas.microsoft.com/office/powerpoint/2010/main" val="45426040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459D3ED8-081D-48E8-AC95-0EFBEC694A09}" type="slidenum">
              <a:rPr lang="fr-FR"/>
              <a:pPr>
                <a:defRPr/>
              </a:pPr>
              <a:t>‹#›</a:t>
            </a:fld>
            <a:endParaRPr lang="fr-FR"/>
          </a:p>
        </p:txBody>
      </p:sp>
    </p:spTree>
    <p:extLst>
      <p:ext uri="{BB962C8B-B14F-4D97-AF65-F5344CB8AC3E}">
        <p14:creationId xmlns:p14="http://schemas.microsoft.com/office/powerpoint/2010/main" val="352438525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59901" y="404813"/>
            <a:ext cx="2832100" cy="5721350"/>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857252" y="404813"/>
            <a:ext cx="8299449"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03F9790D-F4F0-4AC0-BA8C-31916F075EFB}" type="slidenum">
              <a:rPr lang="fr-FR"/>
              <a:pPr>
                <a:defRPr/>
              </a:pPr>
              <a:t>‹#›</a:t>
            </a:fld>
            <a:endParaRPr lang="fr-FR"/>
          </a:p>
        </p:txBody>
      </p:sp>
    </p:spTree>
    <p:extLst>
      <p:ext uri="{BB962C8B-B14F-4D97-AF65-F5344CB8AC3E}">
        <p14:creationId xmlns:p14="http://schemas.microsoft.com/office/powerpoint/2010/main" val="253698104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a:ln/>
        </p:spPr>
        <p:txBody>
          <a:bodyPr/>
          <a:lstStyle>
            <a:lvl1pPr>
              <a:defRPr/>
            </a:lvl1pPr>
          </a:lstStyle>
          <a:p>
            <a:pPr>
              <a:defRPr/>
            </a:pPr>
            <a:fld id="{75916686-E94A-40D9-8C51-9665AEF7EF6A}" type="slidenum">
              <a:rPr lang="fr-FR"/>
              <a:pPr>
                <a:defRPr/>
              </a:pPr>
              <a:t>‹#›</a:t>
            </a:fld>
            <a:endParaRPr lang="fr-FR"/>
          </a:p>
        </p:txBody>
      </p:sp>
    </p:spTree>
    <p:extLst>
      <p:ext uri="{BB962C8B-B14F-4D97-AF65-F5344CB8AC3E}">
        <p14:creationId xmlns:p14="http://schemas.microsoft.com/office/powerpoint/2010/main" val="38016031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B2AB3101-5ED5-4910-BCAA-068AF634D0A8}" type="slidenum">
              <a:rPr lang="fr-FR"/>
              <a:pPr>
                <a:defRPr/>
              </a:pPr>
              <a:t>‹#›</a:t>
            </a:fld>
            <a:endParaRPr lang="fr-FR"/>
          </a:p>
        </p:txBody>
      </p:sp>
    </p:spTree>
    <p:extLst>
      <p:ext uri="{BB962C8B-B14F-4D97-AF65-F5344CB8AC3E}">
        <p14:creationId xmlns:p14="http://schemas.microsoft.com/office/powerpoint/2010/main" val="14703749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F20E02BA-CB1C-4A50-A415-58601C0A4E7D}" type="slidenum">
              <a:rPr lang="fr-FR"/>
              <a:pPr>
                <a:defRPr/>
              </a:pPr>
              <a:t>‹#›</a:t>
            </a:fld>
            <a:endParaRPr lang="fr-FR"/>
          </a:p>
        </p:txBody>
      </p:sp>
    </p:spTree>
    <p:extLst>
      <p:ext uri="{BB962C8B-B14F-4D97-AF65-F5344CB8AC3E}">
        <p14:creationId xmlns:p14="http://schemas.microsoft.com/office/powerpoint/2010/main" val="40048524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a:ln/>
        </p:spPr>
        <p:txBody>
          <a:bodyPr/>
          <a:lstStyle>
            <a:lvl1pPr>
              <a:defRPr/>
            </a:lvl1pPr>
          </a:lstStyle>
          <a:p>
            <a:pPr>
              <a:defRPr/>
            </a:pPr>
            <a:fld id="{8A927DA2-A7D7-4C67-A6D7-C37CA258A24D}" type="slidenum">
              <a:rPr lang="fr-FR"/>
              <a:pPr>
                <a:defRPr/>
              </a:pPr>
              <a:t>‹#›</a:t>
            </a:fld>
            <a:endParaRPr lang="fr-FR"/>
          </a:p>
        </p:txBody>
      </p:sp>
    </p:spTree>
    <p:extLst>
      <p:ext uri="{BB962C8B-B14F-4D97-AF65-F5344CB8AC3E}">
        <p14:creationId xmlns:p14="http://schemas.microsoft.com/office/powerpoint/2010/main" val="2845861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a:ln/>
        </p:spPr>
        <p:txBody>
          <a:bodyPr/>
          <a:lstStyle>
            <a:lvl1pPr>
              <a:defRPr/>
            </a:lvl1pPr>
          </a:lstStyle>
          <a:p>
            <a:pPr>
              <a:defRPr/>
            </a:pPr>
            <a:fld id="{292A4CFA-8232-474C-815B-0B077163C14D}" type="slidenum">
              <a:rPr lang="fr-FR"/>
              <a:pPr>
                <a:defRPr/>
              </a:pPr>
              <a:t>‹#›</a:t>
            </a:fld>
            <a:endParaRPr lang="fr-FR"/>
          </a:p>
        </p:txBody>
      </p:sp>
    </p:spTree>
    <p:extLst>
      <p:ext uri="{BB962C8B-B14F-4D97-AF65-F5344CB8AC3E}">
        <p14:creationId xmlns:p14="http://schemas.microsoft.com/office/powerpoint/2010/main" val="199408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7758109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ln/>
        </p:spPr>
        <p:txBody>
          <a:bodyPr/>
          <a:lstStyle>
            <a:lvl1pPr>
              <a:defRPr/>
            </a:lvl1pPr>
          </a:lstStyle>
          <a:p>
            <a:pPr>
              <a:defRPr/>
            </a:pPr>
            <a:fld id="{42C1BBAE-27C0-4280-94D5-C2AA7A772DF6}" type="slidenum">
              <a:rPr lang="fr-FR"/>
              <a:pPr>
                <a:defRPr/>
              </a:pPr>
              <a:t>‹#›</a:t>
            </a:fld>
            <a:endParaRPr lang="fr-FR"/>
          </a:p>
        </p:txBody>
      </p:sp>
    </p:spTree>
    <p:extLst>
      <p:ext uri="{BB962C8B-B14F-4D97-AF65-F5344CB8AC3E}">
        <p14:creationId xmlns:p14="http://schemas.microsoft.com/office/powerpoint/2010/main" val="320481689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9E9DE5BB-DF68-40BD-B512-9D530EC44603}" type="slidenum">
              <a:rPr lang="fr-FR"/>
              <a:pPr>
                <a:defRPr/>
              </a:pPr>
              <a:t>‹#›</a:t>
            </a:fld>
            <a:endParaRPr lang="fr-FR"/>
          </a:p>
        </p:txBody>
      </p:sp>
    </p:spTree>
    <p:extLst>
      <p:ext uri="{BB962C8B-B14F-4D97-AF65-F5344CB8AC3E}">
        <p14:creationId xmlns:p14="http://schemas.microsoft.com/office/powerpoint/2010/main" val="22709295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14761DF8-BE2F-4F29-A8D8-C6ED5920B870}" type="slidenum">
              <a:rPr lang="fr-FR"/>
              <a:pPr>
                <a:defRPr/>
              </a:pPr>
              <a:t>‹#›</a:t>
            </a:fld>
            <a:endParaRPr lang="fr-FR"/>
          </a:p>
        </p:txBody>
      </p:sp>
    </p:spTree>
    <p:extLst>
      <p:ext uri="{BB962C8B-B14F-4D97-AF65-F5344CB8AC3E}">
        <p14:creationId xmlns:p14="http://schemas.microsoft.com/office/powerpoint/2010/main" val="34639196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E36F2F16-BA90-4D4E-A96A-71E26D3A0B83}" type="slidenum">
              <a:rPr lang="fr-FR"/>
              <a:pPr>
                <a:defRPr/>
              </a:pPr>
              <a:t>‹#›</a:t>
            </a:fld>
            <a:endParaRPr lang="fr-FR"/>
          </a:p>
        </p:txBody>
      </p:sp>
    </p:spTree>
    <p:extLst>
      <p:ext uri="{BB962C8B-B14F-4D97-AF65-F5344CB8AC3E}">
        <p14:creationId xmlns:p14="http://schemas.microsoft.com/office/powerpoint/2010/main" val="34204167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05082573-38C4-4939-ACC2-953B8110023E}" type="slidenum">
              <a:rPr lang="fr-FR"/>
              <a:pPr>
                <a:defRPr/>
              </a:pPr>
              <a:t>‹#›</a:t>
            </a:fld>
            <a:endParaRPr lang="fr-FR"/>
          </a:p>
        </p:txBody>
      </p:sp>
    </p:spTree>
    <p:extLst>
      <p:ext uri="{BB962C8B-B14F-4D97-AF65-F5344CB8AC3E}">
        <p14:creationId xmlns:p14="http://schemas.microsoft.com/office/powerpoint/2010/main" val="24715632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F69E2B03-8BCB-4B5E-A1C2-7054CC172CA7}" type="slidenum">
              <a:rPr lang="fr-FR"/>
              <a:pPr>
                <a:defRPr/>
              </a:pPr>
              <a:t>‹#›</a:t>
            </a:fld>
            <a:endParaRPr lang="fr-FR"/>
          </a:p>
        </p:txBody>
      </p:sp>
    </p:spTree>
    <p:extLst>
      <p:ext uri="{BB962C8B-B14F-4D97-AF65-F5344CB8AC3E}">
        <p14:creationId xmlns:p14="http://schemas.microsoft.com/office/powerpoint/2010/main" val="18339753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sldNum" sz="quarter" idx="10"/>
          </p:nvPr>
        </p:nvSpPr>
        <p:spPr>
          <a:ln/>
        </p:spPr>
        <p:txBody>
          <a:bodyPr/>
          <a:lstStyle>
            <a:lvl1pPr>
              <a:defRPr/>
            </a:lvl1pPr>
          </a:lstStyle>
          <a:p>
            <a:pPr>
              <a:defRPr/>
            </a:pPr>
            <a:fld id="{F882C906-4B95-4F16-AFDF-9B53511342C4}" type="slidenum">
              <a:rPr lang="fr-FR"/>
              <a:pPr>
                <a:defRPr/>
              </a:pPr>
              <a:t>‹#›</a:t>
            </a:fld>
            <a:endParaRPr lang="fr-FR"/>
          </a:p>
        </p:txBody>
      </p:sp>
    </p:spTree>
    <p:extLst>
      <p:ext uri="{BB962C8B-B14F-4D97-AF65-F5344CB8AC3E}">
        <p14:creationId xmlns:p14="http://schemas.microsoft.com/office/powerpoint/2010/main" val="38862011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7512CAE7-36B0-4C8A-99AB-33FE267B0FFE}" type="slidenum">
              <a:rPr lang="fr-FR"/>
              <a:pPr>
                <a:defRPr/>
              </a:pPr>
              <a:t>‹#›</a:t>
            </a:fld>
            <a:endParaRPr lang="fr-FR"/>
          </a:p>
        </p:txBody>
      </p:sp>
    </p:spTree>
    <p:extLst>
      <p:ext uri="{BB962C8B-B14F-4D97-AF65-F5344CB8AC3E}">
        <p14:creationId xmlns:p14="http://schemas.microsoft.com/office/powerpoint/2010/main" val="41539882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61F75B1E-8C70-45CE-9D60-7A80CB0C82E6}" type="slidenum">
              <a:rPr lang="fr-FR"/>
              <a:pPr>
                <a:defRPr/>
              </a:pPr>
              <a:t>‹#›</a:t>
            </a:fld>
            <a:endParaRPr lang="fr-FR"/>
          </a:p>
        </p:txBody>
      </p:sp>
    </p:spTree>
    <p:extLst>
      <p:ext uri="{BB962C8B-B14F-4D97-AF65-F5344CB8AC3E}">
        <p14:creationId xmlns:p14="http://schemas.microsoft.com/office/powerpoint/2010/main" val="14528469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449FEC76-166B-43B6-8F74-2A74D6524F96}" type="slidenum">
              <a:rPr lang="fr-FR"/>
              <a:pPr>
                <a:defRPr/>
              </a:pPr>
              <a:t>‹#›</a:t>
            </a:fld>
            <a:endParaRPr lang="fr-FR"/>
          </a:p>
        </p:txBody>
      </p:sp>
    </p:spTree>
    <p:extLst>
      <p:ext uri="{BB962C8B-B14F-4D97-AF65-F5344CB8AC3E}">
        <p14:creationId xmlns:p14="http://schemas.microsoft.com/office/powerpoint/2010/main" val="4092412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Tree>
    <p:extLst>
      <p:ext uri="{BB962C8B-B14F-4D97-AF65-F5344CB8AC3E}">
        <p14:creationId xmlns:p14="http://schemas.microsoft.com/office/powerpoint/2010/main" val="18273834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23BA80FD-751C-44AE-835B-F8F94F01194F}" type="slidenum">
              <a:rPr lang="fr-FR"/>
              <a:pPr>
                <a:defRPr/>
              </a:pPr>
              <a:t>‹#›</a:t>
            </a:fld>
            <a:endParaRPr lang="fr-FR"/>
          </a:p>
        </p:txBody>
      </p:sp>
    </p:spTree>
    <p:extLst>
      <p:ext uri="{BB962C8B-B14F-4D97-AF65-F5344CB8AC3E}">
        <p14:creationId xmlns:p14="http://schemas.microsoft.com/office/powerpoint/2010/main" val="30556598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9C801CD1-A16A-4E67-9732-2873CAB3A83C}" type="slidenum">
              <a:rPr lang="fr-FR"/>
              <a:pPr>
                <a:defRPr/>
              </a:pPr>
              <a:t>‹#›</a:t>
            </a:fld>
            <a:endParaRPr lang="fr-FR"/>
          </a:p>
        </p:txBody>
      </p:sp>
    </p:spTree>
    <p:extLst>
      <p:ext uri="{BB962C8B-B14F-4D97-AF65-F5344CB8AC3E}">
        <p14:creationId xmlns:p14="http://schemas.microsoft.com/office/powerpoint/2010/main" val="4031695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p:txBody>
          <a:bodyPr/>
          <a:lstStyle>
            <a:lvl1pPr>
              <a:buFontTx/>
              <a:buChar char="•"/>
              <a:defRPr b="0"/>
            </a:lvl1pPr>
          </a:lstStyle>
          <a:p>
            <a:pPr>
              <a:defRPr/>
            </a:pPr>
            <a:fld id="{BF94F5FE-9908-48B0-9F80-450FE8120F6C}" type="slidenum">
              <a:rPr lang="fr-FR"/>
              <a:pPr>
                <a:defRPr/>
              </a:pPr>
              <a:t>‹#›</a:t>
            </a:fld>
            <a:endParaRPr lang="fr-FR"/>
          </a:p>
        </p:txBody>
      </p:sp>
    </p:spTree>
    <p:extLst>
      <p:ext uri="{BB962C8B-B14F-4D97-AF65-F5344CB8AC3E}">
        <p14:creationId xmlns:p14="http://schemas.microsoft.com/office/powerpoint/2010/main" val="17666459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E27FCC86-7191-4EF9-8EB7-0F832FAF74AC}" type="slidenum">
              <a:rPr lang="fr-FR"/>
              <a:pPr>
                <a:defRPr/>
              </a:pPr>
              <a:t>‹#›</a:t>
            </a:fld>
            <a:endParaRPr lang="fr-FR"/>
          </a:p>
        </p:txBody>
      </p:sp>
    </p:spTree>
    <p:extLst>
      <p:ext uri="{BB962C8B-B14F-4D97-AF65-F5344CB8AC3E}">
        <p14:creationId xmlns:p14="http://schemas.microsoft.com/office/powerpoint/2010/main" val="21619506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buFontTx/>
              <a:buChar char="•"/>
              <a:defRPr b="0"/>
            </a:lvl1pPr>
          </a:lstStyle>
          <a:p>
            <a:pPr>
              <a:defRPr/>
            </a:pPr>
            <a:fld id="{953C9D02-4598-46F8-8954-DE1D15761B32}" type="slidenum">
              <a:rPr lang="fr-FR"/>
              <a:pPr>
                <a:defRPr/>
              </a:pPr>
              <a:t>‹#›</a:t>
            </a:fld>
            <a:endParaRPr lang="fr-FR"/>
          </a:p>
        </p:txBody>
      </p:sp>
    </p:spTree>
    <p:extLst>
      <p:ext uri="{BB962C8B-B14F-4D97-AF65-F5344CB8AC3E}">
        <p14:creationId xmlns:p14="http://schemas.microsoft.com/office/powerpoint/2010/main" val="21369940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C1933C3A-1113-4F5B-9F88-13B6FF0B92F9}" type="slidenum">
              <a:rPr lang="fr-FR"/>
              <a:pPr>
                <a:defRPr/>
              </a:pPr>
              <a:t>‹#›</a:t>
            </a:fld>
            <a:endParaRPr lang="fr-FR"/>
          </a:p>
        </p:txBody>
      </p:sp>
    </p:spTree>
    <p:extLst>
      <p:ext uri="{BB962C8B-B14F-4D97-AF65-F5344CB8AC3E}">
        <p14:creationId xmlns:p14="http://schemas.microsoft.com/office/powerpoint/2010/main" val="30798040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3E8C7E02-19C9-410B-AD91-20303DD7B161}" type="slidenum">
              <a:rPr lang="fr-FR"/>
              <a:pPr>
                <a:defRPr/>
              </a:pPr>
              <a:t>‹#›</a:t>
            </a:fld>
            <a:endParaRPr lang="fr-FR"/>
          </a:p>
        </p:txBody>
      </p:sp>
    </p:spTree>
    <p:extLst>
      <p:ext uri="{BB962C8B-B14F-4D97-AF65-F5344CB8AC3E}">
        <p14:creationId xmlns:p14="http://schemas.microsoft.com/office/powerpoint/2010/main" val="37091797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2DBD7E9B-B493-46D1-8FFF-D7F924BC8E85}" type="slidenum">
              <a:rPr lang="fr-FR"/>
              <a:pPr>
                <a:defRPr/>
              </a:pPr>
              <a:t>‹#›</a:t>
            </a:fld>
            <a:endParaRPr lang="fr-FR"/>
          </a:p>
        </p:txBody>
      </p:sp>
    </p:spTree>
    <p:extLst>
      <p:ext uri="{BB962C8B-B14F-4D97-AF65-F5344CB8AC3E}">
        <p14:creationId xmlns:p14="http://schemas.microsoft.com/office/powerpoint/2010/main" val="8051776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A6F4B2FE-F3A5-441C-A061-E0E92EDA7461}" type="slidenum">
              <a:rPr lang="fr-FR"/>
              <a:pPr>
                <a:defRPr/>
              </a:pPr>
              <a:t>‹#›</a:t>
            </a:fld>
            <a:endParaRPr lang="fr-FR"/>
          </a:p>
        </p:txBody>
      </p:sp>
    </p:spTree>
    <p:extLst>
      <p:ext uri="{BB962C8B-B14F-4D97-AF65-F5344CB8AC3E}">
        <p14:creationId xmlns:p14="http://schemas.microsoft.com/office/powerpoint/2010/main" val="1896486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8D9A91AE-0082-40BE-9260-9A809F61AA3F}" type="slidenum">
              <a:rPr lang="fr-FR"/>
              <a:pPr>
                <a:defRPr/>
              </a:pPr>
              <a:t>‹#›</a:t>
            </a:fld>
            <a:endParaRPr lang="fr-FR"/>
          </a:p>
        </p:txBody>
      </p:sp>
    </p:spTree>
    <p:extLst>
      <p:ext uri="{BB962C8B-B14F-4D97-AF65-F5344CB8AC3E}">
        <p14:creationId xmlns:p14="http://schemas.microsoft.com/office/powerpoint/2010/main" val="293554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69260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endParaRPr lang="en-US" noProof="0"/>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53080C65-091F-475D-B67D-024E4B2CBE7C}" type="slidenum">
              <a:rPr lang="fr-FR"/>
              <a:pPr>
                <a:defRPr/>
              </a:pPr>
              <a:t>‹#›</a:t>
            </a:fld>
            <a:endParaRPr lang="fr-FR"/>
          </a:p>
        </p:txBody>
      </p:sp>
    </p:spTree>
    <p:extLst>
      <p:ext uri="{BB962C8B-B14F-4D97-AF65-F5344CB8AC3E}">
        <p14:creationId xmlns:p14="http://schemas.microsoft.com/office/powerpoint/2010/main" val="35508468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a:ln/>
        </p:spPr>
        <p:txBody>
          <a:bodyPr/>
          <a:lstStyle>
            <a:lvl1pPr>
              <a:defRPr/>
            </a:lvl1pPr>
          </a:lstStyle>
          <a:p>
            <a:pPr>
              <a:defRPr/>
            </a:pPr>
            <a:fld id="{9EA01ECF-3901-4C78-916D-5A5D78C8C750}" type="slidenum">
              <a:rPr lang="fr-FR"/>
              <a:pPr>
                <a:defRPr/>
              </a:pPr>
              <a:t>‹#›</a:t>
            </a:fld>
            <a:endParaRPr lang="fr-FR"/>
          </a:p>
        </p:txBody>
      </p:sp>
    </p:spTree>
    <p:extLst>
      <p:ext uri="{BB962C8B-B14F-4D97-AF65-F5344CB8AC3E}">
        <p14:creationId xmlns:p14="http://schemas.microsoft.com/office/powerpoint/2010/main" val="34770935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A68C759A-0A0A-443C-B76B-9CCED976598A}" type="slidenum">
              <a:rPr lang="fr-FR"/>
              <a:pPr>
                <a:defRPr/>
              </a:pPr>
              <a:t>‹#›</a:t>
            </a:fld>
            <a:endParaRPr lang="fr-FR"/>
          </a:p>
        </p:txBody>
      </p:sp>
    </p:spTree>
    <p:extLst>
      <p:ext uri="{BB962C8B-B14F-4D97-AF65-F5344CB8AC3E}">
        <p14:creationId xmlns:p14="http://schemas.microsoft.com/office/powerpoint/2010/main" val="1168473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9605668C-40D6-4CA2-82EC-4183923FDC9A}" type="slidenum">
              <a:rPr lang="fr-FR"/>
              <a:pPr>
                <a:defRPr/>
              </a:pPr>
              <a:t>‹#›</a:t>
            </a:fld>
            <a:endParaRPr lang="fr-FR"/>
          </a:p>
        </p:txBody>
      </p:sp>
    </p:spTree>
    <p:extLst>
      <p:ext uri="{BB962C8B-B14F-4D97-AF65-F5344CB8AC3E}">
        <p14:creationId xmlns:p14="http://schemas.microsoft.com/office/powerpoint/2010/main" val="3114968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a:ln/>
        </p:spPr>
        <p:txBody>
          <a:bodyPr/>
          <a:lstStyle>
            <a:lvl1pPr>
              <a:defRPr/>
            </a:lvl1pPr>
          </a:lstStyle>
          <a:p>
            <a:pPr>
              <a:defRPr/>
            </a:pPr>
            <a:fld id="{7ABC5C62-1318-4859-A7EA-1AFB3624ACBD}" type="slidenum">
              <a:rPr lang="fr-FR"/>
              <a:pPr>
                <a:defRPr/>
              </a:pPr>
              <a:t>‹#›</a:t>
            </a:fld>
            <a:endParaRPr lang="fr-FR"/>
          </a:p>
        </p:txBody>
      </p:sp>
    </p:spTree>
    <p:extLst>
      <p:ext uri="{BB962C8B-B14F-4D97-AF65-F5344CB8AC3E}">
        <p14:creationId xmlns:p14="http://schemas.microsoft.com/office/powerpoint/2010/main" val="333045678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a:ln/>
        </p:spPr>
        <p:txBody>
          <a:bodyPr/>
          <a:lstStyle>
            <a:lvl1pPr>
              <a:defRPr/>
            </a:lvl1pPr>
          </a:lstStyle>
          <a:p>
            <a:pPr>
              <a:defRPr/>
            </a:pPr>
            <a:fld id="{3316AF2E-6709-44A0-A19B-BE001DF447C2}" type="slidenum">
              <a:rPr lang="fr-FR"/>
              <a:pPr>
                <a:defRPr/>
              </a:pPr>
              <a:t>‹#›</a:t>
            </a:fld>
            <a:endParaRPr lang="fr-FR"/>
          </a:p>
        </p:txBody>
      </p:sp>
    </p:spTree>
    <p:extLst>
      <p:ext uri="{BB962C8B-B14F-4D97-AF65-F5344CB8AC3E}">
        <p14:creationId xmlns:p14="http://schemas.microsoft.com/office/powerpoint/2010/main" val="32617842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ln/>
        </p:spPr>
        <p:txBody>
          <a:bodyPr/>
          <a:lstStyle>
            <a:lvl1pPr>
              <a:defRPr/>
            </a:lvl1pPr>
          </a:lstStyle>
          <a:p>
            <a:pPr>
              <a:defRPr/>
            </a:pPr>
            <a:fld id="{7AF7BB0E-2A8F-4C63-9762-124B7C152988}" type="slidenum">
              <a:rPr lang="fr-FR"/>
              <a:pPr>
                <a:defRPr/>
              </a:pPr>
              <a:t>‹#›</a:t>
            </a:fld>
            <a:endParaRPr lang="fr-FR"/>
          </a:p>
        </p:txBody>
      </p:sp>
    </p:spTree>
    <p:extLst>
      <p:ext uri="{BB962C8B-B14F-4D97-AF65-F5344CB8AC3E}">
        <p14:creationId xmlns:p14="http://schemas.microsoft.com/office/powerpoint/2010/main" val="41339000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A8372F33-16E1-499F-B36E-02DE5BA02F94}" type="slidenum">
              <a:rPr lang="fr-FR"/>
              <a:pPr>
                <a:defRPr/>
              </a:pPr>
              <a:t>‹#›</a:t>
            </a:fld>
            <a:endParaRPr lang="fr-FR"/>
          </a:p>
        </p:txBody>
      </p:sp>
    </p:spTree>
    <p:extLst>
      <p:ext uri="{BB962C8B-B14F-4D97-AF65-F5344CB8AC3E}">
        <p14:creationId xmlns:p14="http://schemas.microsoft.com/office/powerpoint/2010/main" val="680345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5E727602-F430-41FF-9BD4-CF861BA28172}" type="slidenum">
              <a:rPr lang="fr-FR"/>
              <a:pPr>
                <a:defRPr/>
              </a:pPr>
              <a:t>‹#›</a:t>
            </a:fld>
            <a:endParaRPr lang="fr-FR"/>
          </a:p>
        </p:txBody>
      </p:sp>
    </p:spTree>
    <p:extLst>
      <p:ext uri="{BB962C8B-B14F-4D97-AF65-F5344CB8AC3E}">
        <p14:creationId xmlns:p14="http://schemas.microsoft.com/office/powerpoint/2010/main" val="28475770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4312CC1A-0AFC-4440-85C2-EFBB91DC7D6E}" type="slidenum">
              <a:rPr lang="fr-FR"/>
              <a:pPr>
                <a:defRPr/>
              </a:pPr>
              <a:t>‹#›</a:t>
            </a:fld>
            <a:endParaRPr lang="fr-FR"/>
          </a:p>
        </p:txBody>
      </p:sp>
    </p:spTree>
    <p:extLst>
      <p:ext uri="{BB962C8B-B14F-4D97-AF65-F5344CB8AC3E}">
        <p14:creationId xmlns:p14="http://schemas.microsoft.com/office/powerpoint/2010/main" val="3783681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001413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E9694F26-D101-4EB5-8CF0-25141EF5BCAC}" type="slidenum">
              <a:rPr lang="fr-FR"/>
              <a:pPr>
                <a:defRPr/>
              </a:pPr>
              <a:t>‹#›</a:t>
            </a:fld>
            <a:endParaRPr lang="fr-FR"/>
          </a:p>
        </p:txBody>
      </p:sp>
    </p:spTree>
    <p:extLst>
      <p:ext uri="{BB962C8B-B14F-4D97-AF65-F5344CB8AC3E}">
        <p14:creationId xmlns:p14="http://schemas.microsoft.com/office/powerpoint/2010/main" val="2787368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8E6917FE-84D2-4C44-A71D-9FCB90E341DF}" type="slidenum">
              <a:rPr lang="fr-FR"/>
              <a:pPr>
                <a:defRPr/>
              </a:pPr>
              <a:t>‹#›</a:t>
            </a:fld>
            <a:endParaRPr lang="fr-FR"/>
          </a:p>
        </p:txBody>
      </p:sp>
    </p:spTree>
    <p:extLst>
      <p:ext uri="{BB962C8B-B14F-4D97-AF65-F5344CB8AC3E}">
        <p14:creationId xmlns:p14="http://schemas.microsoft.com/office/powerpoint/2010/main" val="418621990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sldNum" sz="quarter" idx="10"/>
          </p:nvPr>
        </p:nvSpPr>
        <p:spPr>
          <a:ln/>
        </p:spPr>
        <p:txBody>
          <a:bodyPr/>
          <a:lstStyle>
            <a:lvl1pPr>
              <a:defRPr/>
            </a:lvl1pPr>
          </a:lstStyle>
          <a:p>
            <a:pPr>
              <a:defRPr/>
            </a:pPr>
            <a:fld id="{E8372C1E-2DE4-4AB7-B74E-8E61F45FE997}" type="slidenum">
              <a:rPr lang="fr-FR"/>
              <a:pPr>
                <a:defRPr/>
              </a:pPr>
              <a:t>‹#›</a:t>
            </a:fld>
            <a:endParaRPr lang="fr-FR"/>
          </a:p>
        </p:txBody>
      </p:sp>
    </p:spTree>
    <p:extLst>
      <p:ext uri="{BB962C8B-B14F-4D97-AF65-F5344CB8AC3E}">
        <p14:creationId xmlns:p14="http://schemas.microsoft.com/office/powerpoint/2010/main" val="17825006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D1BAC5BB-23C1-4B40-982F-7115A8C661AA}" type="slidenum">
              <a:rPr lang="fr-FR"/>
              <a:pPr>
                <a:defRPr/>
              </a:pPr>
              <a:t>‹#›</a:t>
            </a:fld>
            <a:endParaRPr lang="fr-FR"/>
          </a:p>
        </p:txBody>
      </p:sp>
    </p:spTree>
    <p:extLst>
      <p:ext uri="{BB962C8B-B14F-4D97-AF65-F5344CB8AC3E}">
        <p14:creationId xmlns:p14="http://schemas.microsoft.com/office/powerpoint/2010/main" val="8626918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8186661"/>
      </p:ext>
    </p:extLst>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64C1B67-866D-482C-8967-EA84A3B96587}" type="slidenum">
              <a:rPr lang="en-US" altLang="en-US" smtClean="0"/>
              <a:pPr/>
              <a:t>‹#›</a:t>
            </a:fld>
            <a:endParaRPr lang="en-US" altLang="en-US"/>
          </a:p>
        </p:txBody>
      </p:sp>
    </p:spTree>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C6A91CA-62BF-4C97-8E83-66EEACD86510}" type="slidenum">
              <a:rPr lang="en-US" altLang="en-US" smtClean="0"/>
              <a:pPr/>
              <a:t>‹#›</a:t>
            </a:fld>
            <a:endParaRPr lang="en-US" altLang="en-US"/>
          </a:p>
        </p:txBody>
      </p:sp>
    </p:spTree>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4E6955D7-0F0A-4DAA-886C-0E06FCB99C06}" type="slidenum">
              <a:rPr lang="en-US" altLang="en-US" smtClean="0"/>
              <a:pPr/>
              <a:t>‹#›</a:t>
            </a:fld>
            <a:endParaRPr lang="en-US" altLang="en-US"/>
          </a:p>
        </p:txBody>
      </p:sp>
    </p:spTree>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A379DA5-1D03-41E2-AA9D-0FB6ADF1FDA0}" type="slidenum">
              <a:rPr lang="en-US" altLang="en-US" smtClean="0"/>
              <a:pPr/>
              <a:t>‹#›</a:t>
            </a:fld>
            <a:endParaRPr lang="en-US"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5350473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0F95D4D-7DD1-4A32-9D56-33276E045FF6}" type="slidenum">
              <a:rPr lang="en-US" altLang="en-US" smtClean="0"/>
              <a:pPr/>
              <a:t>‹#›</a:t>
            </a:fld>
            <a:endParaRPr lang="en-US" altLang="en-US"/>
          </a:p>
        </p:txBody>
      </p:sp>
    </p:spTree>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F97BCB69-4622-4F72-9249-33B888650654}" type="slidenum">
              <a:rPr lang="en-US" altLang="en-US" smtClean="0"/>
              <a:pPr/>
              <a:t>‹#›</a:t>
            </a:fld>
            <a:endParaRPr lang="en-US" altLang="en-US"/>
          </a:p>
        </p:txBody>
      </p:sp>
    </p:spTree>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A9E49C44-0628-4545-B8A6-141E1C73D517}" type="slidenum">
              <a:rPr lang="en-US" altLang="en-US" smtClean="0"/>
              <a:pPr/>
              <a:t>‹#›</a:t>
            </a:fld>
            <a:endParaRPr lang="en-US" altLang="en-US"/>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en-US" altLang="en-US"/>
          </a:p>
        </p:txBody>
      </p:sp>
      <p:sp>
        <p:nvSpPr>
          <p:cNvPr id="9" name="Slide Number Placeholder 8"/>
          <p:cNvSpPr>
            <a:spLocks noGrp="1"/>
          </p:cNvSpPr>
          <p:nvPr>
            <p:ph type="sldNum" sz="quarter" idx="11"/>
          </p:nvPr>
        </p:nvSpPr>
        <p:spPr/>
        <p:txBody>
          <a:bodyPr/>
          <a:lstStyle/>
          <a:p>
            <a:fld id="{C43270B5-28F5-494C-B5B0-ED449EB2A5EE}" type="slidenum">
              <a:rPr lang="en-US" altLang="en-US" smtClean="0"/>
              <a:pPr/>
              <a:t>‹#›</a:t>
            </a:fld>
            <a:endParaRPr lang="en-US" altLang="en-US"/>
          </a:p>
        </p:txBody>
      </p:sp>
      <p:sp>
        <p:nvSpPr>
          <p:cNvPr id="10" name="Footer Placeholder 9"/>
          <p:cNvSpPr>
            <a:spLocks noGrp="1"/>
          </p:cNvSpPr>
          <p:nvPr>
            <p:ph type="ftr" sz="quarter" idx="12"/>
          </p:nvPr>
        </p:nvSpPr>
        <p:spPr/>
        <p:txBody>
          <a:bodyPr/>
          <a:lstStyle/>
          <a:p>
            <a:endParaRPr lang="en-US" altLang="en-US"/>
          </a:p>
        </p:txBody>
      </p:sp>
    </p:spTree>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BDA54E3-BAE2-46FC-9642-B051B4BD0A2F}" type="slidenum">
              <a:rPr lang="en-US" altLang="en-US" smtClean="0"/>
              <a:pPr/>
              <a:t>‹#›</a:t>
            </a:fld>
            <a:endParaRPr lang="en-US" altLang="en-US"/>
          </a:p>
        </p:txBody>
      </p:sp>
    </p:spTree>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487A603-1B4C-4F66-9B41-B19A8F6C884B}" type="slidenum">
              <a:rPr lang="en-US" altLang="en-US" smtClean="0"/>
              <a:pPr/>
              <a:t>‹#›</a:t>
            </a:fld>
            <a:endParaRPr lang="en-US" altLang="en-US"/>
          </a:p>
        </p:txBody>
      </p:sp>
    </p:spTree>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591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a:lstStyle/>
          <a:p>
            <a:r>
              <a:rPr lang="en-US"/>
              <a:t>Click icon to add media</a:t>
            </a:r>
            <a:endParaRPr lang="en-US" dirty="0"/>
          </a:p>
        </p:txBody>
      </p:sp>
    </p:spTree>
    <p:extLst>
      <p:ext uri="{BB962C8B-B14F-4D97-AF65-F5344CB8AC3E}">
        <p14:creationId xmlns:p14="http://schemas.microsoft.com/office/powerpoint/2010/main" val="141052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981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85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image" Target="../media/image14.png"/><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image" Target="../media/image13.png"/><Relationship Id="rId5" Type="http://schemas.openxmlformats.org/officeDocument/2006/relationships/slideLayout" Target="../slideLayouts/slideLayout100.xml"/><Relationship Id="rId10" Type="http://schemas.openxmlformats.org/officeDocument/2006/relationships/theme" Target="../theme/theme10.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10.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9.png"/><Relationship Id="rId2" Type="http://schemas.openxmlformats.org/officeDocument/2006/relationships/slideLayout" Target="../slideLayouts/slideLayout72.xml"/><Relationship Id="rId16" Type="http://schemas.openxmlformats.org/officeDocument/2006/relationships/image" Target="../media/image8.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7.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17" y="-50800"/>
            <a:ext cx="12244917"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09600" y="22860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Cliquez pour</a:t>
            </a:r>
            <a:br>
              <a:rPr lang="fr-FR"/>
            </a:br>
            <a:r>
              <a:rPr lang="fr-FR"/>
              <a:t> modifier le style du titre</a:t>
            </a:r>
          </a:p>
        </p:txBody>
      </p:sp>
      <p:sp>
        <p:nvSpPr>
          <p:cNvPr id="4100" name="Text Box 4"/>
          <p:cNvSpPr txBox="1">
            <a:spLocks noChangeArrowheads="1"/>
          </p:cNvSpPr>
          <p:nvPr/>
        </p:nvSpPr>
        <p:spPr bwMode="auto">
          <a:xfrm>
            <a:off x="5564718" y="6327776"/>
            <a:ext cx="5930900"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4487" r:id="rId1"/>
    <p:sldLayoutId id="2147484488" r:id="rId2"/>
    <p:sldLayoutId id="2147484489" r:id="rId3"/>
    <p:sldLayoutId id="2147484490" r:id="rId4"/>
    <p:sldLayoutId id="2147484491" r:id="rId5"/>
    <p:sldLayoutId id="2147484492" r:id="rId6"/>
    <p:sldLayoutId id="2147484493" r:id="rId7"/>
    <p:sldLayoutId id="2147484494" r:id="rId8"/>
    <p:sldLayoutId id="2147484495" r:id="rId9"/>
    <p:sldLayoutId id="2147484496" r:id="rId10"/>
    <p:sldLayoutId id="2147484497" r:id="rId11"/>
  </p:sldLayoutIdLst>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hubwoo_ppt_footer_v2b.png"/>
          <p:cNvPicPr>
            <a:picLocks noChangeAspect="1"/>
          </p:cNvPicPr>
          <p:nvPr/>
        </p:nvPicPr>
        <p:blipFill rotWithShape="1">
          <a:blip r:embed="rId11">
            <a:extLst>
              <a:ext uri="{28A0092B-C50C-407E-A947-70E740481C1C}">
                <a14:useLocalDpi xmlns:a14="http://schemas.microsoft.com/office/drawing/2010/main" val="0"/>
              </a:ext>
            </a:extLst>
          </a:blip>
          <a:srcRect r="19303"/>
          <a:stretch/>
        </p:blipFill>
        <p:spPr>
          <a:xfrm>
            <a:off x="0" y="5797296"/>
            <a:ext cx="12192000" cy="1060704"/>
          </a:xfrm>
          <a:prstGeom prst="rect">
            <a:avLst/>
          </a:prstGeom>
        </p:spPr>
      </p:pic>
      <p:pic>
        <p:nvPicPr>
          <p:cNvPr id="4" name="Picture 3" descr="hubwoo_ppt_header_v3.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12192000" cy="1036320"/>
          </a:xfrm>
          <a:prstGeom prst="rect">
            <a:avLst/>
          </a:prstGeom>
        </p:spPr>
      </p:pic>
      <p:sp>
        <p:nvSpPr>
          <p:cNvPr id="2" name="Title Placeholder 1"/>
          <p:cNvSpPr>
            <a:spLocks noGrp="1"/>
          </p:cNvSpPr>
          <p:nvPr>
            <p:ph type="title"/>
          </p:nvPr>
        </p:nvSpPr>
        <p:spPr>
          <a:xfrm>
            <a:off x="609600" y="152054"/>
            <a:ext cx="8805333" cy="674955"/>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965200" y="1270000"/>
            <a:ext cx="10346267" cy="45272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p:cNvSpPr txBox="1"/>
          <p:nvPr/>
        </p:nvSpPr>
        <p:spPr>
          <a:xfrm>
            <a:off x="609600" y="6489701"/>
            <a:ext cx="6096000" cy="246221"/>
          </a:xfrm>
          <a:prstGeom prst="rect">
            <a:avLst/>
          </a:prstGeom>
          <a:noFill/>
        </p:spPr>
        <p:txBody>
          <a:bodyPr wrap="square" rtlCol="0">
            <a:spAutoFit/>
          </a:bodyPr>
          <a:lstStyle/>
          <a:p>
            <a:pPr defTabSz="457200" eaLnBrk="1" fontAlgn="auto" hangingPunct="1">
              <a:spcBef>
                <a:spcPts val="0"/>
              </a:spcBef>
              <a:spcAft>
                <a:spcPts val="0"/>
              </a:spcAft>
              <a:defRPr/>
            </a:pPr>
            <a:r>
              <a:rPr lang="en-US" sz="1000" dirty="0">
                <a:solidFill>
                  <a:prstClr val="white">
                    <a:lumMod val="75000"/>
                  </a:prstClr>
                </a:solidFill>
                <a:latin typeface="Arial"/>
                <a:cs typeface="Arial"/>
              </a:rPr>
              <a:t>© 2014 Hubwoo. All rights reserved.</a:t>
            </a:r>
            <a:r>
              <a:rPr lang="en-US" sz="1000" dirty="0">
                <a:solidFill>
                  <a:prstClr val="white">
                    <a:lumMod val="85000"/>
                  </a:prstClr>
                </a:solidFill>
                <a:latin typeface="Arial"/>
                <a:cs typeface="Arial"/>
              </a:rPr>
              <a:t> | </a:t>
            </a:r>
            <a:r>
              <a:rPr lang="en-US" sz="1000" dirty="0">
                <a:solidFill>
                  <a:prstClr val="white">
                    <a:lumMod val="75000"/>
                  </a:prstClr>
                </a:solidFill>
                <a:latin typeface="Arial"/>
                <a:cs typeface="Arial"/>
              </a:rPr>
              <a:t>www.hubwoo.com</a:t>
            </a:r>
          </a:p>
        </p:txBody>
      </p:sp>
      <p:sp>
        <p:nvSpPr>
          <p:cNvPr id="11" name="TextBox 10"/>
          <p:cNvSpPr txBox="1"/>
          <p:nvPr/>
        </p:nvSpPr>
        <p:spPr>
          <a:xfrm>
            <a:off x="7112000" y="6489701"/>
            <a:ext cx="2218267" cy="246221"/>
          </a:xfrm>
          <a:prstGeom prst="rect">
            <a:avLst/>
          </a:prstGeom>
          <a:noFill/>
        </p:spPr>
        <p:txBody>
          <a:bodyPr wrap="square" rtlCol="0">
            <a:spAutoFit/>
          </a:bodyPr>
          <a:lstStyle/>
          <a:p>
            <a:pPr algn="r" defTabSz="457200" eaLnBrk="1" fontAlgn="auto" hangingPunct="1">
              <a:spcBef>
                <a:spcPts val="0"/>
              </a:spcBef>
              <a:spcAft>
                <a:spcPts val="0"/>
              </a:spcAft>
              <a:defRPr/>
            </a:pPr>
            <a:fld id="{6935C41F-D67C-AA49-9933-0DB72A5EB129}" type="slidenum">
              <a:rPr lang="en-US" sz="1000">
                <a:solidFill>
                  <a:srgbClr val="898989"/>
                </a:solidFill>
                <a:latin typeface="Arial"/>
                <a:cs typeface="Arial"/>
              </a:rPr>
              <a:pPr algn="r" defTabSz="457200" eaLnBrk="1" fontAlgn="auto" hangingPunct="1">
                <a:spcBef>
                  <a:spcPts val="0"/>
                </a:spcBef>
                <a:spcAft>
                  <a:spcPts val="0"/>
                </a:spcAft>
                <a:defRPr/>
              </a:pPr>
              <a:t>‹#›</a:t>
            </a:fld>
            <a:endParaRPr lang="en-US" sz="1000" dirty="0">
              <a:solidFill>
                <a:srgbClr val="898989"/>
              </a:solidFill>
              <a:latin typeface="Arial"/>
              <a:cs typeface="Arial"/>
            </a:endParaRPr>
          </a:p>
        </p:txBody>
      </p:sp>
    </p:spTree>
    <p:extLst>
      <p:ext uri="{BB962C8B-B14F-4D97-AF65-F5344CB8AC3E}">
        <p14:creationId xmlns:p14="http://schemas.microsoft.com/office/powerpoint/2010/main" val="148235205"/>
      </p:ext>
    </p:extLst>
  </p:cSld>
  <p:clrMap bg1="lt1" tx1="dk1" bg2="lt2" tx2="dk2" accent1="accent1" accent2="accent2" accent3="accent3" accent4="accent4" accent5="accent5" accent6="accent6" hlink="hlink" folHlink="folHlink"/>
  <p:sldLayoutIdLst>
    <p:sldLayoutId id="2147484590" r:id="rId1"/>
    <p:sldLayoutId id="2147484591" r:id="rId2"/>
    <p:sldLayoutId id="2147484592" r:id="rId3"/>
    <p:sldLayoutId id="2147484593" r:id="rId4"/>
    <p:sldLayoutId id="2147484594" r:id="rId5"/>
    <p:sldLayoutId id="2147484595" r:id="rId6"/>
    <p:sldLayoutId id="2147484558" r:id="rId7"/>
    <p:sldLayoutId id="2147484559" r:id="rId8"/>
    <p:sldLayoutId id="2147484596"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457200" rtl="0" eaLnBrk="1" latinLnBrk="0" hangingPunct="1">
        <a:spcBef>
          <a:spcPct val="0"/>
        </a:spcBef>
        <a:buNone/>
        <a:defRPr sz="3000" kern="1200">
          <a:solidFill>
            <a:schemeClr val="bg1"/>
          </a:solidFill>
          <a:latin typeface="Arial"/>
          <a:ea typeface="+mj-ea"/>
          <a:cs typeface="Arial"/>
        </a:defRPr>
      </a:lvl1pPr>
    </p:titleStyle>
    <p:body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dirty="0"/>
              <a:t>Click to edit Master title style</a:t>
            </a:r>
            <a:endParaRPr lang="en-GB"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t>Click to edit Master subtitle style</a:t>
            </a:r>
            <a:endParaRPr lang="en-GB"/>
          </a:p>
        </p:txBody>
      </p:sp>
    </p:spTree>
    <p:extLst>
      <p:ext uri="{BB962C8B-B14F-4D97-AF65-F5344CB8AC3E}">
        <p14:creationId xmlns:p14="http://schemas.microsoft.com/office/powerpoint/2010/main" val="3665697077"/>
      </p:ext>
    </p:extLst>
  </p:cSld>
  <p:clrMap bg1="lt1" tx1="dk1" bg2="lt2" tx2="dk2" accent1="accent1" accent2="accent2" accent3="accent3" accent4="accent4" accent5="accent5" accent6="accent6" hlink="hlink" folHlink="folHlink"/>
  <p:sldLayoutIdLst>
    <p:sldLayoutId id="2147484598" r:id="rId1"/>
    <p:sldLayoutId id="2147484599" r:id="rId2"/>
    <p:sldLayoutId id="2147484600" r:id="rId3"/>
    <p:sldLayoutId id="2147484601" r:id="rId4"/>
    <p:sldLayoutId id="2147484602" r:id="rId5"/>
    <p:sldLayoutId id="2147484603" r:id="rId6"/>
    <p:sldLayoutId id="2147484604" r:id="rId7"/>
    <p:sldLayoutId id="2147484605" r:id="rId8"/>
    <p:sldLayoutId id="2147484606" r:id="rId9"/>
    <p:sldLayoutId id="2147484607" r:id="rId10"/>
    <p:sldLayoutId id="2147484608" r:id="rId11"/>
    <p:sldLayoutId id="2147484609" r:id="rId12"/>
    <p:sldLayoutId id="214748461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17" y="-50800"/>
            <a:ext cx="12244917"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124" name="Rectangle 4"/>
          <p:cNvSpPr>
            <a:spLocks noGrp="1" noChangeArrowheads="1"/>
          </p:cNvSpPr>
          <p:nvPr>
            <p:ph type="sldNum" sz="quarter" idx="4"/>
          </p:nvPr>
        </p:nvSpPr>
        <p:spPr bwMode="auto">
          <a:xfrm>
            <a:off x="1" y="6381750"/>
            <a:ext cx="996951"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mj-lt"/>
                <a:cs typeface="Arial" charset="0"/>
              </a:defRPr>
            </a:lvl1pPr>
          </a:lstStyle>
          <a:p>
            <a:pPr>
              <a:defRPr/>
            </a:pPr>
            <a:fld id="{FFB744A1-D137-45BB-B2C0-43A236410C38}" type="slidenum">
              <a:rPr lang="fr-FR"/>
              <a:pPr>
                <a:defRPr/>
              </a:pPr>
              <a:t>‹#›</a:t>
            </a:fld>
            <a:endParaRPr lang="fr-FR"/>
          </a:p>
        </p:txBody>
      </p:sp>
      <p:sp>
        <p:nvSpPr>
          <p:cNvPr id="5125" name="Text Box 5"/>
          <p:cNvSpPr txBox="1">
            <a:spLocks noChangeArrowheads="1"/>
          </p:cNvSpPr>
          <p:nvPr/>
        </p:nvSpPr>
        <p:spPr bwMode="auto">
          <a:xfrm>
            <a:off x="5882218" y="6327776"/>
            <a:ext cx="5615516"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4498" r:id="rId1"/>
    <p:sldLayoutId id="2147484499" r:id="rId2"/>
    <p:sldLayoutId id="2147484500" r:id="rId3"/>
    <p:sldLayoutId id="2147484501" r:id="rId4"/>
    <p:sldLayoutId id="2147484502" r:id="rId5"/>
    <p:sldLayoutId id="2147484503" r:id="rId6"/>
    <p:sldLayoutId id="2147484504" r:id="rId7"/>
    <p:sldLayoutId id="2147484505" r:id="rId8"/>
    <p:sldLayoutId id="2147484506" r:id="rId9"/>
    <p:sldLayoutId id="2147484507" r:id="rId10"/>
    <p:sldLayoutId id="214748450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masque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148" name="Rectangle 4"/>
          <p:cNvSpPr>
            <a:spLocks noGrp="1" noChangeArrowheads="1"/>
          </p:cNvSpPr>
          <p:nvPr>
            <p:ph type="sldNum" sz="quarter" idx="4"/>
          </p:nvPr>
        </p:nvSpPr>
        <p:spPr bwMode="auto">
          <a:xfrm>
            <a:off x="1" y="6381750"/>
            <a:ext cx="996951"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Arial" charset="0"/>
                <a:cs typeface="Arial" charset="0"/>
              </a:defRPr>
            </a:lvl1pPr>
          </a:lstStyle>
          <a:p>
            <a:pPr>
              <a:defRPr/>
            </a:pPr>
            <a:fld id="{B7B55397-F9FE-41FE-9EFE-F2D0AD85600F}" type="slidenum">
              <a:rPr lang="fr-FR"/>
              <a:pPr>
                <a:defRPr/>
              </a:pPr>
              <a:t>‹#›</a:t>
            </a:fld>
            <a:endParaRPr lang="fr-FR"/>
          </a:p>
        </p:txBody>
      </p:sp>
      <p:pic>
        <p:nvPicPr>
          <p:cNvPr id="6149" name="Picture 5" descr="titleba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56368" y="0"/>
            <a:ext cx="9935633"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p:cNvSpPr>
            <a:spLocks noGrp="1" noChangeArrowheads="1"/>
          </p:cNvSpPr>
          <p:nvPr>
            <p:ph type="title"/>
          </p:nvPr>
        </p:nvSpPr>
        <p:spPr bwMode="auto">
          <a:xfrm>
            <a:off x="2283885" y="0"/>
            <a:ext cx="9908116"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Cliquez pour modifier le style du titre</a:t>
            </a:r>
          </a:p>
        </p:txBody>
      </p:sp>
    </p:spTree>
  </p:cSld>
  <p:clrMap bg1="lt1" tx1="dk1" bg2="lt2" tx2="dk2" accent1="accent1" accent2="accent2" accent3="accent3" accent4="accent4" accent5="accent5" accent6="accent6" hlink="hlink" folHlink="folHlink"/>
  <p:sldLayoutIdLst>
    <p:sldLayoutId id="2147484509" r:id="rId1"/>
    <p:sldLayoutId id="2147484510" r:id="rId2"/>
    <p:sldLayoutId id="2147484511" r:id="rId3"/>
    <p:sldLayoutId id="2147484512" r:id="rId4"/>
    <p:sldLayoutId id="2147484513" r:id="rId5"/>
    <p:sldLayoutId id="2147484514" r:id="rId6"/>
    <p:sldLayoutId id="2147484515" r:id="rId7"/>
    <p:sldLayoutId id="2147484516" r:id="rId8"/>
    <p:sldLayoutId id="2147484517" r:id="rId9"/>
    <p:sldLayoutId id="2147484518" r:id="rId10"/>
    <p:sldLayoutId id="2147484519"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p:cNvCxnSpPr/>
          <p:nvPr/>
        </p:nvCxnSpPr>
        <p:spPr>
          <a:xfrm>
            <a:off x="95251" y="979489"/>
            <a:ext cx="12001500"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4099" name="Image 9" descr="signe recadre bleu clair.png"/>
          <p:cNvPicPr>
            <a:picLocks noChangeAspect="1"/>
          </p:cNvPicPr>
          <p:nvPr/>
        </p:nvPicPr>
        <p:blipFill>
          <a:blip r:embed="rId13">
            <a:extLst>
              <a:ext uri="{28A0092B-C50C-407E-A947-70E740481C1C}">
                <a14:useLocalDpi xmlns:a14="http://schemas.microsoft.com/office/drawing/2010/main" val="0"/>
              </a:ext>
            </a:extLst>
          </a:blip>
          <a:srcRect l="30594" b="26022"/>
          <a:stretch>
            <a:fillRect/>
          </a:stretch>
        </p:blipFill>
        <p:spPr bwMode="auto">
          <a:xfrm>
            <a:off x="1" y="2390776"/>
            <a:ext cx="7905751"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8" descr="logo-hubwoo.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59367" y="404813"/>
            <a:ext cx="3183467"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Espace réservé du titre 1"/>
          <p:cNvSpPr>
            <a:spLocks noGrp="1"/>
          </p:cNvSpPr>
          <p:nvPr>
            <p:ph type="title"/>
          </p:nvPr>
        </p:nvSpPr>
        <p:spPr bwMode="auto">
          <a:xfrm>
            <a:off x="5704418" y="404813"/>
            <a:ext cx="648758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Titre</a:t>
            </a:r>
          </a:p>
        </p:txBody>
      </p:sp>
      <p:sp>
        <p:nvSpPr>
          <p:cNvPr id="4102" name="Espace réservé du texte 2"/>
          <p:cNvSpPr>
            <a:spLocks noGrp="1"/>
          </p:cNvSpPr>
          <p:nvPr>
            <p:ph type="body" idx="1"/>
          </p:nvPr>
        </p:nvSpPr>
        <p:spPr bwMode="auto">
          <a:xfrm>
            <a:off x="857252" y="1600201"/>
            <a:ext cx="10382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4" name="Espace réservé du numéro de diapositive 5"/>
          <p:cNvSpPr>
            <a:spLocks noGrp="1"/>
          </p:cNvSpPr>
          <p:nvPr>
            <p:ph type="sldNum" sz="quarter" idx="4"/>
          </p:nvPr>
        </p:nvSpPr>
        <p:spPr>
          <a:xfrm>
            <a:off x="10538884" y="6376989"/>
            <a:ext cx="1606549" cy="365125"/>
          </a:xfrm>
          <a:prstGeom prst="rect">
            <a:avLst/>
          </a:prstGeom>
        </p:spPr>
        <p:txBody>
          <a:bodyPr vert="horz" wrap="square" lIns="91440" tIns="45720" rIns="91440" bIns="45720" numCol="1" anchor="ctr" anchorCtr="0" compatLnSpc="1">
            <a:prstTxWarp prst="textNoShape">
              <a:avLst/>
            </a:prstTxWarp>
          </a:bodyPr>
          <a:lstStyle>
            <a:lvl1pPr algn="r">
              <a:buClrTx/>
              <a:buFontTx/>
              <a:buNone/>
              <a:defRPr sz="1200">
                <a:solidFill>
                  <a:srgbClr val="002C50"/>
                </a:solidFill>
                <a:latin typeface="Arial" panose="020B0604020202020204" pitchFamily="34" charset="0"/>
                <a:cs typeface="Arial" charset="0"/>
              </a:defRPr>
            </a:lvl1pPr>
          </a:lstStyle>
          <a:p>
            <a:pPr>
              <a:defRPr/>
            </a:pPr>
            <a:fld id="{BB7DC9F3-0CF7-499E-999B-1A1D222FA16D}" type="slidenum">
              <a:rPr lang="fr-FR" smtClean="0"/>
              <a:pPr>
                <a:defRPr/>
              </a:pPr>
              <a:t>‹#›</a:t>
            </a:fld>
            <a:endParaRPr lang="fr-FR" dirty="0"/>
          </a:p>
        </p:txBody>
      </p:sp>
      <p:pic>
        <p:nvPicPr>
          <p:cNvPr id="4104" name="Picture 8" descr="CH13500-05edi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ransition/>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pitchFamily="34"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pitchFamily="34"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t>Click to modify the style of the text</a:t>
            </a:r>
          </a:p>
          <a:p>
            <a:pPr lvl="1"/>
            <a:r>
              <a:rPr lang="fr-FR"/>
              <a:t>2nd Level</a:t>
            </a:r>
          </a:p>
          <a:p>
            <a:pPr lvl="2"/>
            <a:r>
              <a:rPr lang="fr-FR"/>
              <a:t>Third level</a:t>
            </a:r>
          </a:p>
          <a:p>
            <a:pPr lvl="3"/>
            <a:r>
              <a:rPr lang="fr-FR"/>
              <a:t>Fourth level</a:t>
            </a:r>
          </a:p>
        </p:txBody>
      </p:sp>
      <p:sp>
        <p:nvSpPr>
          <p:cNvPr id="728067" name="Rectangle 3"/>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chemeClr val="bg1"/>
              </a:buClr>
              <a:defRPr sz="900">
                <a:solidFill>
                  <a:srgbClr val="0192CE"/>
                </a:solidFill>
                <a:latin typeface="Arial" panose="020B0604020202020204" pitchFamily="34" charset="0"/>
              </a:defRPr>
            </a:lvl1pPr>
          </a:lstStyle>
          <a:p>
            <a:pPr>
              <a:defRPr/>
            </a:pPr>
            <a:fld id="{45AE1A7D-85AD-4469-8718-DEAF068E8AE9}" type="slidenum">
              <a:rPr lang="fr-FR" smtClean="0"/>
              <a:pPr>
                <a:defRPr/>
              </a:pPr>
              <a:t>‹#›</a:t>
            </a:fld>
            <a:endParaRPr lang="fr-FR" dirty="0"/>
          </a:p>
        </p:txBody>
      </p:sp>
      <p:pic>
        <p:nvPicPr>
          <p:cNvPr id="5124"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6"/>
            <a:ext cx="11535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combined_header_secondary_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ub_logo_cloud_tag_wht_l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71451" y="134938"/>
            <a:ext cx="211878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746251" y="242888"/>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5128" name="Picture 8" descr="infinity_secondary_pg_background_pp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 y="2498726"/>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 id="2147484542" r:id="rId12"/>
    <p:sldLayoutId id="2147484543"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t>Click to modify the style of the text</a:t>
            </a:r>
          </a:p>
          <a:p>
            <a:pPr lvl="1"/>
            <a:r>
              <a:rPr lang="fr-FR"/>
              <a:t>2nd Level</a:t>
            </a:r>
          </a:p>
          <a:p>
            <a:pPr lvl="2"/>
            <a:r>
              <a:rPr lang="fr-FR"/>
              <a:t>Third level</a:t>
            </a:r>
          </a:p>
          <a:p>
            <a:pPr lvl="3"/>
            <a:r>
              <a:rPr lang="fr-FR"/>
              <a:t>Fourth level</a:t>
            </a:r>
          </a:p>
        </p:txBody>
      </p:sp>
      <p:sp>
        <p:nvSpPr>
          <p:cNvPr id="728067" name="Rectangle 3"/>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buFontTx/>
              <a:buNone/>
              <a:defRPr sz="900" b="1">
                <a:solidFill>
                  <a:srgbClr val="0192CE"/>
                </a:solidFill>
                <a:latin typeface="Arial" panose="020B0604020202020204" pitchFamily="34" charset="0"/>
              </a:defRPr>
            </a:lvl1pPr>
          </a:lstStyle>
          <a:p>
            <a:pPr>
              <a:defRPr/>
            </a:pPr>
            <a:fld id="{A1B1D719-129B-4416-A701-955E890670FF}" type="slidenum">
              <a:rPr lang="fr-FR" smtClean="0"/>
              <a:pPr>
                <a:defRPr/>
              </a:pPr>
              <a:t>‹#›</a:t>
            </a:fld>
            <a:endParaRPr lang="fr-FR" dirty="0"/>
          </a:p>
        </p:txBody>
      </p:sp>
      <p:pic>
        <p:nvPicPr>
          <p:cNvPr id="6148"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6"/>
            <a:ext cx="11535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combined_header_secondary_ppt"/>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Hub_logo_cloud_tag_wht_l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71451" y="134938"/>
            <a:ext cx="211878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746251" y="242888"/>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6152" name="Picture 8" descr="infinity_secondary_pg_background_ppt"/>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 y="2498726"/>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61" r:id="rId1"/>
    <p:sldLayoutId id="2147484562" r:id="rId2"/>
    <p:sldLayoutId id="2147484563" r:id="rId3"/>
    <p:sldLayoutId id="2147484564" r:id="rId4"/>
    <p:sldLayoutId id="2147484565" r:id="rId5"/>
    <p:sldLayoutId id="2147484566" r:id="rId6"/>
    <p:sldLayoutId id="2147484567" r:id="rId7"/>
    <p:sldLayoutId id="2147484568" r:id="rId8"/>
    <p:sldLayoutId id="2147484569" r:id="rId9"/>
    <p:sldLayoutId id="2147484570" r:id="rId10"/>
    <p:sldLayoutId id="2147484571" r:id="rId11"/>
    <p:sldLayoutId id="2147484572" r:id="rId12"/>
    <p:sldLayoutId id="2147484573" r:id="rId13"/>
  </p:sldLayoutIdLst>
  <p:hf hdr="0" ftr="0" dt="0"/>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t>Click to modify the style of the text</a:t>
            </a:r>
          </a:p>
          <a:p>
            <a:pPr lvl="1"/>
            <a:r>
              <a:rPr lang="fr-FR"/>
              <a:t>2nd Level</a:t>
            </a:r>
          </a:p>
          <a:p>
            <a:pPr lvl="2"/>
            <a:r>
              <a:rPr lang="fr-FR"/>
              <a:t>Third level</a:t>
            </a:r>
          </a:p>
          <a:p>
            <a:pPr lvl="3"/>
            <a:r>
              <a:rPr lang="fr-FR"/>
              <a:t>Fourth level</a:t>
            </a:r>
          </a:p>
        </p:txBody>
      </p:sp>
      <p:sp>
        <p:nvSpPr>
          <p:cNvPr id="728067" name="Rectangle 3"/>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defRPr sz="900">
                <a:solidFill>
                  <a:srgbClr val="0192CE"/>
                </a:solidFill>
                <a:latin typeface="Arial" panose="020B0604020202020204" pitchFamily="34" charset="0"/>
              </a:defRPr>
            </a:lvl1pPr>
          </a:lstStyle>
          <a:p>
            <a:pPr>
              <a:defRPr/>
            </a:pPr>
            <a:fld id="{ABD534C3-EAD5-4F32-9E27-F61AC9FB4C79}" type="slidenum">
              <a:rPr lang="fr-FR" smtClean="0"/>
              <a:pPr>
                <a:defRPr/>
              </a:pPr>
              <a:t>‹#›</a:t>
            </a:fld>
            <a:endParaRPr lang="fr-FR" dirty="0"/>
          </a:p>
        </p:txBody>
      </p:sp>
      <p:pic>
        <p:nvPicPr>
          <p:cNvPr id="7172"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6"/>
            <a:ext cx="11535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combined_header_secondary_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Hub_logo_cloud_tag_wht_l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71451" y="134938"/>
            <a:ext cx="211878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746251" y="242888"/>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7176" name="Picture 8" descr="infinity_secondary_pg_background_pp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 y="2498726"/>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44" r:id="rId1"/>
    <p:sldLayoutId id="2147484545" r:id="rId2"/>
    <p:sldLayoutId id="2147484546" r:id="rId3"/>
    <p:sldLayoutId id="2147484547" r:id="rId4"/>
    <p:sldLayoutId id="2147484548" r:id="rId5"/>
    <p:sldLayoutId id="2147484549" r:id="rId6"/>
    <p:sldLayoutId id="2147484550" r:id="rId7"/>
    <p:sldLayoutId id="2147484551" r:id="rId8"/>
    <p:sldLayoutId id="2147484552" r:id="rId9"/>
    <p:sldLayoutId id="2147484553" r:id="rId10"/>
    <p:sldLayoutId id="2147484554" r:id="rId11"/>
    <p:sldLayoutId id="2147484555" r:id="rId12"/>
    <p:sldLayoutId id="2147484556"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557"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48FAAF-DCB7-40DC-B647-0B84E05B2633}" type="slidenum">
              <a:rPr lang="en-US" altLang="en-US" smtClean="0"/>
              <a:pPr/>
              <a:t>‹#›</a:t>
            </a:fld>
            <a:endParaRPr lang="en-US" alt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lt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endParaRPr lang="en-US" altLang="en-US"/>
          </a:p>
        </p:txBody>
      </p:sp>
    </p:spTree>
  </p:cSld>
  <p:clrMap bg1="lt1" tx1="dk1" bg2="lt2" tx2="dk2" accent1="accent1" accent2="accent2" accent3="accent3" accent4="accent4" accent5="accent5" accent6="accent6" hlink="hlink" folHlink="folHlink"/>
  <p:sldLayoutIdLst>
    <p:sldLayoutId id="2147484577" r:id="rId1"/>
    <p:sldLayoutId id="2147484578" r:id="rId2"/>
    <p:sldLayoutId id="2147484579" r:id="rId3"/>
    <p:sldLayoutId id="2147484580" r:id="rId4"/>
    <p:sldLayoutId id="2147484581" r:id="rId5"/>
    <p:sldLayoutId id="2147484582" r:id="rId6"/>
    <p:sldLayoutId id="2147484583" r:id="rId7"/>
    <p:sldLayoutId id="2147484584" r:id="rId8"/>
    <p:sldLayoutId id="2147484585" r:id="rId9"/>
    <p:sldLayoutId id="2147484586" r:id="rId10"/>
    <p:sldLayoutId id="214748458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5.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7.xml"/></Relationships>
</file>

<file path=ppt/slides/_rels/slide1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7.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7.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107.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10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107.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7.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107.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7.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07.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07.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10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7.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10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7.xml"/><Relationship Id="rId1" Type="http://schemas.openxmlformats.org/officeDocument/2006/relationships/themeOverride" Target="../theme/themeOverride1.xml"/><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0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107.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6.png"/><Relationship Id="rId1" Type="http://schemas.openxmlformats.org/officeDocument/2006/relationships/slideLayout" Target="../slideLayouts/slideLayout107.xml"/></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0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107.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107.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107.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10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107.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07.xml"/><Relationship Id="rId4" Type="http://schemas.openxmlformats.org/officeDocument/2006/relationships/image" Target="../media/image2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10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7.xml.rels><?xml version="1.0" encoding="UTF-8" standalone="yes"?>
<Relationships xmlns="http://schemas.openxmlformats.org/package/2006/relationships"><Relationship Id="rId3" Type="http://schemas.openxmlformats.org/officeDocument/2006/relationships/hyperlink" Target="http://www.hubwoo.com/global-customer-support/" TargetMode="External"/><Relationship Id="rId2" Type="http://schemas.openxmlformats.org/officeDocument/2006/relationships/notesSlide" Target="../notesSlides/notesSlide27.xml"/><Relationship Id="rId1" Type="http://schemas.openxmlformats.org/officeDocument/2006/relationships/slideLayout" Target="../slideLayouts/slideLayout115.xml"/></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0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7.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Rectangle 5"/>
          <p:cNvSpPr>
            <a:spLocks noGrp="1" noChangeArrowheads="1"/>
          </p:cNvSpPr>
          <p:nvPr>
            <p:ph type="body" sz="quarter" idx="10"/>
          </p:nvPr>
        </p:nvSpPr>
        <p:spPr>
          <a:xfrm>
            <a:off x="1473194" y="1386113"/>
            <a:ext cx="9575806" cy="762001"/>
          </a:xfrm>
        </p:spPr>
        <p:txBody>
          <a:bodyPr>
            <a:noAutofit/>
          </a:bodyPr>
          <a:lstStyle/>
          <a:p>
            <a:r>
              <a:rPr lang="en-US" altLang="en-US" dirty="0" err="1">
                <a:latin typeface="Arial" pitchFamily="34" charset="0"/>
                <a:cs typeface="Arial" pitchFamily="34" charset="0"/>
              </a:rPr>
              <a:t>Proveedor</a:t>
            </a:r>
            <a:r>
              <a:rPr lang="en-US" altLang="en-US" dirty="0">
                <a:latin typeface="Arial" pitchFamily="34" charset="0"/>
                <a:cs typeface="Arial" pitchFamily="34" charset="0"/>
              </a:rPr>
              <a:t> Catalog Manager</a:t>
            </a:r>
            <a:endParaRPr lang="es-ES" altLang="en-US"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4FD482D2-1FA5-45E3-823F-7B78583AD3E5}"/>
              </a:ext>
            </a:extLst>
          </p:cNvPr>
          <p:cNvSpPr>
            <a:spLocks noGrp="1"/>
          </p:cNvSpPr>
          <p:nvPr>
            <p:ph type="body" sz="quarter" idx="12"/>
          </p:nvPr>
        </p:nvSpPr>
        <p:spPr/>
        <p:txBody>
          <a:bodyPr/>
          <a:lstStyle/>
          <a:p>
            <a:r>
              <a:rPr lang="es-ES" altLang="en-US" dirty="0">
                <a:latin typeface="Arial" panose="020B0604020202020204" pitchFamily="34" charset="0"/>
                <a:cs typeface="Arial" panose="020B0604020202020204" pitchFamily="34" charset="0"/>
              </a:rPr>
              <a:t>Formación general</a:t>
            </a:r>
            <a:endParaRPr lang="en-PH" dirty="0"/>
          </a:p>
        </p:txBody>
      </p:sp>
    </p:spTree>
    <p:extLst>
      <p:ext uri="{BB962C8B-B14F-4D97-AF65-F5344CB8AC3E}">
        <p14:creationId xmlns:p14="http://schemas.microsoft.com/office/powerpoint/2010/main" val="1907986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203059"/>
            <a:ext cx="4772014" cy="436319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8065" y="2149550"/>
            <a:ext cx="1971675" cy="10668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body" sz="quarter" idx="10"/>
          </p:nvPr>
        </p:nvSpPr>
        <p:spPr/>
        <p:txBody>
          <a:bodyPr/>
          <a:lstStyle/>
          <a:p>
            <a:r>
              <a:rPr lang="es-ES" dirty="0"/>
              <a:t>Página de inicio del </a:t>
            </a:r>
            <a:r>
              <a:rPr lang="es-ES" dirty="0" err="1"/>
              <a:t>Catalog</a:t>
            </a:r>
            <a:r>
              <a:rPr lang="es-ES" dirty="0"/>
              <a:t> Manager</a:t>
            </a:r>
            <a:endParaRPr lang="en-US" dirty="0"/>
          </a:p>
        </p:txBody>
      </p:sp>
      <p:sp>
        <p:nvSpPr>
          <p:cNvPr id="3" name="Text Placeholder 2">
            <a:extLst>
              <a:ext uri="{FF2B5EF4-FFF2-40B4-BE49-F238E27FC236}">
                <a16:creationId xmlns:a16="http://schemas.microsoft.com/office/drawing/2014/main" id="{4957936B-1FB8-42F3-9D7C-22D7A31D4FDA}"/>
              </a:ext>
            </a:extLst>
          </p:cNvPr>
          <p:cNvSpPr>
            <a:spLocks noGrp="1"/>
          </p:cNvSpPr>
          <p:nvPr>
            <p:ph type="body" sz="quarter" idx="11"/>
          </p:nvPr>
        </p:nvSpPr>
        <p:spPr>
          <a:xfrm>
            <a:off x="624336" y="1397751"/>
            <a:ext cx="10551663" cy="805308"/>
          </a:xfrm>
        </p:spPr>
        <p:txBody>
          <a:bodyPr/>
          <a:lstStyle/>
          <a:p>
            <a:pPr marL="0" indent="0">
              <a:buNone/>
            </a:pPr>
            <a:r>
              <a:rPr lang="es-ES" sz="1800" dirty="0"/>
              <a:t>La caja “Versión” muestra el número de versión del catálogo actual y la fecha de la última importación de la versión correspondiente. Un enlace directo a la historia de versiones mostrará la información.</a:t>
            </a:r>
            <a:endParaRPr lang="en-US" sz="1800" dirty="0"/>
          </a:p>
          <a:p>
            <a:pPr marL="0" indent="0">
              <a:buNone/>
            </a:pPr>
            <a:endParaRPr lang="en-PH" sz="1800" dirty="0"/>
          </a:p>
        </p:txBody>
      </p:sp>
      <p:sp>
        <p:nvSpPr>
          <p:cNvPr id="8" name="Line Callout 2 7"/>
          <p:cNvSpPr/>
          <p:nvPr/>
        </p:nvSpPr>
        <p:spPr>
          <a:xfrm flipH="1">
            <a:off x="8138064" y="3774775"/>
            <a:ext cx="3444336" cy="805308"/>
          </a:xfrm>
          <a:prstGeom prst="borderCallout2">
            <a:avLst>
              <a:gd name="adj1" fmla="val -5695"/>
              <a:gd name="adj2" fmla="val 48457"/>
              <a:gd name="adj3" fmla="val -43218"/>
              <a:gd name="adj4" fmla="val 47416"/>
              <a:gd name="adj5" fmla="val -76789"/>
              <a:gd name="adj6" fmla="val 46949"/>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a:buNone/>
            </a:pPr>
            <a:r>
              <a:rPr lang="es-ES" sz="1200" b="1" i="1" dirty="0">
                <a:latin typeface="+mj-lt"/>
              </a:rPr>
              <a:t>Haga clic en “Mostrar historial” para mostrar la Historia de versión del catálogo.</a:t>
            </a:r>
            <a:endParaRPr lang="en-US" sz="1200" b="1" dirty="0">
              <a:latin typeface="+mj-lt"/>
            </a:endParaRPr>
          </a:p>
        </p:txBody>
      </p:sp>
    </p:spTree>
    <p:extLst>
      <p:ext uri="{BB962C8B-B14F-4D97-AF65-F5344CB8AC3E}">
        <p14:creationId xmlns:p14="http://schemas.microsoft.com/office/powerpoint/2010/main" val="520047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844537"/>
            <a:ext cx="8153399" cy="471247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5"/>
          <p:cNvSpPr>
            <a:spLocks noGrp="1"/>
          </p:cNvSpPr>
          <p:nvPr>
            <p:ph type="body" sz="quarter" idx="10"/>
          </p:nvPr>
        </p:nvSpPr>
        <p:spPr/>
        <p:txBody>
          <a:bodyPr/>
          <a:lstStyle/>
          <a:p>
            <a:r>
              <a:rPr lang="es-ES" dirty="0"/>
              <a:t>Mostrar ítems dentro de catálogos</a:t>
            </a:r>
            <a:endParaRPr lang="en-US" dirty="0"/>
          </a:p>
        </p:txBody>
      </p:sp>
      <p:sp>
        <p:nvSpPr>
          <p:cNvPr id="2" name="Text Placeholder 1">
            <a:extLst>
              <a:ext uri="{FF2B5EF4-FFF2-40B4-BE49-F238E27FC236}">
                <a16:creationId xmlns:a16="http://schemas.microsoft.com/office/drawing/2014/main" id="{734C999E-A6FF-4569-8AD9-EB818D196A5B}"/>
              </a:ext>
            </a:extLst>
          </p:cNvPr>
          <p:cNvSpPr>
            <a:spLocks noGrp="1"/>
          </p:cNvSpPr>
          <p:nvPr>
            <p:ph type="body" sz="quarter" idx="11"/>
          </p:nvPr>
        </p:nvSpPr>
        <p:spPr>
          <a:xfrm>
            <a:off x="624334" y="1286227"/>
            <a:ext cx="10551663" cy="424308"/>
          </a:xfrm>
        </p:spPr>
        <p:txBody>
          <a:bodyPr/>
          <a:lstStyle/>
          <a:p>
            <a:pPr marL="0" indent="0">
              <a:buNone/>
            </a:pPr>
            <a:r>
              <a:rPr lang="es-ES" sz="1800" dirty="0"/>
              <a:t>Haga clic en “Mostrar elementos” para ver los ítems disponibles en su catálogo</a:t>
            </a:r>
            <a:r>
              <a:rPr lang="en-US" sz="1800" dirty="0"/>
              <a:t>.</a:t>
            </a:r>
          </a:p>
          <a:p>
            <a:endParaRPr lang="en-US" sz="1800" dirty="0"/>
          </a:p>
          <a:p>
            <a:endParaRPr lang="en-PH" sz="1800" dirty="0"/>
          </a:p>
        </p:txBody>
      </p:sp>
      <p:sp>
        <p:nvSpPr>
          <p:cNvPr id="7" name="Line Callout 2 6"/>
          <p:cNvSpPr/>
          <p:nvPr/>
        </p:nvSpPr>
        <p:spPr>
          <a:xfrm>
            <a:off x="8198588" y="1875534"/>
            <a:ext cx="1548385" cy="689114"/>
          </a:xfrm>
          <a:prstGeom prst="borderCallout2">
            <a:avLst>
              <a:gd name="adj1" fmla="val 16827"/>
              <a:gd name="adj2" fmla="val -2342"/>
              <a:gd name="adj3" fmla="val 18750"/>
              <a:gd name="adj4" fmla="val -16667"/>
              <a:gd name="adj5" fmla="val 67458"/>
              <a:gd name="adj6" fmla="val -67145"/>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a:buNone/>
            </a:pPr>
            <a:r>
              <a:rPr lang="es-ES" sz="1200" b="1" i="1" dirty="0">
                <a:latin typeface="+mj-lt"/>
              </a:rPr>
              <a:t>“Mostrar elementos</a:t>
            </a:r>
            <a:r>
              <a:rPr lang="en-US" sz="1200" b="1" i="1" dirty="0">
                <a:latin typeface="+mj-lt"/>
              </a:rPr>
              <a:t>“</a:t>
            </a:r>
          </a:p>
        </p:txBody>
      </p:sp>
    </p:spTree>
    <p:extLst>
      <p:ext uri="{BB962C8B-B14F-4D97-AF65-F5344CB8AC3E}">
        <p14:creationId xmlns:p14="http://schemas.microsoft.com/office/powerpoint/2010/main" val="2287243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766" y="2083779"/>
            <a:ext cx="8648803" cy="8398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761" y="3046027"/>
            <a:ext cx="6210477" cy="34790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ine Callout 2 6"/>
          <p:cNvSpPr/>
          <p:nvPr/>
        </p:nvSpPr>
        <p:spPr>
          <a:xfrm flipH="1">
            <a:off x="8610600" y="4785537"/>
            <a:ext cx="1495027" cy="595952"/>
          </a:xfrm>
          <a:prstGeom prst="borderCallout2">
            <a:avLst>
              <a:gd name="adj1" fmla="val 1355"/>
              <a:gd name="adj2" fmla="val 51775"/>
              <a:gd name="adj3" fmla="val -80148"/>
              <a:gd name="adj4" fmla="val 11950"/>
              <a:gd name="adj5" fmla="val -305708"/>
              <a:gd name="adj6" fmla="val -9443"/>
            </a:avLst>
          </a:prstGeom>
          <a:solidFill>
            <a:schemeClr val="bg1">
              <a:lumMod val="95000"/>
            </a:schemeClr>
          </a:solidFill>
          <a:ln w="9525"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a:buNone/>
            </a:pPr>
            <a:r>
              <a:rPr lang="es-ES" sz="1200" b="1" i="1" dirty="0">
                <a:latin typeface="+mj-lt"/>
              </a:rPr>
              <a:t>“Mostrar detalles"</a:t>
            </a:r>
            <a:endParaRPr lang="es-ES" sz="1200" b="1" dirty="0">
              <a:latin typeface="Arial" panose="020B0604020202020204" pitchFamily="34" charset="0"/>
            </a:endParaRPr>
          </a:p>
        </p:txBody>
      </p:sp>
      <p:sp>
        <p:nvSpPr>
          <p:cNvPr id="11" name="Content Placeholder 10"/>
          <p:cNvSpPr>
            <a:spLocks noGrp="1"/>
          </p:cNvSpPr>
          <p:nvPr>
            <p:ph type="body" sz="quarter" idx="10"/>
          </p:nvPr>
        </p:nvSpPr>
        <p:spPr>
          <a:xfrm>
            <a:off x="624337" y="446087"/>
            <a:ext cx="11567663" cy="675141"/>
          </a:xfrm>
        </p:spPr>
        <p:txBody>
          <a:bodyPr/>
          <a:lstStyle/>
          <a:p>
            <a:r>
              <a:rPr lang="es-ES" dirty="0"/>
              <a:t>Mostrar detalles de ítems dentro de catálogos</a:t>
            </a:r>
            <a:endParaRPr lang="en-US" dirty="0"/>
          </a:p>
        </p:txBody>
      </p:sp>
      <p:sp>
        <p:nvSpPr>
          <p:cNvPr id="2" name="Text Placeholder 1">
            <a:extLst>
              <a:ext uri="{FF2B5EF4-FFF2-40B4-BE49-F238E27FC236}">
                <a16:creationId xmlns:a16="http://schemas.microsoft.com/office/drawing/2014/main" id="{BC27F628-7E12-49F3-968D-C4851B86DE44}"/>
              </a:ext>
            </a:extLst>
          </p:cNvPr>
          <p:cNvSpPr>
            <a:spLocks noGrp="1"/>
          </p:cNvSpPr>
          <p:nvPr>
            <p:ph type="body" sz="quarter" idx="11"/>
          </p:nvPr>
        </p:nvSpPr>
        <p:spPr>
          <a:xfrm>
            <a:off x="624337" y="1342937"/>
            <a:ext cx="10551663" cy="522741"/>
          </a:xfrm>
        </p:spPr>
        <p:txBody>
          <a:bodyPr/>
          <a:lstStyle/>
          <a:p>
            <a:pPr marL="0" indent="0">
              <a:buNone/>
            </a:pPr>
            <a:r>
              <a:rPr lang="es-ES" dirty="0"/>
              <a:t>Para ver los detalles de cada ítem, haga clic en el enlace “Mostrar detalles”.</a:t>
            </a:r>
            <a:endParaRPr lang="en-US" dirty="0"/>
          </a:p>
          <a:p>
            <a:pPr marL="0" indent="0">
              <a:buNone/>
            </a:pPr>
            <a:endParaRPr lang="en-PH" dirty="0"/>
          </a:p>
        </p:txBody>
      </p:sp>
    </p:spTree>
    <p:extLst>
      <p:ext uri="{BB962C8B-B14F-4D97-AF65-F5344CB8AC3E}">
        <p14:creationId xmlns:p14="http://schemas.microsoft.com/office/powerpoint/2010/main" val="3636265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124200"/>
            <a:ext cx="8686800" cy="196909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body" sz="quarter" idx="10"/>
          </p:nvPr>
        </p:nvSpPr>
        <p:spPr/>
        <p:txBody>
          <a:bodyPr rtlCol="0">
            <a:noAutofit/>
          </a:bodyPr>
          <a:lstStyle/>
          <a:p>
            <a:pPr>
              <a:defRPr/>
            </a:pPr>
            <a:r>
              <a:rPr lang="es-ES" dirty="0"/>
              <a:t>Área de proceso extendida</a:t>
            </a:r>
            <a:endParaRPr lang="en-US" dirty="0">
              <a:latin typeface="Arial" panose="020B0604020202020204" pitchFamily="34" charset="0"/>
            </a:endParaRPr>
          </a:p>
        </p:txBody>
      </p:sp>
      <p:sp>
        <p:nvSpPr>
          <p:cNvPr id="3" name="Text Placeholder 2">
            <a:extLst>
              <a:ext uri="{FF2B5EF4-FFF2-40B4-BE49-F238E27FC236}">
                <a16:creationId xmlns:a16="http://schemas.microsoft.com/office/drawing/2014/main" id="{FF574DC7-4672-4DF4-AA68-8D06B3736E60}"/>
              </a:ext>
            </a:extLst>
          </p:cNvPr>
          <p:cNvSpPr>
            <a:spLocks noGrp="1"/>
          </p:cNvSpPr>
          <p:nvPr>
            <p:ph type="body" sz="quarter" idx="11"/>
          </p:nvPr>
        </p:nvSpPr>
        <p:spPr>
          <a:xfrm>
            <a:off x="624336" y="1356431"/>
            <a:ext cx="10551663" cy="1262508"/>
          </a:xfrm>
        </p:spPr>
        <p:txBody>
          <a:bodyPr/>
          <a:lstStyle/>
          <a:p>
            <a:pPr marL="0" indent="0">
              <a:buNone/>
            </a:pPr>
            <a:r>
              <a:rPr lang="es-ES" sz="1800" dirty="0"/>
              <a:t>Cada catálogo dispone de un área de proceso extendida que le guía con comillas angulares durante el proceso. Las áreas de proceso extendidas en el Cuadro de mandos le permiten descargar y cargar sus plantillas de catálogo con anexos.  Si hay algún error después de la validación de catálogo, usted será informado  y podrá hacer correcciones en la sección de corrección de errores</a:t>
            </a:r>
            <a:r>
              <a:rPr lang="en-US" sz="1800" dirty="0"/>
              <a:t>. </a:t>
            </a:r>
          </a:p>
          <a:p>
            <a:pPr marL="0" indent="0">
              <a:buNone/>
              <a:defRPr/>
            </a:pPr>
            <a:endParaRPr lang="en-US" sz="1800" dirty="0">
              <a:latin typeface="Arial" panose="020B0604020202020204" pitchFamily="34" charset="0"/>
            </a:endParaRPr>
          </a:p>
          <a:p>
            <a:endParaRPr lang="en-PH" sz="1800" dirty="0"/>
          </a:p>
        </p:txBody>
      </p:sp>
      <p:sp>
        <p:nvSpPr>
          <p:cNvPr id="11" name="Line Callout 2 10"/>
          <p:cNvSpPr/>
          <p:nvPr/>
        </p:nvSpPr>
        <p:spPr>
          <a:xfrm flipH="1">
            <a:off x="6934200" y="5093298"/>
            <a:ext cx="2923228" cy="821986"/>
          </a:xfrm>
          <a:prstGeom prst="borderCallout2">
            <a:avLst>
              <a:gd name="adj1" fmla="val 50878"/>
              <a:gd name="adj2" fmla="val 100753"/>
              <a:gd name="adj3" fmla="val 49028"/>
              <a:gd name="adj4" fmla="val 121353"/>
              <a:gd name="adj5" fmla="val -4898"/>
              <a:gd name="adj6" fmla="val 135109"/>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a:buNone/>
              <a:defRPr/>
            </a:pPr>
            <a:r>
              <a:rPr lang="es-ES" sz="1200" b="1" i="1" dirty="0">
                <a:latin typeface="+mj-lt"/>
              </a:rPr>
              <a:t>Haga clic en “Mostrar menos”</a:t>
            </a:r>
            <a:r>
              <a:rPr lang="es-ES" sz="1200" b="1" i="1" u="sng" dirty="0">
                <a:latin typeface="+mj-lt"/>
              </a:rPr>
              <a:t> </a:t>
            </a:r>
            <a:r>
              <a:rPr lang="es-ES" sz="1200" b="1" i="1" dirty="0">
                <a:latin typeface="+mj-lt"/>
              </a:rPr>
              <a:t>para ver menos información en la pantalla</a:t>
            </a:r>
            <a:r>
              <a:rPr lang="en-US" sz="1200" b="1" i="1" dirty="0">
                <a:latin typeface="+mj-lt"/>
              </a:rPr>
              <a:t>.</a:t>
            </a:r>
          </a:p>
        </p:txBody>
      </p:sp>
      <p:sp>
        <p:nvSpPr>
          <p:cNvPr id="12" name="Line Callout 2 11"/>
          <p:cNvSpPr/>
          <p:nvPr/>
        </p:nvSpPr>
        <p:spPr>
          <a:xfrm>
            <a:off x="2653256" y="4977730"/>
            <a:ext cx="1828800" cy="692075"/>
          </a:xfrm>
          <a:prstGeom prst="borderCallout2">
            <a:avLst>
              <a:gd name="adj1" fmla="val 45503"/>
              <a:gd name="adj2" fmla="val 99382"/>
              <a:gd name="adj3" fmla="val 32513"/>
              <a:gd name="adj4" fmla="val 125570"/>
              <a:gd name="adj5" fmla="val -43650"/>
              <a:gd name="adj6" fmla="val 141803"/>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None/>
            </a:pPr>
            <a:r>
              <a:rPr lang="es-ES" sz="1200" b="1" i="1" dirty="0">
                <a:latin typeface="+mj-lt"/>
              </a:rPr>
              <a:t>Las Comillas angulares</a:t>
            </a:r>
          </a:p>
        </p:txBody>
      </p:sp>
    </p:spTree>
    <p:extLst>
      <p:ext uri="{BB962C8B-B14F-4D97-AF65-F5344CB8AC3E}">
        <p14:creationId xmlns:p14="http://schemas.microsoft.com/office/powerpoint/2010/main" val="1946246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quarter" idx="10"/>
          </p:nvPr>
        </p:nvSpPr>
        <p:spPr/>
        <p:txBody>
          <a:bodyPr rtlCol="0" anchor="t">
            <a:normAutofit/>
          </a:bodyPr>
          <a:lstStyle/>
          <a:p>
            <a:pPr>
              <a:defRPr/>
            </a:pPr>
            <a:r>
              <a:rPr lang="es-ES" dirty="0">
                <a:latin typeface="Arial" panose="020B0604020202020204" pitchFamily="34" charset="0"/>
                <a:cs typeface="Arial" pitchFamily="34" charset="0"/>
              </a:rPr>
              <a:t>Descargar una plantilla de catálogo</a:t>
            </a:r>
            <a:endParaRPr lang="en-US" dirty="0">
              <a:latin typeface="Arial" panose="020B0604020202020204" pitchFamily="34" charset="0"/>
            </a:endParaRPr>
          </a:p>
        </p:txBody>
      </p:sp>
      <p:sp>
        <p:nvSpPr>
          <p:cNvPr id="2" name="Text Placeholder 1">
            <a:extLst>
              <a:ext uri="{FF2B5EF4-FFF2-40B4-BE49-F238E27FC236}">
                <a16:creationId xmlns:a16="http://schemas.microsoft.com/office/drawing/2014/main" id="{C92CD1FE-17C8-414C-8358-3910E7385742}"/>
              </a:ext>
            </a:extLst>
          </p:cNvPr>
          <p:cNvSpPr>
            <a:spLocks noGrp="1"/>
          </p:cNvSpPr>
          <p:nvPr>
            <p:ph type="body" sz="quarter" idx="11"/>
          </p:nvPr>
        </p:nvSpPr>
        <p:spPr>
          <a:xfrm>
            <a:off x="624337" y="1556892"/>
            <a:ext cx="9815064" cy="4227052"/>
          </a:xfrm>
        </p:spPr>
        <p:txBody>
          <a:bodyPr/>
          <a:lstStyle/>
          <a:p>
            <a:pPr marL="0" indent="0">
              <a:buClr>
                <a:srgbClr val="76B749"/>
              </a:buClr>
              <a:buNone/>
              <a:defRPr/>
            </a:pPr>
            <a:r>
              <a:rPr lang="es-ES" dirty="0">
                <a:latin typeface="Arial" panose="020B0604020202020204" pitchFamily="34" charset="0"/>
              </a:rPr>
              <a:t>Hay que descargar la plantilla vacía de catálogo del Proveedor del </a:t>
            </a:r>
            <a:r>
              <a:rPr lang="es-ES" dirty="0" err="1">
                <a:latin typeface="Arial" panose="020B0604020202020204" pitchFamily="34" charset="0"/>
              </a:rPr>
              <a:t>Catalog</a:t>
            </a:r>
            <a:r>
              <a:rPr lang="es-ES" dirty="0">
                <a:latin typeface="Arial" panose="020B0604020202020204" pitchFamily="34" charset="0"/>
              </a:rPr>
              <a:t> Manager.  Así se asegura que el ID del proveedor (</a:t>
            </a:r>
            <a:r>
              <a:rPr lang="es-ES" dirty="0" err="1">
                <a:latin typeface="Arial" panose="020B0604020202020204" pitchFamily="34" charset="0"/>
              </a:rPr>
              <a:t>Supplier</a:t>
            </a:r>
            <a:r>
              <a:rPr lang="es-ES" dirty="0">
                <a:latin typeface="Arial" panose="020B0604020202020204" pitchFamily="34" charset="0"/>
              </a:rPr>
              <a:t> ID) en la hoja de encabezado estará ingresado con datos automáticamente y correcto.</a:t>
            </a:r>
          </a:p>
          <a:p>
            <a:pPr marL="0" indent="0">
              <a:buNone/>
              <a:defRPr/>
            </a:pPr>
            <a:endParaRPr lang="en-US" dirty="0">
              <a:latin typeface="Arial" panose="020B0604020202020204" pitchFamily="34" charset="0"/>
            </a:endParaRPr>
          </a:p>
          <a:p>
            <a:endParaRPr lang="en-PH"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54712" y="1524000"/>
            <a:ext cx="8682575" cy="447370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p:cNvSpPr/>
          <p:nvPr/>
        </p:nvSpPr>
        <p:spPr>
          <a:xfrm>
            <a:off x="5943600" y="1676400"/>
            <a:ext cx="3134502" cy="612648"/>
          </a:xfrm>
          <a:prstGeom prst="borderCallout2">
            <a:avLst>
              <a:gd name="adj1" fmla="val 18751"/>
              <a:gd name="adj2" fmla="val 169"/>
              <a:gd name="adj3" fmla="val 18750"/>
              <a:gd name="adj4" fmla="val -16667"/>
              <a:gd name="adj5" fmla="val 38205"/>
              <a:gd name="adj6" fmla="val -46301"/>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n-US" sz="1400" b="1" i="1" dirty="0">
                <a:latin typeface="+mj-lt"/>
              </a:rPr>
              <a:t>1. </a:t>
            </a:r>
            <a:r>
              <a:rPr lang="es-ES" sz="1400" b="1" i="1" dirty="0">
                <a:latin typeface="+mj-lt"/>
              </a:rPr>
              <a:t>Haga clic en “Catálogos”</a:t>
            </a:r>
          </a:p>
        </p:txBody>
      </p:sp>
      <p:sp>
        <p:nvSpPr>
          <p:cNvPr id="9" name="Line Callout 2 8"/>
          <p:cNvSpPr/>
          <p:nvPr/>
        </p:nvSpPr>
        <p:spPr>
          <a:xfrm flipH="1">
            <a:off x="2286000" y="5691378"/>
            <a:ext cx="2812984" cy="612648"/>
          </a:xfrm>
          <a:prstGeom prst="borderCallout2">
            <a:avLst>
              <a:gd name="adj1" fmla="val 27402"/>
              <a:gd name="adj2" fmla="val -324"/>
              <a:gd name="adj3" fmla="val 26524"/>
              <a:gd name="adj4" fmla="val -17344"/>
              <a:gd name="adj5" fmla="val -32197"/>
              <a:gd name="adj6" fmla="val -54596"/>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2. Haga clic en “Mostrar más</a:t>
            </a:r>
            <a:r>
              <a:rPr lang="en-US" sz="1400" b="1" i="1" dirty="0">
                <a:latin typeface="+mj-lt"/>
              </a:rPr>
              <a:t>”</a:t>
            </a:r>
          </a:p>
        </p:txBody>
      </p:sp>
      <p:sp>
        <p:nvSpPr>
          <p:cNvPr id="3" name="Text Placeholder 2">
            <a:extLst>
              <a:ext uri="{FF2B5EF4-FFF2-40B4-BE49-F238E27FC236}">
                <a16:creationId xmlns:a16="http://schemas.microsoft.com/office/drawing/2014/main" id="{0F1E3349-3AD0-4E5C-AD94-929D30F67E19}"/>
              </a:ext>
            </a:extLst>
          </p:cNvPr>
          <p:cNvSpPr>
            <a:spLocks noGrp="1"/>
          </p:cNvSpPr>
          <p:nvPr>
            <p:ph type="body" sz="quarter" idx="10"/>
          </p:nvPr>
        </p:nvSpPr>
        <p:spPr/>
        <p:txBody>
          <a:bodyPr/>
          <a:lstStyle/>
          <a:p>
            <a:r>
              <a:rPr lang="es-ES" dirty="0"/>
              <a:t>Página de inicio del </a:t>
            </a:r>
            <a:r>
              <a:rPr lang="es-ES" dirty="0" err="1"/>
              <a:t>Catalog</a:t>
            </a:r>
            <a:r>
              <a:rPr lang="es-ES" dirty="0"/>
              <a:t> Manager</a:t>
            </a:r>
            <a:endParaRPr lang="en-PH"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133600"/>
            <a:ext cx="7993839" cy="409435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Line Callout 2 14"/>
          <p:cNvSpPr/>
          <p:nvPr/>
        </p:nvSpPr>
        <p:spPr>
          <a:xfrm>
            <a:off x="3806424" y="1413482"/>
            <a:ext cx="3124198" cy="612648"/>
          </a:xfrm>
          <a:prstGeom prst="borderCallout2">
            <a:avLst>
              <a:gd name="adj1" fmla="val 28226"/>
              <a:gd name="adj2" fmla="val -900"/>
              <a:gd name="adj3" fmla="val 34831"/>
              <a:gd name="adj4" fmla="val -25480"/>
              <a:gd name="adj5" fmla="val 108900"/>
              <a:gd name="adj6" fmla="val -43855"/>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n-US" sz="1400" b="1" dirty="0">
                <a:latin typeface="+mj-lt"/>
              </a:rPr>
              <a:t>1. </a:t>
            </a:r>
            <a:r>
              <a:rPr lang="es-ES" sz="1400" b="1" dirty="0">
                <a:latin typeface="+mj-lt"/>
              </a:rPr>
              <a:t>Haga clic en la comilla angular del “Descargar plantilla</a:t>
            </a:r>
            <a:r>
              <a:rPr lang="en-US" sz="1400" b="1" dirty="0">
                <a:latin typeface="+mj-lt"/>
              </a:rPr>
              <a:t>”</a:t>
            </a:r>
            <a:endParaRPr lang="fil-PH" sz="1400" b="1" dirty="0">
              <a:latin typeface="+mj-lt"/>
            </a:endParaRPr>
          </a:p>
        </p:txBody>
      </p:sp>
      <p:sp>
        <p:nvSpPr>
          <p:cNvPr id="16" name="Line Callout 2 15"/>
          <p:cNvSpPr/>
          <p:nvPr/>
        </p:nvSpPr>
        <p:spPr>
          <a:xfrm flipH="1">
            <a:off x="7883118" y="1306010"/>
            <a:ext cx="2327681" cy="720119"/>
          </a:xfrm>
          <a:prstGeom prst="borderCallout2">
            <a:avLst>
              <a:gd name="adj1" fmla="val 104515"/>
              <a:gd name="adj2" fmla="val 19008"/>
              <a:gd name="adj3" fmla="val 190003"/>
              <a:gd name="adj4" fmla="val 34880"/>
              <a:gd name="adj5" fmla="val 239613"/>
              <a:gd name="adj6" fmla="val 74700"/>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n-US" sz="1400" b="1" dirty="0">
                <a:latin typeface="+mj-lt"/>
              </a:rPr>
              <a:t>2.  </a:t>
            </a:r>
            <a:r>
              <a:rPr lang="es-ES" sz="1400" b="1" dirty="0">
                <a:latin typeface="+mj-lt"/>
              </a:rPr>
              <a:t>Elija el idioma, formato y versión del menú desplegable. </a:t>
            </a:r>
          </a:p>
        </p:txBody>
      </p:sp>
      <p:sp>
        <p:nvSpPr>
          <p:cNvPr id="17" name="Line Callout 2 16"/>
          <p:cNvSpPr/>
          <p:nvPr/>
        </p:nvSpPr>
        <p:spPr>
          <a:xfrm>
            <a:off x="8353999" y="3581400"/>
            <a:ext cx="3089679" cy="460003"/>
          </a:xfrm>
          <a:prstGeom prst="borderCallout2">
            <a:avLst>
              <a:gd name="adj1" fmla="val 37385"/>
              <a:gd name="adj2" fmla="val -923"/>
              <a:gd name="adj3" fmla="val 99193"/>
              <a:gd name="adj4" fmla="val -18046"/>
              <a:gd name="adj5" fmla="val 107644"/>
              <a:gd name="adj6" fmla="val -35696"/>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eaLnBrk="1" hangingPunct="1">
              <a:buNone/>
              <a:defRPr/>
            </a:pPr>
            <a:r>
              <a:rPr lang="es-ES" sz="1400" b="1" dirty="0">
                <a:latin typeface="+mj-lt"/>
              </a:rPr>
              <a:t>3. Haga clic en “Crear plantilla”</a:t>
            </a:r>
          </a:p>
        </p:txBody>
      </p:sp>
      <p:sp>
        <p:nvSpPr>
          <p:cNvPr id="18" name="Line Callout 2 17"/>
          <p:cNvSpPr/>
          <p:nvPr/>
        </p:nvSpPr>
        <p:spPr>
          <a:xfrm flipH="1">
            <a:off x="5900168" y="4486301"/>
            <a:ext cx="5528079" cy="838200"/>
          </a:xfrm>
          <a:prstGeom prst="borderCallout2">
            <a:avLst>
              <a:gd name="adj1" fmla="val 47159"/>
              <a:gd name="adj2" fmla="val 100158"/>
              <a:gd name="adj3" fmla="val 63068"/>
              <a:gd name="adj4" fmla="val 121236"/>
              <a:gd name="adj5" fmla="val 105759"/>
              <a:gd name="adj6" fmla="val 129095"/>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dirty="0">
                <a:latin typeface="+mj-lt"/>
              </a:rPr>
              <a:t>4. Aparecerá un mensaje indicado que la creación de su plantilla está en marcha.  Usted puede seguir el proceso para  monitorear el catálogo</a:t>
            </a:r>
            <a:r>
              <a:rPr lang="en-US" sz="1400" b="1" dirty="0">
                <a:latin typeface="+mj-lt"/>
              </a:rPr>
              <a:t>.</a:t>
            </a:r>
            <a:endParaRPr lang="fil-PH" sz="1400" b="1" dirty="0">
              <a:latin typeface="+mj-lt"/>
            </a:endParaRPr>
          </a:p>
        </p:txBody>
      </p:sp>
      <p:sp>
        <p:nvSpPr>
          <p:cNvPr id="2" name="Text Placeholder 1">
            <a:extLst>
              <a:ext uri="{FF2B5EF4-FFF2-40B4-BE49-F238E27FC236}">
                <a16:creationId xmlns:a16="http://schemas.microsoft.com/office/drawing/2014/main" id="{2C6247BD-DB93-43B4-8C94-6EB060943430}"/>
              </a:ext>
            </a:extLst>
          </p:cNvPr>
          <p:cNvSpPr>
            <a:spLocks noGrp="1"/>
          </p:cNvSpPr>
          <p:nvPr>
            <p:ph type="body" sz="quarter" idx="10"/>
          </p:nvPr>
        </p:nvSpPr>
        <p:spPr/>
        <p:txBody>
          <a:bodyPr/>
          <a:lstStyle/>
          <a:p>
            <a:r>
              <a:rPr lang="es-ES" dirty="0"/>
              <a:t>Área de descarga</a:t>
            </a:r>
            <a:endParaRPr lang="en-PH"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1524000" y="838200"/>
            <a:ext cx="9144000" cy="5638800"/>
          </a:xfrm>
          <a:prstGeom prst="rect">
            <a:avLst/>
          </a:prstGeom>
        </p:spPr>
        <p:txBody>
          <a:bodyPr rtlCol="0" anchor="ctr">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None/>
              <a:defRPr/>
            </a:pPr>
            <a:endParaRPr lang="en-US" sz="2200" dirty="0">
              <a:latin typeface="Arial" panose="020B0604020202020204" pitchFamily="34" charset="0"/>
            </a:endParaRPr>
          </a:p>
        </p:txBody>
      </p:sp>
      <p:sp>
        <p:nvSpPr>
          <p:cNvPr id="2" name="Text Placeholder 1">
            <a:extLst>
              <a:ext uri="{FF2B5EF4-FFF2-40B4-BE49-F238E27FC236}">
                <a16:creationId xmlns:a16="http://schemas.microsoft.com/office/drawing/2014/main" id="{7034166A-0C87-48D6-A4D7-5A5607C27530}"/>
              </a:ext>
            </a:extLst>
          </p:cNvPr>
          <p:cNvSpPr>
            <a:spLocks noGrp="1"/>
          </p:cNvSpPr>
          <p:nvPr>
            <p:ph type="body" sz="quarter" idx="10"/>
          </p:nvPr>
        </p:nvSpPr>
        <p:spPr/>
        <p:txBody>
          <a:bodyPr/>
          <a:lstStyle/>
          <a:p>
            <a:r>
              <a:rPr lang="es-ES" dirty="0">
                <a:latin typeface="Arial" panose="020B0604020202020204" pitchFamily="34" charset="0"/>
              </a:rPr>
              <a:t>Pestañas de plantilla</a:t>
            </a:r>
            <a:r>
              <a:rPr lang="en-US" dirty="0">
                <a:latin typeface="Arial" panose="020B0604020202020204" pitchFamily="34" charset="0"/>
              </a:rPr>
              <a:t> SCF</a:t>
            </a:r>
          </a:p>
        </p:txBody>
      </p:sp>
      <p:sp>
        <p:nvSpPr>
          <p:cNvPr id="3" name="Text Placeholder 2">
            <a:extLst>
              <a:ext uri="{FF2B5EF4-FFF2-40B4-BE49-F238E27FC236}">
                <a16:creationId xmlns:a16="http://schemas.microsoft.com/office/drawing/2014/main" id="{FD5C5E92-49F4-4120-B44F-3184B4B30857}"/>
              </a:ext>
            </a:extLst>
          </p:cNvPr>
          <p:cNvSpPr>
            <a:spLocks noGrp="1"/>
          </p:cNvSpPr>
          <p:nvPr>
            <p:ph type="body" sz="quarter" idx="12"/>
          </p:nvPr>
        </p:nvSpPr>
        <p:spPr/>
        <p:txBody>
          <a:bodyPr/>
          <a:lstStyle/>
          <a:p>
            <a:r>
              <a:rPr lang="en-US" dirty="0">
                <a:latin typeface="Arial" panose="020B0604020202020204" pitchFamily="34" charset="0"/>
              </a:rPr>
              <a:t>(Simplified Content Format)</a:t>
            </a:r>
            <a:endParaRPr lang="en-PH" dirty="0"/>
          </a:p>
        </p:txBody>
      </p:sp>
    </p:spTree>
    <p:extLst>
      <p:ext uri="{BB962C8B-B14F-4D97-AF65-F5344CB8AC3E}">
        <p14:creationId xmlns:p14="http://schemas.microsoft.com/office/powerpoint/2010/main" val="1686551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47386" y="2501060"/>
            <a:ext cx="8097228" cy="3429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8675" name="Rectangle 4"/>
          <p:cNvSpPr>
            <a:spLocks noGrp="1"/>
          </p:cNvSpPr>
          <p:nvPr>
            <p:ph type="body" sz="quarter" idx="10"/>
          </p:nvPr>
        </p:nvSpPr>
        <p:spPr/>
        <p:txBody>
          <a:bodyPr rtlCol="0">
            <a:noAutofit/>
          </a:bodyPr>
          <a:lstStyle/>
          <a:p>
            <a:pPr>
              <a:buClr>
                <a:srgbClr val="76B749"/>
              </a:buClr>
              <a:defRPr/>
            </a:pPr>
            <a:r>
              <a:rPr lang="es-ES" dirty="0"/>
              <a:t>Pestaña de SCF – Pestaña de Encabezado</a:t>
            </a:r>
            <a:endParaRPr lang="es-ES" dirty="0">
              <a:latin typeface="Arial" panose="020B0604020202020204" pitchFamily="34" charset="0"/>
            </a:endParaRPr>
          </a:p>
        </p:txBody>
      </p:sp>
      <p:sp>
        <p:nvSpPr>
          <p:cNvPr id="2" name="Text Placeholder 1">
            <a:extLst>
              <a:ext uri="{FF2B5EF4-FFF2-40B4-BE49-F238E27FC236}">
                <a16:creationId xmlns:a16="http://schemas.microsoft.com/office/drawing/2014/main" id="{09188B96-DEA0-4F4E-B2DF-C6DD3D51CDDE}"/>
              </a:ext>
            </a:extLst>
          </p:cNvPr>
          <p:cNvSpPr>
            <a:spLocks noGrp="1"/>
          </p:cNvSpPr>
          <p:nvPr>
            <p:ph type="body" sz="quarter" idx="11"/>
          </p:nvPr>
        </p:nvSpPr>
        <p:spPr>
          <a:xfrm>
            <a:off x="624336" y="1467152"/>
            <a:ext cx="10551663" cy="1033908"/>
          </a:xfrm>
        </p:spPr>
        <p:txBody>
          <a:bodyPr/>
          <a:lstStyle/>
          <a:p>
            <a:pPr marL="0" indent="0">
              <a:buNone/>
            </a:pPr>
            <a:r>
              <a:rPr lang="es-ES" sz="2200" dirty="0">
                <a:latin typeface="Arial" panose="020B0604020202020204" pitchFamily="34" charset="0"/>
              </a:rPr>
              <a:t>Datos del encabezado del catálogo – Esta hoja tiene los </a:t>
            </a:r>
            <a:r>
              <a:rPr lang="es-ES" sz="2200" dirty="0" err="1">
                <a:latin typeface="Arial" panose="020B0604020202020204" pitchFamily="34" charset="0"/>
              </a:rPr>
              <a:t>IDs</a:t>
            </a:r>
            <a:r>
              <a:rPr lang="es-ES" sz="2200" dirty="0">
                <a:latin typeface="Arial" panose="020B0604020202020204" pitchFamily="34" charset="0"/>
              </a:rPr>
              <a:t> del Cliente y Proveedor y el código de lenguaje. Los ítems en naranja son campos obligatorios.</a:t>
            </a:r>
          </a:p>
          <a:p>
            <a:endParaRPr lang="en-PH" sz="2200" dirty="0"/>
          </a:p>
        </p:txBody>
      </p:sp>
      <p:sp>
        <p:nvSpPr>
          <p:cNvPr id="8" name="Rectangle 7"/>
          <p:cNvSpPr/>
          <p:nvPr/>
        </p:nvSpPr>
        <p:spPr>
          <a:xfrm>
            <a:off x="2538413" y="5690587"/>
            <a:ext cx="590550" cy="22264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9" name="Rectangle 8"/>
          <p:cNvSpPr/>
          <p:nvPr/>
        </p:nvSpPr>
        <p:spPr>
          <a:xfrm>
            <a:off x="7491414" y="2882060"/>
            <a:ext cx="2653201" cy="14478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1" name="Line Callout 2 10"/>
          <p:cNvSpPr/>
          <p:nvPr/>
        </p:nvSpPr>
        <p:spPr>
          <a:xfrm flipH="1">
            <a:off x="4724400" y="4948319"/>
            <a:ext cx="3005458" cy="742267"/>
          </a:xfrm>
          <a:prstGeom prst="borderCallout2">
            <a:avLst>
              <a:gd name="adj1" fmla="val 15250"/>
              <a:gd name="adj2" fmla="val -832"/>
              <a:gd name="adj3" fmla="val 14905"/>
              <a:gd name="adj4" fmla="val -22064"/>
              <a:gd name="adj5" fmla="val -59121"/>
              <a:gd name="adj6" fmla="val -29033"/>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Si no hay ningún dato, póngase en contacto con Hubwoo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p:cNvSpPr>
          <p:nvPr>
            <p:ph type="body" sz="quarter" idx="10"/>
          </p:nvPr>
        </p:nvSpPr>
        <p:spPr/>
        <p:txBody>
          <a:bodyPr/>
          <a:lstStyle/>
          <a:p>
            <a:pPr algn="just">
              <a:buClr>
                <a:srgbClr val="76B749"/>
              </a:buClr>
            </a:pPr>
            <a:r>
              <a:rPr lang="es-ES" dirty="0"/>
              <a:t>Pestaña de datos 1</a:t>
            </a:r>
            <a:endParaRPr lang="es-ES" dirty="0">
              <a:latin typeface="Arial" panose="020B0604020202020204" pitchFamily="34" charset="0"/>
              <a:cs typeface="Arial" pitchFamily="34" charset="0"/>
            </a:endParaRPr>
          </a:p>
        </p:txBody>
      </p:sp>
      <p:sp>
        <p:nvSpPr>
          <p:cNvPr id="2" name="Text Placeholder 1">
            <a:extLst>
              <a:ext uri="{FF2B5EF4-FFF2-40B4-BE49-F238E27FC236}">
                <a16:creationId xmlns:a16="http://schemas.microsoft.com/office/drawing/2014/main" id="{EA566B6D-E1AC-4D55-8B47-9072FA3BEC20}"/>
              </a:ext>
            </a:extLst>
          </p:cNvPr>
          <p:cNvSpPr>
            <a:spLocks noGrp="1"/>
          </p:cNvSpPr>
          <p:nvPr>
            <p:ph type="body" sz="quarter" idx="11"/>
          </p:nvPr>
        </p:nvSpPr>
        <p:spPr>
          <a:xfrm>
            <a:off x="624336" y="1447800"/>
            <a:ext cx="10551663" cy="881508"/>
          </a:xfrm>
        </p:spPr>
        <p:txBody>
          <a:bodyPr/>
          <a:lstStyle/>
          <a:p>
            <a:pPr marL="0" indent="0">
              <a:buNone/>
            </a:pPr>
            <a:r>
              <a:rPr lang="es-ES" sz="2000" dirty="0">
                <a:latin typeface="Arial" panose="020B0604020202020204" pitchFamily="34" charset="0"/>
                <a:cs typeface="Arial" pitchFamily="34" charset="0"/>
              </a:rPr>
              <a:t>La pestaña de datos tiene toda la información para el catálogo que usted subirá y mostrará a su cliente.  Repasaremos este formulario en detalle más tarde en la presentación.  </a:t>
            </a:r>
          </a:p>
          <a:p>
            <a:endParaRPr lang="en-PH" sz="2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5949" y="2329308"/>
            <a:ext cx="8420101" cy="353500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564296" y="5713571"/>
            <a:ext cx="533400" cy="1905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p:txBody>
          <a:bodyPr>
            <a:noAutofit/>
          </a:bodyPr>
          <a:lstStyle/>
          <a:p>
            <a:pPr>
              <a:buClr>
                <a:srgbClr val="76B749"/>
              </a:buClr>
              <a:defRPr/>
            </a:pPr>
            <a:r>
              <a:rPr lang="en-US" dirty="0"/>
              <a:t>Agenda</a:t>
            </a:r>
            <a:endParaRPr lang="es-ES" dirty="0"/>
          </a:p>
        </p:txBody>
      </p:sp>
      <p:sp>
        <p:nvSpPr>
          <p:cNvPr id="3" name="Text Placeholder 2">
            <a:extLst>
              <a:ext uri="{FF2B5EF4-FFF2-40B4-BE49-F238E27FC236}">
                <a16:creationId xmlns:a16="http://schemas.microsoft.com/office/drawing/2014/main" id="{38FECCA6-9624-4457-9C44-395180172993}"/>
              </a:ext>
            </a:extLst>
          </p:cNvPr>
          <p:cNvSpPr>
            <a:spLocks noGrp="1"/>
          </p:cNvSpPr>
          <p:nvPr>
            <p:ph type="body" sz="quarter" idx="11"/>
          </p:nvPr>
        </p:nvSpPr>
        <p:spPr>
          <a:xfrm>
            <a:off x="627649" y="1371600"/>
            <a:ext cx="10551663" cy="4932926"/>
          </a:xfrm>
        </p:spPr>
        <p:txBody>
          <a:bodyPr/>
          <a:lstStyle/>
          <a:p>
            <a:pPr marL="0" indent="0">
              <a:buNone/>
            </a:pPr>
            <a:r>
              <a:rPr lang="es-ES" sz="1800" b="1" dirty="0">
                <a:latin typeface="Arial" panose="020B0604020202020204" pitchFamily="34" charset="0"/>
                <a:cs typeface="Arial" panose="020B0604020202020204" pitchFamily="34" charset="0"/>
              </a:rPr>
              <a:t>Bienvenido a la formación del Proveedor de </a:t>
            </a:r>
            <a:r>
              <a:rPr lang="es-ES" sz="1800" b="1" dirty="0" err="1">
                <a:latin typeface="Arial" panose="020B0604020202020204" pitchFamily="34" charset="0"/>
                <a:cs typeface="Arial" panose="020B0604020202020204" pitchFamily="34" charset="0"/>
              </a:rPr>
              <a:t>Catalog</a:t>
            </a:r>
            <a:r>
              <a:rPr lang="es-ES" sz="1800" b="1" dirty="0">
                <a:latin typeface="Arial" panose="020B0604020202020204" pitchFamily="34" charset="0"/>
                <a:cs typeface="Arial" panose="020B0604020202020204" pitchFamily="34" charset="0"/>
              </a:rPr>
              <a:t> Manager. Esta sesión de formación abarcará los temas siguientes:</a:t>
            </a:r>
          </a:p>
          <a:p>
            <a:r>
              <a:rPr lang="es-ES" sz="1800" dirty="0"/>
              <a:t>Resumen del </a:t>
            </a:r>
            <a:r>
              <a:rPr lang="es-ES" sz="1800" dirty="0" err="1"/>
              <a:t>Catalog</a:t>
            </a:r>
            <a:r>
              <a:rPr lang="es-ES" sz="1800" dirty="0"/>
              <a:t> Manager</a:t>
            </a:r>
          </a:p>
          <a:p>
            <a:r>
              <a:rPr lang="es-ES" sz="1800" dirty="0"/>
              <a:t>Proceso del </a:t>
            </a:r>
            <a:r>
              <a:rPr lang="es-ES" sz="1800" dirty="0" err="1"/>
              <a:t>Catalog</a:t>
            </a:r>
            <a:r>
              <a:rPr lang="es-ES" sz="1800" dirty="0"/>
              <a:t> Manager</a:t>
            </a:r>
          </a:p>
          <a:p>
            <a:r>
              <a:rPr lang="es-ES" sz="1800" dirty="0"/>
              <a:t>Acceso</a:t>
            </a:r>
          </a:p>
          <a:p>
            <a:r>
              <a:rPr lang="es-ES" sz="1800" dirty="0"/>
              <a:t>Página de Inicio del </a:t>
            </a:r>
            <a:r>
              <a:rPr lang="es-ES" sz="1800" dirty="0" err="1"/>
              <a:t>Catalog</a:t>
            </a:r>
            <a:r>
              <a:rPr lang="es-ES" sz="1800" dirty="0"/>
              <a:t> Manager</a:t>
            </a:r>
          </a:p>
          <a:p>
            <a:r>
              <a:rPr lang="es-ES" sz="1800" dirty="0"/>
              <a:t>Área de proceso extendida </a:t>
            </a:r>
          </a:p>
          <a:p>
            <a:r>
              <a:rPr lang="es-ES" sz="1800" dirty="0"/>
              <a:t>Plantilla de descarga</a:t>
            </a:r>
          </a:p>
          <a:p>
            <a:r>
              <a:rPr lang="es-ES" sz="1800" dirty="0"/>
              <a:t>Pestañas de descarga SCF</a:t>
            </a:r>
          </a:p>
          <a:p>
            <a:r>
              <a:rPr lang="es-ES" sz="1800" dirty="0"/>
              <a:t>Subir archivos</a:t>
            </a:r>
          </a:p>
          <a:p>
            <a:r>
              <a:rPr lang="es-ES" sz="1800" dirty="0"/>
              <a:t>Corrección de errores</a:t>
            </a:r>
          </a:p>
          <a:p>
            <a:r>
              <a:rPr lang="es-ES" sz="1800" dirty="0"/>
              <a:t>Entregar </a:t>
            </a:r>
            <a:r>
              <a:rPr lang="es-ES" sz="1800"/>
              <a:t>el catálogo</a:t>
            </a:r>
            <a:endParaRPr lang="en-PH" sz="1800" dirty="0"/>
          </a:p>
        </p:txBody>
      </p:sp>
    </p:spTree>
    <p:extLst>
      <p:ext uri="{BB962C8B-B14F-4D97-AF65-F5344CB8AC3E}">
        <p14:creationId xmlns:p14="http://schemas.microsoft.com/office/powerpoint/2010/main" val="1988466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sz="quarter" idx="10"/>
          </p:nvPr>
        </p:nvSpPr>
        <p:spPr/>
        <p:txBody>
          <a:bodyPr>
            <a:normAutofit/>
          </a:bodyPr>
          <a:lstStyle/>
          <a:p>
            <a:r>
              <a:rPr lang="es-ES" dirty="0"/>
              <a:t>La Hoja de Instrucciones</a:t>
            </a:r>
            <a:endParaRPr lang="es-ES" dirty="0">
              <a:latin typeface="Arial" panose="020B0604020202020204" pitchFamily="34" charset="0"/>
              <a:cs typeface="Arial" pitchFamily="34" charset="0"/>
            </a:endParaRPr>
          </a:p>
        </p:txBody>
      </p:sp>
      <p:sp>
        <p:nvSpPr>
          <p:cNvPr id="2" name="Text Placeholder 1">
            <a:extLst>
              <a:ext uri="{FF2B5EF4-FFF2-40B4-BE49-F238E27FC236}">
                <a16:creationId xmlns:a16="http://schemas.microsoft.com/office/drawing/2014/main" id="{CC1D7EBE-B484-4F65-A422-EE7D04882F42}"/>
              </a:ext>
            </a:extLst>
          </p:cNvPr>
          <p:cNvSpPr>
            <a:spLocks noGrp="1"/>
          </p:cNvSpPr>
          <p:nvPr>
            <p:ph type="body" sz="quarter" idx="11"/>
          </p:nvPr>
        </p:nvSpPr>
        <p:spPr>
          <a:xfrm>
            <a:off x="624336" y="1480692"/>
            <a:ext cx="10551663" cy="957708"/>
          </a:xfrm>
        </p:spPr>
        <p:txBody>
          <a:bodyPr/>
          <a:lstStyle/>
          <a:p>
            <a:pPr marL="0" indent="0">
              <a:buNone/>
            </a:pPr>
            <a:r>
              <a:rPr lang="es-ES" sz="2000" dirty="0">
                <a:latin typeface="Arial" panose="020B0604020202020204" pitchFamily="34" charset="0"/>
                <a:cs typeface="Arial" pitchFamily="34" charset="0"/>
              </a:rPr>
              <a:t>La pestaña de instrucciones le da información sobre cada columna y las etapas para subir la plantilla al Proveedor del </a:t>
            </a:r>
            <a:r>
              <a:rPr lang="es-ES" sz="2000" dirty="0" err="1">
                <a:latin typeface="Arial" panose="020B0604020202020204" pitchFamily="34" charset="0"/>
                <a:cs typeface="Arial" pitchFamily="34" charset="0"/>
              </a:rPr>
              <a:t>Catalog</a:t>
            </a:r>
            <a:r>
              <a:rPr lang="es-ES" sz="2000" dirty="0">
                <a:latin typeface="Arial" panose="020B0604020202020204" pitchFamily="34" charset="0"/>
                <a:cs typeface="Arial" pitchFamily="34" charset="0"/>
              </a:rPr>
              <a:t> Manager.</a:t>
            </a:r>
          </a:p>
          <a:p>
            <a:pPr marL="0" indent="0">
              <a:buNone/>
            </a:pPr>
            <a:endParaRPr lang="en-PH" sz="2000"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343966"/>
            <a:ext cx="6953250" cy="415127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4667250" y="6224281"/>
            <a:ext cx="1075245" cy="43009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069454"/>
            <a:ext cx="5638800" cy="4418396"/>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8000999" y="6180037"/>
            <a:ext cx="990600" cy="53339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3" name="Content Placeholder 2"/>
          <p:cNvSpPr>
            <a:spLocks noGrp="1"/>
          </p:cNvSpPr>
          <p:nvPr>
            <p:ph type="body" sz="quarter" idx="10"/>
          </p:nvPr>
        </p:nvSpPr>
        <p:spPr/>
        <p:txBody>
          <a:bodyPr/>
          <a:lstStyle/>
          <a:p>
            <a:r>
              <a:rPr lang="es-ES" dirty="0"/>
              <a:t>El Campo de la unidad de medida</a:t>
            </a:r>
            <a:endParaRPr lang="en-US" dirty="0"/>
          </a:p>
        </p:txBody>
      </p:sp>
      <p:sp>
        <p:nvSpPr>
          <p:cNvPr id="2" name="Text Placeholder 1">
            <a:extLst>
              <a:ext uri="{FF2B5EF4-FFF2-40B4-BE49-F238E27FC236}">
                <a16:creationId xmlns:a16="http://schemas.microsoft.com/office/drawing/2014/main" id="{9D75103A-ADF1-453B-99DA-C581EAC1FB92}"/>
              </a:ext>
            </a:extLst>
          </p:cNvPr>
          <p:cNvSpPr>
            <a:spLocks noGrp="1"/>
          </p:cNvSpPr>
          <p:nvPr>
            <p:ph type="body" sz="quarter" idx="11"/>
          </p:nvPr>
        </p:nvSpPr>
        <p:spPr>
          <a:xfrm>
            <a:off x="624337" y="1394313"/>
            <a:ext cx="10348464" cy="675141"/>
          </a:xfrm>
        </p:spPr>
        <p:txBody>
          <a:bodyPr/>
          <a:lstStyle/>
          <a:p>
            <a:pPr marL="0" indent="0">
              <a:buNone/>
            </a:pPr>
            <a:r>
              <a:rPr lang="es-ES" sz="2000" dirty="0">
                <a:latin typeface="Arial" panose="020B0604020202020204" pitchFamily="34" charset="0"/>
              </a:rPr>
              <a:t>La pestaña UOM (unidad de medida) tiene todas las unidades válidas de medida permitidas por el cliente.</a:t>
            </a:r>
          </a:p>
          <a:p>
            <a:pPr marL="0" indent="0">
              <a:buNone/>
            </a:pPr>
            <a:endParaRPr lang="en-US" sz="2000" dirty="0"/>
          </a:p>
          <a:p>
            <a:endParaRPr lang="en-PH" sz="20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s-ES" dirty="0"/>
              <a:t>La Pestaña de Códigos de Clasificación</a:t>
            </a:r>
            <a:endParaRPr lang="en-US" dirty="0">
              <a:latin typeface="Arial" panose="020B0604020202020204" pitchFamily="34" charset="0"/>
            </a:endParaRPr>
          </a:p>
        </p:txBody>
      </p:sp>
      <p:sp>
        <p:nvSpPr>
          <p:cNvPr id="6" name="Text Placeholder 5">
            <a:extLst>
              <a:ext uri="{FF2B5EF4-FFF2-40B4-BE49-F238E27FC236}">
                <a16:creationId xmlns:a16="http://schemas.microsoft.com/office/drawing/2014/main" id="{84558C97-A575-4A56-B1EA-B07E37441F16}"/>
              </a:ext>
            </a:extLst>
          </p:cNvPr>
          <p:cNvSpPr>
            <a:spLocks noGrp="1"/>
          </p:cNvSpPr>
          <p:nvPr>
            <p:ph type="body" sz="quarter" idx="11"/>
          </p:nvPr>
        </p:nvSpPr>
        <p:spPr/>
        <p:txBody>
          <a:bodyPr/>
          <a:lstStyle/>
          <a:p>
            <a:pPr marL="0" indent="0">
              <a:buNone/>
            </a:pPr>
            <a:r>
              <a:rPr lang="es-ES" sz="1800">
                <a:latin typeface="Arial" panose="020B0604020202020204" pitchFamily="34" charset="0"/>
              </a:rPr>
              <a:t>La </a:t>
            </a:r>
            <a:r>
              <a:rPr lang="es-ES" sz="1800" dirty="0">
                <a:latin typeface="Arial" panose="020B0604020202020204" pitchFamily="34" charset="0"/>
              </a:rPr>
              <a:t>pestaña de códigos de clasificación tiene todos los códigos UNSPSC o </a:t>
            </a:r>
            <a:r>
              <a:rPr lang="es-ES" sz="1800" dirty="0" err="1">
                <a:latin typeface="Arial" panose="020B0604020202020204" pitchFamily="34" charset="0"/>
              </a:rPr>
              <a:t>eClass</a:t>
            </a:r>
            <a:r>
              <a:rPr lang="es-ES" sz="1800" dirty="0">
                <a:latin typeface="Arial" panose="020B0604020202020204" pitchFamily="34" charset="0"/>
              </a:rPr>
              <a:t> permitidos a su cliente. </a:t>
            </a:r>
          </a:p>
          <a:p>
            <a:r>
              <a:rPr lang="es-ES" sz="1800" dirty="0">
                <a:latin typeface="Arial" panose="020B0604020202020204" pitchFamily="34" charset="0"/>
              </a:rPr>
              <a:t>UNSPSC o </a:t>
            </a:r>
            <a:r>
              <a:rPr lang="es-ES" sz="1800" dirty="0" err="1">
                <a:latin typeface="Arial" panose="020B0604020202020204" pitchFamily="34" charset="0"/>
              </a:rPr>
              <a:t>eClass</a:t>
            </a:r>
            <a:r>
              <a:rPr lang="es-ES" sz="1800" dirty="0">
                <a:latin typeface="Arial" panose="020B0604020202020204" pitchFamily="34" charset="0"/>
              </a:rPr>
              <a:t> el código de clasificación de 8 números para el ítem.</a:t>
            </a:r>
          </a:p>
          <a:p>
            <a:r>
              <a:rPr lang="es-ES" sz="1800" dirty="0">
                <a:latin typeface="Arial" panose="020B0604020202020204" pitchFamily="34" charset="0"/>
              </a:rPr>
              <a:t>Si su cliente requiere un Código UNSPSC/</a:t>
            </a:r>
            <a:r>
              <a:rPr lang="es-ES" sz="1800" dirty="0" err="1">
                <a:latin typeface="Arial" panose="020B0604020202020204" pitchFamily="34" charset="0"/>
              </a:rPr>
              <a:t>eClass</a:t>
            </a:r>
            <a:r>
              <a:rPr lang="es-ES" sz="1800" dirty="0">
                <a:latin typeface="Arial" panose="020B0604020202020204" pitchFamily="34" charset="0"/>
              </a:rPr>
              <a:t>, póngase en contacto con el cliente para obtener una lista.</a:t>
            </a:r>
          </a:p>
          <a:p>
            <a:pPr>
              <a:buClr>
                <a:srgbClr val="FEA73F"/>
              </a:buClr>
              <a:buFont typeface="Courier New" panose="02070309020205020404" pitchFamily="49" charset="0"/>
              <a:buChar char="o"/>
            </a:pPr>
            <a:endParaRPr lang="en-US" sz="1800" dirty="0">
              <a:latin typeface="Arial" panose="020B0604020202020204" pitchFamily="34" charset="0"/>
            </a:endParaRPr>
          </a:p>
          <a:p>
            <a:pPr>
              <a:buClr>
                <a:srgbClr val="FEA73F"/>
              </a:buClr>
              <a:buFont typeface="Courier New" panose="02070309020205020404" pitchFamily="49" charset="0"/>
              <a:buChar char="o"/>
            </a:pPr>
            <a:endParaRPr lang="en-PH" sz="1800" dirty="0"/>
          </a:p>
          <a:p>
            <a:endParaRPr lang="en-PH" sz="18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200400"/>
            <a:ext cx="5708184" cy="33528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561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sz="quarter" idx="10"/>
          </p:nvPr>
        </p:nvSpPr>
        <p:spPr/>
        <p:txBody>
          <a:bodyPr/>
          <a:lstStyle/>
          <a:p>
            <a:r>
              <a:rPr lang="es-ES" dirty="0">
                <a:latin typeface="Arial" panose="020B0604020202020204" pitchFamily="34" charset="0"/>
                <a:cs typeface="Arial" pitchFamily="34" charset="0"/>
              </a:rPr>
              <a:t>Rellenar la pestaña de datos 1</a:t>
            </a:r>
            <a:endParaRPr lang="en-US" dirty="0">
              <a:latin typeface="Arial" panose="020B0604020202020204" pitchFamily="34" charset="0"/>
              <a:cs typeface="Arial" pitchFamily="34" charset="0"/>
            </a:endParaRPr>
          </a:p>
        </p:txBody>
      </p:sp>
      <p:sp>
        <p:nvSpPr>
          <p:cNvPr id="2" name="Text Placeholder 1">
            <a:extLst>
              <a:ext uri="{FF2B5EF4-FFF2-40B4-BE49-F238E27FC236}">
                <a16:creationId xmlns:a16="http://schemas.microsoft.com/office/drawing/2014/main" id="{B8104C57-ED59-449E-8185-5BF545473175}"/>
              </a:ext>
            </a:extLst>
          </p:cNvPr>
          <p:cNvSpPr>
            <a:spLocks noGrp="1"/>
          </p:cNvSpPr>
          <p:nvPr>
            <p:ph type="body" sz="quarter" idx="11"/>
          </p:nvPr>
        </p:nvSpPr>
        <p:spPr>
          <a:xfrm>
            <a:off x="624336" y="1447800"/>
            <a:ext cx="10551663" cy="500508"/>
          </a:xfrm>
        </p:spPr>
        <p:txBody>
          <a:bodyPr/>
          <a:lstStyle/>
          <a:p>
            <a:pPr marL="0" indent="0">
              <a:buClr>
                <a:srgbClr val="76B749"/>
              </a:buClr>
              <a:buNone/>
            </a:pPr>
            <a:r>
              <a:rPr lang="es-ES" sz="2200" dirty="0">
                <a:latin typeface="Arial" panose="020B0604020202020204" pitchFamily="34" charset="0"/>
                <a:cs typeface="Arial" pitchFamily="34" charset="0"/>
              </a:rPr>
              <a:t>Esta sección le muestra cómo rellenar los campos en la pestaña de datos.</a:t>
            </a:r>
          </a:p>
          <a:p>
            <a:pPr marL="0" indent="0">
              <a:buNone/>
            </a:pPr>
            <a:endParaRPr lang="en-US" sz="2200" dirty="0">
              <a:latin typeface="Arial" panose="020B0604020202020204" pitchFamily="34" charset="0"/>
              <a:cs typeface="Arial" pitchFamily="34" charset="0"/>
            </a:endParaRPr>
          </a:p>
          <a:p>
            <a:pPr marL="0" indent="0">
              <a:buNone/>
            </a:pPr>
            <a:endParaRPr lang="en-US" sz="2200" dirty="0">
              <a:latin typeface="Arial" panose="020B0604020202020204" pitchFamily="34" charset="0"/>
              <a:cs typeface="Arial" pitchFamily="34" charset="0"/>
            </a:endParaRPr>
          </a:p>
          <a:p>
            <a:pPr marL="0" indent="0">
              <a:buNone/>
            </a:pPr>
            <a:endParaRPr lang="en-PH" sz="22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1992" y="2309192"/>
            <a:ext cx="8485229" cy="35623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502535" y="5681042"/>
            <a:ext cx="609600" cy="28575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p:cNvSpPr>
          <p:nvPr>
            <p:ph type="body" sz="quarter" idx="10"/>
          </p:nvPr>
        </p:nvSpPr>
        <p:spPr/>
        <p:txBody>
          <a:bodyPr>
            <a:normAutofit lnSpcReduction="10000"/>
          </a:bodyPr>
          <a:lstStyle/>
          <a:p>
            <a:pPr>
              <a:lnSpc>
                <a:spcPct val="100000"/>
              </a:lnSpc>
            </a:pPr>
            <a:r>
              <a:rPr lang="es-ES" dirty="0"/>
              <a:t>Los campos obligatorios y optativos </a:t>
            </a:r>
            <a:endParaRPr lang="en-US" dirty="0"/>
          </a:p>
        </p:txBody>
      </p:sp>
      <p:sp>
        <p:nvSpPr>
          <p:cNvPr id="2" name="Text Placeholder 1">
            <a:extLst>
              <a:ext uri="{FF2B5EF4-FFF2-40B4-BE49-F238E27FC236}">
                <a16:creationId xmlns:a16="http://schemas.microsoft.com/office/drawing/2014/main" id="{10A3B928-AD4F-4EAE-BD54-5274EC4BEBCB}"/>
              </a:ext>
            </a:extLst>
          </p:cNvPr>
          <p:cNvSpPr>
            <a:spLocks noGrp="1"/>
          </p:cNvSpPr>
          <p:nvPr>
            <p:ph type="body" sz="quarter" idx="11"/>
          </p:nvPr>
        </p:nvSpPr>
        <p:spPr>
          <a:xfrm>
            <a:off x="624337" y="1380834"/>
            <a:ext cx="10729464" cy="881509"/>
          </a:xfrm>
        </p:spPr>
        <p:txBody>
          <a:bodyPr/>
          <a:lstStyle/>
          <a:p>
            <a:pPr>
              <a:lnSpc>
                <a:spcPct val="100000"/>
              </a:lnSpc>
              <a:spcBef>
                <a:spcPts val="0"/>
              </a:spcBef>
            </a:pPr>
            <a:r>
              <a:rPr lang="es-ES" sz="2000" dirty="0"/>
              <a:t>Los campos están marcados en verde y amarillo. </a:t>
            </a:r>
          </a:p>
          <a:p>
            <a:pPr>
              <a:lnSpc>
                <a:spcPct val="100000"/>
              </a:lnSpc>
              <a:spcBef>
                <a:spcPts val="0"/>
              </a:spcBef>
            </a:pPr>
            <a:r>
              <a:rPr lang="es-ES" sz="2000" dirty="0"/>
              <a:t>Los campos verdes son obligatorios y los amarillos son para datos optativos.</a:t>
            </a:r>
          </a:p>
          <a:p>
            <a:pPr marL="0" indent="0">
              <a:lnSpc>
                <a:spcPct val="100000"/>
              </a:lnSpc>
              <a:spcBef>
                <a:spcPts val="0"/>
              </a:spcBef>
              <a:buNone/>
            </a:pPr>
            <a:endParaRPr lang="en-US" sz="2000" dirty="0"/>
          </a:p>
          <a:p>
            <a:pPr>
              <a:lnSpc>
                <a:spcPct val="100000"/>
              </a:lnSpc>
              <a:spcBef>
                <a:spcPts val="0"/>
              </a:spcBef>
            </a:pPr>
            <a:endParaRPr lang="en-PH" sz="20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6657" y="2521949"/>
            <a:ext cx="8326414" cy="34956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736465" y="2362199"/>
            <a:ext cx="8686799" cy="578595"/>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2C1476-1389-4E48-9B4F-2AC19D2CC57B}"/>
              </a:ext>
            </a:extLst>
          </p:cNvPr>
          <p:cNvSpPr>
            <a:spLocks noGrp="1"/>
          </p:cNvSpPr>
          <p:nvPr>
            <p:ph type="body" sz="quarter" idx="10"/>
          </p:nvPr>
        </p:nvSpPr>
        <p:spPr/>
        <p:txBody>
          <a:bodyPr/>
          <a:lstStyle/>
          <a:p>
            <a:r>
              <a:rPr lang="es-ES" dirty="0">
                <a:solidFill>
                  <a:srgbClr val="FDA83E"/>
                </a:solidFill>
              </a:rPr>
              <a:t>Subir archivos</a:t>
            </a:r>
            <a:r>
              <a:rPr lang="en-US" dirty="0">
                <a:solidFill>
                  <a:srgbClr val="FDA83E"/>
                </a:solidFill>
              </a:rPr>
              <a:t> </a:t>
            </a:r>
            <a:endParaRPr lang="en-PH" dirty="0">
              <a:solidFill>
                <a:srgbClr val="FDA83E"/>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5" name="Content Placeholder 4"/>
          <p:cNvSpPr>
            <a:spLocks noGrp="1"/>
          </p:cNvSpPr>
          <p:nvPr>
            <p:ph type="body" sz="quarter" idx="10"/>
          </p:nvPr>
        </p:nvSpPr>
        <p:spPr/>
        <p:txBody>
          <a:bodyPr>
            <a:normAutofit/>
          </a:bodyPr>
          <a:lstStyle/>
          <a:p>
            <a:r>
              <a:rPr lang="es-ES" dirty="0"/>
              <a:t>Subir su catálogo</a:t>
            </a:r>
          </a:p>
        </p:txBody>
      </p:sp>
      <p:sp>
        <p:nvSpPr>
          <p:cNvPr id="2" name="Text Placeholder 1">
            <a:extLst>
              <a:ext uri="{FF2B5EF4-FFF2-40B4-BE49-F238E27FC236}">
                <a16:creationId xmlns:a16="http://schemas.microsoft.com/office/drawing/2014/main" id="{D003FEA3-1F11-4FF0-87FA-80ED292E38AB}"/>
              </a:ext>
            </a:extLst>
          </p:cNvPr>
          <p:cNvSpPr>
            <a:spLocks noGrp="1"/>
          </p:cNvSpPr>
          <p:nvPr>
            <p:ph type="body" sz="quarter" idx="11"/>
          </p:nvPr>
        </p:nvSpPr>
        <p:spPr/>
        <p:txBody>
          <a:bodyPr/>
          <a:lstStyle/>
          <a:p>
            <a:pPr marL="0" indent="0">
              <a:buNone/>
            </a:pPr>
            <a:r>
              <a:rPr lang="es-ES" sz="1800" dirty="0">
                <a:latin typeface="Arial" panose="020B0604020202020204" pitchFamily="34" charset="0"/>
              </a:rPr>
              <a:t>Antes de subir un archivo, hay que asegurar que han sido guardados para poder subirlo.  </a:t>
            </a:r>
          </a:p>
          <a:p>
            <a:r>
              <a:rPr lang="es-ES" sz="1800" dirty="0">
                <a:latin typeface="Arial" panose="020B0604020202020204" pitchFamily="34" charset="0"/>
              </a:rPr>
              <a:t>El archivo de contenido o SCF no necesita ser en formato de compresión zip (.zip), antes de subir. Sin embargo, tiene que elegir un tipo de archivo dedicado para los archivos cargados.</a:t>
            </a:r>
          </a:p>
          <a:p>
            <a:r>
              <a:rPr lang="es-ES" sz="1800" dirty="0">
                <a:latin typeface="Arial" panose="020B0604020202020204" pitchFamily="34" charset="0"/>
              </a:rPr>
              <a:t>Se pueden seleccionar los tipos de archivo siguientes en el menú desplegable:</a:t>
            </a:r>
          </a:p>
          <a:p>
            <a:pPr lvl="1">
              <a:buClr>
                <a:srgbClr val="FDA83E"/>
              </a:buClr>
              <a:buFont typeface="Courier New" panose="02070309020205020404" pitchFamily="49" charset="0"/>
              <a:buChar char="o"/>
            </a:pPr>
            <a:r>
              <a:rPr lang="es-ES" sz="1800" dirty="0">
                <a:latin typeface="Arial" panose="020B0604020202020204" pitchFamily="34" charset="0"/>
              </a:rPr>
              <a:t>Archivos de contenido (xlsx, xls, </a:t>
            </a:r>
            <a:r>
              <a:rPr lang="es-ES" sz="1800" dirty="0" err="1">
                <a:latin typeface="Arial" panose="020B0604020202020204" pitchFamily="34" charset="0"/>
              </a:rPr>
              <a:t>txt</a:t>
            </a:r>
            <a:r>
              <a:rPr lang="es-ES" sz="1800" dirty="0">
                <a:latin typeface="Arial" panose="020B0604020202020204" pitchFamily="34" charset="0"/>
              </a:rPr>
              <a:t>)</a:t>
            </a:r>
          </a:p>
          <a:p>
            <a:pPr lvl="1">
              <a:buClr>
                <a:srgbClr val="FDA83E"/>
              </a:buClr>
              <a:buFont typeface="Courier New" panose="02070309020205020404" pitchFamily="49" charset="0"/>
              <a:buChar char="o"/>
            </a:pPr>
            <a:r>
              <a:rPr lang="es-ES" sz="1800" dirty="0">
                <a:latin typeface="Arial" panose="020B0604020202020204" pitchFamily="34" charset="0"/>
              </a:rPr>
              <a:t>Archivos anexos (cualquier tipo de archivo)</a:t>
            </a:r>
          </a:p>
          <a:p>
            <a:r>
              <a:rPr lang="es-ES" sz="1800" dirty="0">
                <a:latin typeface="Arial" panose="020B0604020202020204" pitchFamily="34" charset="0"/>
              </a:rPr>
              <a:t>Los archivos anexos requieren ser en formato de compresión zip.</a:t>
            </a:r>
          </a:p>
          <a:p>
            <a:r>
              <a:rPr lang="es-ES" sz="1800" dirty="0">
                <a:latin typeface="Arial" panose="020B0604020202020204" pitchFamily="34" charset="0"/>
              </a:rPr>
              <a:t>Todos los archivos de contenido deberán tener “_SCF_” en el medio del nombre de fichero, por ejemplo, </a:t>
            </a:r>
            <a:r>
              <a:rPr lang="es-ES" sz="1800" dirty="0" err="1">
                <a:latin typeface="Arial" panose="020B0604020202020204" pitchFamily="34" charset="0"/>
              </a:rPr>
              <a:t>BuyerName_SCF_DDMMYYYY</a:t>
            </a:r>
            <a:r>
              <a:rPr lang="es-ES" sz="1800" dirty="0">
                <a:latin typeface="Arial" panose="020B0604020202020204" pitchFamily="34" charset="0"/>
              </a:rPr>
              <a:t>. </a:t>
            </a:r>
            <a:r>
              <a:rPr lang="es-ES" sz="1800" i="1" dirty="0">
                <a:latin typeface="Arial" panose="020B0604020202020204" pitchFamily="34" charset="0"/>
              </a:rPr>
              <a:t>Esta forma de identificación es necesaria para asegurar que los archivos de contenidos sean cargados y aceptados en </a:t>
            </a:r>
            <a:r>
              <a:rPr lang="es-ES" sz="1800" i="1" dirty="0" err="1">
                <a:latin typeface="Arial" panose="020B0604020202020204" pitchFamily="34" charset="0"/>
              </a:rPr>
              <a:t>Catalog</a:t>
            </a:r>
            <a:r>
              <a:rPr lang="es-ES" sz="1800" i="1" dirty="0">
                <a:latin typeface="Arial" panose="020B0604020202020204" pitchFamily="34" charset="0"/>
              </a:rPr>
              <a:t> Manager. </a:t>
            </a:r>
          </a:p>
          <a:p>
            <a:endParaRPr lang="es-ES" sz="1800" dirty="0"/>
          </a:p>
          <a:p>
            <a:endParaRPr lang="en-PH" sz="18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7D1CA-31D5-4DC3-A750-2CD860E3F897}"/>
              </a:ext>
            </a:extLst>
          </p:cNvPr>
          <p:cNvSpPr>
            <a:spLocks noGrp="1"/>
          </p:cNvSpPr>
          <p:nvPr>
            <p:ph type="body" sz="quarter" idx="11"/>
          </p:nvPr>
        </p:nvSpPr>
        <p:spPr>
          <a:xfrm>
            <a:off x="614398" y="1437141"/>
            <a:ext cx="10551663" cy="4963659"/>
          </a:xfrm>
        </p:spPr>
        <p:txBody>
          <a:bodyPr/>
          <a:lstStyle/>
          <a:p>
            <a:r>
              <a:rPr lang="es-ES" sz="1800" dirty="0">
                <a:latin typeface="Arial" panose="020B0604020202020204" pitchFamily="34" charset="0"/>
              </a:rPr>
              <a:t>Para comenzar el proceso de subida, haga clic en la comilla angular  “Cargar archivos”, la segunda por la izquierda. Elija el tipo de archivo a descargar, teniendo en cuenta que hay que subir primero sus anexos o imágenes.</a:t>
            </a:r>
          </a:p>
          <a:p>
            <a:endParaRPr lang="es-ES" sz="1800" dirty="0">
              <a:latin typeface="Arial" panose="020B0604020202020204" pitchFamily="34" charset="0"/>
            </a:endParaRPr>
          </a:p>
          <a:p>
            <a:endParaRPr lang="es-ES" sz="1800" dirty="0">
              <a:latin typeface="Arial" panose="020B0604020202020204" pitchFamily="34" charset="0"/>
            </a:endParaRPr>
          </a:p>
          <a:p>
            <a:endParaRPr lang="es-ES" sz="1800" dirty="0">
              <a:latin typeface="Arial" panose="020B0604020202020204" pitchFamily="34" charset="0"/>
            </a:endParaRPr>
          </a:p>
          <a:p>
            <a:endParaRPr lang="es-ES" sz="1800" dirty="0">
              <a:latin typeface="Arial" panose="020B0604020202020204" pitchFamily="34" charset="0"/>
            </a:endParaRPr>
          </a:p>
          <a:p>
            <a:endParaRPr lang="es-ES" sz="1800" b="1" i="1" dirty="0">
              <a:latin typeface="Arial" panose="020B0604020202020204" pitchFamily="34" charset="0"/>
            </a:endParaRPr>
          </a:p>
          <a:p>
            <a:endParaRPr lang="es-ES" sz="1800" b="1" i="1" dirty="0">
              <a:latin typeface="Arial" panose="020B0604020202020204" pitchFamily="34" charset="0"/>
            </a:endParaRPr>
          </a:p>
          <a:p>
            <a:endParaRPr lang="es-ES" sz="1800" i="1" dirty="0">
              <a:latin typeface="Arial" panose="020B0604020202020204" pitchFamily="34" charset="0"/>
            </a:endParaRPr>
          </a:p>
          <a:p>
            <a:endParaRPr lang="es-ES" sz="1800" i="1" dirty="0">
              <a:latin typeface="Arial" panose="020B0604020202020204" pitchFamily="34" charset="0"/>
            </a:endParaRPr>
          </a:p>
          <a:p>
            <a:pPr marL="0" indent="0">
              <a:buNone/>
            </a:pPr>
            <a:endParaRPr lang="es-ES" sz="1800" i="1" dirty="0">
              <a:latin typeface="Arial" panose="020B0604020202020204" pitchFamily="34" charset="0"/>
            </a:endParaRPr>
          </a:p>
          <a:p>
            <a:r>
              <a:rPr lang="es-ES" sz="1800" i="1" dirty="0">
                <a:latin typeface="Arial" panose="020B0604020202020204" pitchFamily="34" charset="0"/>
              </a:rPr>
              <a:t>Aviso:</a:t>
            </a:r>
            <a:r>
              <a:rPr lang="es-ES" sz="1800" dirty="0">
                <a:latin typeface="Arial" panose="020B0604020202020204" pitchFamily="34" charset="0"/>
              </a:rPr>
              <a:t> Al seleccionar el archivo, haga clic en “</a:t>
            </a:r>
            <a:r>
              <a:rPr lang="es-ES" sz="1800" dirty="0" err="1">
                <a:latin typeface="Arial" panose="020B0604020202020204" pitchFamily="34" charset="0"/>
              </a:rPr>
              <a:t>Upload</a:t>
            </a:r>
            <a:r>
              <a:rPr lang="es-ES" sz="1800" dirty="0">
                <a:latin typeface="Arial" panose="020B0604020202020204" pitchFamily="34" charset="0"/>
              </a:rPr>
              <a:t>” (Subir) a la hora de subir el catálogo.</a:t>
            </a:r>
          </a:p>
          <a:p>
            <a:endParaRPr lang="es-ES" sz="1800" dirty="0"/>
          </a:p>
          <a:p>
            <a:endParaRPr lang="en-PH" sz="1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714671"/>
            <a:ext cx="7467600" cy="254312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7"/>
          <p:cNvSpPr>
            <a:spLocks noGrp="1"/>
          </p:cNvSpPr>
          <p:nvPr>
            <p:ph type="body" sz="quarter" idx="10"/>
          </p:nvPr>
        </p:nvSpPr>
        <p:spPr/>
        <p:txBody>
          <a:bodyPr>
            <a:normAutofit/>
          </a:bodyPr>
          <a:lstStyle/>
          <a:p>
            <a:r>
              <a:rPr lang="es-ES" dirty="0"/>
              <a:t>Subir su catálogo</a:t>
            </a:r>
          </a:p>
        </p:txBody>
      </p:sp>
      <p:sp>
        <p:nvSpPr>
          <p:cNvPr id="47107" name="Rectangle 2"/>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15" name="Line Callout 2 14"/>
          <p:cNvSpPr/>
          <p:nvPr/>
        </p:nvSpPr>
        <p:spPr>
          <a:xfrm>
            <a:off x="5203029" y="3943216"/>
            <a:ext cx="3643314" cy="595315"/>
          </a:xfrm>
          <a:prstGeom prst="borderCallout2">
            <a:avLst>
              <a:gd name="adj1" fmla="val 49915"/>
              <a:gd name="adj2" fmla="val -331"/>
              <a:gd name="adj3" fmla="val 45463"/>
              <a:gd name="adj4" fmla="val -17394"/>
              <a:gd name="adj5" fmla="val -2634"/>
              <a:gd name="adj6" fmla="val -54022"/>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200" b="1" i="1" dirty="0">
                <a:latin typeface="+mn-lt"/>
              </a:rPr>
              <a:t>Elija el archivo, haciendo clic en “Navegar”</a:t>
            </a:r>
          </a:p>
        </p:txBody>
      </p:sp>
      <p:sp>
        <p:nvSpPr>
          <p:cNvPr id="18" name="Line Callout 2 17"/>
          <p:cNvSpPr/>
          <p:nvPr/>
        </p:nvSpPr>
        <p:spPr>
          <a:xfrm flipH="1">
            <a:off x="6324599" y="2333670"/>
            <a:ext cx="2971800" cy="535601"/>
          </a:xfrm>
          <a:prstGeom prst="borderCallout2">
            <a:avLst>
              <a:gd name="adj1" fmla="val 34620"/>
              <a:gd name="adj2" fmla="val 100993"/>
              <a:gd name="adj3" fmla="val 41250"/>
              <a:gd name="adj4" fmla="val 117333"/>
              <a:gd name="adj5" fmla="val 74921"/>
              <a:gd name="adj6" fmla="val 133091"/>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200" b="1" i="1" dirty="0">
                <a:latin typeface="+mj-lt"/>
              </a:rPr>
              <a:t>Haga clic en “Cargar archivos”</a:t>
            </a:r>
          </a:p>
        </p:txBody>
      </p:sp>
    </p:spTree>
    <p:extLst>
      <p:ext uri="{BB962C8B-B14F-4D97-AF65-F5344CB8AC3E}">
        <p14:creationId xmlns:p14="http://schemas.microsoft.com/office/powerpoint/2010/main" val="3557878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2667001"/>
            <a:ext cx="8915400" cy="276242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5"/>
          <p:cNvSpPr>
            <a:spLocks noGrp="1"/>
          </p:cNvSpPr>
          <p:nvPr>
            <p:ph type="body" sz="quarter" idx="10"/>
          </p:nvPr>
        </p:nvSpPr>
        <p:spPr/>
        <p:txBody>
          <a:bodyPr/>
          <a:lstStyle/>
          <a:p>
            <a:r>
              <a:rPr lang="en-US" dirty="0" err="1"/>
              <a:t>Subir</a:t>
            </a:r>
            <a:r>
              <a:rPr lang="en-US" dirty="0"/>
              <a:t> </a:t>
            </a:r>
            <a:r>
              <a:rPr lang="en-US" dirty="0" err="1"/>
              <a:t>su</a:t>
            </a:r>
            <a:r>
              <a:rPr lang="en-US" dirty="0"/>
              <a:t> </a:t>
            </a:r>
            <a:r>
              <a:rPr lang="en-US" dirty="0" err="1"/>
              <a:t>catálogo</a:t>
            </a:r>
            <a:endParaRPr lang="es-ES" dirty="0"/>
          </a:p>
        </p:txBody>
      </p:sp>
      <p:sp>
        <p:nvSpPr>
          <p:cNvPr id="2" name="Text Placeholder 1">
            <a:extLst>
              <a:ext uri="{FF2B5EF4-FFF2-40B4-BE49-F238E27FC236}">
                <a16:creationId xmlns:a16="http://schemas.microsoft.com/office/drawing/2014/main" id="{1E99B0FC-6EC6-4DC4-922D-61A0DFC651A1}"/>
              </a:ext>
            </a:extLst>
          </p:cNvPr>
          <p:cNvSpPr>
            <a:spLocks noGrp="1"/>
          </p:cNvSpPr>
          <p:nvPr>
            <p:ph type="body" sz="quarter" idx="11"/>
          </p:nvPr>
        </p:nvSpPr>
        <p:spPr>
          <a:xfrm>
            <a:off x="624336" y="1556892"/>
            <a:ext cx="10551663" cy="576708"/>
          </a:xfrm>
        </p:spPr>
        <p:txBody>
          <a:bodyPr/>
          <a:lstStyle/>
          <a:p>
            <a:r>
              <a:rPr lang="es-ES" dirty="0">
                <a:latin typeface="Arial" panose="020B0604020202020204" pitchFamily="34" charset="0"/>
              </a:rPr>
              <a:t>Una vez subido el archivo, lo verá incluido bajo el tipo seleccionado.</a:t>
            </a:r>
          </a:p>
          <a:p>
            <a:pPr marL="0" indent="0">
              <a:buNone/>
            </a:pPr>
            <a:endParaRPr lang="es-ES" dirty="0"/>
          </a:p>
          <a:p>
            <a:endParaRPr lang="en-PH" dirty="0"/>
          </a:p>
        </p:txBody>
      </p:sp>
      <p:sp>
        <p:nvSpPr>
          <p:cNvPr id="47107" name="Rectangle 2"/>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13" name="Line Callout 2 12"/>
          <p:cNvSpPr/>
          <p:nvPr/>
        </p:nvSpPr>
        <p:spPr>
          <a:xfrm flipH="1">
            <a:off x="7467600" y="3429000"/>
            <a:ext cx="2819400" cy="476433"/>
          </a:xfrm>
          <a:prstGeom prst="borderCallout2">
            <a:avLst>
              <a:gd name="adj1" fmla="val 103570"/>
              <a:gd name="adj2" fmla="val 51512"/>
              <a:gd name="adj3" fmla="val 232286"/>
              <a:gd name="adj4" fmla="val 51168"/>
              <a:gd name="adj5" fmla="val 233198"/>
              <a:gd name="adj6" fmla="val 117880"/>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Tipos de archivo del catálogo</a:t>
            </a:r>
          </a:p>
        </p:txBody>
      </p:sp>
    </p:spTree>
    <p:extLst>
      <p:ext uri="{BB962C8B-B14F-4D97-AF65-F5344CB8AC3E}">
        <p14:creationId xmlns:p14="http://schemas.microsoft.com/office/powerpoint/2010/main" val="1029663467"/>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5" name="Content Placeholder 4"/>
          <p:cNvSpPr>
            <a:spLocks noGrp="1"/>
          </p:cNvSpPr>
          <p:nvPr>
            <p:ph type="body" sz="quarter" idx="10"/>
          </p:nvPr>
        </p:nvSpPr>
        <p:spPr/>
        <p:txBody>
          <a:bodyPr/>
          <a:lstStyle/>
          <a:p>
            <a:r>
              <a:rPr lang="en-US" dirty="0" err="1"/>
              <a:t>Subir</a:t>
            </a:r>
            <a:r>
              <a:rPr lang="en-US" dirty="0"/>
              <a:t> </a:t>
            </a:r>
            <a:r>
              <a:rPr lang="en-US" dirty="0" err="1"/>
              <a:t>su</a:t>
            </a:r>
            <a:r>
              <a:rPr lang="en-US" dirty="0"/>
              <a:t> </a:t>
            </a:r>
            <a:r>
              <a:rPr lang="en-US" dirty="0" err="1"/>
              <a:t>catálogo</a:t>
            </a:r>
            <a:endParaRPr lang="es-ES" dirty="0"/>
          </a:p>
        </p:txBody>
      </p:sp>
      <p:sp>
        <p:nvSpPr>
          <p:cNvPr id="2" name="Text Placeholder 1">
            <a:extLst>
              <a:ext uri="{FF2B5EF4-FFF2-40B4-BE49-F238E27FC236}">
                <a16:creationId xmlns:a16="http://schemas.microsoft.com/office/drawing/2014/main" id="{14B999BD-7C87-476C-A10B-59526BD145C8}"/>
              </a:ext>
            </a:extLst>
          </p:cNvPr>
          <p:cNvSpPr>
            <a:spLocks noGrp="1"/>
          </p:cNvSpPr>
          <p:nvPr>
            <p:ph type="body" sz="quarter" idx="11"/>
          </p:nvPr>
        </p:nvSpPr>
        <p:spPr/>
        <p:txBody>
          <a:bodyPr/>
          <a:lstStyle/>
          <a:p>
            <a:r>
              <a:rPr lang="es-ES" dirty="0">
                <a:latin typeface="Arial" panose="020B0604020202020204" pitchFamily="34" charset="0"/>
              </a:rPr>
              <a:t>Por último, haga clic en “Archivos procesados” para proceder a la subida de su catálogo.</a:t>
            </a:r>
          </a:p>
          <a:p>
            <a:pPr marL="0" indent="0">
              <a:buNone/>
            </a:pPr>
            <a:endParaRPr lang="es-ES" dirty="0"/>
          </a:p>
          <a:p>
            <a:endParaRPr lang="en-P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743200"/>
            <a:ext cx="8991600" cy="284308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Line Callout 2 10"/>
          <p:cNvSpPr/>
          <p:nvPr/>
        </p:nvSpPr>
        <p:spPr>
          <a:xfrm>
            <a:off x="3810000" y="4267200"/>
            <a:ext cx="1816399" cy="793206"/>
          </a:xfrm>
          <a:prstGeom prst="borderCallout2">
            <a:avLst>
              <a:gd name="adj1" fmla="val 15409"/>
              <a:gd name="adj2" fmla="val -1767"/>
              <a:gd name="adj3" fmla="val 18750"/>
              <a:gd name="adj4" fmla="val -16667"/>
              <a:gd name="adj5" fmla="val 100800"/>
              <a:gd name="adj6" fmla="val -60620"/>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Haga clic en “Archivos procesados”</a:t>
            </a:r>
          </a:p>
        </p:txBody>
      </p:sp>
      <p:sp>
        <p:nvSpPr>
          <p:cNvPr id="8" name="Line Callout 2 7"/>
          <p:cNvSpPr/>
          <p:nvPr/>
        </p:nvSpPr>
        <p:spPr>
          <a:xfrm flipH="1">
            <a:off x="7251400" y="3962400"/>
            <a:ext cx="2883199" cy="469765"/>
          </a:xfrm>
          <a:prstGeom prst="borderCallout2">
            <a:avLst>
              <a:gd name="adj1" fmla="val 103254"/>
              <a:gd name="adj2" fmla="val 50123"/>
              <a:gd name="adj3" fmla="val 190563"/>
              <a:gd name="adj4" fmla="val 61979"/>
              <a:gd name="adj5" fmla="val 235664"/>
              <a:gd name="adj6" fmla="val 101136"/>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Tipos de archivo del catálogo</a:t>
            </a:r>
          </a:p>
        </p:txBody>
      </p:sp>
    </p:spTree>
    <p:extLst>
      <p:ext uri="{BB962C8B-B14F-4D97-AF65-F5344CB8AC3E}">
        <p14:creationId xmlns:p14="http://schemas.microsoft.com/office/powerpoint/2010/main" val="3088197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EBB3B02-398B-4E68-85F1-D5FCEEEA5A0F}"/>
              </a:ext>
            </a:extLst>
          </p:cNvPr>
          <p:cNvSpPr>
            <a:spLocks noGrp="1"/>
          </p:cNvSpPr>
          <p:nvPr>
            <p:ph type="body" sz="quarter" idx="10"/>
          </p:nvPr>
        </p:nvSpPr>
        <p:spPr/>
        <p:txBody>
          <a:bodyPr/>
          <a:lstStyle/>
          <a:p>
            <a:r>
              <a:rPr lang="en-US" dirty="0" err="1">
                <a:latin typeface="Arial" panose="020B0604020202020204" pitchFamily="34" charset="0"/>
                <a:cs typeface="Arial" pitchFamily="34" charset="0"/>
              </a:rPr>
              <a:t>Resumen</a:t>
            </a:r>
            <a:r>
              <a:rPr lang="en-US" dirty="0">
                <a:latin typeface="Arial" panose="020B0604020202020204" pitchFamily="34" charset="0"/>
                <a:cs typeface="Arial" pitchFamily="34" charset="0"/>
              </a:rPr>
              <a:t> del Catalog Manager</a:t>
            </a:r>
            <a:endParaRPr lang="en-PH" dirty="0"/>
          </a:p>
        </p:txBody>
      </p:sp>
      <p:sp>
        <p:nvSpPr>
          <p:cNvPr id="4" name="Rectangle 48"/>
          <p:cNvSpPr>
            <a:spLocks noChangeArrowheads="1"/>
          </p:cNvSpPr>
          <p:nvPr/>
        </p:nvSpPr>
        <p:spPr bwMode="auto">
          <a:xfrm>
            <a:off x="1295400" y="1676400"/>
            <a:ext cx="2362200" cy="4953000"/>
          </a:xfrm>
          <a:prstGeom prst="rect">
            <a:avLst/>
          </a:prstGeom>
          <a:solidFill>
            <a:schemeClr val="bg1">
              <a:lumMod val="95000"/>
            </a:schemeClr>
          </a:solidFill>
          <a:ln>
            <a:noFill/>
          </a:ln>
          <a:effec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US" altLang="en-US" dirty="0">
              <a:latin typeface="+mj-lt"/>
            </a:endParaRPr>
          </a:p>
        </p:txBody>
      </p:sp>
      <p:sp>
        <p:nvSpPr>
          <p:cNvPr id="5" name="Rectangle 50"/>
          <p:cNvSpPr>
            <a:spLocks noChangeArrowheads="1"/>
          </p:cNvSpPr>
          <p:nvPr/>
        </p:nvSpPr>
        <p:spPr bwMode="auto">
          <a:xfrm>
            <a:off x="7543800" y="1676400"/>
            <a:ext cx="2362200" cy="4953000"/>
          </a:xfrm>
          <a:prstGeom prst="rect">
            <a:avLst/>
          </a:prstGeom>
          <a:solidFill>
            <a:schemeClr val="bg1">
              <a:lumMod val="95000"/>
            </a:schemeClr>
          </a:solidFill>
          <a:ln>
            <a:noFill/>
          </a:ln>
          <a:effec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altLang="en-US" dirty="0">
              <a:latin typeface="+mj-lt"/>
            </a:endParaRPr>
          </a:p>
        </p:txBody>
      </p:sp>
      <p:sp>
        <p:nvSpPr>
          <p:cNvPr id="6" name="Rectangle 51"/>
          <p:cNvSpPr>
            <a:spLocks noChangeArrowheads="1"/>
          </p:cNvSpPr>
          <p:nvPr/>
        </p:nvSpPr>
        <p:spPr bwMode="auto">
          <a:xfrm>
            <a:off x="3733800" y="1676400"/>
            <a:ext cx="3733800" cy="4953000"/>
          </a:xfrm>
          <a:prstGeom prst="rect">
            <a:avLst/>
          </a:prstGeom>
          <a:gradFill rotWithShape="0">
            <a:gsLst>
              <a:gs pos="0">
                <a:srgbClr val="FFFFFF"/>
              </a:gs>
              <a:gs pos="100000">
                <a:srgbClr val="CCCCCC"/>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US" altLang="en-US" dirty="0">
              <a:latin typeface="+mj-lt"/>
            </a:endParaRPr>
          </a:p>
        </p:txBody>
      </p:sp>
      <p:sp>
        <p:nvSpPr>
          <p:cNvPr id="7" name="Text Box 66"/>
          <p:cNvSpPr txBox="1">
            <a:spLocks noChangeArrowheads="1"/>
          </p:cNvSpPr>
          <p:nvPr/>
        </p:nvSpPr>
        <p:spPr bwMode="auto">
          <a:xfrm>
            <a:off x="7788015" y="1295400"/>
            <a:ext cx="18801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r>
              <a:rPr lang="en-US" altLang="en-US" sz="1600" b="1" dirty="0">
                <a:latin typeface="+mj-lt"/>
              </a:rPr>
              <a:t>EL PROVEEDOR</a:t>
            </a:r>
            <a:endParaRPr lang="en-US" altLang="en-US" b="1" dirty="0">
              <a:latin typeface="+mj-lt"/>
            </a:endParaRPr>
          </a:p>
        </p:txBody>
      </p:sp>
      <p:sp>
        <p:nvSpPr>
          <p:cNvPr id="8" name="Text Box 75"/>
          <p:cNvSpPr txBox="1">
            <a:spLocks noChangeArrowheads="1"/>
          </p:cNvSpPr>
          <p:nvPr/>
        </p:nvSpPr>
        <p:spPr bwMode="auto">
          <a:xfrm>
            <a:off x="4357120" y="1295400"/>
            <a:ext cx="23795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r>
              <a:rPr lang="en-US" altLang="en-US" sz="1600" b="1" dirty="0">
                <a:latin typeface="+mj-lt"/>
              </a:rPr>
              <a:t>LA RED DE NEGOCIO</a:t>
            </a:r>
            <a:endParaRPr lang="en-US" altLang="en-US" dirty="0">
              <a:latin typeface="+mj-lt"/>
            </a:endParaRPr>
          </a:p>
        </p:txBody>
      </p:sp>
      <p:sp>
        <p:nvSpPr>
          <p:cNvPr id="9" name="Text Box 66"/>
          <p:cNvSpPr txBox="1">
            <a:spLocks noChangeArrowheads="1"/>
          </p:cNvSpPr>
          <p:nvPr/>
        </p:nvSpPr>
        <p:spPr bwMode="auto">
          <a:xfrm>
            <a:off x="1713948" y="1295400"/>
            <a:ext cx="1447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r>
              <a:rPr lang="en-US" altLang="en-US" sz="1600" b="1" dirty="0">
                <a:latin typeface="+mj-lt"/>
              </a:rPr>
              <a:t>EL CLIENTE</a:t>
            </a:r>
            <a:endParaRPr lang="en-US" altLang="en-US" dirty="0">
              <a:latin typeface="+mj-lt"/>
            </a:endParaRPr>
          </a:p>
        </p:txBody>
      </p:sp>
      <p:sp>
        <p:nvSpPr>
          <p:cNvPr id="11" name="Line 117"/>
          <p:cNvSpPr>
            <a:spLocks noChangeShapeType="1"/>
          </p:cNvSpPr>
          <p:nvPr/>
        </p:nvSpPr>
        <p:spPr bwMode="auto">
          <a:xfrm flipH="1">
            <a:off x="4940300" y="2490789"/>
            <a:ext cx="576262" cy="250825"/>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mj-lt"/>
            </a:endParaRPr>
          </a:p>
        </p:txBody>
      </p:sp>
      <p:sp>
        <p:nvSpPr>
          <p:cNvPr id="12" name="Text Box 36"/>
          <p:cNvSpPr txBox="1">
            <a:spLocks noChangeArrowheads="1"/>
          </p:cNvSpPr>
          <p:nvPr/>
        </p:nvSpPr>
        <p:spPr bwMode="auto">
          <a:xfrm>
            <a:off x="4496493" y="1653431"/>
            <a:ext cx="1672853" cy="246221"/>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333333">
                      <a:alpha val="50000"/>
                    </a:srgbClr>
                  </a:outerShdw>
                </a:effectLst>
              </a14:hiddenEffects>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FFFFFF"/>
              </a:buClr>
              <a:buNone/>
            </a:pPr>
            <a:r>
              <a:rPr lang="es-ES" altLang="en-US" sz="1000" b="1" dirty="0" err="1">
                <a:latin typeface="+mj-lt"/>
              </a:rPr>
              <a:t>Search</a:t>
            </a:r>
            <a:r>
              <a:rPr lang="es-ES" altLang="en-US" sz="1000" b="1" dirty="0">
                <a:latin typeface="+mj-lt"/>
              </a:rPr>
              <a:t> (Búsqueda)</a:t>
            </a: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1687" y="1882031"/>
            <a:ext cx="1905000"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Box 36"/>
          <p:cNvSpPr txBox="1">
            <a:spLocks noChangeArrowheads="1"/>
          </p:cNvSpPr>
          <p:nvPr/>
        </p:nvSpPr>
        <p:spPr bwMode="auto">
          <a:xfrm>
            <a:off x="4670425" y="3526383"/>
            <a:ext cx="1236663" cy="244475"/>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333333">
                      <a:alpha val="50000"/>
                    </a:srgbClr>
                  </a:outerShdw>
                </a:effectLst>
              </a14:hiddenEffects>
            </a:ext>
          </a:extLst>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FFFFFF"/>
              </a:buClr>
              <a:buNone/>
            </a:pPr>
            <a:r>
              <a:rPr lang="de-DE" altLang="en-US" sz="1000" b="1" dirty="0">
                <a:latin typeface="+mj-lt"/>
              </a:rPr>
              <a:t>Portal</a:t>
            </a:r>
          </a:p>
        </p:txBody>
      </p:sp>
      <p:sp>
        <p:nvSpPr>
          <p:cNvPr id="17" name="Line 72"/>
          <p:cNvSpPr>
            <a:spLocks noChangeShapeType="1"/>
          </p:cNvSpPr>
          <p:nvPr/>
        </p:nvSpPr>
        <p:spPr bwMode="auto">
          <a:xfrm rot="21304459" flipH="1">
            <a:off x="5588278" y="4975240"/>
            <a:ext cx="36863" cy="426560"/>
          </a:xfrm>
          <a:prstGeom prst="line">
            <a:avLst/>
          </a:prstGeom>
          <a:noFill/>
          <a:ln w="25400">
            <a:solidFill>
              <a:srgbClr val="0066CC"/>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latin typeface="+mj-lt"/>
            </a:endParaRPr>
          </a:p>
        </p:txBody>
      </p:sp>
      <p:sp>
        <p:nvSpPr>
          <p:cNvPr id="18" name="TextBox 53"/>
          <p:cNvSpPr txBox="1">
            <a:spLocks noChangeArrowheads="1"/>
          </p:cNvSpPr>
          <p:nvPr/>
        </p:nvSpPr>
        <p:spPr bwMode="auto">
          <a:xfrm>
            <a:off x="1295400" y="1913928"/>
            <a:ext cx="2362200" cy="2246769"/>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marL="171450" indent="-171450" eaLnBrk="1" hangingPunct="1">
              <a:buClr>
                <a:srgbClr val="77B800"/>
              </a:buClr>
              <a:buFont typeface="Wingdings" panose="05000000000000000000" pitchFamily="2" charset="2"/>
              <a:buChar char="ü"/>
            </a:pPr>
            <a:r>
              <a:rPr lang="es-ES" altLang="en-US" sz="1000" b="1" dirty="0">
                <a:latin typeface="+mj-lt"/>
              </a:rPr>
              <a:t>Recibe catálogos de proveedor nuevos y actualizados</a:t>
            </a:r>
          </a:p>
          <a:p>
            <a:pPr marL="171450" indent="-171450" eaLnBrk="1" hangingPunct="1">
              <a:buClr>
                <a:srgbClr val="77B800"/>
              </a:buClr>
              <a:buFont typeface="Wingdings" panose="05000000000000000000" pitchFamily="2" charset="2"/>
              <a:buChar char="ü"/>
            </a:pPr>
            <a:r>
              <a:rPr lang="es-ES" altLang="en-US" sz="1000" b="1" dirty="0">
                <a:latin typeface="+mj-lt"/>
              </a:rPr>
              <a:t>Enriquecimiento del catálogo a través del mapeo y los valores de propuesta</a:t>
            </a:r>
          </a:p>
          <a:p>
            <a:pPr marL="171450" indent="-171450" eaLnBrk="1" hangingPunct="1">
              <a:buClr>
                <a:srgbClr val="77B800"/>
              </a:buClr>
              <a:buFont typeface="Wingdings" panose="05000000000000000000" pitchFamily="2" charset="2"/>
              <a:buChar char="ü"/>
            </a:pPr>
            <a:r>
              <a:rPr lang="es-ES" altLang="en-US" sz="1000" b="1" dirty="0">
                <a:latin typeface="+mj-lt"/>
              </a:rPr>
              <a:t>Informes de diferencia detallados</a:t>
            </a:r>
          </a:p>
          <a:p>
            <a:pPr marL="171450" indent="-171450" eaLnBrk="1" hangingPunct="1">
              <a:buClr>
                <a:srgbClr val="77B800"/>
              </a:buClr>
              <a:buFont typeface="Wingdings" panose="05000000000000000000" pitchFamily="2" charset="2"/>
              <a:buChar char="ü"/>
            </a:pPr>
            <a:r>
              <a:rPr lang="es-ES" altLang="en-US" sz="1000" b="1" dirty="0">
                <a:latin typeface="+mj-lt"/>
              </a:rPr>
              <a:t>(online, descargado)</a:t>
            </a:r>
          </a:p>
          <a:p>
            <a:pPr marL="171450" indent="-171450" eaLnBrk="1" hangingPunct="1">
              <a:buClr>
                <a:srgbClr val="77B800"/>
              </a:buClr>
              <a:buFont typeface="Wingdings" panose="05000000000000000000" pitchFamily="2" charset="2"/>
              <a:buChar char="ü"/>
            </a:pPr>
            <a:r>
              <a:rPr lang="es-ES" altLang="en-US" sz="1000" b="1" dirty="0">
                <a:latin typeface="+mj-lt"/>
              </a:rPr>
              <a:t>Navegador de catálogo con aprobación y estado de diferencia permitido por filtros </a:t>
            </a:r>
          </a:p>
          <a:p>
            <a:pPr marL="171450" indent="-171450" eaLnBrk="1" hangingPunct="1">
              <a:buClr>
                <a:srgbClr val="77B800"/>
              </a:buClr>
              <a:buFont typeface="Wingdings" panose="05000000000000000000" pitchFamily="2" charset="2"/>
              <a:buChar char="ü"/>
            </a:pPr>
            <a:r>
              <a:rPr lang="es-ES" altLang="en-US" sz="1000" b="1" dirty="0">
                <a:latin typeface="+mj-lt"/>
              </a:rPr>
              <a:t>Descarga de formatos de catálogo, p.ej. Archivo de validación</a:t>
            </a:r>
            <a:endParaRPr lang="en-US" altLang="en-US" sz="900" b="1" dirty="0">
              <a:latin typeface="+mj-lt"/>
            </a:endParaRPr>
          </a:p>
        </p:txBody>
      </p:sp>
      <p:pic>
        <p:nvPicPr>
          <p:cNvPr id="20" name="Picture 60" descr="Buyer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0169" y="4321281"/>
            <a:ext cx="11430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1"/>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033070" y="5432963"/>
            <a:ext cx="11295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Line 91"/>
          <p:cNvSpPr>
            <a:spLocks noChangeShapeType="1"/>
          </p:cNvSpPr>
          <p:nvPr/>
        </p:nvSpPr>
        <p:spPr bwMode="auto">
          <a:xfrm flipH="1">
            <a:off x="2804561" y="4966763"/>
            <a:ext cx="1704975" cy="0"/>
          </a:xfrm>
          <a:prstGeom prst="line">
            <a:avLst/>
          </a:prstGeom>
          <a:noFill/>
          <a:ln w="25400">
            <a:solidFill>
              <a:srgbClr val="0066CC"/>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latin typeface="+mj-lt"/>
            </a:endParaRPr>
          </a:p>
        </p:txBody>
      </p:sp>
      <p:sp>
        <p:nvSpPr>
          <p:cNvPr id="23" name="Textfeld 59"/>
          <p:cNvSpPr txBox="1">
            <a:spLocks noChangeArrowheads="1"/>
          </p:cNvSpPr>
          <p:nvPr/>
        </p:nvSpPr>
        <p:spPr bwMode="auto">
          <a:xfrm>
            <a:off x="2977092" y="5024415"/>
            <a:ext cx="152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None/>
            </a:pPr>
            <a:r>
              <a:rPr lang="es-ES" altLang="en-US" sz="1200" b="1" dirty="0">
                <a:latin typeface="+mj-lt"/>
              </a:rPr>
              <a:t>Verifica y aprueba cambios en el catálogo</a:t>
            </a:r>
            <a:endParaRPr lang="de-DE" altLang="en-US" sz="1200" b="1" dirty="0">
              <a:latin typeface="+mj-lt"/>
            </a:endParaRPr>
          </a:p>
        </p:txBody>
      </p:sp>
      <p:sp>
        <p:nvSpPr>
          <p:cNvPr id="24" name="Line 72"/>
          <p:cNvSpPr>
            <a:spLocks noChangeShapeType="1"/>
          </p:cNvSpPr>
          <p:nvPr/>
        </p:nvSpPr>
        <p:spPr bwMode="auto">
          <a:xfrm rot="21304459" flipH="1">
            <a:off x="5538005" y="2878996"/>
            <a:ext cx="61702" cy="824708"/>
          </a:xfrm>
          <a:prstGeom prst="line">
            <a:avLst/>
          </a:prstGeom>
          <a:noFill/>
          <a:ln w="25400">
            <a:solidFill>
              <a:srgbClr val="0066CC"/>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latin typeface="+mj-lt"/>
            </a:endParaRPr>
          </a:p>
        </p:txBody>
      </p:sp>
      <p:sp>
        <p:nvSpPr>
          <p:cNvPr id="25" name="Textfeld 59"/>
          <p:cNvSpPr txBox="1">
            <a:spLocks noChangeArrowheads="1"/>
          </p:cNvSpPr>
          <p:nvPr/>
        </p:nvSpPr>
        <p:spPr bwMode="auto">
          <a:xfrm>
            <a:off x="5600701" y="3090226"/>
            <a:ext cx="1525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buNone/>
            </a:pPr>
            <a:r>
              <a:rPr lang="de-DE" altLang="en-US" sz="1200" b="1" dirty="0">
                <a:latin typeface="+mj-lt"/>
              </a:rPr>
              <a:t>Catálogos aprobados</a:t>
            </a:r>
          </a:p>
        </p:txBody>
      </p:sp>
      <p:sp>
        <p:nvSpPr>
          <p:cNvPr id="26" name="TextBox 53"/>
          <p:cNvSpPr txBox="1">
            <a:spLocks noChangeArrowheads="1"/>
          </p:cNvSpPr>
          <p:nvPr/>
        </p:nvSpPr>
        <p:spPr bwMode="auto">
          <a:xfrm>
            <a:off x="7543800" y="1880577"/>
            <a:ext cx="2362200" cy="240065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marL="177800" indent="-177800">
              <a:buClr>
                <a:srgbClr val="77B800"/>
              </a:buClr>
              <a:buFont typeface="Wingdings" panose="05000000000000000000" pitchFamily="2" charset="2"/>
              <a:buChar char="ü"/>
            </a:pPr>
            <a:r>
              <a:rPr lang="es-ES" sz="1000" b="1" dirty="0">
                <a:latin typeface="+mj-lt"/>
                <a:cs typeface="Arial"/>
              </a:rPr>
              <a:t>Subir plantillas de contenido (CSV, XLS, XML) online o por FTP.</a:t>
            </a:r>
          </a:p>
          <a:p>
            <a:pPr marL="177800" indent="-177800">
              <a:buClr>
                <a:srgbClr val="77B800"/>
              </a:buClr>
              <a:buFont typeface="Wingdings" panose="05000000000000000000" pitchFamily="2" charset="2"/>
              <a:buChar char="ü"/>
            </a:pPr>
            <a:r>
              <a:rPr lang="es-ES" sz="1000" b="1" dirty="0">
                <a:latin typeface="+mj-lt"/>
                <a:cs typeface="Arial"/>
              </a:rPr>
              <a:t>Validación de contenido basada en la rutina de verificación del cliente. </a:t>
            </a:r>
          </a:p>
          <a:p>
            <a:pPr marL="177800" indent="-177800">
              <a:buClr>
                <a:srgbClr val="77B800"/>
              </a:buClr>
              <a:buFont typeface="Wingdings" panose="05000000000000000000" pitchFamily="2" charset="2"/>
              <a:buChar char="ü"/>
            </a:pPr>
            <a:r>
              <a:rPr lang="es-ES" sz="1000" b="1" dirty="0">
                <a:latin typeface="+mj-lt"/>
                <a:cs typeface="Arial"/>
              </a:rPr>
              <a:t>Informes de diferencia y errores detallados (online, descarga, email)</a:t>
            </a:r>
          </a:p>
          <a:p>
            <a:pPr marL="177800" indent="-177800">
              <a:buClr>
                <a:srgbClr val="77B800"/>
              </a:buClr>
              <a:buFont typeface="Wingdings" panose="05000000000000000000" pitchFamily="2" charset="2"/>
              <a:buChar char="ü"/>
            </a:pPr>
            <a:r>
              <a:rPr lang="es-ES" sz="1000" b="1" dirty="0">
                <a:latin typeface="+mj-lt"/>
                <a:cs typeface="Arial"/>
              </a:rPr>
              <a:t>Descarga de plantillas y archivos de catálogos previos</a:t>
            </a:r>
          </a:p>
          <a:p>
            <a:pPr marL="177800" indent="-177800">
              <a:buClr>
                <a:srgbClr val="77B800"/>
              </a:buClr>
              <a:buFont typeface="Wingdings" panose="05000000000000000000" pitchFamily="2" charset="2"/>
              <a:buChar char="ü"/>
            </a:pPr>
            <a:r>
              <a:rPr lang="es-ES" sz="1000" b="1" dirty="0">
                <a:latin typeface="+mj-lt"/>
                <a:cs typeface="Arial"/>
              </a:rPr>
              <a:t>Enriquecimiento del catálogo (valores de propuesta, mapeo)</a:t>
            </a:r>
          </a:p>
          <a:p>
            <a:pPr marL="177800" indent="-177800">
              <a:buClr>
                <a:srgbClr val="77B800"/>
              </a:buClr>
              <a:buFont typeface="Wingdings" panose="05000000000000000000" pitchFamily="2" charset="2"/>
              <a:buChar char="ü"/>
            </a:pPr>
            <a:r>
              <a:rPr lang="es-ES" sz="1000" b="1" dirty="0">
                <a:latin typeface="+mj-lt"/>
                <a:cs typeface="Arial"/>
              </a:rPr>
              <a:t>Lanzamiento de catálogos de cliente</a:t>
            </a:r>
            <a:endParaRPr lang="en-US" altLang="en-US" sz="900" b="1" dirty="0">
              <a:latin typeface="+mj-lt"/>
            </a:endParaRPr>
          </a:p>
        </p:txBody>
      </p:sp>
      <p:pic>
        <p:nvPicPr>
          <p:cNvPr id="2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17532" y="3792830"/>
            <a:ext cx="1905000" cy="1166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 Box 80"/>
          <p:cNvSpPr txBox="1">
            <a:spLocks noChangeArrowheads="1"/>
          </p:cNvSpPr>
          <p:nvPr/>
        </p:nvSpPr>
        <p:spPr bwMode="auto">
          <a:xfrm>
            <a:off x="1634708" y="5009830"/>
            <a:ext cx="13917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None/>
            </a:pPr>
            <a:r>
              <a:rPr lang="es-ES" altLang="en-US" sz="1200" b="1" dirty="0">
                <a:latin typeface="+mj-lt"/>
              </a:rPr>
              <a:t>Comprador en el Portal Hubwoo</a:t>
            </a:r>
          </a:p>
        </p:txBody>
      </p:sp>
      <p:sp>
        <p:nvSpPr>
          <p:cNvPr id="10" name="Text Box 80"/>
          <p:cNvSpPr txBox="1">
            <a:spLocks noChangeArrowheads="1"/>
          </p:cNvSpPr>
          <p:nvPr/>
        </p:nvSpPr>
        <p:spPr bwMode="auto">
          <a:xfrm>
            <a:off x="8410575" y="5371062"/>
            <a:ext cx="1382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None/>
            </a:pPr>
            <a:r>
              <a:rPr lang="es-ES" altLang="en-US" sz="1200" b="1" dirty="0">
                <a:latin typeface="+mj-lt"/>
              </a:rPr>
              <a:t>Proveedor en</a:t>
            </a:r>
          </a:p>
          <a:p>
            <a:pPr algn="ctr" eaLnBrk="1" hangingPunct="1">
              <a:buNone/>
            </a:pPr>
            <a:r>
              <a:rPr lang="es-ES" altLang="en-US" sz="1200" b="1" dirty="0">
                <a:latin typeface="+mj-lt"/>
              </a:rPr>
              <a:t>el Portal Hubwoo</a:t>
            </a:r>
          </a:p>
        </p:txBody>
      </p:sp>
      <p:sp>
        <p:nvSpPr>
          <p:cNvPr id="13" name="Line 91"/>
          <p:cNvSpPr>
            <a:spLocks noChangeShapeType="1"/>
          </p:cNvSpPr>
          <p:nvPr/>
        </p:nvSpPr>
        <p:spPr bwMode="auto">
          <a:xfrm flipH="1">
            <a:off x="6564313" y="4994823"/>
            <a:ext cx="1704975" cy="0"/>
          </a:xfrm>
          <a:prstGeom prst="line">
            <a:avLst/>
          </a:prstGeom>
          <a:noFill/>
          <a:ln w="25400">
            <a:solidFill>
              <a:srgbClr val="0066CC"/>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dirty="0">
              <a:latin typeface="+mj-lt"/>
            </a:endParaRPr>
          </a:p>
        </p:txBody>
      </p:sp>
      <p:sp>
        <p:nvSpPr>
          <p:cNvPr id="14" name="Textfeld 59"/>
          <p:cNvSpPr txBox="1">
            <a:spLocks noChangeArrowheads="1"/>
          </p:cNvSpPr>
          <p:nvPr/>
        </p:nvSpPr>
        <p:spPr bwMode="auto">
          <a:xfrm>
            <a:off x="6611937" y="5089706"/>
            <a:ext cx="188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None/>
            </a:pPr>
            <a:r>
              <a:rPr lang="de-DE" altLang="en-US" sz="1200" b="1" dirty="0">
                <a:latin typeface="+mj-lt"/>
              </a:rPr>
              <a:t>Sube y dirige catálogos</a:t>
            </a:r>
          </a:p>
        </p:txBody>
      </p:sp>
      <p:pic>
        <p:nvPicPr>
          <p:cNvPr id="19" name="Picture 57" descr="Supplier Ic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7887" y="4553498"/>
            <a:ext cx="10350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2935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048000"/>
            <a:ext cx="9012382" cy="2438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107" name="Rectangle 2"/>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latin typeface="Arial" panose="020B0604020202020204" pitchFamily="34" charset="0"/>
            </a:endParaRPr>
          </a:p>
        </p:txBody>
      </p:sp>
      <p:sp>
        <p:nvSpPr>
          <p:cNvPr id="5" name="Content Placeholder 4"/>
          <p:cNvSpPr>
            <a:spLocks noGrp="1"/>
          </p:cNvSpPr>
          <p:nvPr>
            <p:ph type="body" sz="quarter" idx="10"/>
          </p:nvPr>
        </p:nvSpPr>
        <p:spPr/>
        <p:txBody>
          <a:bodyPr/>
          <a:lstStyle/>
          <a:p>
            <a:r>
              <a:rPr lang="en-US" dirty="0" err="1"/>
              <a:t>Subir</a:t>
            </a:r>
            <a:r>
              <a:rPr lang="en-US" dirty="0"/>
              <a:t> </a:t>
            </a:r>
            <a:r>
              <a:rPr lang="en-US" dirty="0" err="1"/>
              <a:t>su</a:t>
            </a:r>
            <a:r>
              <a:rPr lang="en-US" dirty="0"/>
              <a:t> </a:t>
            </a:r>
            <a:r>
              <a:rPr lang="en-US" dirty="0" err="1"/>
              <a:t>catálogo</a:t>
            </a:r>
            <a:endParaRPr lang="es-ES" dirty="0"/>
          </a:p>
        </p:txBody>
      </p:sp>
      <p:sp>
        <p:nvSpPr>
          <p:cNvPr id="2" name="Text Placeholder 1">
            <a:extLst>
              <a:ext uri="{FF2B5EF4-FFF2-40B4-BE49-F238E27FC236}">
                <a16:creationId xmlns:a16="http://schemas.microsoft.com/office/drawing/2014/main" id="{ECF586A5-3A06-408B-8439-A22BB23579DB}"/>
              </a:ext>
            </a:extLst>
          </p:cNvPr>
          <p:cNvSpPr>
            <a:spLocks noGrp="1"/>
          </p:cNvSpPr>
          <p:nvPr>
            <p:ph type="body" sz="quarter" idx="11"/>
          </p:nvPr>
        </p:nvSpPr>
        <p:spPr/>
        <p:txBody>
          <a:bodyPr/>
          <a:lstStyle/>
          <a:p>
            <a:r>
              <a:rPr lang="es-ES" dirty="0">
                <a:latin typeface="Arial" panose="020B0604020202020204" pitchFamily="34" charset="0"/>
              </a:rPr>
              <a:t>Un mensaje de confirmación aparecerá en la comilla angular de “</a:t>
            </a:r>
            <a:r>
              <a:rPr lang="es-ES" dirty="0" err="1">
                <a:latin typeface="Arial" panose="020B0604020202020204" pitchFamily="34" charset="0"/>
              </a:rPr>
              <a:t>Upload</a:t>
            </a:r>
            <a:r>
              <a:rPr lang="es-ES" dirty="0">
                <a:latin typeface="Arial" panose="020B0604020202020204" pitchFamily="34" charset="0"/>
              </a:rPr>
              <a:t> Files” (Subir archivos) después de hacer clic en el botón de “</a:t>
            </a:r>
            <a:r>
              <a:rPr lang="es-ES" dirty="0" err="1">
                <a:latin typeface="Arial" panose="020B0604020202020204" pitchFamily="34" charset="0"/>
              </a:rPr>
              <a:t>Process</a:t>
            </a:r>
            <a:r>
              <a:rPr lang="es-ES" dirty="0">
                <a:latin typeface="Arial" panose="020B0604020202020204" pitchFamily="34" charset="0"/>
              </a:rPr>
              <a:t> files” (Procesar archivos).</a:t>
            </a:r>
          </a:p>
          <a:p>
            <a:pPr marL="0" indent="0">
              <a:buNone/>
            </a:pPr>
            <a:endParaRPr lang="es-ES" dirty="0"/>
          </a:p>
          <a:p>
            <a:endParaRPr lang="en-PH" dirty="0"/>
          </a:p>
        </p:txBody>
      </p:sp>
      <p:sp>
        <p:nvSpPr>
          <p:cNvPr id="11" name="Line Callout 2 10"/>
          <p:cNvSpPr/>
          <p:nvPr/>
        </p:nvSpPr>
        <p:spPr>
          <a:xfrm>
            <a:off x="6724934" y="3689389"/>
            <a:ext cx="2952465" cy="730211"/>
          </a:xfrm>
          <a:prstGeom prst="borderCallout2">
            <a:avLst>
              <a:gd name="adj1" fmla="val 13306"/>
              <a:gd name="adj2" fmla="val 195"/>
              <a:gd name="adj3" fmla="val 18750"/>
              <a:gd name="adj4" fmla="val -16667"/>
              <a:gd name="adj5" fmla="val 91726"/>
              <a:gd name="adj6" fmla="val -47154"/>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O haga clic en “F5” o diríjase a la página de “Monitor”.</a:t>
            </a:r>
          </a:p>
        </p:txBody>
      </p:sp>
    </p:spTree>
    <p:extLst>
      <p:ext uri="{BB962C8B-B14F-4D97-AF65-F5344CB8AC3E}">
        <p14:creationId xmlns:p14="http://schemas.microsoft.com/office/powerpoint/2010/main" val="4054454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209800"/>
            <a:ext cx="8911732" cy="31084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type="body" sz="quarter" idx="10"/>
          </p:nvPr>
        </p:nvSpPr>
        <p:spPr/>
        <p:txBody>
          <a:bodyPr>
            <a:normAutofit/>
          </a:bodyPr>
          <a:lstStyle/>
          <a:p>
            <a:r>
              <a:rPr lang="es-ES" dirty="0"/>
              <a:t>Monitorear su catálogo</a:t>
            </a:r>
          </a:p>
        </p:txBody>
      </p:sp>
      <p:sp>
        <p:nvSpPr>
          <p:cNvPr id="2" name="Text Placeholder 1">
            <a:extLst>
              <a:ext uri="{FF2B5EF4-FFF2-40B4-BE49-F238E27FC236}">
                <a16:creationId xmlns:a16="http://schemas.microsoft.com/office/drawing/2014/main" id="{75842181-4A8D-4691-816D-DF574C5EF5DF}"/>
              </a:ext>
            </a:extLst>
          </p:cNvPr>
          <p:cNvSpPr>
            <a:spLocks noGrp="1"/>
          </p:cNvSpPr>
          <p:nvPr>
            <p:ph type="body" sz="quarter" idx="11"/>
          </p:nvPr>
        </p:nvSpPr>
        <p:spPr>
          <a:xfrm>
            <a:off x="624336" y="1371600"/>
            <a:ext cx="10551663" cy="4114800"/>
          </a:xfrm>
        </p:spPr>
        <p:txBody>
          <a:bodyPr/>
          <a:lstStyle/>
          <a:p>
            <a:pPr marL="0" indent="0">
              <a:buNone/>
            </a:pPr>
            <a:r>
              <a:rPr lang="es-ES" sz="1800" dirty="0"/>
              <a:t>Después de subir su catálogo, puede hacer clic en la pestaña “Monitorear” y ver si el archivo cargado se ha sido procesado sin problemas. </a:t>
            </a:r>
          </a:p>
          <a:p>
            <a:endParaRPr lang="es-ES" sz="1800" dirty="0"/>
          </a:p>
          <a:p>
            <a:endParaRPr lang="es-ES" sz="1800" dirty="0"/>
          </a:p>
          <a:p>
            <a:pPr marL="0" indent="0">
              <a:buNone/>
            </a:pPr>
            <a:endParaRPr lang="es-ES" sz="1800" dirty="0"/>
          </a:p>
          <a:p>
            <a:pPr marL="0" indent="0">
              <a:buNone/>
            </a:pPr>
            <a:endParaRPr lang="es-ES" sz="1800" dirty="0"/>
          </a:p>
          <a:p>
            <a:pPr marL="0" indent="0">
              <a:buNone/>
            </a:pPr>
            <a:endParaRPr lang="es-ES" sz="1800" dirty="0"/>
          </a:p>
          <a:p>
            <a:pPr marL="0" indent="0">
              <a:buNone/>
            </a:pPr>
            <a:endParaRPr lang="es-ES" sz="1800" dirty="0"/>
          </a:p>
          <a:p>
            <a:pPr marL="0" indent="0">
              <a:buNone/>
            </a:pPr>
            <a:endParaRPr lang="es-ES" sz="1800" dirty="0"/>
          </a:p>
          <a:p>
            <a:pPr marL="0" indent="0">
              <a:buNone/>
            </a:pPr>
            <a:endParaRPr lang="es-ES" sz="1800" dirty="0"/>
          </a:p>
          <a:p>
            <a:pPr marL="0" indent="0">
              <a:buNone/>
            </a:pPr>
            <a:endParaRPr lang="es-ES" sz="1800" dirty="0"/>
          </a:p>
          <a:p>
            <a:endParaRPr lang="en-PH" sz="1800" dirty="0"/>
          </a:p>
        </p:txBody>
      </p:sp>
      <p:sp>
        <p:nvSpPr>
          <p:cNvPr id="8" name="Line Callout 2 7"/>
          <p:cNvSpPr/>
          <p:nvPr/>
        </p:nvSpPr>
        <p:spPr>
          <a:xfrm flipH="1">
            <a:off x="6284666" y="3157981"/>
            <a:ext cx="2387337" cy="381000"/>
          </a:xfrm>
          <a:prstGeom prst="borderCallout2">
            <a:avLst>
              <a:gd name="adj1" fmla="val 25707"/>
              <a:gd name="adj2" fmla="val -1672"/>
              <a:gd name="adj3" fmla="val 21867"/>
              <a:gd name="adj4" fmla="val -43940"/>
              <a:gd name="adj5" fmla="val 121851"/>
              <a:gd name="adj6" fmla="val -59895"/>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ClrTx/>
              <a:buNone/>
              <a:defRPr/>
            </a:pPr>
            <a:r>
              <a:rPr lang="es-ES" sz="1400" b="1" i="1" dirty="0">
                <a:latin typeface="+mj-lt"/>
              </a:rPr>
              <a:t>Indicador de estado</a:t>
            </a:r>
          </a:p>
        </p:txBody>
      </p:sp>
      <p:sp>
        <p:nvSpPr>
          <p:cNvPr id="7" name="Line Callout 2 6"/>
          <p:cNvSpPr/>
          <p:nvPr/>
        </p:nvSpPr>
        <p:spPr>
          <a:xfrm flipH="1">
            <a:off x="1199847" y="2886962"/>
            <a:ext cx="2586681" cy="542038"/>
          </a:xfrm>
          <a:prstGeom prst="borderCallout2">
            <a:avLst>
              <a:gd name="adj1" fmla="val 26085"/>
              <a:gd name="adj2" fmla="val 377"/>
              <a:gd name="adj3" fmla="val 18750"/>
              <a:gd name="adj4" fmla="val -16667"/>
              <a:gd name="adj5" fmla="val -53023"/>
              <a:gd name="adj6" fmla="val -73341"/>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Haga clic en “Monitorear”</a:t>
            </a:r>
          </a:p>
        </p:txBody>
      </p:sp>
      <p:sp>
        <p:nvSpPr>
          <p:cNvPr id="9" name="Text Placeholder 1">
            <a:extLst>
              <a:ext uri="{FF2B5EF4-FFF2-40B4-BE49-F238E27FC236}">
                <a16:creationId xmlns:a16="http://schemas.microsoft.com/office/drawing/2014/main" id="{B4E03DEF-697A-423C-8505-D6F6F6888C7E}"/>
              </a:ext>
            </a:extLst>
          </p:cNvPr>
          <p:cNvSpPr txBox="1">
            <a:spLocks/>
          </p:cNvSpPr>
          <p:nvPr/>
        </p:nvSpPr>
        <p:spPr>
          <a:xfrm>
            <a:off x="2741366" y="5486400"/>
            <a:ext cx="7086600" cy="1243603"/>
          </a:xfrm>
          <a:prstGeom prst="rect">
            <a:avLst/>
          </a:prstGeom>
        </p:spPr>
        <p:txBody>
          <a:bodyPr/>
          <a:lstStyle>
            <a:lvl1pPr marL="342900" indent="-342900" algn="l" defTabSz="914400" rtl="0" eaLnBrk="1" latinLnBrk="0" hangingPunct="1">
              <a:lnSpc>
                <a:spcPct val="90000"/>
              </a:lnSpc>
              <a:spcBef>
                <a:spcPts val="1000"/>
              </a:spcBef>
              <a:buFontTx/>
              <a:buBlip>
                <a:blip r:embed="rId3"/>
              </a:buBlip>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Tx/>
              <a:buNone/>
            </a:pPr>
            <a:endParaRPr lang="es-ES" sz="1600" dirty="0"/>
          </a:p>
          <a:p>
            <a:pPr fontAlgn="auto">
              <a:spcBef>
                <a:spcPts val="0"/>
              </a:spcBef>
              <a:spcAft>
                <a:spcPts val="0"/>
              </a:spcAft>
              <a:buClr>
                <a:schemeClr val="bg1">
                  <a:lumMod val="50000"/>
                </a:schemeClr>
              </a:buClr>
              <a:buFont typeface="Wingdings 2" panose="05020102010507070707" pitchFamily="18" charset="2"/>
              <a:buChar char=""/>
            </a:pPr>
            <a:r>
              <a:rPr lang="es-ES" sz="1600" dirty="0"/>
              <a:t>Una caja gris indica que el proceso se ha comenzado.</a:t>
            </a:r>
          </a:p>
          <a:p>
            <a:pPr fontAlgn="auto">
              <a:spcBef>
                <a:spcPts val="0"/>
              </a:spcBef>
              <a:spcAft>
                <a:spcPts val="0"/>
              </a:spcAft>
              <a:buClr>
                <a:srgbClr val="0070C0"/>
              </a:buClr>
              <a:buFont typeface="Wingdings 2" panose="05020102010507070707" pitchFamily="18" charset="2"/>
              <a:buChar char=""/>
            </a:pPr>
            <a:r>
              <a:rPr lang="es-ES" sz="1600" dirty="0"/>
              <a:t>Una caja azul indica que el proceso está en marcha. </a:t>
            </a:r>
          </a:p>
          <a:p>
            <a:pPr fontAlgn="auto">
              <a:spcBef>
                <a:spcPts val="0"/>
              </a:spcBef>
              <a:spcAft>
                <a:spcPts val="0"/>
              </a:spcAft>
              <a:buClr>
                <a:srgbClr val="00B050"/>
              </a:buClr>
              <a:buFont typeface="Wingdings 2" panose="05020102010507070707" pitchFamily="18" charset="2"/>
              <a:buChar char=""/>
            </a:pPr>
            <a:r>
              <a:rPr lang="es-ES" sz="1600" dirty="0"/>
              <a:t>Una caja verde indica que el proceso se ha completado. </a:t>
            </a:r>
          </a:p>
          <a:p>
            <a:pPr fontAlgn="auto">
              <a:spcBef>
                <a:spcPts val="0"/>
              </a:spcBef>
              <a:spcAft>
                <a:spcPts val="0"/>
              </a:spcAft>
              <a:buClr>
                <a:srgbClr val="FF0000"/>
              </a:buClr>
              <a:buFont typeface="Wingdings 2" panose="05020102010507070707" pitchFamily="18" charset="2"/>
              <a:buChar char=""/>
            </a:pPr>
            <a:r>
              <a:rPr lang="es-ES" sz="1600" dirty="0"/>
              <a:t>Una caja roja indica que el proceso se ha completado pero tiene errores.</a:t>
            </a:r>
          </a:p>
          <a:p>
            <a:pPr fontAlgn="auto">
              <a:spcAft>
                <a:spcPts val="0"/>
              </a:spcAft>
              <a:buClrTx/>
            </a:pPr>
            <a:endParaRPr lang="es-ES" sz="1600" dirty="0"/>
          </a:p>
          <a:p>
            <a:pPr fontAlgn="auto">
              <a:spcAft>
                <a:spcPts val="0"/>
              </a:spcAft>
              <a:buClrTx/>
            </a:pPr>
            <a:endParaRPr lang="en-PH" sz="1600" dirty="0"/>
          </a:p>
        </p:txBody>
      </p:sp>
    </p:spTree>
    <p:extLst>
      <p:ext uri="{BB962C8B-B14F-4D97-AF65-F5344CB8AC3E}">
        <p14:creationId xmlns:p14="http://schemas.microsoft.com/office/powerpoint/2010/main" val="20627681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790" y="1447800"/>
            <a:ext cx="8542420" cy="447136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a:extLst>
              <a:ext uri="{FF2B5EF4-FFF2-40B4-BE49-F238E27FC236}">
                <a16:creationId xmlns:a16="http://schemas.microsoft.com/office/drawing/2014/main" id="{4909706E-5C32-47A5-9204-D53BEF9F51E8}"/>
              </a:ext>
            </a:extLst>
          </p:cNvPr>
          <p:cNvSpPr>
            <a:spLocks noGrp="1"/>
          </p:cNvSpPr>
          <p:nvPr>
            <p:ph type="body" sz="quarter" idx="10"/>
          </p:nvPr>
        </p:nvSpPr>
        <p:spPr/>
        <p:txBody>
          <a:bodyPr/>
          <a:lstStyle/>
          <a:p>
            <a:r>
              <a:rPr lang="es-ES" dirty="0"/>
              <a:t>Monitorear su catálogo</a:t>
            </a:r>
            <a:endParaRPr lang="en-PH" dirty="0"/>
          </a:p>
        </p:txBody>
      </p:sp>
      <p:sp>
        <p:nvSpPr>
          <p:cNvPr id="8" name="Line Callout 2 7"/>
          <p:cNvSpPr/>
          <p:nvPr/>
        </p:nvSpPr>
        <p:spPr>
          <a:xfrm>
            <a:off x="9677400" y="3810000"/>
            <a:ext cx="1896982" cy="381000"/>
          </a:xfrm>
          <a:prstGeom prst="borderCallout2">
            <a:avLst>
              <a:gd name="adj1" fmla="val 33078"/>
              <a:gd name="adj2" fmla="val 1739"/>
              <a:gd name="adj3" fmla="val 67268"/>
              <a:gd name="adj4" fmla="val -24289"/>
              <a:gd name="adj5" fmla="val 144176"/>
              <a:gd name="adj6" fmla="val -35486"/>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ClrTx/>
              <a:buNone/>
              <a:defRPr/>
            </a:pPr>
            <a:r>
              <a:rPr lang="es-ES" sz="1400" b="1" i="1" dirty="0">
                <a:latin typeface="+mj-lt"/>
              </a:rPr>
              <a:t>Indicador de estado</a:t>
            </a:r>
          </a:p>
        </p:txBody>
      </p:sp>
      <p:sp>
        <p:nvSpPr>
          <p:cNvPr id="7" name="Line Callout 2 6"/>
          <p:cNvSpPr/>
          <p:nvPr/>
        </p:nvSpPr>
        <p:spPr>
          <a:xfrm flipH="1">
            <a:off x="5900168" y="2324673"/>
            <a:ext cx="2213503" cy="428603"/>
          </a:xfrm>
          <a:prstGeom prst="borderCallout2">
            <a:avLst>
              <a:gd name="adj1" fmla="val 25119"/>
              <a:gd name="adj2" fmla="val -318"/>
              <a:gd name="adj3" fmla="val 33634"/>
              <a:gd name="adj4" fmla="val -36697"/>
              <a:gd name="adj5" fmla="val 108225"/>
              <a:gd name="adj6" fmla="val -67619"/>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None/>
              <a:defRPr/>
            </a:pPr>
            <a:r>
              <a:rPr lang="es-ES" sz="1400" b="1" i="1" dirty="0">
                <a:latin typeface="+mj-lt"/>
              </a:rPr>
              <a:t>Haga clic en “--”</a:t>
            </a:r>
          </a:p>
        </p:txBody>
      </p:sp>
    </p:spTree>
    <p:extLst>
      <p:ext uri="{BB962C8B-B14F-4D97-AF65-F5344CB8AC3E}">
        <p14:creationId xmlns:p14="http://schemas.microsoft.com/office/powerpoint/2010/main" val="281733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F87E2EA-0486-413C-8FA4-5745EE2DB9C0}"/>
              </a:ext>
            </a:extLst>
          </p:cNvPr>
          <p:cNvSpPr>
            <a:spLocks noGrp="1"/>
          </p:cNvSpPr>
          <p:nvPr>
            <p:ph type="body" sz="quarter" idx="10"/>
          </p:nvPr>
        </p:nvSpPr>
        <p:spPr/>
        <p:txBody>
          <a:bodyPr/>
          <a:lstStyle/>
          <a:p>
            <a:r>
              <a:rPr lang="en-PH" dirty="0" err="1"/>
              <a:t>Corrección</a:t>
            </a:r>
            <a:r>
              <a:rPr lang="en-PH" dirty="0"/>
              <a:t> de </a:t>
            </a:r>
            <a:r>
              <a:rPr lang="en-PH" dirty="0" err="1"/>
              <a:t>errores</a:t>
            </a:r>
            <a:endParaRPr lang="en-PH" dirty="0"/>
          </a:p>
        </p:txBody>
      </p:sp>
    </p:spTree>
    <p:extLst>
      <p:ext uri="{BB962C8B-B14F-4D97-AF65-F5344CB8AC3E}">
        <p14:creationId xmlns:p14="http://schemas.microsoft.com/office/powerpoint/2010/main" val="23655105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4698" y="2704852"/>
            <a:ext cx="7410940" cy="378648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type="body" sz="quarter" idx="10"/>
          </p:nvPr>
        </p:nvSpPr>
        <p:spPr/>
        <p:txBody>
          <a:bodyPr>
            <a:normAutofit/>
          </a:bodyPr>
          <a:lstStyle/>
          <a:p>
            <a:r>
              <a:rPr lang="es-ES" dirty="0"/>
              <a:t>Corrección de errores</a:t>
            </a:r>
          </a:p>
        </p:txBody>
      </p:sp>
      <p:sp>
        <p:nvSpPr>
          <p:cNvPr id="2" name="Text Placeholder 1">
            <a:extLst>
              <a:ext uri="{FF2B5EF4-FFF2-40B4-BE49-F238E27FC236}">
                <a16:creationId xmlns:a16="http://schemas.microsoft.com/office/drawing/2014/main" id="{CB8BBFB6-BBAA-4D62-9A16-AC02802169EC}"/>
              </a:ext>
            </a:extLst>
          </p:cNvPr>
          <p:cNvSpPr>
            <a:spLocks noGrp="1"/>
          </p:cNvSpPr>
          <p:nvPr>
            <p:ph type="body" sz="quarter" idx="11"/>
          </p:nvPr>
        </p:nvSpPr>
        <p:spPr>
          <a:xfrm>
            <a:off x="650840" y="1322924"/>
            <a:ext cx="10931560" cy="936984"/>
          </a:xfrm>
        </p:spPr>
        <p:txBody>
          <a:bodyPr/>
          <a:lstStyle/>
          <a:p>
            <a:pPr marL="0" indent="0">
              <a:buNone/>
            </a:pPr>
            <a:r>
              <a:rPr lang="es-ES" sz="1800" dirty="0">
                <a:latin typeface="Arial" panose="020B0604020202020204" pitchFamily="34" charset="0"/>
              </a:rPr>
              <a:t>Después de subir, el </a:t>
            </a:r>
            <a:r>
              <a:rPr lang="es-ES" sz="1800" dirty="0" err="1">
                <a:latin typeface="Arial" panose="020B0604020202020204" pitchFamily="34" charset="0"/>
              </a:rPr>
              <a:t>Catalog</a:t>
            </a:r>
            <a:r>
              <a:rPr lang="es-ES" sz="1800" dirty="0">
                <a:latin typeface="Arial" panose="020B0604020202020204" pitchFamily="34" charset="0"/>
              </a:rPr>
              <a:t> Manager valida el archivo de catálogo. Si hay valores de ítem incorrectos, el </a:t>
            </a:r>
            <a:r>
              <a:rPr lang="es-ES" sz="1800" dirty="0" err="1">
                <a:latin typeface="Arial" panose="020B0604020202020204" pitchFamily="34" charset="0"/>
              </a:rPr>
              <a:t>Catalog</a:t>
            </a:r>
            <a:r>
              <a:rPr lang="es-ES" sz="1800" dirty="0">
                <a:latin typeface="Arial" panose="020B0604020202020204" pitchFamily="34" charset="0"/>
              </a:rPr>
              <a:t> Manager muestra el número de errores al lado de la comilla angular "Corrección de errores”. Estos errores necesitan correcciones antes de finalizar el proceso de subida. </a:t>
            </a:r>
            <a:endParaRPr lang="es-ES" sz="1800" dirty="0"/>
          </a:p>
          <a:p>
            <a:endParaRPr lang="en-PH" sz="1800" dirty="0"/>
          </a:p>
        </p:txBody>
      </p:sp>
      <p:sp>
        <p:nvSpPr>
          <p:cNvPr id="12" name="Line Callout 2 11"/>
          <p:cNvSpPr/>
          <p:nvPr/>
        </p:nvSpPr>
        <p:spPr>
          <a:xfrm>
            <a:off x="7400645" y="2552323"/>
            <a:ext cx="4201633" cy="908643"/>
          </a:xfrm>
          <a:prstGeom prst="borderCallout2">
            <a:avLst>
              <a:gd name="adj1" fmla="val 46618"/>
              <a:gd name="adj2" fmla="val -1682"/>
              <a:gd name="adj3" fmla="val 51465"/>
              <a:gd name="adj4" fmla="val -22097"/>
              <a:gd name="adj5" fmla="val 93732"/>
              <a:gd name="adj6" fmla="val -44069"/>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El número de errores en los archivos de catálogo aparecerá también entre paréntesis dentro de la comilla angular.</a:t>
            </a:r>
          </a:p>
        </p:txBody>
      </p:sp>
      <p:sp>
        <p:nvSpPr>
          <p:cNvPr id="13" name="Rectangle 12"/>
          <p:cNvSpPr/>
          <p:nvPr/>
        </p:nvSpPr>
        <p:spPr>
          <a:xfrm>
            <a:off x="4191000" y="3390856"/>
            <a:ext cx="1371600" cy="35619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038241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81988"/>
            <a:ext cx="8458200" cy="432156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type="body" sz="quarter" idx="10"/>
          </p:nvPr>
        </p:nvSpPr>
        <p:spPr/>
        <p:txBody>
          <a:bodyPr/>
          <a:lstStyle/>
          <a:p>
            <a:r>
              <a:rPr lang="en-US" dirty="0" err="1"/>
              <a:t>Corrección</a:t>
            </a:r>
            <a:r>
              <a:rPr lang="en-US" dirty="0"/>
              <a:t> de </a:t>
            </a:r>
            <a:r>
              <a:rPr lang="en-US" dirty="0" err="1"/>
              <a:t>errores</a:t>
            </a:r>
            <a:endParaRPr lang="es-ES" dirty="0"/>
          </a:p>
        </p:txBody>
      </p:sp>
      <p:sp>
        <p:nvSpPr>
          <p:cNvPr id="2" name="Text Placeholder 1">
            <a:extLst>
              <a:ext uri="{FF2B5EF4-FFF2-40B4-BE49-F238E27FC236}">
                <a16:creationId xmlns:a16="http://schemas.microsoft.com/office/drawing/2014/main" id="{6116F15D-0408-40DE-A402-0D1EF93D7853}"/>
              </a:ext>
            </a:extLst>
          </p:cNvPr>
          <p:cNvSpPr>
            <a:spLocks noGrp="1"/>
          </p:cNvSpPr>
          <p:nvPr>
            <p:ph type="body" sz="quarter" idx="11"/>
          </p:nvPr>
        </p:nvSpPr>
        <p:spPr>
          <a:xfrm>
            <a:off x="624337" y="1368086"/>
            <a:ext cx="10551663" cy="675141"/>
          </a:xfrm>
        </p:spPr>
        <p:txBody>
          <a:bodyPr/>
          <a:lstStyle/>
          <a:p>
            <a:pPr marL="0" indent="0">
              <a:buNone/>
            </a:pPr>
            <a:r>
              <a:rPr lang="es-ES" sz="2000" dirty="0">
                <a:latin typeface="Arial" panose="020B0604020202020204" pitchFamily="34" charset="0"/>
              </a:rPr>
              <a:t>Los errores se clasificarán en una tabla por Categoría, Tipo de Error, Columna de error y Valor. El número de ítems con errores se mostrará por grupo. </a:t>
            </a:r>
          </a:p>
          <a:p>
            <a:pPr marL="0" indent="0">
              <a:buNone/>
            </a:pPr>
            <a:endParaRPr lang="es-ES" sz="2000" dirty="0"/>
          </a:p>
          <a:p>
            <a:pPr marL="0" indent="0">
              <a:buNone/>
            </a:pPr>
            <a:endParaRPr lang="en-PH" sz="2000" dirty="0"/>
          </a:p>
        </p:txBody>
      </p:sp>
      <p:sp>
        <p:nvSpPr>
          <p:cNvPr id="10" name="Rectangle 9"/>
          <p:cNvSpPr/>
          <p:nvPr/>
        </p:nvSpPr>
        <p:spPr>
          <a:xfrm>
            <a:off x="3001089" y="4101882"/>
            <a:ext cx="6781800" cy="18288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flipH="1">
            <a:off x="4495800" y="2324503"/>
            <a:ext cx="4601289" cy="729438"/>
          </a:xfrm>
          <a:prstGeom prst="borderCallout2">
            <a:avLst>
              <a:gd name="adj1" fmla="val 40722"/>
              <a:gd name="adj2" fmla="val 25"/>
              <a:gd name="adj3" fmla="val 42595"/>
              <a:gd name="adj4" fmla="val -12476"/>
              <a:gd name="adj5" fmla="val 141122"/>
              <a:gd name="adj6" fmla="val -12719"/>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Una vez corregidos los valores de error, el botón "Revalidar catálogo” será activado y  el catálogo corregido podrá ser procesado otra vez.</a:t>
            </a:r>
          </a:p>
        </p:txBody>
      </p:sp>
      <p:sp>
        <p:nvSpPr>
          <p:cNvPr id="8" name="Line Callout 2 7"/>
          <p:cNvSpPr/>
          <p:nvPr/>
        </p:nvSpPr>
        <p:spPr>
          <a:xfrm flipH="1">
            <a:off x="228600" y="3143791"/>
            <a:ext cx="4554378" cy="838711"/>
          </a:xfrm>
          <a:prstGeom prst="borderCallout2">
            <a:avLst>
              <a:gd name="adj1" fmla="val 99238"/>
              <a:gd name="adj2" fmla="val 49938"/>
              <a:gd name="adj3" fmla="val 349237"/>
              <a:gd name="adj4" fmla="val 50690"/>
              <a:gd name="adj5" fmla="val 347167"/>
              <a:gd name="adj6" fmla="val -78445"/>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Puede corregir errores múltiples por cada grupo de error, ingresando nuevos valores para todos los ítems agrupados y haciendo clic en "Guardar todo”</a:t>
            </a:r>
          </a:p>
        </p:txBody>
      </p:sp>
    </p:spTree>
    <p:extLst>
      <p:ext uri="{BB962C8B-B14F-4D97-AF65-F5344CB8AC3E}">
        <p14:creationId xmlns:p14="http://schemas.microsoft.com/office/powerpoint/2010/main" val="12374741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9375" y="2529345"/>
            <a:ext cx="7453250" cy="38080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ine Callout 2 11"/>
          <p:cNvSpPr/>
          <p:nvPr/>
        </p:nvSpPr>
        <p:spPr>
          <a:xfrm>
            <a:off x="4323020" y="5251718"/>
            <a:ext cx="2292652" cy="632013"/>
          </a:xfrm>
          <a:prstGeom prst="borderCallout2">
            <a:avLst>
              <a:gd name="adj1" fmla="val 18750"/>
              <a:gd name="adj2" fmla="val -8333"/>
              <a:gd name="adj3" fmla="val 18750"/>
              <a:gd name="adj4" fmla="val -16667"/>
              <a:gd name="adj5" fmla="val 122017"/>
              <a:gd name="adj6" fmla="val -6160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050" b="1" i="1" dirty="0">
                <a:solidFill>
                  <a:srgbClr val="006699"/>
                </a:solidFill>
                <a:latin typeface="+mn-lt"/>
              </a:rPr>
              <a:t> Hay también una opción para descargar un Informe de Error debajo de la tabla de errores.</a:t>
            </a:r>
          </a:p>
        </p:txBody>
      </p:sp>
      <p:sp>
        <p:nvSpPr>
          <p:cNvPr id="5" name="Content Placeholder 4"/>
          <p:cNvSpPr>
            <a:spLocks noGrp="1"/>
          </p:cNvSpPr>
          <p:nvPr>
            <p:ph type="body" sz="quarter" idx="10"/>
          </p:nvPr>
        </p:nvSpPr>
        <p:spPr/>
        <p:txBody>
          <a:bodyPr/>
          <a:lstStyle/>
          <a:p>
            <a:r>
              <a:rPr lang="es-ES" dirty="0"/>
              <a:t>Corrección de errores</a:t>
            </a:r>
          </a:p>
        </p:txBody>
      </p:sp>
      <p:sp>
        <p:nvSpPr>
          <p:cNvPr id="2" name="Text Placeholder 1">
            <a:extLst>
              <a:ext uri="{FF2B5EF4-FFF2-40B4-BE49-F238E27FC236}">
                <a16:creationId xmlns:a16="http://schemas.microsoft.com/office/drawing/2014/main" id="{46DC9BA0-12AC-4FC3-9351-B6E18069FE4E}"/>
              </a:ext>
            </a:extLst>
          </p:cNvPr>
          <p:cNvSpPr>
            <a:spLocks noGrp="1"/>
          </p:cNvSpPr>
          <p:nvPr>
            <p:ph type="body" sz="quarter" idx="11"/>
          </p:nvPr>
        </p:nvSpPr>
        <p:spPr>
          <a:xfrm>
            <a:off x="624336" y="1369746"/>
            <a:ext cx="10551663" cy="1054860"/>
          </a:xfrm>
        </p:spPr>
        <p:txBody>
          <a:bodyPr/>
          <a:lstStyle/>
          <a:p>
            <a:pPr marL="0" indent="0">
              <a:buNone/>
            </a:pPr>
            <a:r>
              <a:rPr lang="es-ES" sz="1600" dirty="0">
                <a:latin typeface="Arial" panose="020B0604020202020204" pitchFamily="34" charset="0"/>
              </a:rPr>
              <a:t>Para los errores que no se puede corregir online, hay que corregir los campos dedicados directamente en la plantilla del catálogo. </a:t>
            </a:r>
            <a:r>
              <a:rPr lang="es-ES" sz="1600" b="1" i="1" u="sng" dirty="0">
                <a:latin typeface="Arial" panose="020B0604020202020204" pitchFamily="34" charset="0"/>
              </a:rPr>
              <a:t>Aviso:</a:t>
            </a:r>
            <a:r>
              <a:rPr lang="es-ES" sz="1600" dirty="0">
                <a:latin typeface="Arial" panose="020B0604020202020204" pitchFamily="34" charset="0"/>
              </a:rPr>
              <a:t> si hay errores múltiples y no es posible editar todos online, hay que corregir primero los errores dentro de la plantilla. Tras subirla otra vez, puede editar los errores restantes online. </a:t>
            </a:r>
            <a:endParaRPr lang="es-ES" sz="1600" dirty="0"/>
          </a:p>
          <a:p>
            <a:pPr marL="0" indent="0">
              <a:buNone/>
            </a:pPr>
            <a:endParaRPr lang="en-PH" sz="1600" dirty="0"/>
          </a:p>
        </p:txBody>
      </p:sp>
      <p:sp>
        <p:nvSpPr>
          <p:cNvPr id="11" name="Rectangle 10"/>
          <p:cNvSpPr/>
          <p:nvPr/>
        </p:nvSpPr>
        <p:spPr>
          <a:xfrm>
            <a:off x="2369375" y="3575193"/>
            <a:ext cx="1246787" cy="1524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a:off x="4544686" y="2777863"/>
            <a:ext cx="2195672" cy="797331"/>
          </a:xfrm>
          <a:prstGeom prst="borderCallout2">
            <a:avLst>
              <a:gd name="adj1" fmla="val 18750"/>
              <a:gd name="adj2" fmla="val -8333"/>
              <a:gd name="adj3" fmla="val 18750"/>
              <a:gd name="adj4" fmla="val -16667"/>
              <a:gd name="adj5" fmla="val 161612"/>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050" b="1" i="1" dirty="0">
                <a:solidFill>
                  <a:srgbClr val="006699"/>
                </a:solidFill>
                <a:latin typeface="+mn-lt"/>
              </a:rPr>
              <a:t>Es posible filtrar la lista por Categoría (Error, Advertencia, Corregido), Tipo de error, Columna de error y Valor. </a:t>
            </a:r>
          </a:p>
        </p:txBody>
      </p:sp>
    </p:spTree>
    <p:extLst>
      <p:ext uri="{BB962C8B-B14F-4D97-AF65-F5344CB8AC3E}">
        <p14:creationId xmlns:p14="http://schemas.microsoft.com/office/powerpoint/2010/main" val="991094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142" y="2647057"/>
            <a:ext cx="8983716" cy="322841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type="body" sz="quarter" idx="10"/>
          </p:nvPr>
        </p:nvSpPr>
        <p:spPr/>
        <p:txBody>
          <a:bodyPr/>
          <a:lstStyle/>
          <a:p>
            <a:r>
              <a:rPr lang="es-ES" dirty="0"/>
              <a:t>Corrección de errores</a:t>
            </a:r>
          </a:p>
        </p:txBody>
      </p:sp>
      <p:sp>
        <p:nvSpPr>
          <p:cNvPr id="2" name="Text Placeholder 1">
            <a:extLst>
              <a:ext uri="{FF2B5EF4-FFF2-40B4-BE49-F238E27FC236}">
                <a16:creationId xmlns:a16="http://schemas.microsoft.com/office/drawing/2014/main" id="{57C958F1-8CF9-4402-A544-32F64C939B67}"/>
              </a:ext>
            </a:extLst>
          </p:cNvPr>
          <p:cNvSpPr>
            <a:spLocks noGrp="1"/>
          </p:cNvSpPr>
          <p:nvPr>
            <p:ph type="body" sz="quarter" idx="11"/>
          </p:nvPr>
        </p:nvSpPr>
        <p:spPr>
          <a:xfrm>
            <a:off x="624337" y="1397610"/>
            <a:ext cx="9662664" cy="957708"/>
          </a:xfrm>
        </p:spPr>
        <p:txBody>
          <a:bodyPr/>
          <a:lstStyle/>
          <a:p>
            <a:pPr marL="0" indent="0">
              <a:buNone/>
            </a:pPr>
            <a:r>
              <a:rPr lang="es-ES" sz="1800" dirty="0">
                <a:latin typeface="Arial" panose="020B0604020202020204" pitchFamily="34" charset="0"/>
              </a:rPr>
              <a:t>Se mostrará un mensaje de confirmación en la segunda caja  de la comilla angular de “Corrección de errores”. </a:t>
            </a:r>
            <a:endParaRPr lang="es-ES" sz="1800" dirty="0"/>
          </a:p>
          <a:p>
            <a:pPr marL="0" indent="0">
              <a:buNone/>
            </a:pPr>
            <a:endParaRPr lang="en-PH" sz="1800" dirty="0"/>
          </a:p>
        </p:txBody>
      </p:sp>
      <p:sp>
        <p:nvSpPr>
          <p:cNvPr id="10" name="Rectangle 9"/>
          <p:cNvSpPr/>
          <p:nvPr/>
        </p:nvSpPr>
        <p:spPr>
          <a:xfrm>
            <a:off x="3107122" y="3683356"/>
            <a:ext cx="6553200" cy="64693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a:off x="7315200" y="1904999"/>
            <a:ext cx="4028403" cy="805059"/>
          </a:xfrm>
          <a:prstGeom prst="borderCallout2">
            <a:avLst>
              <a:gd name="adj1" fmla="val 47421"/>
              <a:gd name="adj2" fmla="val -226"/>
              <a:gd name="adj3" fmla="val 51109"/>
              <a:gd name="adj4" fmla="val -16707"/>
              <a:gd name="adj5" fmla="val 213600"/>
              <a:gd name="adj6" fmla="val -40126"/>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s-ES" sz="1400" b="1" i="1" dirty="0">
                <a:latin typeface="+mn-lt"/>
              </a:rPr>
              <a:t>Pulse F5 para actualizar el estado del catálogo o diríjase a la página de “Monitor”.</a:t>
            </a:r>
          </a:p>
        </p:txBody>
      </p:sp>
    </p:spTree>
    <p:extLst>
      <p:ext uri="{BB962C8B-B14F-4D97-AF65-F5344CB8AC3E}">
        <p14:creationId xmlns:p14="http://schemas.microsoft.com/office/powerpoint/2010/main" val="6492175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92C097-DF0C-484C-9250-03B1950A24D3}"/>
              </a:ext>
            </a:extLst>
          </p:cNvPr>
          <p:cNvSpPr>
            <a:spLocks noGrp="1"/>
          </p:cNvSpPr>
          <p:nvPr>
            <p:ph type="body" sz="quarter" idx="10"/>
          </p:nvPr>
        </p:nvSpPr>
        <p:spPr/>
        <p:txBody>
          <a:bodyPr/>
          <a:lstStyle/>
          <a:p>
            <a:r>
              <a:rPr lang="es-ES" dirty="0">
                <a:solidFill>
                  <a:srgbClr val="FEA73F"/>
                </a:solidFill>
              </a:rPr>
              <a:t>Entregar el catálogo</a:t>
            </a:r>
          </a:p>
        </p:txBody>
      </p:sp>
    </p:spTree>
    <p:extLst>
      <p:ext uri="{BB962C8B-B14F-4D97-AF65-F5344CB8AC3E}">
        <p14:creationId xmlns:p14="http://schemas.microsoft.com/office/powerpoint/2010/main" val="26713558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6162" y="3163298"/>
            <a:ext cx="8980223" cy="270423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0325" y="3295651"/>
            <a:ext cx="4041244" cy="2385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6398576" y="3313113"/>
            <a:ext cx="4083792" cy="2385551"/>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4" name="Rectangle 13"/>
          <p:cNvSpPr/>
          <p:nvPr/>
        </p:nvSpPr>
        <p:spPr>
          <a:xfrm>
            <a:off x="1596162" y="4733927"/>
            <a:ext cx="3433039" cy="45719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Line Callout 2 9"/>
          <p:cNvSpPr/>
          <p:nvPr/>
        </p:nvSpPr>
        <p:spPr>
          <a:xfrm flipH="1">
            <a:off x="4343400" y="2691856"/>
            <a:ext cx="2924378" cy="452389"/>
          </a:xfrm>
          <a:prstGeom prst="borderCallout2">
            <a:avLst>
              <a:gd name="adj1" fmla="val 103045"/>
              <a:gd name="adj2" fmla="val 55370"/>
              <a:gd name="adj3" fmla="val 367078"/>
              <a:gd name="adj4" fmla="val 55817"/>
              <a:gd name="adj5" fmla="val 365629"/>
              <a:gd name="adj6" fmla="val 70150"/>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ClrTx/>
              <a:buNone/>
              <a:defRPr/>
            </a:pPr>
            <a:r>
              <a:rPr lang="es-ES" sz="1400" b="1" i="1" dirty="0">
                <a:latin typeface="+mj-lt"/>
              </a:rPr>
              <a:t>Haga clic en “Enviar catálogo”</a:t>
            </a:r>
          </a:p>
        </p:txBody>
      </p:sp>
      <p:sp>
        <p:nvSpPr>
          <p:cNvPr id="5" name="Content Placeholder 4"/>
          <p:cNvSpPr>
            <a:spLocks noGrp="1"/>
          </p:cNvSpPr>
          <p:nvPr>
            <p:ph type="body" sz="quarter" idx="10"/>
          </p:nvPr>
        </p:nvSpPr>
        <p:spPr/>
        <p:txBody>
          <a:bodyPr/>
          <a:lstStyle/>
          <a:p>
            <a:r>
              <a:rPr lang="es-ES" dirty="0"/>
              <a:t>Entregar el catálogo</a:t>
            </a:r>
          </a:p>
        </p:txBody>
      </p:sp>
      <p:sp>
        <p:nvSpPr>
          <p:cNvPr id="2" name="Text Placeholder 1">
            <a:extLst>
              <a:ext uri="{FF2B5EF4-FFF2-40B4-BE49-F238E27FC236}">
                <a16:creationId xmlns:a16="http://schemas.microsoft.com/office/drawing/2014/main" id="{E6D00517-C6B5-4401-877A-E097E0E499D8}"/>
              </a:ext>
            </a:extLst>
          </p:cNvPr>
          <p:cNvSpPr>
            <a:spLocks noGrp="1"/>
          </p:cNvSpPr>
          <p:nvPr>
            <p:ph type="body" sz="quarter" idx="11"/>
          </p:nvPr>
        </p:nvSpPr>
        <p:spPr>
          <a:xfrm>
            <a:off x="624336" y="1346751"/>
            <a:ext cx="10551663" cy="930001"/>
          </a:xfrm>
        </p:spPr>
        <p:txBody>
          <a:bodyPr/>
          <a:lstStyle/>
          <a:p>
            <a:pPr marL="0" indent="0">
              <a:buNone/>
            </a:pPr>
            <a:r>
              <a:rPr lang="es-ES" sz="1800" dirty="0">
                <a:latin typeface="Arial" panose="020B0604020202020204" pitchFamily="34" charset="0"/>
              </a:rPr>
              <a:t>La última etapa del proceso es entregarle el catálogo válido al cliente. Esta etapa es la última comilla angular, donde podrá hacer clic en el botón “Enviar catálogo” a fin de publicarlo. En esta página, tiene la opción de elegir un modo de lanzamiento (manual o automático), que se describe abajo. </a:t>
            </a:r>
          </a:p>
          <a:p>
            <a:endParaRPr lang="es-ES" sz="1800" dirty="0"/>
          </a:p>
          <a:p>
            <a:endParaRPr lang="en-PH" sz="1800" dirty="0"/>
          </a:p>
        </p:txBody>
      </p:sp>
    </p:spTree>
    <p:extLst>
      <p:ext uri="{BB962C8B-B14F-4D97-AF65-F5344CB8AC3E}">
        <p14:creationId xmlns:p14="http://schemas.microsoft.com/office/powerpoint/2010/main" val="236328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E2BB4-5948-4445-9109-16AACA64F2A1}"/>
              </a:ext>
            </a:extLst>
          </p:cNvPr>
          <p:cNvSpPr>
            <a:spLocks noGrp="1"/>
          </p:cNvSpPr>
          <p:nvPr>
            <p:ph type="body" sz="quarter" idx="10"/>
          </p:nvPr>
        </p:nvSpPr>
        <p:spPr/>
        <p:txBody>
          <a:bodyPr/>
          <a:lstStyle/>
          <a:p>
            <a:r>
              <a:rPr lang="es-ES" dirty="0"/>
              <a:t>Proceso del </a:t>
            </a:r>
            <a:r>
              <a:rPr lang="es-ES" dirty="0" err="1"/>
              <a:t>Catalog</a:t>
            </a:r>
            <a:r>
              <a:rPr lang="es-ES" dirty="0"/>
              <a:t> Manager</a:t>
            </a:r>
            <a:endParaRPr lang="en-PH" dirty="0"/>
          </a:p>
        </p:txBody>
      </p:sp>
      <p:sp>
        <p:nvSpPr>
          <p:cNvPr id="3" name="Text Placeholder 2">
            <a:extLst>
              <a:ext uri="{FF2B5EF4-FFF2-40B4-BE49-F238E27FC236}">
                <a16:creationId xmlns:a16="http://schemas.microsoft.com/office/drawing/2014/main" id="{57F53AA8-9C95-41E9-AB13-B26277D8866D}"/>
              </a:ext>
            </a:extLst>
          </p:cNvPr>
          <p:cNvSpPr>
            <a:spLocks noGrp="1"/>
          </p:cNvSpPr>
          <p:nvPr>
            <p:ph type="body" sz="quarter" idx="11"/>
          </p:nvPr>
        </p:nvSpPr>
        <p:spPr>
          <a:xfrm>
            <a:off x="624336" y="1654746"/>
            <a:ext cx="10551663" cy="4593654"/>
          </a:xfrm>
        </p:spPr>
        <p:txBody>
          <a:bodyPr/>
          <a:lstStyle/>
          <a:p>
            <a:pPr marL="0" indent="0">
              <a:buClr>
                <a:srgbClr val="002C50"/>
              </a:buClr>
              <a:buNone/>
            </a:pPr>
            <a:endParaRPr lang="es-ES" sz="1500" dirty="0">
              <a:latin typeface="Arial" panose="020B0604020202020204" pitchFamily="34" charset="0"/>
              <a:cs typeface="Arial" panose="020B0604020202020204" pitchFamily="34" charset="0"/>
            </a:endParaRPr>
          </a:p>
          <a:p>
            <a:pPr marL="0" indent="0">
              <a:buClr>
                <a:srgbClr val="002C50"/>
              </a:buClr>
              <a:buNone/>
            </a:pPr>
            <a:r>
              <a:rPr lang="es-ES" sz="1500" b="1" dirty="0">
                <a:latin typeface="Arial" panose="020B0604020202020204" pitchFamily="34" charset="0"/>
                <a:cs typeface="Arial" panose="020B0604020202020204" pitchFamily="34" charset="0"/>
              </a:rPr>
              <a:t>                      El cliente:</a:t>
            </a:r>
          </a:p>
          <a:p>
            <a:pPr marL="0" indent="0">
              <a:buClr>
                <a:srgbClr val="002C50"/>
              </a:buClr>
              <a:buNone/>
            </a:pPr>
            <a:endParaRPr lang="es-ES" sz="1500" b="1" dirty="0">
              <a:latin typeface="Arial" panose="020B0604020202020204" pitchFamily="34" charset="0"/>
              <a:cs typeface="Arial" panose="020B0604020202020204" pitchFamily="34" charset="0"/>
            </a:endParaRPr>
          </a:p>
          <a:p>
            <a:pPr>
              <a:buClr>
                <a:srgbClr val="002C50"/>
              </a:buClr>
            </a:pPr>
            <a:r>
              <a:rPr lang="es-ES" sz="1500" dirty="0">
                <a:latin typeface="Arial" panose="020B0604020202020204" pitchFamily="34" charset="0"/>
                <a:cs typeface="Arial" panose="020B0604020202020204" pitchFamily="34" charset="0"/>
              </a:rPr>
              <a:t>Impulsa el cumplimiento de contratos a través de la aprobación del gerente de categoría asignada. </a:t>
            </a:r>
          </a:p>
          <a:p>
            <a:pPr>
              <a:buClr>
                <a:srgbClr val="002C50"/>
              </a:buClr>
            </a:pPr>
            <a:r>
              <a:rPr lang="es-ES" sz="1500" dirty="0"/>
              <a:t>En el Buscador, solo se mostrarán los ítems aprobados del catálogo de proveedor a los usuarios finales.</a:t>
            </a:r>
            <a:endParaRPr lang="es-ES" sz="1500" dirty="0">
              <a:latin typeface="Arial" panose="020B0604020202020204" pitchFamily="34" charset="0"/>
              <a:cs typeface="Arial" panose="020B0604020202020204" pitchFamily="34" charset="0"/>
            </a:endParaRPr>
          </a:p>
          <a:p>
            <a:pPr>
              <a:buClr>
                <a:srgbClr val="002C50"/>
              </a:buClr>
            </a:pPr>
            <a:r>
              <a:rPr lang="es-ES" sz="1500" dirty="0">
                <a:latin typeface="Arial" panose="020B0604020202020204" pitchFamily="34" charset="0"/>
                <a:cs typeface="Arial" panose="020B0604020202020204" pitchFamily="34" charset="0"/>
              </a:rPr>
              <a:t>Todos los cambios será declarados e indicados durante del proceso de aprobación.</a:t>
            </a:r>
          </a:p>
          <a:p>
            <a:pPr>
              <a:buClr>
                <a:srgbClr val="002C50"/>
              </a:buClr>
            </a:pPr>
            <a:r>
              <a:rPr lang="es-ES" sz="1500" dirty="0"/>
              <a:t>Enriquecimiento automatizado de catálogos de proveedores para mejorar la calidad de uso.</a:t>
            </a:r>
            <a:endParaRPr lang="es-ES" sz="1500" dirty="0">
              <a:latin typeface="Arial" panose="020B0604020202020204" pitchFamily="34" charset="0"/>
              <a:cs typeface="Arial" panose="020B0604020202020204" pitchFamily="34" charset="0"/>
            </a:endParaRPr>
          </a:p>
          <a:p>
            <a:pPr marL="0" indent="0">
              <a:buClr>
                <a:srgbClr val="002C50"/>
              </a:buClr>
              <a:buNone/>
            </a:pPr>
            <a:r>
              <a:rPr lang="es-ES" sz="1500" b="1" dirty="0">
                <a:latin typeface="Arial" panose="020B0604020202020204" pitchFamily="34" charset="0"/>
                <a:cs typeface="Arial" panose="020B0604020202020204" pitchFamily="34" charset="0"/>
              </a:rPr>
              <a:t>		</a:t>
            </a:r>
          </a:p>
          <a:p>
            <a:pPr marL="0" indent="0">
              <a:buClr>
                <a:srgbClr val="002C50"/>
              </a:buClr>
              <a:buNone/>
            </a:pPr>
            <a:r>
              <a:rPr lang="es-ES" sz="1500" b="1" dirty="0">
                <a:latin typeface="Arial" panose="020B0604020202020204" pitchFamily="34" charset="0"/>
                <a:cs typeface="Arial" panose="020B0604020202020204" pitchFamily="34" charset="0"/>
              </a:rPr>
              <a:t>                      El proveedor:</a:t>
            </a:r>
          </a:p>
          <a:p>
            <a:pPr marL="0" indent="0">
              <a:buClr>
                <a:srgbClr val="002C50"/>
              </a:buClr>
              <a:buNone/>
            </a:pPr>
            <a:endParaRPr lang="es-ES" sz="1500" b="1" dirty="0">
              <a:latin typeface="Arial" panose="020B0604020202020204" pitchFamily="34" charset="0"/>
              <a:cs typeface="Arial" panose="020B0604020202020204" pitchFamily="34" charset="0"/>
            </a:endParaRPr>
          </a:p>
          <a:p>
            <a:pPr>
              <a:buClr>
                <a:srgbClr val="002C50"/>
              </a:buClr>
            </a:pPr>
            <a:r>
              <a:rPr lang="es-ES" sz="1500" dirty="0"/>
              <a:t>Dirige catálogos para clientes diferentes con una única solución.</a:t>
            </a:r>
            <a:endParaRPr lang="es-ES" sz="1500" dirty="0">
              <a:latin typeface="Arial" panose="020B0604020202020204" pitchFamily="34" charset="0"/>
              <a:cs typeface="Arial" panose="020B0604020202020204" pitchFamily="34" charset="0"/>
            </a:endParaRPr>
          </a:p>
          <a:p>
            <a:pPr>
              <a:buClr>
                <a:srgbClr val="002C50"/>
              </a:buClr>
            </a:pPr>
            <a:r>
              <a:rPr lang="es-ES" sz="1500" dirty="0">
                <a:latin typeface="Arial" panose="020B0604020202020204" pitchFamily="34" charset="0"/>
                <a:cs typeface="Arial" panose="020B0604020202020204" pitchFamily="34" charset="0"/>
              </a:rPr>
              <a:t>Validación de contenido </a:t>
            </a:r>
            <a:r>
              <a:rPr lang="es-ES" sz="1500" dirty="0"/>
              <a:t>en contraste con las normas específicas de clientes.</a:t>
            </a:r>
            <a:endParaRPr lang="es-ES" sz="1500" dirty="0">
              <a:latin typeface="Arial" panose="020B0604020202020204" pitchFamily="34" charset="0"/>
              <a:cs typeface="Arial" panose="020B0604020202020204" pitchFamily="34" charset="0"/>
            </a:endParaRPr>
          </a:p>
          <a:p>
            <a:pPr>
              <a:buClr>
                <a:srgbClr val="002C50"/>
              </a:buClr>
            </a:pPr>
            <a:r>
              <a:rPr lang="es-ES" sz="1500" dirty="0"/>
              <a:t>Comentarios detallados sobre errores de contenido y advertencias.</a:t>
            </a:r>
            <a:endParaRPr lang="es-ES" sz="1500" dirty="0">
              <a:latin typeface="Arial" panose="020B0604020202020204" pitchFamily="34" charset="0"/>
              <a:cs typeface="Arial" panose="020B0604020202020204" pitchFamily="34" charset="0"/>
            </a:endParaRPr>
          </a:p>
          <a:p>
            <a:pPr>
              <a:buClr>
                <a:srgbClr val="002C50"/>
              </a:buClr>
            </a:pPr>
            <a:r>
              <a:rPr lang="es-ES" sz="1500" dirty="0">
                <a:latin typeface="Arial" panose="020B0604020202020204" pitchFamily="34" charset="0"/>
                <a:cs typeface="Arial" panose="020B0604020202020204" pitchFamily="34" charset="0"/>
              </a:rPr>
              <a:t>Automatización del proceso disponible en todas las etapas del flujo. </a:t>
            </a:r>
          </a:p>
          <a:p>
            <a:pPr>
              <a:buClr>
                <a:srgbClr val="002C50"/>
              </a:buClr>
            </a:pPr>
            <a:endParaRPr lang="es-ES" sz="1500" dirty="0"/>
          </a:p>
          <a:p>
            <a:pPr marL="457200" lvl="1" indent="0">
              <a:buClr>
                <a:srgbClr val="002C50"/>
              </a:buClr>
              <a:buNone/>
            </a:pPr>
            <a:endParaRPr lang="es-ES" sz="1500" dirty="0"/>
          </a:p>
          <a:p>
            <a:pPr lvl="1">
              <a:buClr>
                <a:srgbClr val="002C50"/>
              </a:buClr>
            </a:pPr>
            <a:endParaRPr lang="es-ES" sz="1500" dirty="0"/>
          </a:p>
          <a:p>
            <a:endParaRPr lang="en-PH" sz="1500" dirty="0"/>
          </a:p>
        </p:txBody>
      </p:sp>
      <p:sp>
        <p:nvSpPr>
          <p:cNvPr id="34" name="Rectangle 33"/>
          <p:cNvSpPr/>
          <p:nvPr/>
        </p:nvSpPr>
        <p:spPr>
          <a:xfrm>
            <a:off x="591206" y="1285414"/>
            <a:ext cx="6418384" cy="369332"/>
          </a:xfrm>
          <a:prstGeom prst="rect">
            <a:avLst/>
          </a:prstGeom>
        </p:spPr>
        <p:txBody>
          <a:bodyPr wrap="square">
            <a:spAutoFit/>
          </a:bodyPr>
          <a:lstStyle/>
          <a:p>
            <a:pPr>
              <a:spcAft>
                <a:spcPts val="600"/>
              </a:spcAft>
            </a:pPr>
            <a:r>
              <a:rPr lang="es-ES" sz="1800" b="1" dirty="0">
                <a:latin typeface="Arial" panose="020B0604020202020204" pitchFamily="34" charset="0"/>
              </a:rPr>
              <a:t>Preparación colaborativa del catálogo</a:t>
            </a:r>
          </a:p>
        </p:txBody>
      </p:sp>
      <p:pic>
        <p:nvPicPr>
          <p:cNvPr id="5" name="Picture 57" descr="Supplie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38600"/>
            <a:ext cx="894855" cy="70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0" descr="Buyer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314" y="1818932"/>
            <a:ext cx="970226" cy="59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64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type="body" sz="quarter" idx="10"/>
          </p:nvPr>
        </p:nvSpPr>
        <p:spPr/>
        <p:txBody>
          <a:bodyPr/>
          <a:lstStyle/>
          <a:p>
            <a:r>
              <a:rPr lang="es-ES" dirty="0"/>
              <a:t>Entregar el catálogo</a:t>
            </a:r>
          </a:p>
        </p:txBody>
      </p:sp>
      <p:sp>
        <p:nvSpPr>
          <p:cNvPr id="2" name="Text Placeholder 1">
            <a:extLst>
              <a:ext uri="{FF2B5EF4-FFF2-40B4-BE49-F238E27FC236}">
                <a16:creationId xmlns:a16="http://schemas.microsoft.com/office/drawing/2014/main" id="{28AC9B86-F99C-4E8B-A182-FAAEAF137D48}"/>
              </a:ext>
            </a:extLst>
          </p:cNvPr>
          <p:cNvSpPr>
            <a:spLocks noGrp="1"/>
          </p:cNvSpPr>
          <p:nvPr>
            <p:ph type="body" sz="quarter" idx="11"/>
          </p:nvPr>
        </p:nvSpPr>
        <p:spPr/>
        <p:txBody>
          <a:bodyPr/>
          <a:lstStyle/>
          <a:p>
            <a:pPr>
              <a:buClr>
                <a:srgbClr val="92D050"/>
              </a:buClr>
            </a:pPr>
            <a:r>
              <a:rPr lang="es-ES" dirty="0">
                <a:latin typeface="Arial" panose="020B0604020202020204" pitchFamily="34" charset="0"/>
              </a:rPr>
              <a:t>Una vez lanzado el catálogo, su estado cambia de </a:t>
            </a:r>
            <a:r>
              <a:rPr lang="es-ES" b="1" i="1" dirty="0">
                <a:latin typeface="Arial" panose="020B0604020202020204" pitchFamily="34" charset="0"/>
              </a:rPr>
              <a:t>“Importado”, a “Disponible para Lanzamiento”, a “Publicado”</a:t>
            </a:r>
            <a:r>
              <a:rPr lang="es-ES" dirty="0">
                <a:latin typeface="Arial" panose="020B0604020202020204" pitchFamily="34" charset="0"/>
              </a:rPr>
              <a:t>.</a:t>
            </a:r>
          </a:p>
          <a:p>
            <a:pPr>
              <a:buClr>
                <a:srgbClr val="92D050"/>
              </a:buClr>
              <a:buNone/>
            </a:pPr>
            <a:r>
              <a:rPr lang="es-ES" dirty="0">
                <a:latin typeface="Arial" panose="020B0604020202020204" pitchFamily="34" charset="0"/>
              </a:rPr>
              <a:t> </a:t>
            </a:r>
          </a:p>
          <a:p>
            <a:pPr>
              <a:buClr>
                <a:srgbClr val="92D050"/>
              </a:buClr>
            </a:pPr>
            <a:r>
              <a:rPr lang="es-ES" dirty="0">
                <a:latin typeface="Arial" panose="020B0604020202020204" pitchFamily="34" charset="0"/>
              </a:rPr>
              <a:t>Al lanzar el catálogo, el sistema lo traslada directamente a la aplicación del Comprador del </a:t>
            </a:r>
            <a:r>
              <a:rPr lang="es-ES" dirty="0" err="1">
                <a:latin typeface="Arial" panose="020B0604020202020204" pitchFamily="34" charset="0"/>
              </a:rPr>
              <a:t>Catalog</a:t>
            </a:r>
            <a:r>
              <a:rPr lang="es-ES" dirty="0">
                <a:latin typeface="Arial" panose="020B0604020202020204" pitchFamily="34" charset="0"/>
              </a:rPr>
              <a:t> Manager, donde su cliente puede revisar y aprobar el catálogo.</a:t>
            </a:r>
          </a:p>
          <a:p>
            <a:endParaRPr lang="es-ES" dirty="0"/>
          </a:p>
          <a:p>
            <a:endParaRPr lang="en-PH" dirty="0"/>
          </a:p>
        </p:txBody>
      </p:sp>
    </p:spTree>
    <p:extLst>
      <p:ext uri="{BB962C8B-B14F-4D97-AF65-F5344CB8AC3E}">
        <p14:creationId xmlns:p14="http://schemas.microsoft.com/office/powerpoint/2010/main" val="428353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537DB5-2244-48EC-A289-7B1C6780810F}"/>
              </a:ext>
            </a:extLst>
          </p:cNvPr>
          <p:cNvSpPr>
            <a:spLocks noGrp="1"/>
          </p:cNvSpPr>
          <p:nvPr>
            <p:ph type="body" sz="quarter" idx="10"/>
          </p:nvPr>
        </p:nvSpPr>
        <p:spPr>
          <a:xfrm>
            <a:off x="1473194" y="1386113"/>
            <a:ext cx="10414006" cy="762001"/>
          </a:xfrm>
        </p:spPr>
        <p:txBody>
          <a:bodyPr/>
          <a:lstStyle/>
          <a:p>
            <a:r>
              <a:rPr lang="es-ES" dirty="0"/>
              <a:t>El menú de la rueda de engranaje:</a:t>
            </a:r>
            <a:endParaRPr lang="en-PH" dirty="0"/>
          </a:p>
        </p:txBody>
      </p:sp>
      <p:sp>
        <p:nvSpPr>
          <p:cNvPr id="3" name="Text Placeholder 2">
            <a:extLst>
              <a:ext uri="{FF2B5EF4-FFF2-40B4-BE49-F238E27FC236}">
                <a16:creationId xmlns:a16="http://schemas.microsoft.com/office/drawing/2014/main" id="{EE0383BA-2B46-467E-9473-5DA20C970E50}"/>
              </a:ext>
            </a:extLst>
          </p:cNvPr>
          <p:cNvSpPr>
            <a:spLocks noGrp="1"/>
          </p:cNvSpPr>
          <p:nvPr>
            <p:ph type="body" sz="quarter" idx="12"/>
          </p:nvPr>
        </p:nvSpPr>
        <p:spPr/>
        <p:txBody>
          <a:bodyPr/>
          <a:lstStyle/>
          <a:p>
            <a:r>
              <a:rPr lang="es-ES" dirty="0"/>
              <a:t>Funcionalidades avanzadas</a:t>
            </a:r>
            <a:endParaRPr lang="en-PH" dirty="0"/>
          </a:p>
        </p:txBody>
      </p:sp>
    </p:spTree>
    <p:extLst>
      <p:ext uri="{BB962C8B-B14F-4D97-AF65-F5344CB8AC3E}">
        <p14:creationId xmlns:p14="http://schemas.microsoft.com/office/powerpoint/2010/main" val="8224334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514600"/>
            <a:ext cx="8645647" cy="387410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type="body" sz="quarter" idx="10"/>
          </p:nvPr>
        </p:nvSpPr>
        <p:spPr>
          <a:xfrm>
            <a:off x="624337" y="228600"/>
            <a:ext cx="10551663" cy="925513"/>
          </a:xfrm>
        </p:spPr>
        <p:txBody>
          <a:bodyPr/>
          <a:lstStyle/>
          <a:p>
            <a:r>
              <a:rPr lang="es-ES" sz="3000" dirty="0"/>
              <a:t>El menú de la rueda de engranaje: </a:t>
            </a:r>
            <a:br>
              <a:rPr lang="es-ES" sz="3000" dirty="0"/>
            </a:br>
            <a:r>
              <a:rPr lang="es-ES" sz="3000" dirty="0"/>
              <a:t>Funcionalidades avanzadas</a:t>
            </a:r>
          </a:p>
          <a:p>
            <a:endParaRPr lang="es-ES" sz="3000" dirty="0"/>
          </a:p>
        </p:txBody>
      </p:sp>
      <p:sp>
        <p:nvSpPr>
          <p:cNvPr id="2" name="Text Placeholder 1">
            <a:extLst>
              <a:ext uri="{FF2B5EF4-FFF2-40B4-BE49-F238E27FC236}">
                <a16:creationId xmlns:a16="http://schemas.microsoft.com/office/drawing/2014/main" id="{7FD44323-7A60-4B45-A99F-A9D30E8A9F9C}"/>
              </a:ext>
            </a:extLst>
          </p:cNvPr>
          <p:cNvSpPr>
            <a:spLocks noGrp="1"/>
          </p:cNvSpPr>
          <p:nvPr>
            <p:ph type="body" sz="quarter" idx="11"/>
          </p:nvPr>
        </p:nvSpPr>
        <p:spPr>
          <a:xfrm>
            <a:off x="624336" y="1371600"/>
            <a:ext cx="10551663" cy="1564569"/>
          </a:xfrm>
        </p:spPr>
        <p:txBody>
          <a:bodyPr/>
          <a:lstStyle/>
          <a:p>
            <a:pPr marL="0" indent="0">
              <a:buNone/>
            </a:pPr>
            <a:r>
              <a:rPr lang="es-ES" sz="2200" dirty="0"/>
              <a:t>El menú de la rueda de engranaje agrupa todas la otras características para el catálogo relacionado, que no cambia con cada versión de catálogo. Esta área se emplea cuando se usan las características avanzadas con su cliente.</a:t>
            </a:r>
          </a:p>
          <a:p>
            <a:endParaRPr lang="es-ES" sz="2200" dirty="0"/>
          </a:p>
          <a:p>
            <a:endParaRPr lang="en-PH" sz="2200" dirty="0"/>
          </a:p>
        </p:txBody>
      </p:sp>
      <p:sp>
        <p:nvSpPr>
          <p:cNvPr id="8" name="Line Callout 2 7"/>
          <p:cNvSpPr/>
          <p:nvPr/>
        </p:nvSpPr>
        <p:spPr>
          <a:xfrm flipH="1">
            <a:off x="5715000" y="2629845"/>
            <a:ext cx="2286000" cy="612648"/>
          </a:xfrm>
          <a:prstGeom prst="borderCallout2">
            <a:avLst>
              <a:gd name="adj1" fmla="val 18751"/>
              <a:gd name="adj2" fmla="val -1376"/>
              <a:gd name="adj3" fmla="val 18750"/>
              <a:gd name="adj4" fmla="val -16667"/>
              <a:gd name="adj5" fmla="val 112500"/>
              <a:gd name="adj6" fmla="val -46667"/>
            </a:avLst>
          </a:prstGeom>
          <a:solidFill>
            <a:schemeClr val="bg1"/>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ClrTx/>
              <a:buNone/>
              <a:defRPr/>
            </a:pPr>
            <a:r>
              <a:rPr lang="es-ES" sz="1400" b="1" i="1" dirty="0">
                <a:latin typeface="+mj-lt"/>
              </a:rPr>
              <a:t>Haga clic en el ícono para abrir el Menú</a:t>
            </a:r>
          </a:p>
        </p:txBody>
      </p:sp>
      <p:sp>
        <p:nvSpPr>
          <p:cNvPr id="7" name="Title 1"/>
          <p:cNvSpPr txBox="1">
            <a:spLocks/>
          </p:cNvSpPr>
          <p:nvPr/>
        </p:nvSpPr>
        <p:spPr>
          <a:xfrm>
            <a:off x="1619250" y="114301"/>
            <a:ext cx="7315200" cy="674955"/>
          </a:xfrm>
          <a:prstGeom prst="rect">
            <a:avLst/>
          </a:prstGeom>
        </p:spPr>
        <p:txBody>
          <a:bodyPr vert="horz" lIns="91440" tIns="45720" rIns="91440" bIns="45720" rtlCol="0" anchor="b" anchorCtr="0">
            <a:normAutofit fontScale="975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buClrTx/>
            </a:pPr>
            <a:endParaRPr lang="es-ES" sz="2000" dirty="0"/>
          </a:p>
        </p:txBody>
      </p:sp>
    </p:spTree>
    <p:extLst>
      <p:ext uri="{BB962C8B-B14F-4D97-AF65-F5344CB8AC3E}">
        <p14:creationId xmlns:p14="http://schemas.microsoft.com/office/powerpoint/2010/main" val="22386423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3A493A-5D29-40A0-8F06-9A05DC8DC237}"/>
              </a:ext>
            </a:extLst>
          </p:cNvPr>
          <p:cNvSpPr>
            <a:spLocks noGrp="1"/>
          </p:cNvSpPr>
          <p:nvPr>
            <p:ph type="body" sz="quarter" idx="11"/>
          </p:nvPr>
        </p:nvSpPr>
        <p:spPr>
          <a:xfrm>
            <a:off x="624337" y="1556892"/>
            <a:ext cx="10196064" cy="4227052"/>
          </a:xfrm>
        </p:spPr>
        <p:txBody>
          <a:bodyPr/>
          <a:lstStyle/>
          <a:p>
            <a:r>
              <a:rPr lang="es-ES" sz="2200" dirty="0"/>
              <a:t>El ítem de menú </a:t>
            </a:r>
            <a:r>
              <a:rPr lang="es-ES" sz="2200" b="1" dirty="0" err="1"/>
              <a:t>Check</a:t>
            </a:r>
            <a:r>
              <a:rPr lang="es-ES" sz="2200" b="1" dirty="0"/>
              <a:t> </a:t>
            </a:r>
            <a:r>
              <a:rPr lang="es-ES" sz="2200" b="1" dirty="0" err="1"/>
              <a:t>Routine</a:t>
            </a:r>
            <a:r>
              <a:rPr lang="es-ES" sz="2200" b="1" dirty="0"/>
              <a:t> (Rutina de verificación) </a:t>
            </a:r>
            <a:r>
              <a:rPr lang="es-ES" sz="2200" dirty="0"/>
              <a:t>le da a usted acceso a los datos más detallados de la rutina de verificación para el cliente.  Estas son normas específicas para el cliente que se determinan para definir los valores permitidos que se usarán para la validación de su catálogo. Si se han hecho cambios a la rutina de verificación del catálogo, una “Notificación de cambio de rutina de verificación” aparecerá debajo de las cajas coloridas. Solo aparece esta notificación si se han hecho cambios a la rutina de verificación del catálogo. </a:t>
            </a:r>
          </a:p>
          <a:p>
            <a:endParaRPr lang="es-ES" sz="2200" dirty="0"/>
          </a:p>
          <a:p>
            <a:r>
              <a:rPr lang="es-ES" sz="2200" b="1" dirty="0"/>
              <a:t>Modo de envío</a:t>
            </a:r>
            <a:r>
              <a:rPr lang="es-ES" sz="2200" dirty="0"/>
              <a:t>: Lo puede cambiar de manual a automático. Se basa en su preferencia si usted, como el proveedor desea revisar el catálogo antes de presentarlo.</a:t>
            </a:r>
          </a:p>
          <a:p>
            <a:endParaRPr lang="es-ES" sz="2200" dirty="0"/>
          </a:p>
          <a:p>
            <a:endParaRPr lang="en-PH" sz="2200" dirty="0"/>
          </a:p>
        </p:txBody>
      </p:sp>
      <p:sp>
        <p:nvSpPr>
          <p:cNvPr id="7" name="Title 1"/>
          <p:cNvSpPr txBox="1">
            <a:spLocks/>
          </p:cNvSpPr>
          <p:nvPr/>
        </p:nvSpPr>
        <p:spPr>
          <a:xfrm>
            <a:off x="1619250" y="114301"/>
            <a:ext cx="7315200" cy="674955"/>
          </a:xfrm>
          <a:prstGeom prst="rect">
            <a:avLst/>
          </a:prstGeom>
        </p:spPr>
        <p:txBody>
          <a:bodyPr vert="horz" lIns="91440" tIns="45720" rIns="91440" bIns="45720" rtlCol="0" anchor="b" anchorCtr="0">
            <a:normAutofit fontScale="975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buClrTx/>
            </a:pPr>
            <a:endParaRPr lang="es-ES" sz="2000" dirty="0"/>
          </a:p>
        </p:txBody>
      </p:sp>
      <p:sp>
        <p:nvSpPr>
          <p:cNvPr id="9" name="Content Placeholder 3">
            <a:extLst>
              <a:ext uri="{FF2B5EF4-FFF2-40B4-BE49-F238E27FC236}">
                <a16:creationId xmlns:a16="http://schemas.microsoft.com/office/drawing/2014/main" id="{54336193-69FB-480A-82B9-A9FEFA6289B3}"/>
              </a:ext>
            </a:extLst>
          </p:cNvPr>
          <p:cNvSpPr>
            <a:spLocks noGrp="1"/>
          </p:cNvSpPr>
          <p:nvPr>
            <p:ph type="body" sz="quarter" idx="10"/>
          </p:nvPr>
        </p:nvSpPr>
        <p:spPr>
          <a:xfrm>
            <a:off x="624337" y="228600"/>
            <a:ext cx="10551663" cy="925513"/>
          </a:xfrm>
        </p:spPr>
        <p:txBody>
          <a:bodyPr/>
          <a:lstStyle/>
          <a:p>
            <a:r>
              <a:rPr lang="es-ES" sz="3000" dirty="0"/>
              <a:t>El menú de la rueda de engranaje: </a:t>
            </a:r>
            <a:br>
              <a:rPr lang="es-ES" sz="3000" dirty="0"/>
            </a:br>
            <a:r>
              <a:rPr lang="es-ES" sz="3000" dirty="0"/>
              <a:t>Funcionalidades avanzadas</a:t>
            </a:r>
          </a:p>
          <a:p>
            <a:endParaRPr lang="es-ES" sz="3000" dirty="0"/>
          </a:p>
        </p:txBody>
      </p:sp>
    </p:spTree>
    <p:extLst>
      <p:ext uri="{BB962C8B-B14F-4D97-AF65-F5344CB8AC3E}">
        <p14:creationId xmlns:p14="http://schemas.microsoft.com/office/powerpoint/2010/main" val="3851421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49CDE4-9B51-421D-A882-03A0FDA06CA2}"/>
              </a:ext>
            </a:extLst>
          </p:cNvPr>
          <p:cNvSpPr>
            <a:spLocks noGrp="1"/>
          </p:cNvSpPr>
          <p:nvPr>
            <p:ph type="body" sz="quarter" idx="11"/>
          </p:nvPr>
        </p:nvSpPr>
        <p:spPr>
          <a:xfrm>
            <a:off x="624336" y="1556892"/>
            <a:ext cx="10805664" cy="4227052"/>
          </a:xfrm>
        </p:spPr>
        <p:txBody>
          <a:bodyPr/>
          <a:lstStyle/>
          <a:p>
            <a:r>
              <a:rPr lang="es-ES" sz="1800" dirty="0"/>
              <a:t>El ítem de menú </a:t>
            </a:r>
            <a:r>
              <a:rPr lang="es-ES" sz="1800" b="1" dirty="0"/>
              <a:t>Default </a:t>
            </a:r>
            <a:r>
              <a:rPr lang="es-ES" sz="1800" b="1" dirty="0" err="1"/>
              <a:t>Values</a:t>
            </a:r>
            <a:r>
              <a:rPr lang="es-ES" sz="1800" b="1" dirty="0"/>
              <a:t> Editor (Editar valores predeterminados) </a:t>
            </a:r>
            <a:r>
              <a:rPr lang="es-ES" sz="1800" dirty="0"/>
              <a:t>le permite a usted determinar los valores predeterminados para ingresar datos en campos específicos en un catálogo y así enriquecerlo. Se determinan cuando un catálogo importado tiene valores vacíos en los campos correspondientes. Se puede actualizar el editor de valores predeterminados para un cliente específico añadiendo o borrando campos.</a:t>
            </a:r>
          </a:p>
          <a:p>
            <a:r>
              <a:rPr lang="es-ES" sz="1800" b="1" dirty="0"/>
              <a:t>Time </a:t>
            </a:r>
            <a:r>
              <a:rPr lang="es-ES" sz="1800" b="1" dirty="0" err="1"/>
              <a:t>Warning</a:t>
            </a:r>
            <a:r>
              <a:rPr lang="es-ES" sz="1800" b="1" dirty="0"/>
              <a:t>  (Advertencia de tiempo) </a:t>
            </a:r>
            <a:r>
              <a:rPr lang="es-ES" sz="1800" dirty="0"/>
              <a:t>le permite determinar la hora del día en la que una pedida estará bloqueada o solo un aviso al solicitante. Se usa normalmente para productos específicos, si hay que hacer la pedida antes de una hora específica.</a:t>
            </a:r>
          </a:p>
          <a:p>
            <a:r>
              <a:rPr lang="es-ES" sz="1800" dirty="0"/>
              <a:t>El ítem de menú </a:t>
            </a:r>
            <a:r>
              <a:rPr lang="es-ES" sz="1800" b="1" dirty="0" err="1"/>
              <a:t>Minimum</a:t>
            </a:r>
            <a:r>
              <a:rPr lang="es-ES" sz="1800" b="1" dirty="0"/>
              <a:t> </a:t>
            </a:r>
            <a:r>
              <a:rPr lang="es-ES" sz="1800" b="1" dirty="0" err="1"/>
              <a:t>Cart</a:t>
            </a:r>
            <a:r>
              <a:rPr lang="es-ES" sz="1800" b="1" dirty="0"/>
              <a:t> </a:t>
            </a:r>
            <a:r>
              <a:rPr lang="es-ES" sz="1800" b="1" dirty="0" err="1"/>
              <a:t>Value</a:t>
            </a:r>
            <a:r>
              <a:rPr lang="es-ES" sz="1800" b="1" dirty="0"/>
              <a:t> (Valor mínimo del carro) </a:t>
            </a:r>
            <a:r>
              <a:rPr lang="es-ES" sz="1800" dirty="0"/>
              <a:t>le permite determinar el valor de la compra mínima requerida, para asegurar que los clientes no hagan pedidas inferiores a este valor. </a:t>
            </a:r>
          </a:p>
          <a:p>
            <a:r>
              <a:rPr lang="es-ES" sz="1800" dirty="0"/>
              <a:t>Los </a:t>
            </a:r>
            <a:r>
              <a:rPr lang="es-ES" sz="1800" b="1" dirty="0" err="1"/>
              <a:t>Freight</a:t>
            </a:r>
            <a:r>
              <a:rPr lang="es-ES" sz="1800" b="1" dirty="0"/>
              <a:t> </a:t>
            </a:r>
            <a:r>
              <a:rPr lang="es-ES" sz="1800" b="1" dirty="0" err="1"/>
              <a:t>Charges</a:t>
            </a:r>
            <a:r>
              <a:rPr lang="es-ES" sz="1800" b="1" dirty="0"/>
              <a:t> (Cargos de transporte) </a:t>
            </a:r>
            <a:r>
              <a:rPr lang="es-ES" sz="1800" dirty="0"/>
              <a:t>cumplen con el acuerdo entre usted y el cliente, si ellos usan los gastos de transporte.</a:t>
            </a:r>
          </a:p>
          <a:p>
            <a:endParaRPr lang="es-ES" sz="1800" dirty="0"/>
          </a:p>
          <a:p>
            <a:endParaRPr lang="es-ES" sz="1800" dirty="0"/>
          </a:p>
          <a:p>
            <a:endParaRPr lang="en-PH" sz="1800" dirty="0"/>
          </a:p>
        </p:txBody>
      </p:sp>
      <p:sp>
        <p:nvSpPr>
          <p:cNvPr id="4" name="Title 1"/>
          <p:cNvSpPr txBox="1">
            <a:spLocks/>
          </p:cNvSpPr>
          <p:nvPr/>
        </p:nvSpPr>
        <p:spPr>
          <a:xfrm>
            <a:off x="1619250" y="114301"/>
            <a:ext cx="7315200" cy="674955"/>
          </a:xfrm>
          <a:prstGeom prst="rect">
            <a:avLst/>
          </a:prstGeom>
        </p:spPr>
        <p:txBody>
          <a:bodyPr vert="horz" lIns="91440" tIns="45720" rIns="91440" bIns="45720" rtlCol="0" anchor="b" anchorCtr="0">
            <a:normAutofit fontScale="975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buClrTx/>
            </a:pPr>
            <a:endParaRPr lang="es-ES" sz="2000" dirty="0"/>
          </a:p>
        </p:txBody>
      </p:sp>
      <p:sp>
        <p:nvSpPr>
          <p:cNvPr id="7" name="Content Placeholder 3">
            <a:extLst>
              <a:ext uri="{FF2B5EF4-FFF2-40B4-BE49-F238E27FC236}">
                <a16:creationId xmlns:a16="http://schemas.microsoft.com/office/drawing/2014/main" id="{5C58345C-2BFD-4B6E-9DC5-421F1EC3CEFE}"/>
              </a:ext>
            </a:extLst>
          </p:cNvPr>
          <p:cNvSpPr>
            <a:spLocks noGrp="1"/>
          </p:cNvSpPr>
          <p:nvPr>
            <p:ph type="body" sz="quarter" idx="10"/>
          </p:nvPr>
        </p:nvSpPr>
        <p:spPr>
          <a:xfrm>
            <a:off x="624337" y="228600"/>
            <a:ext cx="10551663" cy="925513"/>
          </a:xfrm>
        </p:spPr>
        <p:txBody>
          <a:bodyPr/>
          <a:lstStyle/>
          <a:p>
            <a:r>
              <a:rPr lang="es-ES" sz="3000" dirty="0"/>
              <a:t>El menú de la rueda de engranaje: </a:t>
            </a:r>
            <a:br>
              <a:rPr lang="es-ES" sz="3000" dirty="0"/>
            </a:br>
            <a:r>
              <a:rPr lang="es-ES" sz="3000" dirty="0"/>
              <a:t>Funcionalidades avanzadas</a:t>
            </a:r>
          </a:p>
          <a:p>
            <a:endParaRPr lang="es-ES" sz="3000" dirty="0"/>
          </a:p>
        </p:txBody>
      </p:sp>
    </p:spTree>
    <p:extLst>
      <p:ext uri="{BB962C8B-B14F-4D97-AF65-F5344CB8AC3E}">
        <p14:creationId xmlns:p14="http://schemas.microsoft.com/office/powerpoint/2010/main" val="77839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s-ES" dirty="0"/>
              <a:t>Las mejores prácticas</a:t>
            </a:r>
          </a:p>
        </p:txBody>
      </p:sp>
      <p:sp>
        <p:nvSpPr>
          <p:cNvPr id="4" name="Text Placeholder 3">
            <a:extLst>
              <a:ext uri="{FF2B5EF4-FFF2-40B4-BE49-F238E27FC236}">
                <a16:creationId xmlns:a16="http://schemas.microsoft.com/office/drawing/2014/main" id="{09D6D079-DFD4-400C-9FB9-2F6A7FB18C17}"/>
              </a:ext>
            </a:extLst>
          </p:cNvPr>
          <p:cNvSpPr>
            <a:spLocks noGrp="1"/>
          </p:cNvSpPr>
          <p:nvPr>
            <p:ph type="body" sz="quarter" idx="11"/>
          </p:nvPr>
        </p:nvSpPr>
        <p:spPr>
          <a:xfrm>
            <a:off x="624337" y="1447800"/>
            <a:ext cx="10805664" cy="4227052"/>
          </a:xfrm>
        </p:spPr>
        <p:txBody>
          <a:bodyPr/>
          <a:lstStyle/>
          <a:p>
            <a:pPr lvl="0"/>
            <a:r>
              <a:rPr lang="es-ES" sz="1500" dirty="0"/>
              <a:t>Las plantillas de catálogo son específicas al cliente. Así, es mejor descargar una plantilla nueva para cada cliente. </a:t>
            </a:r>
          </a:p>
          <a:p>
            <a:pPr lvl="0"/>
            <a:r>
              <a:rPr lang="es-ES" sz="1500" dirty="0"/>
              <a:t>Para asegurar que esté usando la plantilla de catálogo más reciente, siempre hay que verificar si hay una nueva versión disponible de la plantilla de catálogo del cliente específico, especialmente si se ha hecho un cambio de rutina de verificación. </a:t>
            </a:r>
          </a:p>
          <a:p>
            <a:pPr lvl="0"/>
            <a:r>
              <a:rPr lang="es-ES" sz="1500" dirty="0"/>
              <a:t>Asegúrese de que todos los campos obligatorios estén rellenados tal como se lo indica en la hoja de instrucciones. Los valores permitidos y la longitud máxima de caracteres para campos específicos en la hoja de Datos 1 también se encuentran en la hoja de instrucciones.</a:t>
            </a:r>
          </a:p>
          <a:p>
            <a:pPr lvl="0"/>
            <a:r>
              <a:rPr lang="es-ES" sz="1500" dirty="0"/>
              <a:t>Asegúrese de que ingrese correctamente el ID del catálogo del Proveedor y el ID del catálogo del Cliente en la hoja de encabezado para los archivos de importación SCF. Los </a:t>
            </a:r>
            <a:r>
              <a:rPr lang="es-ES" sz="1500" dirty="0" err="1"/>
              <a:t>IDs</a:t>
            </a:r>
            <a:r>
              <a:rPr lang="es-ES" sz="1500" dirty="0"/>
              <a:t> del Proveedor y Cliente, tal como el código de lenguaje son campos obligatorios.</a:t>
            </a:r>
          </a:p>
          <a:p>
            <a:pPr lvl="0"/>
            <a:r>
              <a:rPr lang="es-ES" sz="1500" dirty="0"/>
              <a:t>Siempre se debe ingresar el contenido del catálogo en la hoja de datos 1 (DATA 1 </a:t>
            </a:r>
            <a:r>
              <a:rPr lang="es-ES" sz="1500" dirty="0" err="1"/>
              <a:t>Sheet</a:t>
            </a:r>
            <a:r>
              <a:rPr lang="es-ES" sz="1500" dirty="0"/>
              <a:t>). No renombre la hoja.</a:t>
            </a:r>
          </a:p>
          <a:p>
            <a:pPr lvl="0"/>
            <a:r>
              <a:rPr lang="es-ES" sz="1500" dirty="0"/>
              <a:t>En la hoja de datos 1 (DATA 1 </a:t>
            </a:r>
            <a:r>
              <a:rPr lang="es-ES" sz="1500" dirty="0" err="1"/>
              <a:t>sheet</a:t>
            </a:r>
            <a:r>
              <a:rPr lang="es-ES" sz="1500" dirty="0"/>
              <a:t>), siempre verifique si los campos de columna en las líneas 1 y 2 están bien escritos y completos. Las columnas vacías, especialmente en la línea 1 (campos unificados dentro de la plantilla SCF) resultará erróneas durante la importación. </a:t>
            </a:r>
          </a:p>
          <a:p>
            <a:pPr lvl="0"/>
            <a:r>
              <a:rPr lang="es-ES" sz="1500" dirty="0"/>
              <a:t>Compruebe siempre que no hay líneas vacías en el medio del contenido del catálogo. </a:t>
            </a:r>
          </a:p>
          <a:p>
            <a:r>
              <a:rPr lang="es-ES" sz="1500" dirty="0"/>
              <a:t>En caso de una confusión o mezcla de los tipos de corrección de errores (editable online y sin posibilidad de editar online) la mejor práctica es corregir todos los errores en la plantilla de catálogo y subir otra vez el catálogo entero.</a:t>
            </a:r>
          </a:p>
          <a:p>
            <a:pPr lvl="0"/>
            <a:endParaRPr lang="es-ES" sz="1500" dirty="0"/>
          </a:p>
          <a:p>
            <a:pPr marL="0" indent="0">
              <a:buNone/>
            </a:pPr>
            <a:endParaRPr lang="es-ES" sz="1500" dirty="0"/>
          </a:p>
          <a:p>
            <a:endParaRPr lang="en-PH" sz="1500" dirty="0"/>
          </a:p>
        </p:txBody>
      </p:sp>
    </p:spTree>
    <p:extLst>
      <p:ext uri="{BB962C8B-B14F-4D97-AF65-F5344CB8AC3E}">
        <p14:creationId xmlns:p14="http://schemas.microsoft.com/office/powerpoint/2010/main" val="33926852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s-ES" dirty="0"/>
              <a:t>Las mejores prácticas</a:t>
            </a:r>
          </a:p>
        </p:txBody>
      </p:sp>
      <p:sp>
        <p:nvSpPr>
          <p:cNvPr id="4" name="Text Placeholder 3">
            <a:extLst>
              <a:ext uri="{FF2B5EF4-FFF2-40B4-BE49-F238E27FC236}">
                <a16:creationId xmlns:a16="http://schemas.microsoft.com/office/drawing/2014/main" id="{316FAA55-9D13-4A5D-8D17-07242FD072D3}"/>
              </a:ext>
            </a:extLst>
          </p:cNvPr>
          <p:cNvSpPr>
            <a:spLocks noGrp="1"/>
          </p:cNvSpPr>
          <p:nvPr>
            <p:ph type="body" sz="quarter" idx="11"/>
          </p:nvPr>
        </p:nvSpPr>
        <p:spPr>
          <a:xfrm>
            <a:off x="624337" y="1393379"/>
            <a:ext cx="10551663" cy="4855021"/>
          </a:xfrm>
        </p:spPr>
        <p:txBody>
          <a:bodyPr/>
          <a:lstStyle/>
          <a:p>
            <a:pPr lvl="0"/>
            <a:r>
              <a:rPr lang="es-ES" sz="1600" dirty="0"/>
              <a:t>Si se añadirán anexos al archivo de importación SCF, se debe añadir primero el archivo físico como anexo y mantiene el mismo nombre de fichero en el archivo de importación SCF. </a:t>
            </a:r>
          </a:p>
          <a:p>
            <a:r>
              <a:rPr lang="es-ES" sz="1600" dirty="0"/>
              <a:t>Los archivos adjuntos como </a:t>
            </a:r>
            <a:r>
              <a:rPr lang="es-ES" sz="1600" dirty="0" err="1"/>
              <a:t>jpeg</a:t>
            </a:r>
            <a:r>
              <a:rPr lang="es-ES" sz="1600" dirty="0"/>
              <a:t> y otros, deben estar en otro archivo separado y en formato zip. No deberá tener subcarpetas.</a:t>
            </a:r>
          </a:p>
          <a:p>
            <a:pPr lvl="0"/>
            <a:r>
              <a:rPr lang="es-ES" sz="1600" dirty="0"/>
              <a:t>Los archivos adjuntos y los archivos de contenido deben ser en formato de compresión zip antes de subirlos.</a:t>
            </a:r>
          </a:p>
          <a:p>
            <a:pPr lvl="0"/>
            <a:r>
              <a:rPr lang="es-ES" sz="1600" dirty="0"/>
              <a:t>Siempre elija el tipo de archivo correcto. Los anexos son para subir fotos y documentos. Los de contenido son para subir contenido del catálogo. El tamaño máximo de anexos en formato zip son de 512 MB.</a:t>
            </a:r>
          </a:p>
          <a:p>
            <a:pPr lvl="0"/>
            <a:r>
              <a:rPr lang="es-ES" sz="1600" dirty="0"/>
              <a:t>Los archivos adjuntos se debe subir una vez y se puede cargar gradualmente. Esto significa que usted no debe cargar todos los archivos adjuntos cada vez, solo cuando hayas cambiado la referencia en el catálogo o las nuevas imágenes para subir como nuevos ítems se hayan añadido.</a:t>
            </a:r>
          </a:p>
          <a:p>
            <a:pPr lvl="0"/>
            <a:r>
              <a:rPr lang="es-ES" sz="1600" dirty="0"/>
              <a:t>Los archivos de foto debe ser en formato *.</a:t>
            </a:r>
            <a:r>
              <a:rPr lang="es-ES" sz="1600" dirty="0" err="1"/>
              <a:t>jpg</a:t>
            </a:r>
            <a:r>
              <a:rPr lang="es-ES" sz="1600" dirty="0"/>
              <a:t>, *.</a:t>
            </a:r>
            <a:r>
              <a:rPr lang="es-ES" sz="1600" dirty="0" err="1"/>
              <a:t>jpeg</a:t>
            </a:r>
            <a:r>
              <a:rPr lang="es-ES" sz="1600" dirty="0"/>
              <a:t>, *.gif.  Las imágenes necesitan un tamaño mínimo de </a:t>
            </a:r>
            <a:r>
              <a:rPr lang="es-ES" sz="1600" b="1" dirty="0"/>
              <a:t>300x300 píxeles</a:t>
            </a:r>
            <a:r>
              <a:rPr lang="es-ES" sz="1600" dirty="0"/>
              <a:t>, en formato de color RGB y no en formato CMYK, que los navegadores no permiten. La profundidad del color no debe ser más de 24 bit. Las imágenes animadas .gif tampoco se aceptan. </a:t>
            </a:r>
          </a:p>
          <a:p>
            <a:pPr lvl="0"/>
            <a:r>
              <a:rPr lang="es-ES" sz="1600" dirty="0"/>
              <a:t>Si hay cambios en el archivo de contenido, todos los ítems de los catálogos, incluso el nuevo, se debe subir todo de una vez.</a:t>
            </a:r>
          </a:p>
          <a:p>
            <a:pPr lvl="0"/>
            <a:r>
              <a:rPr lang="es-ES" sz="1600" dirty="0"/>
              <a:t>Si necesita hacer correcciones en el SCF porque no se puede editar online, tiene que subir otra vez </a:t>
            </a:r>
            <a:br>
              <a:rPr lang="es-ES" sz="1600" dirty="0"/>
            </a:br>
            <a:r>
              <a:rPr lang="es-ES" sz="1600" dirty="0"/>
              <a:t>todo el catálogo.</a:t>
            </a:r>
          </a:p>
          <a:p>
            <a:endParaRPr lang="es-ES" sz="1600" dirty="0"/>
          </a:p>
          <a:p>
            <a:endParaRPr lang="en-PH" sz="1600" dirty="0"/>
          </a:p>
        </p:txBody>
      </p:sp>
    </p:spTree>
    <p:extLst>
      <p:ext uri="{BB962C8B-B14F-4D97-AF65-F5344CB8AC3E}">
        <p14:creationId xmlns:p14="http://schemas.microsoft.com/office/powerpoint/2010/main" val="21533677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Text Box 3"/>
          <p:cNvSpPr txBox="1">
            <a:spLocks noChangeArrowheads="1"/>
          </p:cNvSpPr>
          <p:nvPr/>
        </p:nvSpPr>
        <p:spPr bwMode="auto">
          <a:xfrm>
            <a:off x="4876800" y="5602736"/>
            <a:ext cx="5791200" cy="79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lvl="1" algn="ctr"/>
            <a:endParaRPr lang="es-ES" sz="2400" b="1" dirty="0">
              <a:solidFill>
                <a:schemeClr val="accent6">
                  <a:lumMod val="75000"/>
                </a:schemeClr>
              </a:solidFill>
              <a:latin typeface="Arial" panose="020B0604020202020204" pitchFamily="34" charset="0"/>
            </a:endParaRPr>
          </a:p>
        </p:txBody>
      </p:sp>
      <p:sp>
        <p:nvSpPr>
          <p:cNvPr id="2" name="Text Placeholder 1">
            <a:extLst>
              <a:ext uri="{FF2B5EF4-FFF2-40B4-BE49-F238E27FC236}">
                <a16:creationId xmlns:a16="http://schemas.microsoft.com/office/drawing/2014/main" id="{B2456F07-AB1B-4B28-BF57-190F85B1ACF0}"/>
              </a:ext>
            </a:extLst>
          </p:cNvPr>
          <p:cNvSpPr>
            <a:spLocks noGrp="1"/>
          </p:cNvSpPr>
          <p:nvPr>
            <p:ph type="body" sz="quarter" idx="13"/>
          </p:nvPr>
        </p:nvSpPr>
        <p:spPr/>
        <p:txBody>
          <a:bodyPr/>
          <a:lstStyle/>
          <a:p>
            <a:r>
              <a:rPr lang="es-ES" sz="1600" dirty="0">
                <a:latin typeface="Arial" panose="020B0604020202020204" pitchFamily="34" charset="0"/>
                <a:cs typeface="Arial"/>
              </a:rPr>
              <a:t>Equipo global de atención al cliente </a:t>
            </a:r>
          </a:p>
          <a:p>
            <a:endParaRPr lang="es-ES" sz="1600" dirty="0">
              <a:latin typeface="Arial" panose="020B0604020202020204" pitchFamily="34" charset="0"/>
              <a:cs typeface="Arial"/>
            </a:endParaRPr>
          </a:p>
          <a:p>
            <a:pPr lvl="1"/>
            <a:endParaRPr lang="es-ES" sz="1600" b="1" dirty="0">
              <a:latin typeface="Arial" panose="020B0604020202020204" pitchFamily="34" charset="0"/>
            </a:endParaRPr>
          </a:p>
          <a:p>
            <a:endParaRPr lang="en-PH" sz="1600" dirty="0"/>
          </a:p>
        </p:txBody>
      </p:sp>
      <p:sp>
        <p:nvSpPr>
          <p:cNvPr id="3" name="Text Placeholder 2">
            <a:extLst>
              <a:ext uri="{FF2B5EF4-FFF2-40B4-BE49-F238E27FC236}">
                <a16:creationId xmlns:a16="http://schemas.microsoft.com/office/drawing/2014/main" id="{FA52A5A7-AE17-40AD-B0C6-279C487250F0}"/>
              </a:ext>
            </a:extLst>
          </p:cNvPr>
          <p:cNvSpPr>
            <a:spLocks noGrp="1"/>
          </p:cNvSpPr>
          <p:nvPr>
            <p:ph type="body" sz="quarter" idx="14"/>
          </p:nvPr>
        </p:nvSpPr>
        <p:spPr/>
        <p:txBody>
          <a:bodyPr/>
          <a:lstStyle/>
          <a:p>
            <a:endParaRPr lang="en-PH" dirty="0"/>
          </a:p>
        </p:txBody>
      </p:sp>
      <p:sp>
        <p:nvSpPr>
          <p:cNvPr id="4" name="Text Placeholder 3">
            <a:extLst>
              <a:ext uri="{FF2B5EF4-FFF2-40B4-BE49-F238E27FC236}">
                <a16:creationId xmlns:a16="http://schemas.microsoft.com/office/drawing/2014/main" id="{42ED31CD-0E8D-41E1-961A-8F8505FBC4CC}"/>
              </a:ext>
            </a:extLst>
          </p:cNvPr>
          <p:cNvSpPr>
            <a:spLocks noGrp="1"/>
          </p:cNvSpPr>
          <p:nvPr>
            <p:ph type="body" sz="quarter" idx="15"/>
          </p:nvPr>
        </p:nvSpPr>
        <p:spPr>
          <a:xfrm>
            <a:off x="7111192" y="5221737"/>
            <a:ext cx="4014009" cy="798063"/>
          </a:xfrm>
        </p:spPr>
        <p:txBody>
          <a:bodyPr/>
          <a:lstStyle/>
          <a:p>
            <a:r>
              <a:rPr lang="es-ES" b="1" dirty="0">
                <a:solidFill>
                  <a:schemeClr val="accent6">
                    <a:lumMod val="75000"/>
                  </a:schemeClr>
                </a:solidFill>
                <a:latin typeface="Arial" panose="020B0604020202020204" pitchFamily="34" charset="0"/>
                <a:hlinkClick r:id="rId3"/>
              </a:rPr>
              <a:t>http://www.hubwoo.com/global-customer-support/</a:t>
            </a:r>
            <a:endParaRPr lang="es-ES" b="1" dirty="0">
              <a:solidFill>
                <a:schemeClr val="accent6">
                  <a:lumMod val="75000"/>
                </a:schemeClr>
              </a:solidFill>
              <a:latin typeface="Arial" panose="020B0604020202020204" pitchFamily="34" charset="0"/>
            </a:endParaRPr>
          </a:p>
          <a:p>
            <a:endParaRPr lang="en-PH" dirty="0"/>
          </a:p>
        </p:txBody>
      </p:sp>
    </p:spTree>
    <p:extLst>
      <p:ext uri="{BB962C8B-B14F-4D97-AF65-F5344CB8AC3E}">
        <p14:creationId xmlns:p14="http://schemas.microsoft.com/office/powerpoint/2010/main" val="102209574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F3DEE9-680C-402A-81AA-93539BAD5A2F}"/>
              </a:ext>
            </a:extLst>
          </p:cNvPr>
          <p:cNvSpPr>
            <a:spLocks noGrp="1"/>
          </p:cNvSpPr>
          <p:nvPr>
            <p:ph type="body" sz="quarter" idx="10"/>
          </p:nvPr>
        </p:nvSpPr>
        <p:spPr/>
        <p:txBody>
          <a:bodyPr/>
          <a:lstStyle/>
          <a:p>
            <a:r>
              <a:rPr lang="es-ES" dirty="0"/>
              <a:t>Proceso del </a:t>
            </a:r>
            <a:r>
              <a:rPr lang="es-ES" dirty="0" err="1"/>
              <a:t>Catalog</a:t>
            </a:r>
            <a:r>
              <a:rPr lang="es-ES" dirty="0"/>
              <a:t> Manager</a:t>
            </a:r>
            <a:endParaRPr lang="en-PH" dirty="0"/>
          </a:p>
        </p:txBody>
      </p:sp>
      <p:sp>
        <p:nvSpPr>
          <p:cNvPr id="5" name="TextBox 4"/>
          <p:cNvSpPr txBox="1"/>
          <p:nvPr/>
        </p:nvSpPr>
        <p:spPr>
          <a:xfrm>
            <a:off x="1692533" y="2580095"/>
            <a:ext cx="8806934" cy="3831818"/>
          </a:xfrm>
          <a:prstGeom prst="rect">
            <a:avLst/>
          </a:prstGeom>
          <a:solidFill>
            <a:schemeClr val="bg1">
              <a:lumMod val="85000"/>
            </a:schemeClr>
          </a:solidFill>
        </p:spPr>
        <p:txBody>
          <a:bodyPr wrap="square" rtlCol="0">
            <a:spAutoFit/>
          </a:bodyPr>
          <a:lstStyle/>
          <a:p>
            <a:pPr algn="ctr">
              <a:buNone/>
            </a:pPr>
            <a:endParaRPr lang="en-US" sz="300" b="1" dirty="0">
              <a:latin typeface="Arial" panose="020B0604020202020204" pitchFamily="34" charset="0"/>
            </a:endParaRPr>
          </a:p>
          <a:p>
            <a:pPr algn="ctr">
              <a:buNone/>
            </a:pPr>
            <a:r>
              <a:rPr lang="es-ES" sz="1600" b="1" dirty="0">
                <a:latin typeface="Arial" panose="020B0604020202020204" pitchFamily="34" charset="0"/>
              </a:rPr>
              <a:t>Gerente de Catálogo</a:t>
            </a: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a:p>
            <a:pPr algn="ctr">
              <a:buNone/>
            </a:pPr>
            <a:endParaRPr lang="en-US" sz="1600" b="1" dirty="0">
              <a:latin typeface="Arial" panose="020B0604020202020204" pitchFamily="34" charset="0"/>
            </a:endParaRPr>
          </a:p>
        </p:txBody>
      </p:sp>
      <p:sp>
        <p:nvSpPr>
          <p:cNvPr id="6" name="TextBox 5"/>
          <p:cNvSpPr txBox="1"/>
          <p:nvPr/>
        </p:nvSpPr>
        <p:spPr>
          <a:xfrm>
            <a:off x="7090144" y="3008595"/>
            <a:ext cx="3324498" cy="2893100"/>
          </a:xfrm>
          <a:prstGeom prst="rect">
            <a:avLst/>
          </a:prstGeom>
          <a:solidFill>
            <a:schemeClr val="bg1">
              <a:lumMod val="95000"/>
            </a:schemeClr>
          </a:solidFill>
        </p:spPr>
        <p:txBody>
          <a:bodyPr wrap="square" rtlCol="0">
            <a:spAutoFit/>
          </a:bodyPr>
          <a:lstStyle/>
          <a:p>
            <a:pPr algn="ctr">
              <a:buNone/>
            </a:pPr>
            <a:r>
              <a:rPr lang="es-ES" sz="1400" b="1" dirty="0">
                <a:latin typeface="Arial" panose="020B0604020202020204" pitchFamily="34" charset="0"/>
              </a:rPr>
              <a:t>Empresa Compradora</a:t>
            </a: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p:txBody>
      </p:sp>
      <p:sp>
        <p:nvSpPr>
          <p:cNvPr id="7" name="TextBox 6"/>
          <p:cNvSpPr txBox="1"/>
          <p:nvPr/>
        </p:nvSpPr>
        <p:spPr>
          <a:xfrm>
            <a:off x="1963949" y="3008595"/>
            <a:ext cx="5055647" cy="2893100"/>
          </a:xfrm>
          <a:prstGeom prst="rect">
            <a:avLst/>
          </a:prstGeom>
          <a:solidFill>
            <a:schemeClr val="bg1">
              <a:lumMod val="95000"/>
            </a:schemeClr>
          </a:solidFill>
        </p:spPr>
        <p:txBody>
          <a:bodyPr wrap="square" rtlCol="0">
            <a:spAutoFit/>
          </a:bodyPr>
          <a:lstStyle/>
          <a:p>
            <a:pPr algn="ctr">
              <a:buNone/>
            </a:pPr>
            <a:r>
              <a:rPr lang="en-US" sz="1400" b="1" dirty="0">
                <a:latin typeface="Arial" panose="020B0604020202020204" pitchFamily="34" charset="0"/>
              </a:rPr>
              <a:t>Proveedor</a:t>
            </a: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a:p>
            <a:pPr algn="ctr">
              <a:buNone/>
            </a:pPr>
            <a:endParaRPr lang="en-US" sz="1400" b="1" dirty="0">
              <a:latin typeface="Arial" panose="020B0604020202020204" pitchFamily="34" charset="0"/>
            </a:endParaRPr>
          </a:p>
        </p:txBody>
      </p:sp>
      <p:graphicFrame>
        <p:nvGraphicFramePr>
          <p:cNvPr id="8" name="Diagram 7"/>
          <p:cNvGraphicFramePr/>
          <p:nvPr>
            <p:extLst>
              <p:ext uri="{D42A27DB-BD31-4B8C-83A1-F6EECF244321}">
                <p14:modId xmlns:p14="http://schemas.microsoft.com/office/powerpoint/2010/main" val="3828899129"/>
              </p:ext>
            </p:extLst>
          </p:nvPr>
        </p:nvGraphicFramePr>
        <p:xfrm>
          <a:off x="1987762" y="3046578"/>
          <a:ext cx="8520780" cy="9522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963949" y="3788137"/>
            <a:ext cx="1677518" cy="2246769"/>
          </a:xfrm>
          <a:prstGeom prst="rect">
            <a:avLst/>
          </a:prstGeom>
          <a:solidFill>
            <a:schemeClr val="tx1"/>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wrap="square" rtlCol="0">
            <a:spAutoFit/>
          </a:bodyPr>
          <a:lstStyle/>
          <a:p>
            <a:pPr marL="171450" indent="-171450">
              <a:buFont typeface="Arial" panose="020B0604020202020204" pitchFamily="34" charset="0"/>
              <a:buChar char="•"/>
            </a:pPr>
            <a:r>
              <a:rPr lang="es-ES" sz="1000" b="1" dirty="0">
                <a:solidFill>
                  <a:schemeClr val="bg1"/>
                </a:solidFill>
                <a:latin typeface="Arial" panose="020B0604020202020204" pitchFamily="34" charset="0"/>
              </a:rPr>
              <a:t>Recibir/Descargar  la plantilla sencilla de catálogo y las pautas.</a:t>
            </a:r>
          </a:p>
          <a:p>
            <a:pPr>
              <a:buNone/>
            </a:pPr>
            <a:endParaRPr lang="es-E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Ingresar datos en la plantilla de catálogo y verificar primero.</a:t>
            </a:r>
          </a:p>
          <a:p>
            <a:pPr>
              <a:buNone/>
            </a:pPr>
            <a:endParaRPr lang="es-E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Subir la plantilla de catálogo.</a:t>
            </a:r>
          </a:p>
          <a:p>
            <a:pPr>
              <a:buNone/>
            </a:pPr>
            <a:endParaRPr lang="es-E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p:txBody>
      </p:sp>
      <p:sp>
        <p:nvSpPr>
          <p:cNvPr id="10" name="TextBox 9"/>
          <p:cNvSpPr txBox="1"/>
          <p:nvPr/>
        </p:nvSpPr>
        <p:spPr>
          <a:xfrm>
            <a:off x="3646331" y="3792451"/>
            <a:ext cx="1688789" cy="2246769"/>
          </a:xfrm>
          <a:prstGeom prst="rect">
            <a:avLst/>
          </a:prstGeom>
          <a:solidFill>
            <a:schemeClr val="tx1"/>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wrap="square" rtlCol="0">
            <a:spAutoFit/>
          </a:bodyPr>
          <a:lstStyle/>
          <a:p>
            <a:pPr marL="171450" indent="-171450">
              <a:buFont typeface="Arial" panose="020B0604020202020204" pitchFamily="34" charset="0"/>
              <a:buChar char="•"/>
            </a:pPr>
            <a:r>
              <a:rPr lang="es-ES" sz="1000" b="1" dirty="0">
                <a:solidFill>
                  <a:schemeClr val="bg1"/>
                </a:solidFill>
                <a:latin typeface="Arial" panose="020B0604020202020204" pitchFamily="34" charset="0"/>
              </a:rPr>
              <a:t>Control y validación automatizados de los datos del catálogo.</a:t>
            </a:r>
          </a:p>
          <a:p>
            <a:pPr>
              <a:buNone/>
            </a:pPr>
            <a:endParaRPr lang="es-ES" sz="1000" b="1" dirty="0">
              <a:solidFill>
                <a:schemeClr val="bg1"/>
              </a:solidFill>
              <a:latin typeface="Arial" panose="020B0604020202020204" pitchFamily="34" charset="0"/>
            </a:endParaRPr>
          </a:p>
          <a:p>
            <a:pPr>
              <a:buNone/>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Informar al proveedor sobre los datos válidos e inválidos del catálogo.</a:t>
            </a:r>
          </a:p>
          <a:p>
            <a:pPr>
              <a:buNone/>
            </a:pPr>
            <a:endParaRPr lang="es-ES" sz="1000" b="1" dirty="0">
              <a:solidFill>
                <a:schemeClr val="bg1"/>
              </a:solidFill>
              <a:latin typeface="Arial" panose="020B0604020202020204" pitchFamily="34" charset="0"/>
            </a:endParaRPr>
          </a:p>
          <a:p>
            <a:pPr>
              <a:buNone/>
            </a:pPr>
            <a:r>
              <a:rPr lang="es-ES" sz="1000" b="1" dirty="0">
                <a:solidFill>
                  <a:schemeClr val="bg1"/>
                </a:solidFill>
                <a:latin typeface="Arial" panose="020B0604020202020204" pitchFamily="34" charset="0"/>
              </a:rPr>
              <a:t> </a:t>
            </a: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p:txBody>
      </p:sp>
      <p:sp>
        <p:nvSpPr>
          <p:cNvPr id="11" name="TextBox 10"/>
          <p:cNvSpPr txBox="1"/>
          <p:nvPr/>
        </p:nvSpPr>
        <p:spPr>
          <a:xfrm>
            <a:off x="5335119" y="3788136"/>
            <a:ext cx="1684476" cy="2246769"/>
          </a:xfrm>
          <a:prstGeom prst="rect">
            <a:avLst/>
          </a:prstGeom>
          <a:solidFill>
            <a:schemeClr val="tx1"/>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wrap="square" rtlCol="0">
            <a:spAutoFit/>
          </a:bodyPr>
          <a:lstStyle/>
          <a:p>
            <a:pPr marL="171450" indent="-171450">
              <a:buFont typeface="Arial" panose="020B0604020202020204" pitchFamily="34" charset="0"/>
              <a:buChar char="•"/>
            </a:pPr>
            <a:r>
              <a:rPr lang="es-ES" sz="1000" b="1" dirty="0">
                <a:solidFill>
                  <a:schemeClr val="bg1"/>
                </a:solidFill>
                <a:latin typeface="Arial" panose="020B0604020202020204" pitchFamily="34" charset="0"/>
              </a:rPr>
              <a:t>Proveer la vista detallada de los datos del catálogo.</a:t>
            </a:r>
          </a:p>
          <a:p>
            <a:pPr>
              <a:buNone/>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Lanzar el nuevo catálogo al cliente.</a:t>
            </a:r>
          </a:p>
          <a:p>
            <a:pPr marL="171450" indent="-171450">
              <a:buFont typeface="Arial" panose="020B0604020202020204" pitchFamily="34" charset="0"/>
              <a:buChar char="•"/>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p:txBody>
      </p:sp>
      <p:sp>
        <p:nvSpPr>
          <p:cNvPr id="12" name="TextBox 11"/>
          <p:cNvSpPr txBox="1"/>
          <p:nvPr/>
        </p:nvSpPr>
        <p:spPr>
          <a:xfrm>
            <a:off x="7081400" y="3791373"/>
            <a:ext cx="1676019" cy="2246769"/>
          </a:xfrm>
          <a:prstGeom prst="rect">
            <a:avLst/>
          </a:prstGeom>
          <a:solidFill>
            <a:schemeClr val="tx1"/>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wrap="square" rtlCol="0">
            <a:spAutoFit/>
          </a:bodyPr>
          <a:lstStyle/>
          <a:p>
            <a:pPr marL="171450" indent="-171450">
              <a:buFont typeface="Arial" panose="020B0604020202020204" pitchFamily="34" charset="0"/>
              <a:buChar char="•"/>
            </a:pPr>
            <a:r>
              <a:rPr lang="es-ES" sz="1000" b="1" dirty="0">
                <a:solidFill>
                  <a:schemeClr val="bg1"/>
                </a:solidFill>
                <a:latin typeface="Arial" panose="020B0604020202020204" pitchFamily="34" charset="0"/>
              </a:rPr>
              <a:t>Enriquecimiento de los datos del catálogo. (p.ej. Mapeo específico al cliente).</a:t>
            </a:r>
          </a:p>
          <a:p>
            <a:pPr marL="171450" indent="-171450">
              <a:buFont typeface="Arial" panose="020B0604020202020204" pitchFamily="34" charset="0"/>
              <a:buChar char="•"/>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Informe de diferencias entre las versiones de catálogos.</a:t>
            </a:r>
          </a:p>
          <a:p>
            <a:pPr marL="171450" indent="-171450">
              <a:buFont typeface="Arial" panose="020B0604020202020204" pitchFamily="34" charset="0"/>
              <a:buChar char="•"/>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Aprobación / Rechazo de los ítems del catálogo.</a:t>
            </a:r>
            <a:endParaRPr lang="en-US" sz="1000" b="1" dirty="0">
              <a:solidFill>
                <a:schemeClr val="bg1"/>
              </a:solidFill>
              <a:latin typeface="Arial" panose="020B0604020202020204" pitchFamily="34" charset="0"/>
            </a:endParaRPr>
          </a:p>
        </p:txBody>
      </p:sp>
      <p:sp>
        <p:nvSpPr>
          <p:cNvPr id="13" name="TextBox 12"/>
          <p:cNvSpPr txBox="1"/>
          <p:nvPr/>
        </p:nvSpPr>
        <p:spPr>
          <a:xfrm>
            <a:off x="8757419" y="3789937"/>
            <a:ext cx="1650030" cy="2246769"/>
          </a:xfrm>
          <a:prstGeom prst="rect">
            <a:avLst/>
          </a:prstGeom>
          <a:solidFill>
            <a:schemeClr val="tx1"/>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wrap="square" rtlCol="0">
            <a:spAutoFit/>
          </a:bodyPr>
          <a:lstStyle/>
          <a:p>
            <a:pPr marL="171450" indent="-171450">
              <a:buFont typeface="Arial" panose="020B0604020202020204" pitchFamily="34" charset="0"/>
              <a:buChar char="•"/>
            </a:pPr>
            <a:r>
              <a:rPr lang="es-ES" sz="1000" b="1" dirty="0">
                <a:solidFill>
                  <a:schemeClr val="bg1"/>
                </a:solidFill>
                <a:latin typeface="Arial" panose="020B0604020202020204" pitchFamily="34" charset="0"/>
              </a:rPr>
              <a:t>Lanzar / Rechazar los catálogos del proveedor.</a:t>
            </a:r>
          </a:p>
          <a:p>
            <a:pPr marL="171450" indent="-171450">
              <a:buFont typeface="Arial" panose="020B0604020202020204" pitchFamily="34" charset="0"/>
              <a:buChar char="•"/>
            </a:pPr>
            <a:endParaRPr lang="es-ES" sz="1000" b="1" dirty="0">
              <a:solidFill>
                <a:schemeClr val="bg1"/>
              </a:solidFill>
              <a:latin typeface="Arial" panose="020B0604020202020204" pitchFamily="34" charset="0"/>
            </a:endParaRPr>
          </a:p>
          <a:p>
            <a:pPr marL="171450" indent="-171450">
              <a:buFont typeface="Arial" panose="020B0604020202020204" pitchFamily="34" charset="0"/>
              <a:buChar char="•"/>
            </a:pPr>
            <a:r>
              <a:rPr lang="es-ES" sz="1000" b="1" dirty="0">
                <a:solidFill>
                  <a:schemeClr val="bg1"/>
                </a:solidFill>
                <a:latin typeface="Arial" panose="020B0604020202020204" pitchFamily="34" charset="0"/>
              </a:rPr>
              <a:t>Distribución del catálogo al Buscador o el Buscador interno del cliente.</a:t>
            </a:r>
          </a:p>
          <a:p>
            <a:pPr>
              <a:buNone/>
            </a:pPr>
            <a:r>
              <a:rPr lang="es-ES" sz="1000" b="1" dirty="0">
                <a:solidFill>
                  <a:schemeClr val="bg1"/>
                </a:solidFill>
                <a:latin typeface="Arial" panose="020B0604020202020204" pitchFamily="34" charset="0"/>
              </a:rPr>
              <a:t> </a:t>
            </a: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a:p>
            <a:pPr>
              <a:buNone/>
            </a:pPr>
            <a:endParaRPr lang="en-US" sz="1000" b="1" dirty="0">
              <a:solidFill>
                <a:schemeClr val="bg1"/>
              </a:solidFill>
              <a:latin typeface="Arial" panose="020B0604020202020204" pitchFamily="34" charset="0"/>
            </a:endParaRPr>
          </a:p>
        </p:txBody>
      </p:sp>
      <p:sp>
        <p:nvSpPr>
          <p:cNvPr id="14" name="TextBox 13"/>
          <p:cNvSpPr txBox="1"/>
          <p:nvPr/>
        </p:nvSpPr>
        <p:spPr>
          <a:xfrm>
            <a:off x="1584067" y="3788135"/>
            <a:ext cx="369332" cy="2246770"/>
          </a:xfrm>
          <a:prstGeom prst="rect">
            <a:avLst/>
          </a:prstGeom>
          <a:solidFill>
            <a:srgbClr val="FDA83E"/>
          </a:solidFill>
          <a:ln>
            <a:solidFill>
              <a:srgbClr val="FEA73F"/>
            </a:solidFill>
          </a:ln>
        </p:spPr>
        <p:txBody>
          <a:bodyPr vert="vert270" wrap="square" rtlCol="0">
            <a:spAutoFit/>
          </a:bodyPr>
          <a:lstStyle/>
          <a:p>
            <a:pPr algn="ctr">
              <a:buNone/>
            </a:pPr>
            <a:r>
              <a:rPr lang="es-ES" sz="1200" b="1" dirty="0">
                <a:solidFill>
                  <a:schemeClr val="bg1"/>
                </a:solidFill>
                <a:latin typeface="Arial" panose="020B0604020202020204" pitchFamily="34" charset="0"/>
              </a:rPr>
              <a:t>Etapas del Proceso</a:t>
            </a:r>
          </a:p>
        </p:txBody>
      </p:sp>
      <p:pic>
        <p:nvPicPr>
          <p:cNvPr id="1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38969" y="1415371"/>
            <a:ext cx="467677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3787367" y="2120221"/>
            <a:ext cx="1073300" cy="307777"/>
          </a:xfrm>
          <a:prstGeom prst="rect">
            <a:avLst/>
          </a:prstGeom>
          <a:noFill/>
        </p:spPr>
        <p:txBody>
          <a:bodyPr wrap="square" rtlCol="0">
            <a:spAutoFit/>
          </a:bodyPr>
          <a:lstStyle/>
          <a:p>
            <a:pPr algn="ctr">
              <a:buNone/>
            </a:pPr>
            <a:r>
              <a:rPr lang="es-ES" sz="1400" b="1" dirty="0">
                <a:latin typeface="Arial" panose="020B0604020202020204" pitchFamily="34" charset="0"/>
              </a:rPr>
              <a:t>Crear</a:t>
            </a:r>
          </a:p>
        </p:txBody>
      </p:sp>
      <p:sp>
        <p:nvSpPr>
          <p:cNvPr id="17" name="TextBox 16"/>
          <p:cNvSpPr txBox="1"/>
          <p:nvPr/>
        </p:nvSpPr>
        <p:spPr>
          <a:xfrm>
            <a:off x="5035828" y="2120221"/>
            <a:ext cx="1073300" cy="307777"/>
          </a:xfrm>
          <a:prstGeom prst="rect">
            <a:avLst/>
          </a:prstGeom>
          <a:noFill/>
        </p:spPr>
        <p:txBody>
          <a:bodyPr wrap="square" rtlCol="0">
            <a:spAutoFit/>
          </a:bodyPr>
          <a:lstStyle/>
          <a:p>
            <a:pPr algn="ctr">
              <a:buNone/>
            </a:pPr>
            <a:r>
              <a:rPr lang="es-ES" sz="1400" b="1" dirty="0">
                <a:latin typeface="Arial" panose="020B0604020202020204" pitchFamily="34" charset="0"/>
              </a:rPr>
              <a:t>Validar</a:t>
            </a:r>
          </a:p>
        </p:txBody>
      </p:sp>
      <p:sp>
        <p:nvSpPr>
          <p:cNvPr id="18" name="TextBox 17"/>
          <p:cNvSpPr txBox="1"/>
          <p:nvPr/>
        </p:nvSpPr>
        <p:spPr>
          <a:xfrm>
            <a:off x="6210860" y="2117243"/>
            <a:ext cx="1073300" cy="307777"/>
          </a:xfrm>
          <a:prstGeom prst="rect">
            <a:avLst/>
          </a:prstGeom>
          <a:noFill/>
        </p:spPr>
        <p:txBody>
          <a:bodyPr wrap="square" rtlCol="0">
            <a:spAutoFit/>
          </a:bodyPr>
          <a:lstStyle/>
          <a:p>
            <a:pPr algn="ctr">
              <a:buNone/>
            </a:pPr>
            <a:r>
              <a:rPr lang="es-ES" sz="1400" b="1" dirty="0">
                <a:latin typeface="Arial" panose="020B0604020202020204" pitchFamily="34" charset="0"/>
              </a:rPr>
              <a:t>Aprobar</a:t>
            </a:r>
          </a:p>
        </p:txBody>
      </p:sp>
      <p:sp>
        <p:nvSpPr>
          <p:cNvPr id="19" name="TextBox 18"/>
          <p:cNvSpPr txBox="1"/>
          <p:nvPr/>
        </p:nvSpPr>
        <p:spPr>
          <a:xfrm>
            <a:off x="7438344" y="2117244"/>
            <a:ext cx="1073300" cy="307777"/>
          </a:xfrm>
          <a:prstGeom prst="rect">
            <a:avLst/>
          </a:prstGeom>
          <a:noFill/>
        </p:spPr>
        <p:txBody>
          <a:bodyPr wrap="square" rtlCol="0">
            <a:spAutoFit/>
          </a:bodyPr>
          <a:lstStyle/>
          <a:p>
            <a:pPr algn="ctr">
              <a:buNone/>
            </a:pPr>
            <a:r>
              <a:rPr lang="es-ES" sz="1400" b="1" dirty="0">
                <a:latin typeface="Arial" panose="020B0604020202020204" pitchFamily="34" charset="0"/>
              </a:rPr>
              <a:t>Publicar</a:t>
            </a:r>
          </a:p>
        </p:txBody>
      </p:sp>
    </p:spTree>
    <p:extLst>
      <p:ext uri="{BB962C8B-B14F-4D97-AF65-F5344CB8AC3E}">
        <p14:creationId xmlns:p14="http://schemas.microsoft.com/office/powerpoint/2010/main" val="1395104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4800600" y="2550507"/>
            <a:ext cx="2957252" cy="39493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Content Placeholder 3"/>
          <p:cNvSpPr>
            <a:spLocks noGrp="1"/>
          </p:cNvSpPr>
          <p:nvPr>
            <p:ph type="body" sz="quarter" idx="10"/>
          </p:nvPr>
        </p:nvSpPr>
        <p:spPr/>
        <p:txBody>
          <a:bodyPr/>
          <a:lstStyle/>
          <a:p>
            <a:r>
              <a:rPr lang="es-ES" dirty="0"/>
              <a:t>Página de inicio</a:t>
            </a:r>
            <a:endParaRPr lang="en-US" dirty="0"/>
          </a:p>
        </p:txBody>
      </p:sp>
      <p:sp>
        <p:nvSpPr>
          <p:cNvPr id="3" name="Text Placeholder 2">
            <a:extLst>
              <a:ext uri="{FF2B5EF4-FFF2-40B4-BE49-F238E27FC236}">
                <a16:creationId xmlns:a16="http://schemas.microsoft.com/office/drawing/2014/main" id="{54AFE3FA-CEA7-47B0-8E88-81D92322DCF0}"/>
              </a:ext>
            </a:extLst>
          </p:cNvPr>
          <p:cNvSpPr>
            <a:spLocks noGrp="1"/>
          </p:cNvSpPr>
          <p:nvPr>
            <p:ph type="body" sz="quarter" idx="11"/>
          </p:nvPr>
        </p:nvSpPr>
        <p:spPr>
          <a:xfrm>
            <a:off x="624337" y="1430996"/>
            <a:ext cx="10424664" cy="1202265"/>
          </a:xfrm>
        </p:spPr>
        <p:txBody>
          <a:bodyPr/>
          <a:lstStyle/>
          <a:p>
            <a:pPr marL="0" indent="0">
              <a:buNone/>
            </a:pPr>
            <a:r>
              <a:rPr lang="es-ES" sz="2200" dirty="0"/>
              <a:t>Usted recibirá un email de Hubwoo indicando su nombre de usuario, contraseña, y el URL para iniciar la sesión del </a:t>
            </a:r>
            <a:r>
              <a:rPr lang="es-ES" sz="2200" dirty="0" err="1"/>
              <a:t>Catalog</a:t>
            </a:r>
            <a:r>
              <a:rPr lang="es-ES" sz="2200" dirty="0"/>
              <a:t> Manager. Con los datos recibidos, usted tiene acceso al Proveedor del </a:t>
            </a:r>
            <a:r>
              <a:rPr lang="es-ES" sz="2200" dirty="0" err="1"/>
              <a:t>Catalog</a:t>
            </a:r>
            <a:r>
              <a:rPr lang="es-ES" sz="2200" dirty="0"/>
              <a:t> Manager</a:t>
            </a:r>
            <a:r>
              <a:rPr lang="en-US" sz="2200" dirty="0"/>
              <a:t>.</a:t>
            </a:r>
          </a:p>
          <a:p>
            <a:endParaRPr lang="en-US" sz="2200" dirty="0"/>
          </a:p>
          <a:p>
            <a:endParaRPr lang="en-PH" sz="2200" dirty="0"/>
          </a:p>
        </p:txBody>
      </p:sp>
      <p:sp>
        <p:nvSpPr>
          <p:cNvPr id="6" name="Rectangle 3"/>
          <p:cNvSpPr>
            <a:spLocks noChangeArrowheads="1"/>
          </p:cNvSpPr>
          <p:nvPr/>
        </p:nvSpPr>
        <p:spPr bwMode="auto">
          <a:xfrm>
            <a:off x="1524000" y="923132"/>
            <a:ext cx="9144000" cy="166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t"/>
          <a:lstStyle/>
          <a:p>
            <a:pPr marL="342900" indent="-342900">
              <a:spcBef>
                <a:spcPct val="20000"/>
              </a:spcBef>
              <a:buClr>
                <a:srgbClr val="76B749"/>
              </a:buClr>
              <a:buSzPct val="100000"/>
              <a:buFont typeface="Arial" panose="020B0604020202020204" pitchFamily="34" charset="0"/>
              <a:buChar char="•"/>
              <a:defRPr/>
            </a:pPr>
            <a:endParaRPr lang="en-US" sz="2200" dirty="0">
              <a:solidFill>
                <a:srgbClr val="006699"/>
              </a:solidFill>
              <a:latin typeface="Arial" panose="020B0604020202020204" pitchFamily="34" charset="0"/>
            </a:endParaRPr>
          </a:p>
        </p:txBody>
      </p:sp>
      <p:sp>
        <p:nvSpPr>
          <p:cNvPr id="7" name="Line Callout 2 6"/>
          <p:cNvSpPr/>
          <p:nvPr/>
        </p:nvSpPr>
        <p:spPr>
          <a:xfrm>
            <a:off x="8238311" y="3164152"/>
            <a:ext cx="1499634" cy="990600"/>
          </a:xfrm>
          <a:prstGeom prst="borderCallout2">
            <a:avLst>
              <a:gd name="adj1" fmla="val 18750"/>
              <a:gd name="adj2" fmla="val -8333"/>
              <a:gd name="adj3" fmla="val 18750"/>
              <a:gd name="adj4" fmla="val -16667"/>
              <a:gd name="adj5" fmla="val 158708"/>
              <a:gd name="adj6" fmla="val -52873"/>
            </a:avLst>
          </a:prstGeom>
          <a:solidFill>
            <a:schemeClr val="bg1">
              <a:lumMod val="95000"/>
            </a:schemeClr>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1. </a:t>
            </a:r>
            <a:r>
              <a:rPr lang="es-ES" sz="1200" b="1" i="1" dirty="0"/>
              <a:t>Introduzca su Nombre de usuario (su dirección de email) y Contraseña</a:t>
            </a:r>
            <a:endParaRPr lang="en-US" sz="1200" b="1" i="1" dirty="0">
              <a:latin typeface="+mj-lt"/>
            </a:endParaRPr>
          </a:p>
        </p:txBody>
      </p:sp>
      <p:sp>
        <p:nvSpPr>
          <p:cNvPr id="9" name="Line Callout 2 8"/>
          <p:cNvSpPr/>
          <p:nvPr/>
        </p:nvSpPr>
        <p:spPr>
          <a:xfrm flipH="1">
            <a:off x="2514600" y="5761165"/>
            <a:ext cx="1834116" cy="612648"/>
          </a:xfrm>
          <a:prstGeom prst="borderCallout2">
            <a:avLst>
              <a:gd name="adj1" fmla="val 18751"/>
              <a:gd name="adj2" fmla="val -1108"/>
              <a:gd name="adj3" fmla="val 18750"/>
              <a:gd name="adj4" fmla="val -16667"/>
              <a:gd name="adj5" fmla="val -3035"/>
              <a:gd name="adj6" fmla="val -72384"/>
            </a:avLst>
          </a:prstGeom>
          <a:solidFill>
            <a:schemeClr val="bg1">
              <a:lumMod val="95000"/>
            </a:schemeClr>
          </a:solidFill>
          <a:ln w="38100" cap="flat" cmpd="sng" algn="ctr">
            <a:solidFill>
              <a:srgbClr val="FEA73F"/>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2</a:t>
            </a:r>
            <a:r>
              <a:rPr lang="es-ES" sz="1200" b="1" i="1" dirty="0">
                <a:latin typeface="+mj-lt"/>
              </a:rPr>
              <a:t>. </a:t>
            </a:r>
            <a:r>
              <a:rPr lang="es-ES" sz="1200" b="1" i="1" dirty="0"/>
              <a:t>Haga clic en “</a:t>
            </a:r>
            <a:r>
              <a:rPr lang="es-ES" sz="1200" b="1" i="1" dirty="0" err="1"/>
              <a:t>Login</a:t>
            </a:r>
            <a:r>
              <a:rPr lang="en-US" sz="1200" b="1" i="1" dirty="0"/>
              <a:t>”</a:t>
            </a:r>
            <a:endParaRPr lang="en-US" sz="1200" b="1" i="1" dirty="0">
              <a:latin typeface="+mj-lt"/>
            </a:endParaRPr>
          </a:p>
        </p:txBody>
      </p:sp>
    </p:spTree>
    <p:extLst>
      <p:ext uri="{BB962C8B-B14F-4D97-AF65-F5344CB8AC3E}">
        <p14:creationId xmlns:p14="http://schemas.microsoft.com/office/powerpoint/2010/main" val="2902077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81200" y="1905000"/>
            <a:ext cx="7983439" cy="418098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body" sz="quarter" idx="10"/>
          </p:nvPr>
        </p:nvSpPr>
        <p:spPr/>
        <p:txBody>
          <a:bodyPr/>
          <a:lstStyle/>
          <a:p>
            <a:r>
              <a:rPr lang="es-ES" dirty="0"/>
              <a:t>Página de inicio del </a:t>
            </a:r>
            <a:r>
              <a:rPr lang="es-ES" dirty="0" err="1"/>
              <a:t>Catalog</a:t>
            </a:r>
            <a:r>
              <a:rPr lang="es-ES" dirty="0"/>
              <a:t> Manager</a:t>
            </a:r>
            <a:endParaRPr lang="en-US" dirty="0"/>
          </a:p>
        </p:txBody>
      </p:sp>
      <p:sp>
        <p:nvSpPr>
          <p:cNvPr id="3" name="Text Placeholder 2">
            <a:extLst>
              <a:ext uri="{FF2B5EF4-FFF2-40B4-BE49-F238E27FC236}">
                <a16:creationId xmlns:a16="http://schemas.microsoft.com/office/drawing/2014/main" id="{4D0D174E-D38C-48E8-B10C-CAA1D6E8C3D4}"/>
              </a:ext>
            </a:extLst>
          </p:cNvPr>
          <p:cNvSpPr>
            <a:spLocks noGrp="1"/>
          </p:cNvSpPr>
          <p:nvPr>
            <p:ph type="body" sz="quarter" idx="11"/>
          </p:nvPr>
        </p:nvSpPr>
        <p:spPr>
          <a:xfrm>
            <a:off x="624336" y="1363437"/>
            <a:ext cx="10551663" cy="675141"/>
          </a:xfrm>
        </p:spPr>
        <p:txBody>
          <a:bodyPr/>
          <a:lstStyle/>
          <a:p>
            <a:pPr marL="0" indent="0">
              <a:buNone/>
            </a:pPr>
            <a:r>
              <a:rPr lang="es-ES" sz="1800" dirty="0"/>
              <a:t>Haga clic en la pestaña de Catálogos para tener acceso al panel de </a:t>
            </a:r>
            <a:r>
              <a:rPr lang="es-ES" sz="1800" dirty="0" err="1"/>
              <a:t>Catalog</a:t>
            </a:r>
            <a:r>
              <a:rPr lang="es-ES" sz="1800" dirty="0"/>
              <a:t> Manager</a:t>
            </a:r>
            <a:r>
              <a:rPr lang="en-US" sz="1800" dirty="0"/>
              <a:t>.</a:t>
            </a:r>
          </a:p>
          <a:p>
            <a:pPr marL="0" indent="0">
              <a:buNone/>
            </a:pPr>
            <a:endParaRPr lang="en-PH" sz="1800" dirty="0"/>
          </a:p>
        </p:txBody>
      </p:sp>
      <p:sp>
        <p:nvSpPr>
          <p:cNvPr id="7" name="Line Callout 2 6"/>
          <p:cNvSpPr/>
          <p:nvPr/>
        </p:nvSpPr>
        <p:spPr>
          <a:xfrm flipH="1">
            <a:off x="1142999" y="3428109"/>
            <a:ext cx="1332189" cy="567382"/>
          </a:xfrm>
          <a:prstGeom prst="borderCallout2">
            <a:avLst>
              <a:gd name="adj1" fmla="val 18750"/>
              <a:gd name="adj2" fmla="val -8333"/>
              <a:gd name="adj3" fmla="val 18750"/>
              <a:gd name="adj4" fmla="val -16667"/>
              <a:gd name="adj5" fmla="val -139394"/>
              <a:gd name="adj6" fmla="val -123314"/>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s-ES" sz="1200" b="1" i="1" dirty="0">
                <a:latin typeface="+mj-lt"/>
              </a:rPr>
              <a:t>Haga clic en “Catálogos</a:t>
            </a:r>
            <a:r>
              <a:rPr lang="en-US" sz="1200" b="1" i="1" dirty="0">
                <a:latin typeface="+mj-lt"/>
              </a:rPr>
              <a:t>”</a:t>
            </a:r>
          </a:p>
        </p:txBody>
      </p:sp>
    </p:spTree>
    <p:extLst>
      <p:ext uri="{BB962C8B-B14F-4D97-AF65-F5344CB8AC3E}">
        <p14:creationId xmlns:p14="http://schemas.microsoft.com/office/powerpoint/2010/main" val="4244277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676400" y="1981200"/>
            <a:ext cx="8216622" cy="472176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body" sz="quarter" idx="10"/>
          </p:nvPr>
        </p:nvSpPr>
        <p:spPr/>
        <p:txBody>
          <a:bodyPr/>
          <a:lstStyle/>
          <a:p>
            <a:r>
              <a:rPr lang="es-ES" dirty="0"/>
              <a:t>Página de inicio del </a:t>
            </a:r>
            <a:r>
              <a:rPr lang="es-ES" dirty="0" err="1"/>
              <a:t>Catalog</a:t>
            </a:r>
            <a:r>
              <a:rPr lang="es-ES" dirty="0"/>
              <a:t> Manager</a:t>
            </a:r>
            <a:endParaRPr lang="en-US" dirty="0"/>
          </a:p>
        </p:txBody>
      </p:sp>
      <p:sp>
        <p:nvSpPr>
          <p:cNvPr id="3" name="Text Placeholder 2">
            <a:extLst>
              <a:ext uri="{FF2B5EF4-FFF2-40B4-BE49-F238E27FC236}">
                <a16:creationId xmlns:a16="http://schemas.microsoft.com/office/drawing/2014/main" id="{5F01D691-6239-4D6E-8230-64767312C605}"/>
              </a:ext>
            </a:extLst>
          </p:cNvPr>
          <p:cNvSpPr>
            <a:spLocks noGrp="1"/>
          </p:cNvSpPr>
          <p:nvPr>
            <p:ph type="body" sz="quarter" idx="11"/>
          </p:nvPr>
        </p:nvSpPr>
        <p:spPr>
          <a:xfrm>
            <a:off x="624337" y="1328758"/>
            <a:ext cx="10551663" cy="849562"/>
          </a:xfrm>
        </p:spPr>
        <p:txBody>
          <a:bodyPr/>
          <a:lstStyle/>
          <a:p>
            <a:pPr marL="0" indent="0">
              <a:buNone/>
            </a:pPr>
            <a:r>
              <a:rPr lang="es-ES" sz="1800" dirty="0"/>
              <a:t>El Cuadro de mandos del catálogo le proveerá a usted acceso a todas las funciones del Proveedor del </a:t>
            </a:r>
            <a:r>
              <a:rPr lang="es-ES" sz="1800" dirty="0" err="1"/>
              <a:t>Catalog</a:t>
            </a:r>
            <a:r>
              <a:rPr lang="es-ES" sz="1800" dirty="0"/>
              <a:t> Manager.</a:t>
            </a:r>
            <a:endParaRPr lang="en-US" sz="1800" dirty="0"/>
          </a:p>
          <a:p>
            <a:endParaRPr lang="en-PH" sz="1800" dirty="0"/>
          </a:p>
        </p:txBody>
      </p:sp>
      <p:sp>
        <p:nvSpPr>
          <p:cNvPr id="13" name="Line Callout 2 12"/>
          <p:cNvSpPr/>
          <p:nvPr/>
        </p:nvSpPr>
        <p:spPr>
          <a:xfrm>
            <a:off x="8563262" y="2535992"/>
            <a:ext cx="1952338" cy="589498"/>
          </a:xfrm>
          <a:prstGeom prst="borderCallout2">
            <a:avLst>
              <a:gd name="adj1" fmla="val 39755"/>
              <a:gd name="adj2" fmla="val -695"/>
              <a:gd name="adj3" fmla="val 55913"/>
              <a:gd name="adj4" fmla="val -15972"/>
              <a:gd name="adj5" fmla="val 121632"/>
              <a:gd name="adj6" fmla="val -12774"/>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2. </a:t>
            </a:r>
            <a:r>
              <a:rPr lang="es-ES" sz="1200" b="1" i="1" dirty="0">
                <a:latin typeface="+mj-lt"/>
              </a:rPr>
              <a:t>Muestra el número de catálogos en la cola de trabajo.</a:t>
            </a:r>
            <a:endParaRPr lang="en-US" sz="1200" b="1" i="1" dirty="0">
              <a:latin typeface="+mj-lt"/>
            </a:endParaRPr>
          </a:p>
        </p:txBody>
      </p:sp>
      <p:sp>
        <p:nvSpPr>
          <p:cNvPr id="15" name="Line Callout 2 14"/>
          <p:cNvSpPr/>
          <p:nvPr/>
        </p:nvSpPr>
        <p:spPr>
          <a:xfrm flipH="1">
            <a:off x="3886200" y="2254691"/>
            <a:ext cx="2386222" cy="830997"/>
          </a:xfrm>
          <a:prstGeom prst="borderCallout2">
            <a:avLst>
              <a:gd name="adj1" fmla="val 101485"/>
              <a:gd name="adj2" fmla="val 5066"/>
              <a:gd name="adj3" fmla="val 135940"/>
              <a:gd name="adj4" fmla="val 15333"/>
              <a:gd name="adj5" fmla="val 161133"/>
              <a:gd name="adj6" fmla="val 71043"/>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wrap="square" rtlCol="0" anchor="ctr">
            <a:spAutoFit/>
          </a:bodyPr>
          <a:lstStyle/>
          <a:p>
            <a:pPr algn="ctr" eaLnBrk="0" hangingPunct="0">
              <a:buClr>
                <a:srgbClr val="FFFFFF"/>
              </a:buClr>
              <a:buNone/>
              <a:defRPr/>
            </a:pPr>
            <a:r>
              <a:rPr lang="en-US" sz="1200" b="1" i="1" dirty="0">
                <a:latin typeface="+mj-lt"/>
              </a:rPr>
              <a:t>1. “</a:t>
            </a:r>
            <a:r>
              <a:rPr lang="es-ES" sz="1200" b="1" i="1" dirty="0">
                <a:latin typeface="+mj-lt"/>
              </a:rPr>
              <a:t>Mis catálogos” muestra un resumen de catálogos actuales o muestra/esconde el filtro.</a:t>
            </a:r>
            <a:endParaRPr lang="en-US" sz="1200" b="1" i="1" dirty="0">
              <a:latin typeface="+mj-lt"/>
            </a:endParaRPr>
          </a:p>
        </p:txBody>
      </p:sp>
      <p:sp>
        <p:nvSpPr>
          <p:cNvPr id="16" name="Line Callout 2 15"/>
          <p:cNvSpPr/>
          <p:nvPr/>
        </p:nvSpPr>
        <p:spPr>
          <a:xfrm flipH="1">
            <a:off x="6477000" y="2663981"/>
            <a:ext cx="1167024" cy="387608"/>
          </a:xfrm>
          <a:prstGeom prst="borderCallout2">
            <a:avLst>
              <a:gd name="adj1" fmla="val 26122"/>
              <a:gd name="adj2" fmla="val -297"/>
              <a:gd name="adj3" fmla="val 43324"/>
              <a:gd name="adj4" fmla="val -21131"/>
              <a:gd name="adj5" fmla="val 151343"/>
              <a:gd name="adj6" fmla="val -43490"/>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3</a:t>
            </a:r>
            <a:r>
              <a:rPr lang="es-ES" sz="1200" b="1" i="1" dirty="0">
                <a:latin typeface="+mj-lt"/>
              </a:rPr>
              <a:t>. Selecciona por función</a:t>
            </a:r>
          </a:p>
        </p:txBody>
      </p:sp>
      <p:sp>
        <p:nvSpPr>
          <p:cNvPr id="17" name="Line Callout 2 16"/>
          <p:cNvSpPr/>
          <p:nvPr/>
        </p:nvSpPr>
        <p:spPr>
          <a:xfrm flipH="1">
            <a:off x="1634560" y="5799618"/>
            <a:ext cx="1666064" cy="369951"/>
          </a:xfrm>
          <a:prstGeom prst="borderCallout2">
            <a:avLst>
              <a:gd name="adj1" fmla="val 41922"/>
              <a:gd name="adj2" fmla="val -2664"/>
              <a:gd name="adj3" fmla="val 8451"/>
              <a:gd name="adj4" fmla="val -24703"/>
              <a:gd name="adj5" fmla="val -160156"/>
              <a:gd name="adj6" fmla="val -39656"/>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4. </a:t>
            </a:r>
            <a:r>
              <a:rPr lang="es-ES" sz="1200" b="1" i="1" dirty="0">
                <a:latin typeface="+mj-lt"/>
              </a:rPr>
              <a:t>Función de filtro</a:t>
            </a:r>
          </a:p>
        </p:txBody>
      </p:sp>
      <p:sp>
        <p:nvSpPr>
          <p:cNvPr id="18" name="Line Callout 2 17"/>
          <p:cNvSpPr/>
          <p:nvPr/>
        </p:nvSpPr>
        <p:spPr>
          <a:xfrm>
            <a:off x="7720223" y="4410716"/>
            <a:ext cx="3224861" cy="685800"/>
          </a:xfrm>
          <a:prstGeom prst="borderCallout2">
            <a:avLst>
              <a:gd name="adj1" fmla="val 18751"/>
              <a:gd name="adj2" fmla="val 424"/>
              <a:gd name="adj3" fmla="val 18750"/>
              <a:gd name="adj4" fmla="val -16667"/>
              <a:gd name="adj5" fmla="val 39425"/>
              <a:gd name="adj6" fmla="val -19302"/>
            </a:avLst>
          </a:prstGeom>
          <a:solidFill>
            <a:schemeClr val="bg1">
              <a:lumMod val="95000"/>
            </a:schemeClr>
          </a:solidFill>
          <a:ln w="38100" cap="flat" cmpd="sng" algn="ctr">
            <a:solidFill>
              <a:srgbClr val="FDA83E"/>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200" b="1" i="1" dirty="0">
                <a:latin typeface="+mj-lt"/>
              </a:rPr>
              <a:t>5</a:t>
            </a:r>
            <a:r>
              <a:rPr lang="es-ES" sz="1200" b="1" i="1" dirty="0">
                <a:latin typeface="+mj-lt"/>
              </a:rPr>
              <a:t>. Haga clic en  “Mostrar más/menos” para mostrar/esconder el  “Área de Proceso extendida”.</a:t>
            </a:r>
          </a:p>
        </p:txBody>
      </p:sp>
    </p:spTree>
    <p:extLst>
      <p:ext uri="{BB962C8B-B14F-4D97-AF65-F5344CB8AC3E}">
        <p14:creationId xmlns:p14="http://schemas.microsoft.com/office/powerpoint/2010/main" val="1285652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8344" y="2452098"/>
            <a:ext cx="8458200" cy="105078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580" y="3521032"/>
            <a:ext cx="1303314" cy="70859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8580" y="4206784"/>
            <a:ext cx="1303314" cy="7171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5394" y="4893821"/>
            <a:ext cx="1296501" cy="70775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5394" y="5574277"/>
            <a:ext cx="1296501" cy="70718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type="body" sz="quarter" idx="10"/>
          </p:nvPr>
        </p:nvSpPr>
        <p:spPr/>
        <p:txBody>
          <a:bodyPr/>
          <a:lstStyle/>
          <a:p>
            <a:r>
              <a:rPr lang="es-ES" dirty="0"/>
              <a:t>Página de inicio del </a:t>
            </a:r>
            <a:r>
              <a:rPr lang="es-ES" dirty="0" err="1"/>
              <a:t>Catalog</a:t>
            </a:r>
            <a:r>
              <a:rPr lang="es-ES" dirty="0"/>
              <a:t> Manager</a:t>
            </a:r>
            <a:endParaRPr lang="en-US" dirty="0"/>
          </a:p>
        </p:txBody>
      </p:sp>
      <p:sp>
        <p:nvSpPr>
          <p:cNvPr id="4" name="Text Placeholder 3">
            <a:extLst>
              <a:ext uri="{FF2B5EF4-FFF2-40B4-BE49-F238E27FC236}">
                <a16:creationId xmlns:a16="http://schemas.microsoft.com/office/drawing/2014/main" id="{7A11ECB5-6AD7-43F7-BFCB-1591985B86A8}"/>
              </a:ext>
            </a:extLst>
          </p:cNvPr>
          <p:cNvSpPr>
            <a:spLocks noGrp="1"/>
          </p:cNvSpPr>
          <p:nvPr>
            <p:ph type="body" sz="quarter" idx="11"/>
          </p:nvPr>
        </p:nvSpPr>
        <p:spPr>
          <a:xfrm>
            <a:off x="611084" y="1380962"/>
            <a:ext cx="10551663" cy="1050790"/>
          </a:xfrm>
        </p:spPr>
        <p:txBody>
          <a:bodyPr/>
          <a:lstStyle/>
          <a:p>
            <a:pPr marL="0" indent="0">
              <a:buNone/>
            </a:pPr>
            <a:r>
              <a:rPr lang="es-ES" sz="1800" dirty="0"/>
              <a:t>Por defecto, hay tres cajas coloridas dentro del cuadro. La caja “Estado” muestra el estado actual y la fecha correspondiente de la subida o carga más reciente de catálogo. Las cajas están codificadas por color y etiquetadas según el estado del catálogo correspondiente</a:t>
            </a:r>
            <a:r>
              <a:rPr lang="en-US" sz="1800" dirty="0"/>
              <a:t>.</a:t>
            </a:r>
          </a:p>
          <a:p>
            <a:endParaRPr lang="en-PH" sz="1800" dirty="0"/>
          </a:p>
        </p:txBody>
      </p:sp>
      <p:sp>
        <p:nvSpPr>
          <p:cNvPr id="7" name="Content Placeholder 2"/>
          <p:cNvSpPr txBox="1">
            <a:spLocks/>
          </p:cNvSpPr>
          <p:nvPr/>
        </p:nvSpPr>
        <p:spPr>
          <a:xfrm>
            <a:off x="2298700" y="2451630"/>
            <a:ext cx="7759700" cy="1092201"/>
          </a:xfrm>
          <a:prstGeom prst="rect">
            <a:avLst/>
          </a:prstGeom>
        </p:spPr>
        <p:txBody>
          <a:bodyPr vert="horz" lIns="91440" tIns="45720" rIns="91440" bIns="45720" numCol="2" rtlCol="0">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fontAlgn="auto">
              <a:spcAft>
                <a:spcPts val="0"/>
              </a:spcAft>
              <a:buClr>
                <a:srgbClr val="76B749"/>
              </a:buClr>
              <a:buFont typeface="Arial" panose="020B0604020202020204" pitchFamily="34" charset="0"/>
              <a:buChar char="−"/>
              <a:defRPr/>
            </a:pPr>
            <a:endParaRPr lang="en-US" sz="1200" dirty="0"/>
          </a:p>
        </p:txBody>
      </p:sp>
      <p:sp>
        <p:nvSpPr>
          <p:cNvPr id="8" name="TextBox 7"/>
          <p:cNvSpPr txBox="1"/>
          <p:nvPr/>
        </p:nvSpPr>
        <p:spPr>
          <a:xfrm>
            <a:off x="3124200" y="4340834"/>
            <a:ext cx="6705600" cy="1107996"/>
          </a:xfrm>
          <a:prstGeom prst="rect">
            <a:avLst/>
          </a:prstGeom>
          <a:noFill/>
        </p:spPr>
        <p:txBody>
          <a:bodyPr wrap="square" rtlCol="0">
            <a:spAutoFit/>
          </a:bodyPr>
          <a:lstStyle/>
          <a:p>
            <a:pPr marL="171450" lvl="2" indent="-171450">
              <a:buFont typeface="Arial" panose="020B0604020202020204" pitchFamily="34" charset="0"/>
              <a:buChar char="•"/>
            </a:pPr>
            <a:r>
              <a:rPr lang="es-ES" sz="1200" dirty="0"/>
              <a:t>El estado “</a:t>
            </a:r>
            <a:r>
              <a:rPr lang="es-ES" sz="1200" b="1" dirty="0"/>
              <a:t>Está siendo incorporado</a:t>
            </a:r>
            <a:r>
              <a:rPr lang="es-ES" sz="1200" dirty="0"/>
              <a:t>” en caja amarilla, significa que usted todavía no na cargado su primer catálogo con éxito para un cliente específico, y así indica que todavía está en la fase de incorporación para ese cliente</a:t>
            </a:r>
            <a:r>
              <a:rPr lang="en-US" sz="1200" dirty="0">
                <a:latin typeface="Arial"/>
                <a:cs typeface="Arial"/>
              </a:rPr>
              <a:t>.</a:t>
            </a:r>
          </a:p>
          <a:p>
            <a:pPr>
              <a:buNone/>
            </a:pPr>
            <a:endParaRPr lang="en-US" sz="3000" dirty="0">
              <a:latin typeface="Arial" panose="020B0604020202020204" pitchFamily="34" charset="0"/>
            </a:endParaRPr>
          </a:p>
        </p:txBody>
      </p:sp>
      <p:sp>
        <p:nvSpPr>
          <p:cNvPr id="10" name="TextBox 9"/>
          <p:cNvSpPr txBox="1"/>
          <p:nvPr/>
        </p:nvSpPr>
        <p:spPr>
          <a:xfrm>
            <a:off x="3124200" y="5153555"/>
            <a:ext cx="6705600" cy="923330"/>
          </a:xfrm>
          <a:prstGeom prst="rect">
            <a:avLst/>
          </a:prstGeom>
          <a:noFill/>
        </p:spPr>
        <p:txBody>
          <a:bodyPr wrap="square" rtlCol="0">
            <a:spAutoFit/>
          </a:bodyPr>
          <a:lstStyle/>
          <a:p>
            <a:pPr marL="171450" lvl="2" indent="-171450">
              <a:buFont typeface="Arial" panose="020B0604020202020204" pitchFamily="34" charset="0"/>
              <a:buChar char="•"/>
              <a:defRPr/>
            </a:pPr>
            <a:r>
              <a:rPr lang="es-ES" sz="1200" dirty="0"/>
              <a:t>El estado “</a:t>
            </a:r>
            <a:r>
              <a:rPr lang="es-ES" sz="1200" b="1" dirty="0"/>
              <a:t>Importado</a:t>
            </a:r>
            <a:r>
              <a:rPr lang="es-ES" sz="1200" dirty="0"/>
              <a:t>” en caja verde, significa que usted ha cargado su catálogo al sistema con éxito, pero todavía no se ha mostrado al cliente</a:t>
            </a:r>
            <a:r>
              <a:rPr lang="en-US" sz="1200" dirty="0">
                <a:latin typeface="Arial"/>
                <a:cs typeface="Arial"/>
              </a:rPr>
              <a:t>.</a:t>
            </a:r>
          </a:p>
          <a:p>
            <a:pPr>
              <a:buNone/>
            </a:pPr>
            <a:endParaRPr lang="en-US" sz="3000" dirty="0">
              <a:latin typeface="Arial" panose="020B0604020202020204" pitchFamily="34" charset="0"/>
            </a:endParaRPr>
          </a:p>
        </p:txBody>
      </p:sp>
      <p:sp>
        <p:nvSpPr>
          <p:cNvPr id="14" name="TextBox 13"/>
          <p:cNvSpPr txBox="1"/>
          <p:nvPr/>
        </p:nvSpPr>
        <p:spPr>
          <a:xfrm>
            <a:off x="3124200" y="5874954"/>
            <a:ext cx="6705600" cy="461665"/>
          </a:xfrm>
          <a:prstGeom prst="rect">
            <a:avLst/>
          </a:prstGeom>
          <a:noFill/>
        </p:spPr>
        <p:txBody>
          <a:bodyPr wrap="square" rtlCol="0">
            <a:spAutoFit/>
          </a:bodyPr>
          <a:lstStyle/>
          <a:p>
            <a:pPr marL="171450" lvl="2" indent="-171450">
              <a:buFont typeface="Arial" panose="020B0604020202020204" pitchFamily="34" charset="0"/>
              <a:buChar char="•"/>
              <a:defRPr/>
            </a:pPr>
            <a:r>
              <a:rPr lang="es-ES" sz="1200" dirty="0"/>
              <a:t>El estado “</a:t>
            </a:r>
            <a:r>
              <a:rPr lang="es-ES" sz="1200" b="1" dirty="0"/>
              <a:t>Publicado</a:t>
            </a:r>
            <a:r>
              <a:rPr lang="es-ES" sz="1200" dirty="0"/>
              <a:t>” en caja verde indica que el catálogo ha sido mostrado al cliente para su aprobación</a:t>
            </a:r>
            <a:r>
              <a:rPr lang="en-US" sz="1200" dirty="0">
                <a:latin typeface="Arial"/>
                <a:cs typeface="Arial"/>
              </a:rPr>
              <a:t>.</a:t>
            </a:r>
            <a:endParaRPr lang="en-US" sz="3000" dirty="0">
              <a:latin typeface="Arial" panose="020B0604020202020204" pitchFamily="34" charset="0"/>
            </a:endParaRPr>
          </a:p>
        </p:txBody>
      </p:sp>
      <p:sp>
        <p:nvSpPr>
          <p:cNvPr id="16" name="TextBox 15"/>
          <p:cNvSpPr txBox="1"/>
          <p:nvPr/>
        </p:nvSpPr>
        <p:spPr>
          <a:xfrm>
            <a:off x="2824644" y="3521033"/>
            <a:ext cx="6705600" cy="646331"/>
          </a:xfrm>
          <a:prstGeom prst="rect">
            <a:avLst/>
          </a:prstGeom>
          <a:noFill/>
        </p:spPr>
        <p:txBody>
          <a:bodyPr wrap="square" rtlCol="0">
            <a:spAutoFit/>
          </a:bodyPr>
          <a:lstStyle/>
          <a:p>
            <a:pPr lvl="1">
              <a:buClr>
                <a:srgbClr val="76B749"/>
              </a:buClr>
              <a:buNone/>
              <a:defRPr/>
            </a:pPr>
            <a:r>
              <a:rPr lang="es-ES" sz="1200" dirty="0"/>
              <a:t>El estado “</a:t>
            </a:r>
            <a:r>
              <a:rPr lang="es-ES" sz="1200" b="1" dirty="0"/>
              <a:t>En error</a:t>
            </a:r>
            <a:r>
              <a:rPr lang="es-ES" sz="1200" dirty="0"/>
              <a:t>” en caja roja, significa que hay errores en la plantilla de catálogo que necesitan correcciones para cargar o subir con éxito. El estado “</a:t>
            </a:r>
            <a:r>
              <a:rPr lang="es-ES" sz="1200" b="1" dirty="0"/>
              <a:t>Rechazado</a:t>
            </a:r>
            <a:r>
              <a:rPr lang="es-ES" sz="1200" dirty="0"/>
              <a:t>” en caja roja significa que su cliente, por su parte, rechazó el catálogo</a:t>
            </a:r>
            <a:r>
              <a:rPr lang="en-US" sz="1200" dirty="0">
                <a:latin typeface="Arial"/>
                <a:cs typeface="Arial"/>
              </a:rPr>
              <a:t>.</a:t>
            </a:r>
          </a:p>
        </p:txBody>
      </p:sp>
    </p:spTree>
    <p:extLst>
      <p:ext uri="{BB962C8B-B14F-4D97-AF65-F5344CB8AC3E}">
        <p14:creationId xmlns:p14="http://schemas.microsoft.com/office/powerpoint/2010/main" val="378331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0" grpId="0"/>
      <p:bldP spid="14" grpId="0"/>
      <p:bldP spid="16" grpId="0"/>
    </p:bldLst>
  </p:timing>
</p:sld>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buNone/>
          <a:defRPr sz="3000" dirty="0" smtClean="0">
            <a:solidFill>
              <a:schemeClr val="bg1"/>
            </a:solidFill>
            <a:latin typeface="Arial" panose="020B0604020202020204" pitchFamily="34" charset="0"/>
          </a:defRPr>
        </a:defPPr>
      </a:lstStyle>
    </a:txDef>
  </a:objectDefaults>
  <a:extraClrSchemeLst/>
</a:theme>
</file>

<file path=ppt/theme/theme1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65E5576CD6E64AAD898CA0C0D8C7D6" ma:contentTypeVersion="0" ma:contentTypeDescription="Create a new document." ma:contentTypeScope="" ma:versionID="81bd618b030725a0cc6c8cd9ab94b8f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9C08EBB-C328-460E-AF3C-7EBDA77004FE}">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4CFBAC6F-E65A-44B9-B1E1-BCE58FB7A084}">
  <ds:schemaRefs>
    <ds:schemaRef ds:uri="http://schemas.microsoft.com/sharepoint/v3/contenttype/forms"/>
  </ds:schemaRefs>
</ds:datastoreItem>
</file>

<file path=customXml/itemProps3.xml><?xml version="1.0" encoding="utf-8"?>
<ds:datastoreItem xmlns:ds="http://schemas.openxmlformats.org/officeDocument/2006/customXml" ds:itemID="{62C75FB1-C899-4A89-8871-3F7F4AF0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Hubwoo_web2</Template>
  <TotalTime>19555</TotalTime>
  <Words>3474</Words>
  <Application>Microsoft Office PowerPoint</Application>
  <PresentationFormat>Widescreen</PresentationFormat>
  <Paragraphs>347</Paragraphs>
  <Slides>47</Slides>
  <Notes>27</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47</vt:i4>
      </vt:variant>
    </vt:vector>
  </HeadingPairs>
  <TitlesOfParts>
    <vt:vector size="66" baseType="lpstr">
      <vt:lpstr>Arial</vt:lpstr>
      <vt:lpstr>Calibri</vt:lpstr>
      <vt:lpstr>Courier New</vt:lpstr>
      <vt:lpstr>Gill Sans</vt:lpstr>
      <vt:lpstr>GillSans</vt:lpstr>
      <vt:lpstr>Verdana</vt:lpstr>
      <vt:lpstr>Wingdings</vt:lpstr>
      <vt:lpstr>Wingdings 2</vt:lpstr>
      <vt:lpstr>Modèle par défaut</vt:lpstr>
      <vt:lpstr>Conception personnalisée</vt:lpstr>
      <vt:lpstr>1_Conception personnalisée</vt:lpstr>
      <vt:lpstr>14_Thème Office</vt:lpstr>
      <vt:lpstr>2_Conception personnalisée</vt:lpstr>
      <vt:lpstr>3_Conception personnalisée</vt:lpstr>
      <vt:lpstr>4_Conception personnalisée</vt:lpstr>
      <vt:lpstr>2_Custom Design</vt:lpstr>
      <vt:lpstr>Theme1</vt:lpstr>
      <vt:lpstr>Hubwoo PPT Template</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cc-hubwoo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Catalog Manager Supplier_ESv2_RJ</dc:title>
  <dc:creator>Kathe Masterson</dc:creator>
  <cp:lastModifiedBy>Luis Carlo Banez</cp:lastModifiedBy>
  <cp:revision>942</cp:revision>
  <dcterms:created xsi:type="dcterms:W3CDTF">2009-04-07T19:29:59Z</dcterms:created>
  <dcterms:modified xsi:type="dcterms:W3CDTF">2020-07-24T06:24:36Z</dcterms:modified>
</cp:coreProperties>
</file>