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theme/theme8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3650" r:id="rId5"/>
    <p:sldMasterId id="2147483651" r:id="rId6"/>
    <p:sldMasterId id="2147483652" r:id="rId7"/>
    <p:sldMasterId id="2147483697" r:id="rId8"/>
    <p:sldMasterId id="2147483711" r:id="rId9"/>
    <p:sldMasterId id="2147484057" r:id="rId10"/>
    <p:sldMasterId id="2147484359" r:id="rId11"/>
    <p:sldMasterId id="2147484576" r:id="rId12"/>
    <p:sldMasterId id="2147484589" r:id="rId13"/>
  </p:sldMasterIdLst>
  <p:notesMasterIdLst>
    <p:notesMasterId r:id="rId61"/>
  </p:notesMasterIdLst>
  <p:sldIdLst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29" r:id="rId24"/>
    <p:sldId id="330" r:id="rId25"/>
    <p:sldId id="331" r:id="rId26"/>
    <p:sldId id="332" r:id="rId27"/>
    <p:sldId id="333" r:id="rId28"/>
    <p:sldId id="334" r:id="rId29"/>
    <p:sldId id="335" r:id="rId30"/>
    <p:sldId id="336" r:id="rId31"/>
    <p:sldId id="337" r:id="rId32"/>
    <p:sldId id="338" r:id="rId33"/>
    <p:sldId id="339" r:id="rId34"/>
    <p:sldId id="340" r:id="rId35"/>
    <p:sldId id="341" r:id="rId36"/>
    <p:sldId id="342" r:id="rId37"/>
    <p:sldId id="343" r:id="rId38"/>
    <p:sldId id="344" r:id="rId39"/>
    <p:sldId id="345" r:id="rId40"/>
    <p:sldId id="346" r:id="rId41"/>
    <p:sldId id="347" r:id="rId42"/>
    <p:sldId id="348" r:id="rId43"/>
    <p:sldId id="349" r:id="rId44"/>
    <p:sldId id="350" r:id="rId45"/>
    <p:sldId id="351" r:id="rId46"/>
    <p:sldId id="352" r:id="rId47"/>
    <p:sldId id="353" r:id="rId48"/>
    <p:sldId id="354" r:id="rId49"/>
    <p:sldId id="355" r:id="rId50"/>
    <p:sldId id="356" r:id="rId51"/>
    <p:sldId id="357" r:id="rId52"/>
    <p:sldId id="358" r:id="rId53"/>
    <p:sldId id="359" r:id="rId54"/>
    <p:sldId id="360" r:id="rId55"/>
    <p:sldId id="361" r:id="rId56"/>
    <p:sldId id="362" r:id="rId57"/>
    <p:sldId id="363" r:id="rId58"/>
    <p:sldId id="364" r:id="rId59"/>
    <p:sldId id="365" r:id="rId6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FF0000"/>
    <a:srgbClr val="009900"/>
    <a:srgbClr val="CC3300"/>
    <a:srgbClr val="7D7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06" autoAdjust="0"/>
    <p:restoredTop sz="75748" autoAdjust="0"/>
  </p:normalViewPr>
  <p:slideViewPr>
    <p:cSldViewPr>
      <p:cViewPr varScale="1">
        <p:scale>
          <a:sx n="90" d="100"/>
          <a:sy n="90" d="100"/>
        </p:scale>
        <p:origin x="85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slide" Target="slides/slide37.xml"/><Relationship Id="rId55" Type="http://schemas.openxmlformats.org/officeDocument/2006/relationships/slide" Target="slides/slide42.xml"/><Relationship Id="rId63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54" Type="http://schemas.openxmlformats.org/officeDocument/2006/relationships/slide" Target="slides/slide41.xml"/><Relationship Id="rId62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slide" Target="slides/slide40.xml"/><Relationship Id="rId58" Type="http://schemas.openxmlformats.org/officeDocument/2006/relationships/slide" Target="slides/slide4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Relationship Id="rId57" Type="http://schemas.openxmlformats.org/officeDocument/2006/relationships/slide" Target="slides/slide44.xml"/><Relationship Id="rId61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slide" Target="slides/slide39.xml"/><Relationship Id="rId60" Type="http://schemas.openxmlformats.org/officeDocument/2006/relationships/slide" Target="slides/slide47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56" Type="http://schemas.openxmlformats.org/officeDocument/2006/relationships/slide" Target="slides/slide43.xml"/><Relationship Id="rId64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38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59" Type="http://schemas.openxmlformats.org/officeDocument/2006/relationships/slide" Target="slides/slide4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F75DD3A-E5D2-4824-A6FE-B36DB274C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47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en-US"/>
              <a:t>*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 altLang="en-US"/>
              <a:t>07/16/96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r>
              <a:rPr lang="en-US" altLang="en-US"/>
              <a:t>*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altLang="en-US"/>
              <a:t>##</a:t>
            </a: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2612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936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062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183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9757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1260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8377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6043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117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899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50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6802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6465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1734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0450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1191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9299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6516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947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8283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155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3787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7106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586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812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2966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83056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8150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6477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10166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60037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040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1071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7374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95570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78864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66947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15279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61287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10040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1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009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085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947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507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476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144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16824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3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4648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8900" y="6562725"/>
            <a:ext cx="8001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428DF-CC9C-485B-AA1B-1728E5FFBCB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121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153000"/>
            <a:ext cx="7918752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" y="152400"/>
            <a:ext cx="6604000" cy="67495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51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163212"/>
            <a:ext cx="8370888" cy="46958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1456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153000"/>
            <a:ext cx="7918752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44675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8696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EB3C1-3EE7-4110-87F9-F062E79A8CE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4002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765AB-3F0C-41EE-8448-79F1077AD3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58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AB16-C6B1-42F8-BFEE-B87DA37E6F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815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85944-AD58-4E4E-978C-AC2F1B79A00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708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B104-5930-4C2E-B8A9-BB585CB8E5B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2758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8E85D-C161-4745-B0F2-69139E84E72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7442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3CD8C-96E4-4F2C-96C1-110D3219DC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297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E1311-E6CE-4E76-B98D-7D305BE7851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17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40274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DE8F2-C770-4405-87F0-3603F459885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675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CDBB5-B746-457F-9E96-6C7ADBE55CE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20940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3AD6E-6D8F-4C31-9A01-D114D4200E9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6233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5F34F-3E33-4D4E-A64E-3E1D49DF51B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20800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10B44-3AE5-4E5F-ADC5-A3D7D3A0B72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76808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49945-FCA8-4E2D-9A60-5A88F03D353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403891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CF8A1-F55E-4F3C-B9C5-7EC8420BB0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39153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84A7D-B930-4A90-87BF-0E9ADA6DD8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22992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27CAA-371D-4EBC-BF3D-04B1042FAFE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97884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B098E-EC35-4F4D-9B9A-04A76391F71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18326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29911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AC452-6438-4038-A1BC-1F5F2C20F21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69423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3AF64-F0BC-478A-B54E-789223BF0ED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80403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71C15-5B86-4DEF-8B80-978EE48EAC9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8151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3B118-9AC8-450C-AF99-436CA1DF51C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21337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63885-F9C1-45BF-894A-1D5814FB97F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39658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6375E-FE11-4159-9F96-8CB80B4B50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96836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B9363-FAB2-4923-9D40-4332F2B838B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2111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38" y="1600200"/>
            <a:ext cx="38163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1600200"/>
            <a:ext cx="38179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2454B-09AE-49D5-9488-92F03DED79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119634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1DE3E-D3F6-42D2-B97B-6AA90C6F1E1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7983675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490A2-A01F-4BFF-BBB3-040B45FA25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07790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20472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3172E-D0AE-4CAD-AD42-3D2ECF5792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650474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8173C-DE1F-435B-B1E6-5344E047E91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79119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9A3A5-3853-4F86-955A-C3DBA88B686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4260406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D3ED8-081D-48E8-AC95-0EFBEC694A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385251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925" y="404813"/>
            <a:ext cx="2124075" cy="5721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2938" y="404813"/>
            <a:ext cx="6224587" cy="5721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790D-F4F0-4AC0-BA8C-31916F075EF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98104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16686-E94A-40D9-8C51-9665AEF7EF6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6031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B3101-5ED5-4910-BCAA-068AF634D0A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37496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E02BA-CB1C-4A50-A415-58601C0A4E7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85240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27DA2-A7D7-4C67-A6D7-C37CA258A2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861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A4CFA-8232-474C-815B-0B077163C1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08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58109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1BBAE-27C0-4280-94D5-C2AA7A772DF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48168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DE5BB-DF68-40BD-B512-9D530EC4460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09295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61DF8-BE2F-4F29-A8D8-C6ED5920B87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39196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F2F16-BA90-4D4E-A96A-71E26D3A0B8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4167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82573-38C4-4939-ACC2-953B8110023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5632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42888"/>
            <a:ext cx="2171700" cy="5883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2888"/>
            <a:ext cx="6362700" cy="5883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E2B03-8BCB-4B5E-A1C2-7054CC172CA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39753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42888"/>
            <a:ext cx="8686800" cy="5883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2C906-4B95-4F16-AFDF-9B53511342C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20117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688" y="242888"/>
            <a:ext cx="7834312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2CAE7-36B0-4C8A-99AB-33FE267B0F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9882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61F75B1E-8C70-45CE-9D60-7A80CB0C82E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84697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449FEC76-166B-43B6-8F74-2A74D6524F9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412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738347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23BA80FD-751C-44AE-835B-F8F94F01194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6598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9C801CD1-A16A-4E67-9732-2873CAB3A83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695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BF94F5FE-9908-48B0-9F80-450FE8120F6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6459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E27FCC86-7191-4EF9-8EB7-0F832FAF74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9506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953C9D02-4598-46F8-8954-DE1D15761B3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9940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C1933C3A-1113-4F5B-9F88-13B6FF0B92F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98040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3E8C7E02-19C9-410B-AD91-20303DD7B1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1797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2DBD7E9B-B493-46D1-8FFF-D7F924BC8E8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1776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42888"/>
            <a:ext cx="2171700" cy="5883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2888"/>
            <a:ext cx="6362700" cy="5883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A6F4B2FE-F3A5-441C-A061-E0E92EDA74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6486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42888"/>
            <a:ext cx="8686800" cy="5883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8D9A91AE-0082-40BE-9260-9A809F61AA3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54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69260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688" y="242888"/>
            <a:ext cx="7834312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53080C65-091F-475D-B67D-024E4B2CBE7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08468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01ECF-3901-4C78-916D-5A5D78C8C75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09355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C759A-0A0A-443C-B76B-9CCED97659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473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5668C-40D6-4CA2-82EC-4183923FDC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9688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C5C62-1318-4859-A7EA-1AFB3624ACB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45678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6AF2E-6709-44A0-A19B-BE001DF447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78420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7BB0E-2A8F-4C63-9762-124B7C15298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90008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72F33-16E1-499F-B36E-02DE5BA02F9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3455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27602-F430-41FF-9BD4-CF861BA2817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5770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2CC1A-0AFC-4440-85C2-EFBB91DC7D6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368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014139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94F26-D101-4EB5-8CF0-25141EF5BC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3681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42888"/>
            <a:ext cx="2171700" cy="5883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2888"/>
            <a:ext cx="6362700" cy="5883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917FE-84D2-4C44-A71D-9FCB90E341D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21990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42888"/>
            <a:ext cx="8686800" cy="5883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72C1E-2DE4-4AB7-B74E-8E61F45FE99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50061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688" y="242888"/>
            <a:ext cx="7834312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AC5BB-23C1-4B40-982F-7115A8C661A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6918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8186661"/>
      </p:ext>
    </p:extLst>
  </p:cSld>
  <p:clrMapOvr>
    <a:masterClrMapping/>
  </p:clrMapOvr>
  <p:hf hd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E768F-DCE7-4988-8833-E90ED1F8DFB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67-866D-482C-8967-EA84A3B965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91CA-62BF-4C97-8E83-66EEACD8651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55D7-0F0A-4DAA-886C-0E06FCB99C0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9DA5-1D03-41E2-AA9D-0FB6ADF1FD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350473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5D4D-7DD1-4A32-9D56-33276E045FF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CB69-4622-4F72-9249-33B8886506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49C44-0628-4545-B8A6-141E1C73D51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hf hd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3270B5-28F5-494C-B5B0-ED449EB2A5E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54E3-BAE2-46FC-9642-B051B4BD0A2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A603-1B4C-4F66-9B41-B19A8F6C884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153000"/>
            <a:ext cx="7918752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91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163212"/>
            <a:ext cx="8370888" cy="4695825"/>
          </a:xfrm>
        </p:spPr>
        <p:txBody>
          <a:bodyPr/>
          <a:lstStyle/>
          <a:p>
            <a:r>
              <a:rPr lang="en-US" smtClean="0"/>
              <a:t>Click icon to add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2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81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jor 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985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image" Target="../media/image14.png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100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72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sque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50800"/>
            <a:ext cx="9183688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</a:t>
            </a:r>
            <a:br>
              <a:rPr lang="fr-FR" smtClean="0"/>
            </a:br>
            <a:r>
              <a:rPr lang="fr-FR" smtClean="0"/>
              <a:t> modifier le style du titre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173538" y="6327775"/>
            <a:ext cx="44481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ClrTx/>
              <a:buFontTx/>
              <a:buNone/>
              <a:defRPr/>
            </a:pPr>
            <a:r>
              <a:rPr lang="fr-FR" sz="1800" i="1">
                <a:solidFill>
                  <a:schemeClr val="bg1"/>
                </a:solidFill>
                <a:latin typeface="GillSans" pitchFamily="34" charset="0"/>
                <a:cs typeface="Arial" charset="0"/>
              </a:rPr>
              <a:t>Procurement Performance Applied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88" r:id="rId2"/>
    <p:sldLayoutId id="2147484489" r:id="rId3"/>
    <p:sldLayoutId id="2147484490" r:id="rId4"/>
    <p:sldLayoutId id="2147484491" r:id="rId5"/>
    <p:sldLayoutId id="2147484492" r:id="rId6"/>
    <p:sldLayoutId id="2147484493" r:id="rId7"/>
    <p:sldLayoutId id="2147484494" r:id="rId8"/>
    <p:sldLayoutId id="2147484495" r:id="rId9"/>
    <p:sldLayoutId id="2147484496" r:id="rId10"/>
    <p:sldLayoutId id="2147484497" r:id="rId11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bwoo_ppt_footer_v2b.png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03"/>
          <a:stretch/>
        </p:blipFill>
        <p:spPr>
          <a:xfrm>
            <a:off x="0" y="5797296"/>
            <a:ext cx="9144000" cy="1060704"/>
          </a:xfrm>
          <a:prstGeom prst="rect">
            <a:avLst/>
          </a:prstGeom>
        </p:spPr>
      </p:pic>
      <p:pic>
        <p:nvPicPr>
          <p:cNvPr id="4" name="Picture 3" descr="hubwoo_ppt_header_v3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3632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053"/>
            <a:ext cx="6604000" cy="67495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270000"/>
            <a:ext cx="7759700" cy="4527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89700"/>
            <a:ext cx="457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© 2014 Hubwoo. All rights reserved.</a:t>
            </a:r>
            <a:r>
              <a:rPr lang="en-US" sz="1000" dirty="0">
                <a:solidFill>
                  <a:prstClr val="white">
                    <a:lumMod val="85000"/>
                  </a:prstClr>
                </a:solidFill>
                <a:latin typeface="Arial"/>
                <a:cs typeface="Arial"/>
              </a:rPr>
              <a:t> | </a:t>
            </a: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www.hubwoo.com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0" y="6489700"/>
            <a:ext cx="1663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6935C41F-D67C-AA49-9933-0DB72A5EB129}" type="slidenum">
              <a:rPr lang="en-US" sz="1000">
                <a:solidFill>
                  <a:srgbClr val="898989"/>
                </a:solidFill>
                <a:latin typeface="Arial"/>
                <a:cs typeface="Arial"/>
              </a:rPr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dirty="0">
              <a:solidFill>
                <a:srgbClr val="89898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235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91" r:id="rId2"/>
    <p:sldLayoutId id="2147484592" r:id="rId3"/>
    <p:sldLayoutId id="2147484593" r:id="rId4"/>
    <p:sldLayoutId id="2147484594" r:id="rId5"/>
    <p:sldLayoutId id="2147484595" r:id="rId6"/>
    <p:sldLayoutId id="2147484558" r:id="rId7"/>
    <p:sldLayoutId id="2147484559" r:id="rId8"/>
    <p:sldLayoutId id="2147484596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3200" kern="1200">
          <a:solidFill>
            <a:srgbClr val="006699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800" kern="1200">
          <a:solidFill>
            <a:srgbClr val="006699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2400" kern="1200">
          <a:solidFill>
            <a:srgbClr val="006699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000" kern="1200">
          <a:solidFill>
            <a:srgbClr val="006699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»"/>
        <a:defRPr sz="2000" kern="1200">
          <a:solidFill>
            <a:srgbClr val="006699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asque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50800"/>
            <a:ext cx="9183688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747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400">
                <a:latin typeface="+mj-lt"/>
                <a:cs typeface="Arial" charset="0"/>
              </a:defRPr>
            </a:lvl1pPr>
          </a:lstStyle>
          <a:p>
            <a:pPr>
              <a:defRPr/>
            </a:pPr>
            <a:fld id="{FFB744A1-D137-45BB-B2C0-43A236410C3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411663" y="6327775"/>
            <a:ext cx="421163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ClrTx/>
              <a:buFontTx/>
              <a:buNone/>
              <a:defRPr/>
            </a:pPr>
            <a:r>
              <a:rPr lang="fr-FR" sz="1800" i="1">
                <a:solidFill>
                  <a:schemeClr val="bg1"/>
                </a:solidFill>
                <a:latin typeface="GillSans" pitchFamily="34" charset="0"/>
                <a:cs typeface="Arial" charset="0"/>
              </a:rPr>
              <a:t>Procurement Performance Applied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99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1B4F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1B4F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1B4F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asque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747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7B55397-F9FE-41FE-9EFE-F2D0AD8560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6149" name="Picture 5" descr="titleba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0"/>
            <a:ext cx="7451725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712913" y="0"/>
            <a:ext cx="743108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9" r:id="rId1"/>
    <p:sldLayoutId id="2147484510" r:id="rId2"/>
    <p:sldLayoutId id="2147484511" r:id="rId3"/>
    <p:sldLayoutId id="2147484512" r:id="rId4"/>
    <p:sldLayoutId id="2147484513" r:id="rId5"/>
    <p:sldLayoutId id="2147484514" r:id="rId6"/>
    <p:sldLayoutId id="2147484515" r:id="rId7"/>
    <p:sldLayoutId id="2147484516" r:id="rId8"/>
    <p:sldLayoutId id="2147484517" r:id="rId9"/>
    <p:sldLayoutId id="2147484518" r:id="rId10"/>
    <p:sldLayoutId id="21474845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1B4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95DC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95DC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95DC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necteur droit 10"/>
          <p:cNvCxnSpPr/>
          <p:nvPr/>
        </p:nvCxnSpPr>
        <p:spPr>
          <a:xfrm>
            <a:off x="71438" y="979488"/>
            <a:ext cx="9001125" cy="1587"/>
          </a:xfrm>
          <a:prstGeom prst="line">
            <a:avLst/>
          </a:prstGeom>
          <a:ln w="28575" cmpd="sng">
            <a:solidFill>
              <a:srgbClr val="0081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Image 9" descr="signe recadre bleu clair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b="26022"/>
          <a:stretch>
            <a:fillRect/>
          </a:stretch>
        </p:blipFill>
        <p:spPr bwMode="auto">
          <a:xfrm>
            <a:off x="0" y="2390775"/>
            <a:ext cx="5929313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Image 8" descr="logo-hubwoo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404813"/>
            <a:ext cx="23876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278313" y="404813"/>
            <a:ext cx="486568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Titre</a:t>
            </a:r>
          </a:p>
        </p:txBody>
      </p:sp>
      <p:sp>
        <p:nvSpPr>
          <p:cNvPr id="4102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42938" y="1600200"/>
            <a:ext cx="77866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04163" y="6376988"/>
            <a:ext cx="12049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solidFill>
                  <a:srgbClr val="002C50"/>
                </a:solidFill>
                <a:latin typeface="Arial" panose="020B0604020202020204" pitchFamily="34" charset="0"/>
                <a:cs typeface="Arial" charset="0"/>
              </a:defRPr>
            </a:lvl1pPr>
          </a:lstStyle>
          <a:p>
            <a:pPr>
              <a:defRPr/>
            </a:pPr>
            <a:fld id="{BB7DC9F3-0CF7-499E-999B-1A1D222FA16D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4104" name="Picture 8" descr="CH13500-05edit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20" r:id="rId1"/>
    <p:sldLayoutId id="2147484521" r:id="rId2"/>
    <p:sldLayoutId id="2147484522" r:id="rId3"/>
    <p:sldLayoutId id="2147484523" r:id="rId4"/>
    <p:sldLayoutId id="2147484524" r:id="rId5"/>
    <p:sldLayoutId id="2147484525" r:id="rId6"/>
    <p:sldLayoutId id="2147484526" r:id="rId7"/>
    <p:sldLayoutId id="2147484527" r:id="rId8"/>
    <p:sldLayoutId id="2147484528" r:id="rId9"/>
    <p:sldLayoutId id="2147484529" r:id="rId10"/>
    <p:sldLayoutId id="2147484530" r:id="rId11"/>
  </p:sldLayoutIdLst>
  <p:transition/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2pPr>
      <a:lvl3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3pPr>
      <a:lvl4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4pPr>
      <a:lvl5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5pPr>
      <a:lvl6pPr marL="4572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6pPr>
      <a:lvl7pPr marL="9144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7pPr>
      <a:lvl8pPr marL="13716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8pPr>
      <a:lvl9pPr marL="18288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C50"/>
        </a:buClr>
        <a:buSzPct val="100000"/>
        <a:buFont typeface="Arial" pitchFamily="34" charset="0"/>
        <a:buChar char="•"/>
        <a:defRPr sz="2800" b="1">
          <a:solidFill>
            <a:srgbClr val="002C5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600">
          <a:solidFill>
            <a:srgbClr val="0081C7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rgbClr val="0081C7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0081C7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0081C7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modify the style of the text</a:t>
            </a:r>
          </a:p>
          <a:p>
            <a:pPr lvl="1"/>
            <a:r>
              <a:rPr lang="fr-FR" smtClean="0"/>
              <a:t>2nd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900" y="6562725"/>
            <a:ext cx="800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chemeClr val="bg1"/>
              </a:buClr>
              <a:defRPr sz="900">
                <a:solidFill>
                  <a:srgbClr val="0192C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5AE1A7D-85AD-4469-8718-DEAF068E8AE9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5124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6270625"/>
            <a:ext cx="865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combined_header_secondary_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Hub_logo_cloud_tag_wht_l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34938"/>
            <a:ext cx="158908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09688" y="242888"/>
            <a:ext cx="78343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</a:t>
            </a:r>
            <a:r>
              <a:rPr lang="fr-FR" dirty="0" err="1" smtClean="0"/>
              <a:t>Modify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Format</a:t>
            </a:r>
          </a:p>
        </p:txBody>
      </p:sp>
      <p:pic>
        <p:nvPicPr>
          <p:cNvPr id="5128" name="Picture 8" descr="infinity_secondary_pg_background_ppt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8725"/>
            <a:ext cx="5781675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31" r:id="rId1"/>
    <p:sldLayoutId id="2147484532" r:id="rId2"/>
    <p:sldLayoutId id="2147484533" r:id="rId3"/>
    <p:sldLayoutId id="2147484534" r:id="rId4"/>
    <p:sldLayoutId id="2147484535" r:id="rId5"/>
    <p:sldLayoutId id="2147484536" r:id="rId6"/>
    <p:sldLayoutId id="2147484537" r:id="rId7"/>
    <p:sldLayoutId id="2147484538" r:id="rId8"/>
    <p:sldLayoutId id="2147484539" r:id="rId9"/>
    <p:sldLayoutId id="2147484540" r:id="rId10"/>
    <p:sldLayoutId id="2147484541" r:id="rId11"/>
    <p:sldLayoutId id="2147484542" r:id="rId12"/>
    <p:sldLayoutId id="2147484543" r:id="rId1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modify the style of the text</a:t>
            </a:r>
          </a:p>
          <a:p>
            <a:pPr lvl="1"/>
            <a:r>
              <a:rPr lang="fr-FR" smtClean="0"/>
              <a:t>2nd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900" y="6562725"/>
            <a:ext cx="800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FFFF"/>
              </a:buClr>
              <a:buFontTx/>
              <a:buNone/>
              <a:defRPr sz="900" b="1">
                <a:solidFill>
                  <a:srgbClr val="0192C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1B1D719-129B-4416-A701-955E890670FF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6148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6270625"/>
            <a:ext cx="865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combined_header_secondary_ppt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Hub_logo_cloud_tag_wht_l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34938"/>
            <a:ext cx="158908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09688" y="242888"/>
            <a:ext cx="78343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</a:t>
            </a:r>
            <a:r>
              <a:rPr lang="fr-FR" dirty="0" err="1" smtClean="0"/>
              <a:t>Modify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Format</a:t>
            </a:r>
          </a:p>
        </p:txBody>
      </p:sp>
      <p:pic>
        <p:nvPicPr>
          <p:cNvPr id="6152" name="Picture 8" descr="infinity_secondary_pg_background_ppt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8725"/>
            <a:ext cx="5781675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61" r:id="rId1"/>
    <p:sldLayoutId id="2147484562" r:id="rId2"/>
    <p:sldLayoutId id="2147484563" r:id="rId3"/>
    <p:sldLayoutId id="2147484564" r:id="rId4"/>
    <p:sldLayoutId id="2147484565" r:id="rId5"/>
    <p:sldLayoutId id="2147484566" r:id="rId6"/>
    <p:sldLayoutId id="2147484567" r:id="rId7"/>
    <p:sldLayoutId id="2147484568" r:id="rId8"/>
    <p:sldLayoutId id="2147484569" r:id="rId9"/>
    <p:sldLayoutId id="2147484570" r:id="rId10"/>
    <p:sldLayoutId id="2147484571" r:id="rId11"/>
    <p:sldLayoutId id="2147484572" r:id="rId12"/>
    <p:sldLayoutId id="2147484573" r:id="rId13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modify the style of the text</a:t>
            </a:r>
          </a:p>
          <a:p>
            <a:pPr lvl="1"/>
            <a:r>
              <a:rPr lang="fr-FR" smtClean="0"/>
              <a:t>2nd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900" y="6562725"/>
            <a:ext cx="800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FFFF"/>
              </a:buClr>
              <a:defRPr sz="900">
                <a:solidFill>
                  <a:srgbClr val="0192CE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BD534C3-EAD5-4F32-9E27-F61AC9FB4C79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7172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6270625"/>
            <a:ext cx="865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combined_header_secondary_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Hub_logo_cloud_tag_wht_l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34938"/>
            <a:ext cx="158908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09688" y="242888"/>
            <a:ext cx="78343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Click </a:t>
            </a:r>
            <a:r>
              <a:rPr lang="fr-FR" dirty="0" err="1" smtClean="0"/>
              <a:t>Here</a:t>
            </a:r>
            <a:r>
              <a:rPr lang="fr-FR" dirty="0" smtClean="0"/>
              <a:t> to </a:t>
            </a:r>
            <a:r>
              <a:rPr lang="fr-FR" dirty="0" err="1" smtClean="0"/>
              <a:t>Modify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Format</a:t>
            </a:r>
          </a:p>
        </p:txBody>
      </p:sp>
      <p:pic>
        <p:nvPicPr>
          <p:cNvPr id="7176" name="Picture 8" descr="infinity_secondary_pg_background_ppt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8725"/>
            <a:ext cx="5781675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4" r:id="rId1"/>
    <p:sldLayoutId id="2147484545" r:id="rId2"/>
    <p:sldLayoutId id="2147484546" r:id="rId3"/>
    <p:sldLayoutId id="2147484547" r:id="rId4"/>
    <p:sldLayoutId id="2147484548" r:id="rId5"/>
    <p:sldLayoutId id="2147484549" r:id="rId6"/>
    <p:sldLayoutId id="2147484550" r:id="rId7"/>
    <p:sldLayoutId id="2147484551" r:id="rId8"/>
    <p:sldLayoutId id="2147484552" r:id="rId9"/>
    <p:sldLayoutId id="2147484553" r:id="rId10"/>
    <p:sldLayoutId id="2147484554" r:id="rId11"/>
    <p:sldLayoutId id="2147484555" r:id="rId12"/>
    <p:sldLayoutId id="2147484556" r:id="rId1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57" r:id="rId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B48FAAF-DCB7-40DC-B647-0B84E05B263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7" r:id="rId1"/>
    <p:sldLayoutId id="2147484578" r:id="rId2"/>
    <p:sldLayoutId id="2147484579" r:id="rId3"/>
    <p:sldLayoutId id="2147484580" r:id="rId4"/>
    <p:sldLayoutId id="2147484581" r:id="rId5"/>
    <p:sldLayoutId id="2147484582" r:id="rId6"/>
    <p:sldLayoutId id="2147484583" r:id="rId7"/>
    <p:sldLayoutId id="2147484584" r:id="rId8"/>
    <p:sldLayoutId id="2147484585" r:id="rId9"/>
    <p:sldLayoutId id="2147484586" r:id="rId10"/>
    <p:sldLayoutId id="214748458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0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0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98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198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278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954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872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041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395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824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731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37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525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466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878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967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35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238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455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109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334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642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152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81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50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460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520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393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393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601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54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76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027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543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124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949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852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611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66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671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431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55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724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278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12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038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095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974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189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GillSans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5C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E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1B4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BB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5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00759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DC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6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2269F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9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Hubwoo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buNone/>
          <a:defRPr sz="3000" dirty="0" smtClean="0">
            <a:solidFill>
              <a:schemeClr val="bg1"/>
            </a:solidFill>
            <a:latin typeface="Arial" panose="020B0604020202020204" pitchFamily="34" charset="0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ception personnalisée">
      <a:majorFont>
        <a:latin typeface="Arial"/>
        <a:ea typeface=""/>
        <a:cs typeface="Arial"/>
      </a:majorFont>
      <a:minorFont>
        <a:latin typeface="Gill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5C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E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1B4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BB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5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00759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DC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6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2269F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9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onception personnalisée">
  <a:themeElements>
    <a:clrScheme name="1_Conception personnalisée 3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64BBF6"/>
      </a:accent1>
      <a:accent2>
        <a:srgbClr val="0099CC"/>
      </a:accent2>
      <a:accent3>
        <a:srgbClr val="FFFFFF"/>
      </a:accent3>
      <a:accent4>
        <a:srgbClr val="000000"/>
      </a:accent4>
      <a:accent5>
        <a:srgbClr val="B8DAFA"/>
      </a:accent5>
      <a:accent6>
        <a:srgbClr val="008AB9"/>
      </a:accent6>
      <a:hlink>
        <a:srgbClr val="4BA8E1"/>
      </a:hlink>
      <a:folHlink>
        <a:srgbClr val="99CC00"/>
      </a:folHlink>
    </a:clrScheme>
    <a:fontScheme name="1_Conception personnalisée">
      <a:majorFont>
        <a:latin typeface="GillSans"/>
        <a:ea typeface=""/>
        <a:cs typeface="Arial"/>
      </a:majorFont>
      <a:minorFont>
        <a:latin typeface="Gill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EEECE1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64BBF6"/>
        </a:accent1>
        <a:accent2>
          <a:srgbClr val="0099CC"/>
        </a:accent2>
        <a:accent3>
          <a:srgbClr val="FFFFFF"/>
        </a:accent3>
        <a:accent4>
          <a:srgbClr val="000000"/>
        </a:accent4>
        <a:accent5>
          <a:srgbClr val="B8DAFA"/>
        </a:accent5>
        <a:accent6>
          <a:srgbClr val="008AB9"/>
        </a:accent6>
        <a:hlink>
          <a:srgbClr val="4BA8E1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4_Thème Office">
  <a:themeElements>
    <a:clrScheme name="14_Thème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Thème Office">
      <a:majorFont>
        <a:latin typeface="Gill Sans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14_Thème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Custom Design">
  <a:themeElements>
    <a:clrScheme name="Custom 1">
      <a:dk1>
        <a:srgbClr val="006699"/>
      </a:dk1>
      <a:lt1>
        <a:sysClr val="window" lastClr="FFFFFF"/>
      </a:lt1>
      <a:dk2>
        <a:srgbClr val="1F497D"/>
      </a:dk2>
      <a:lt2>
        <a:srgbClr val="EEECE1"/>
      </a:lt2>
      <a:accent1>
        <a:srgbClr val="0099CC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Theme1">
  <a:themeElements>
    <a:clrScheme name="Custom 11">
      <a:dk1>
        <a:srgbClr val="000000"/>
      </a:dk1>
      <a:lt1>
        <a:srgbClr val="FFFFFF"/>
      </a:lt1>
      <a:dk2>
        <a:srgbClr val="76B749"/>
      </a:dk2>
      <a:lt2>
        <a:srgbClr val="333333"/>
      </a:lt2>
      <a:accent1>
        <a:srgbClr val="0070C0"/>
      </a:accent1>
      <a:accent2>
        <a:srgbClr val="0070C0"/>
      </a:accent2>
      <a:accent3>
        <a:srgbClr val="FFFFFF"/>
      </a:accent3>
      <a:accent4>
        <a:srgbClr val="000000"/>
      </a:accent4>
      <a:accent5>
        <a:srgbClr val="7F7F7F"/>
      </a:accent5>
      <a:accent6>
        <a:srgbClr val="6565FF"/>
      </a:accent6>
      <a:hlink>
        <a:srgbClr val="7F7F7F"/>
      </a:hlink>
      <a:folHlink>
        <a:srgbClr val="76B74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65E5576CD6E64AAD898CA0C0D8C7D6" ma:contentTypeVersion="0" ma:contentTypeDescription="Create a new document." ma:contentTypeScope="" ma:versionID="81bd618b030725a0cc6c8cd9ab94b8f7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CFBAC6F-E65A-44B9-B1E1-BCE58FB7A0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9C08EBB-C328-460E-AF3C-7EBDA77004FE}">
  <ds:schemaRefs>
    <ds:schemaRef ds:uri="http://purl.org/dc/elements/1.1/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2C75FB1-C899-4A89-8871-3F7F4AF08E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Hubwoo_web2</Template>
  <TotalTime>18499</TotalTime>
  <Words>50</Words>
  <Application>Microsoft Office PowerPoint</Application>
  <PresentationFormat>On-screen Show (4:3)</PresentationFormat>
  <Paragraphs>50</Paragraphs>
  <Slides>47</Slides>
  <Notes>47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47</vt:i4>
      </vt:variant>
    </vt:vector>
  </HeadingPairs>
  <TitlesOfParts>
    <vt:vector size="63" baseType="lpstr">
      <vt:lpstr>Arial</vt:lpstr>
      <vt:lpstr>Calibri</vt:lpstr>
      <vt:lpstr>Gill Sans</vt:lpstr>
      <vt:lpstr>GillSans</vt:lpstr>
      <vt:lpstr>Verdana</vt:lpstr>
      <vt:lpstr>Wingdings</vt:lpstr>
      <vt:lpstr>Modèle par défaut</vt:lpstr>
      <vt:lpstr>Conception personnalisée</vt:lpstr>
      <vt:lpstr>1_Conception personnalisée</vt:lpstr>
      <vt:lpstr>14_Thème Office</vt:lpstr>
      <vt:lpstr>2_Conception personnalisée</vt:lpstr>
      <vt:lpstr>3_Conception personnalisée</vt:lpstr>
      <vt:lpstr>4_Conception personnalisée</vt:lpstr>
      <vt:lpstr>2_Custom Design</vt:lpstr>
      <vt:lpstr>Theme1</vt:lpstr>
      <vt:lpstr>Hubwoo PPT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cc-hubwoo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 Lee Catalog Training</dc:title>
  <dc:creator>Kathe Masterson</dc:creator>
  <cp:lastModifiedBy>Romel Jipos</cp:lastModifiedBy>
  <cp:revision>798</cp:revision>
  <dcterms:created xsi:type="dcterms:W3CDTF">2009-04-07T19:29:59Z</dcterms:created>
  <dcterms:modified xsi:type="dcterms:W3CDTF">2015-11-12T14:00:37Z</dcterms:modified>
</cp:coreProperties>
</file>