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06" r:id="rId1"/>
  </p:sldMasterIdLst>
  <p:notesMasterIdLst>
    <p:notesMasterId r:id="rId77"/>
  </p:notesMasterIdLst>
  <p:handoutMasterIdLst>
    <p:handoutMasterId r:id="rId78"/>
  </p:handout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335"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36"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3" r:id="rId64"/>
    <p:sldId id="324" r:id="rId65"/>
    <p:sldId id="325" r:id="rId66"/>
    <p:sldId id="326" r:id="rId67"/>
    <p:sldId id="327" r:id="rId68"/>
    <p:sldId id="328" r:id="rId69"/>
    <p:sldId id="329" r:id="rId70"/>
    <p:sldId id="330" r:id="rId71"/>
    <p:sldId id="331" r:id="rId72"/>
    <p:sldId id="332" r:id="rId73"/>
    <p:sldId id="333" r:id="rId74"/>
    <p:sldId id="334" r:id="rId75"/>
    <p:sldId id="321" r:id="rId76"/>
  </p:sldIdLst>
  <p:sldSz cx="12192000" cy="6858000"/>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4">
          <p15:clr>
            <a:srgbClr val="A4A3A4"/>
          </p15:clr>
        </p15:guide>
        <p15:guide id="2" pos="22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A83E"/>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8116" autoAdjust="0"/>
  </p:normalViewPr>
  <p:slideViewPr>
    <p:cSldViewPr>
      <p:cViewPr>
        <p:scale>
          <a:sx n="50" d="100"/>
          <a:sy n="50" d="100"/>
        </p:scale>
        <p:origin x="1458" y="552"/>
      </p:cViewPr>
      <p:guideLst>
        <p:guide orient="horz" pos="2160"/>
        <p:guide pos="3840"/>
      </p:guideLst>
    </p:cSldViewPr>
  </p:slideViewPr>
  <p:notesTextViewPr>
    <p:cViewPr>
      <p:scale>
        <a:sx n="100" d="100"/>
        <a:sy n="100" d="100"/>
      </p:scale>
      <p:origin x="0" y="0"/>
    </p:cViewPr>
  </p:notesTextViewPr>
  <p:notesViewPr>
    <p:cSldViewPr>
      <p:cViewPr varScale="1">
        <p:scale>
          <a:sx n="45" d="100"/>
          <a:sy n="45" d="100"/>
        </p:scale>
        <p:origin x="-1998" y="-96"/>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A5650E-2271-4552-A247-2BB23858A789}" type="doc">
      <dgm:prSet loTypeId="urn:microsoft.com/office/officeart/2005/8/layout/hList6" loCatId="list" qsTypeId="urn:microsoft.com/office/officeart/2005/8/quickstyle/simple1" qsCatId="simple" csTypeId="urn:microsoft.com/office/officeart/2005/8/colors/accent1_4" csCatId="accent1" phldr="1"/>
      <dgm:spPr/>
      <dgm:t>
        <a:bodyPr/>
        <a:lstStyle/>
        <a:p>
          <a:endParaRPr lang="en-US"/>
        </a:p>
      </dgm:t>
    </dgm:pt>
    <dgm:pt modelId="{C6E7DD95-2679-4A4C-9E77-FFD49D943E42}">
      <dgm:prSet custT="1"/>
      <dgm:spPr>
        <a:solidFill>
          <a:schemeClr val="tx1"/>
        </a:solidFill>
        <a:ln>
          <a:noFill/>
        </a:ln>
      </dgm:spPr>
      <dgm:t>
        <a:bodyPr/>
        <a:lstStyle/>
        <a:p>
          <a:pPr rtl="0"/>
          <a:r>
            <a:rPr lang="en-US" sz="1800" dirty="0">
              <a:latin typeface="+mn-lt"/>
            </a:rPr>
            <a:t>This session will cover some features and functionalities of the Order Management system for a standard Services Procurement cycle</a:t>
          </a:r>
        </a:p>
      </dgm:t>
    </dgm:pt>
    <dgm:pt modelId="{4D9A4198-A8AD-42CC-BA91-832A7E3C6A35}" type="parTrans" cxnId="{4D3DA5ED-BF8B-400B-93E5-255CCE4FC234}">
      <dgm:prSet/>
      <dgm:spPr/>
      <dgm:t>
        <a:bodyPr/>
        <a:lstStyle/>
        <a:p>
          <a:endParaRPr lang="en-US"/>
        </a:p>
      </dgm:t>
    </dgm:pt>
    <dgm:pt modelId="{6B0BA20C-6F19-4B52-AC33-2206D332FE0D}" type="sibTrans" cxnId="{4D3DA5ED-BF8B-400B-93E5-255CCE4FC234}">
      <dgm:prSet/>
      <dgm:spPr/>
      <dgm:t>
        <a:bodyPr/>
        <a:lstStyle/>
        <a:p>
          <a:endParaRPr lang="en-US"/>
        </a:p>
      </dgm:t>
    </dgm:pt>
    <dgm:pt modelId="{2D0C4204-C1EF-4A7D-81E9-1CE4885F7C9E}">
      <dgm:prSet custT="1"/>
      <dgm:spPr>
        <a:solidFill>
          <a:schemeClr val="bg2">
            <a:lumMod val="50000"/>
          </a:schemeClr>
        </a:solidFill>
      </dgm:spPr>
      <dgm:t>
        <a:bodyPr/>
        <a:lstStyle/>
        <a:p>
          <a:pPr rtl="0"/>
          <a:r>
            <a:rPr lang="en-US" sz="1800" dirty="0">
              <a:latin typeface="+mn-lt"/>
            </a:rPr>
            <a:t>It will provide you with step-by-step instructions on processing Purchase Orders, Service Entry Sheets and Invoices</a:t>
          </a:r>
        </a:p>
      </dgm:t>
    </dgm:pt>
    <dgm:pt modelId="{154D4CFB-A1C2-4F73-BDCA-73C552ED0D96}" type="parTrans" cxnId="{FAE46736-0D72-4D48-A462-94EEEC39C555}">
      <dgm:prSet/>
      <dgm:spPr/>
      <dgm:t>
        <a:bodyPr/>
        <a:lstStyle/>
        <a:p>
          <a:endParaRPr lang="en-US"/>
        </a:p>
      </dgm:t>
    </dgm:pt>
    <dgm:pt modelId="{BE7893E1-D962-489D-8F9D-6E806F543959}" type="sibTrans" cxnId="{FAE46736-0D72-4D48-A462-94EEEC39C555}">
      <dgm:prSet/>
      <dgm:spPr/>
      <dgm:t>
        <a:bodyPr/>
        <a:lstStyle/>
        <a:p>
          <a:endParaRPr lang="en-US"/>
        </a:p>
      </dgm:t>
    </dgm:pt>
    <dgm:pt modelId="{3203841E-A490-45A9-B25C-9C7B4D54C99E}">
      <dgm:prSet custT="1"/>
      <dgm:spPr>
        <a:solidFill>
          <a:schemeClr val="bg1"/>
        </a:solidFill>
        <a:ln>
          <a:solidFill>
            <a:schemeClr val="tx1"/>
          </a:solidFill>
        </a:ln>
      </dgm:spPr>
      <dgm:t>
        <a:bodyPr/>
        <a:lstStyle/>
        <a:p>
          <a:pPr rtl="0"/>
          <a:r>
            <a:rPr lang="en-US" sz="1800" dirty="0">
              <a:solidFill>
                <a:schemeClr val="tx1"/>
              </a:solidFill>
              <a:latin typeface="+mn-lt"/>
            </a:rPr>
            <a:t>At the end of this Training tutorial, you will be able to retrieve, review, and respond to Purchase Orders via the Order Management tool. </a:t>
          </a:r>
        </a:p>
      </dgm:t>
    </dgm:pt>
    <dgm:pt modelId="{3CDD3947-03EB-4797-9245-B1C358CFD80F}" type="parTrans" cxnId="{91D647D8-2948-4A10-B626-462F83A8D1BD}">
      <dgm:prSet/>
      <dgm:spPr/>
      <dgm:t>
        <a:bodyPr/>
        <a:lstStyle/>
        <a:p>
          <a:endParaRPr lang="en-US"/>
        </a:p>
      </dgm:t>
    </dgm:pt>
    <dgm:pt modelId="{A7C1639F-C474-49FE-AEA1-1A9C636C7746}" type="sibTrans" cxnId="{91D647D8-2948-4A10-B626-462F83A8D1BD}">
      <dgm:prSet/>
      <dgm:spPr/>
      <dgm:t>
        <a:bodyPr/>
        <a:lstStyle/>
        <a:p>
          <a:endParaRPr lang="en-US"/>
        </a:p>
      </dgm:t>
    </dgm:pt>
    <dgm:pt modelId="{0C757862-72A3-4159-BF49-FFB45790B4E9}" type="pres">
      <dgm:prSet presAssocID="{97A5650E-2271-4552-A247-2BB23858A789}" presName="Name0" presStyleCnt="0">
        <dgm:presLayoutVars>
          <dgm:dir/>
          <dgm:resizeHandles val="exact"/>
        </dgm:presLayoutVars>
      </dgm:prSet>
      <dgm:spPr/>
    </dgm:pt>
    <dgm:pt modelId="{35CEB480-8AAE-4DB5-8453-86FF707AB0E0}" type="pres">
      <dgm:prSet presAssocID="{C6E7DD95-2679-4A4C-9E77-FFD49D943E42}" presName="node" presStyleLbl="node1" presStyleIdx="0" presStyleCnt="3">
        <dgm:presLayoutVars>
          <dgm:bulletEnabled val="1"/>
        </dgm:presLayoutVars>
      </dgm:prSet>
      <dgm:spPr/>
    </dgm:pt>
    <dgm:pt modelId="{3CFDAD1B-527E-4945-ABC0-71DC1D001B47}" type="pres">
      <dgm:prSet presAssocID="{6B0BA20C-6F19-4B52-AC33-2206D332FE0D}" presName="sibTrans" presStyleCnt="0"/>
      <dgm:spPr/>
    </dgm:pt>
    <dgm:pt modelId="{0EDD4119-1CB4-46A8-A349-B560F04487E9}" type="pres">
      <dgm:prSet presAssocID="{2D0C4204-C1EF-4A7D-81E9-1CE4885F7C9E}" presName="node" presStyleLbl="node1" presStyleIdx="1" presStyleCnt="3">
        <dgm:presLayoutVars>
          <dgm:bulletEnabled val="1"/>
        </dgm:presLayoutVars>
      </dgm:prSet>
      <dgm:spPr/>
    </dgm:pt>
    <dgm:pt modelId="{4B10E9A3-A549-4960-BCE1-3E7FA461F8B4}" type="pres">
      <dgm:prSet presAssocID="{BE7893E1-D962-489D-8F9D-6E806F543959}" presName="sibTrans" presStyleCnt="0"/>
      <dgm:spPr/>
    </dgm:pt>
    <dgm:pt modelId="{35FECDEB-DCC4-4913-8192-A9D27AF4675C}" type="pres">
      <dgm:prSet presAssocID="{3203841E-A490-45A9-B25C-9C7B4D54C99E}" presName="node" presStyleLbl="node1" presStyleIdx="2" presStyleCnt="3">
        <dgm:presLayoutVars>
          <dgm:bulletEnabled val="1"/>
        </dgm:presLayoutVars>
      </dgm:prSet>
      <dgm:spPr/>
    </dgm:pt>
  </dgm:ptLst>
  <dgm:cxnLst>
    <dgm:cxn modelId="{A519CC02-74C7-4C56-A3B5-56867C74A703}" type="presOf" srcId="{97A5650E-2271-4552-A247-2BB23858A789}" destId="{0C757862-72A3-4159-BF49-FFB45790B4E9}" srcOrd="0" destOrd="0" presId="urn:microsoft.com/office/officeart/2005/8/layout/hList6"/>
    <dgm:cxn modelId="{FAE46736-0D72-4D48-A462-94EEEC39C555}" srcId="{97A5650E-2271-4552-A247-2BB23858A789}" destId="{2D0C4204-C1EF-4A7D-81E9-1CE4885F7C9E}" srcOrd="1" destOrd="0" parTransId="{154D4CFB-A1C2-4F73-BDCA-73C552ED0D96}" sibTransId="{BE7893E1-D962-489D-8F9D-6E806F543959}"/>
    <dgm:cxn modelId="{AC753B67-CD85-41C2-9375-DA80651D9B60}" type="presOf" srcId="{C6E7DD95-2679-4A4C-9E77-FFD49D943E42}" destId="{35CEB480-8AAE-4DB5-8453-86FF707AB0E0}" srcOrd="0" destOrd="0" presId="urn:microsoft.com/office/officeart/2005/8/layout/hList6"/>
    <dgm:cxn modelId="{75ECEF55-0FC2-4CA9-A280-F07D0EBF862C}" type="presOf" srcId="{3203841E-A490-45A9-B25C-9C7B4D54C99E}" destId="{35FECDEB-DCC4-4913-8192-A9D27AF4675C}" srcOrd="0" destOrd="0" presId="urn:microsoft.com/office/officeart/2005/8/layout/hList6"/>
    <dgm:cxn modelId="{50B3FABD-CEAF-493F-ACF4-8948066ADBF1}" type="presOf" srcId="{2D0C4204-C1EF-4A7D-81E9-1CE4885F7C9E}" destId="{0EDD4119-1CB4-46A8-A349-B560F04487E9}" srcOrd="0" destOrd="0" presId="urn:microsoft.com/office/officeart/2005/8/layout/hList6"/>
    <dgm:cxn modelId="{91D647D8-2948-4A10-B626-462F83A8D1BD}" srcId="{97A5650E-2271-4552-A247-2BB23858A789}" destId="{3203841E-A490-45A9-B25C-9C7B4D54C99E}" srcOrd="2" destOrd="0" parTransId="{3CDD3947-03EB-4797-9245-B1C358CFD80F}" sibTransId="{A7C1639F-C474-49FE-AEA1-1A9C636C7746}"/>
    <dgm:cxn modelId="{4D3DA5ED-BF8B-400B-93E5-255CCE4FC234}" srcId="{97A5650E-2271-4552-A247-2BB23858A789}" destId="{C6E7DD95-2679-4A4C-9E77-FFD49D943E42}" srcOrd="0" destOrd="0" parTransId="{4D9A4198-A8AD-42CC-BA91-832A7E3C6A35}" sibTransId="{6B0BA20C-6F19-4B52-AC33-2206D332FE0D}"/>
    <dgm:cxn modelId="{17EF5BBB-E0DB-49DD-8A34-757D9E1BF908}" type="presParOf" srcId="{0C757862-72A3-4159-BF49-FFB45790B4E9}" destId="{35CEB480-8AAE-4DB5-8453-86FF707AB0E0}" srcOrd="0" destOrd="0" presId="urn:microsoft.com/office/officeart/2005/8/layout/hList6"/>
    <dgm:cxn modelId="{9A62F896-7B7F-4B0B-B3EF-FC24A86D24C6}" type="presParOf" srcId="{0C757862-72A3-4159-BF49-FFB45790B4E9}" destId="{3CFDAD1B-527E-4945-ABC0-71DC1D001B47}" srcOrd="1" destOrd="0" presId="urn:microsoft.com/office/officeart/2005/8/layout/hList6"/>
    <dgm:cxn modelId="{7DD5CDE7-E768-4233-831F-D8E7EFF7862E}" type="presParOf" srcId="{0C757862-72A3-4159-BF49-FFB45790B4E9}" destId="{0EDD4119-1CB4-46A8-A349-B560F04487E9}" srcOrd="2" destOrd="0" presId="urn:microsoft.com/office/officeart/2005/8/layout/hList6"/>
    <dgm:cxn modelId="{7DC1D198-56A9-4B55-8E5E-4644A8951B9E}" type="presParOf" srcId="{0C757862-72A3-4159-BF49-FFB45790B4E9}" destId="{4B10E9A3-A549-4960-BCE1-3E7FA461F8B4}" srcOrd="3" destOrd="0" presId="urn:microsoft.com/office/officeart/2005/8/layout/hList6"/>
    <dgm:cxn modelId="{3A6D3128-3A29-408C-A850-BA6D90793DF2}" type="presParOf" srcId="{0C757862-72A3-4159-BF49-FFB45790B4E9}" destId="{35FECDEB-DCC4-4913-8192-A9D27AF4675C}"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3DBFE4-CA80-434E-B5C5-E36DD9C5E426}" type="doc">
      <dgm:prSet loTypeId="urn:microsoft.com/office/officeart/2005/8/layout/process1" loCatId="process" qsTypeId="urn:microsoft.com/office/officeart/2005/8/quickstyle/simple1" qsCatId="simple" csTypeId="urn:microsoft.com/office/officeart/2005/8/colors/colorful1" csCatId="colorful" phldr="1"/>
      <dgm:spPr/>
      <dgm:t>
        <a:bodyPr/>
        <a:lstStyle/>
        <a:p>
          <a:endParaRPr lang="en-US"/>
        </a:p>
      </dgm:t>
    </dgm:pt>
    <dgm:pt modelId="{A78F1595-3A30-47F2-9A47-3626939666D1}">
      <dgm:prSet/>
      <dgm:spPr/>
      <dgm:t>
        <a:bodyPr/>
        <a:lstStyle/>
        <a:p>
          <a:pPr rtl="0"/>
          <a:r>
            <a:rPr lang="en-US" b="0" dirty="0"/>
            <a:t>PO / CO</a:t>
          </a:r>
          <a:endParaRPr lang="en-US" dirty="0"/>
        </a:p>
      </dgm:t>
    </dgm:pt>
    <dgm:pt modelId="{D34DDE56-708A-462C-99E8-447E6EECAA40}" type="parTrans" cxnId="{31353634-1B10-4A56-8F63-5EFDDF72477E}">
      <dgm:prSet/>
      <dgm:spPr/>
      <dgm:t>
        <a:bodyPr/>
        <a:lstStyle/>
        <a:p>
          <a:endParaRPr lang="en-US"/>
        </a:p>
      </dgm:t>
    </dgm:pt>
    <dgm:pt modelId="{EC0ED00F-C38A-4464-877D-9CFD44A28F73}" type="sibTrans" cxnId="{31353634-1B10-4A56-8F63-5EFDDF72477E}">
      <dgm:prSet/>
      <dgm:spPr/>
      <dgm:t>
        <a:bodyPr/>
        <a:lstStyle/>
        <a:p>
          <a:endParaRPr lang="en-US"/>
        </a:p>
      </dgm:t>
    </dgm:pt>
    <dgm:pt modelId="{3881BAB1-2985-4455-963B-4E7985EB46C1}">
      <dgm:prSet/>
      <dgm:spPr/>
      <dgm:t>
        <a:bodyPr/>
        <a:lstStyle/>
        <a:p>
          <a:pPr rtl="0"/>
          <a:r>
            <a:rPr lang="en-US" b="0" dirty="0"/>
            <a:t>SES</a:t>
          </a:r>
          <a:endParaRPr lang="en-US" dirty="0"/>
        </a:p>
      </dgm:t>
    </dgm:pt>
    <dgm:pt modelId="{E02746B0-1EAB-4E51-A5F8-47E602E973D9}" type="parTrans" cxnId="{F7A8DDCD-B41C-4D05-8B09-65871EF05A0E}">
      <dgm:prSet/>
      <dgm:spPr/>
      <dgm:t>
        <a:bodyPr/>
        <a:lstStyle/>
        <a:p>
          <a:endParaRPr lang="en-US"/>
        </a:p>
      </dgm:t>
    </dgm:pt>
    <dgm:pt modelId="{564C375F-5747-46A4-A881-1B7AF59E613D}" type="sibTrans" cxnId="{F7A8DDCD-B41C-4D05-8B09-65871EF05A0E}">
      <dgm:prSet/>
      <dgm:spPr/>
      <dgm:t>
        <a:bodyPr/>
        <a:lstStyle/>
        <a:p>
          <a:endParaRPr lang="en-US"/>
        </a:p>
      </dgm:t>
    </dgm:pt>
    <dgm:pt modelId="{4C1E652E-87EB-47A8-B4CF-4F4291391B1B}">
      <dgm:prSet/>
      <dgm:spPr/>
      <dgm:t>
        <a:bodyPr/>
        <a:lstStyle/>
        <a:p>
          <a:pPr rtl="0"/>
          <a:r>
            <a:rPr lang="en-US" b="0" dirty="0"/>
            <a:t> SESR</a:t>
          </a:r>
          <a:endParaRPr lang="en-US" dirty="0"/>
        </a:p>
      </dgm:t>
    </dgm:pt>
    <dgm:pt modelId="{4FD14DDD-EE45-4FBE-B9B9-2AF7C1F06263}" type="parTrans" cxnId="{55A76263-846F-4EB3-8436-CF1046B34E91}">
      <dgm:prSet/>
      <dgm:spPr/>
      <dgm:t>
        <a:bodyPr/>
        <a:lstStyle/>
        <a:p>
          <a:endParaRPr lang="en-US"/>
        </a:p>
      </dgm:t>
    </dgm:pt>
    <dgm:pt modelId="{B53D05C1-7CF1-4C7B-A5D1-2049E528C849}" type="sibTrans" cxnId="{55A76263-846F-4EB3-8436-CF1046B34E91}">
      <dgm:prSet/>
      <dgm:spPr/>
      <dgm:t>
        <a:bodyPr/>
        <a:lstStyle/>
        <a:p>
          <a:endParaRPr lang="en-US"/>
        </a:p>
      </dgm:t>
    </dgm:pt>
    <dgm:pt modelId="{B97C1B91-F3C1-4646-9DAC-2016855C268A}">
      <dgm:prSet/>
      <dgm:spPr/>
      <dgm:t>
        <a:bodyPr/>
        <a:lstStyle/>
        <a:p>
          <a:pPr rtl="0"/>
          <a:r>
            <a:rPr lang="en-US" b="0" dirty="0"/>
            <a:t>Invoice</a:t>
          </a:r>
          <a:endParaRPr lang="en-US" dirty="0"/>
        </a:p>
      </dgm:t>
    </dgm:pt>
    <dgm:pt modelId="{D6163F86-C50F-4D6D-B9B7-30ADA1F705E6}" type="parTrans" cxnId="{52EBB756-6DE0-4766-BFC3-BB2DE67E6A24}">
      <dgm:prSet/>
      <dgm:spPr/>
      <dgm:t>
        <a:bodyPr/>
        <a:lstStyle/>
        <a:p>
          <a:endParaRPr lang="en-US"/>
        </a:p>
      </dgm:t>
    </dgm:pt>
    <dgm:pt modelId="{D7C7A0EA-4955-4D8D-8FF2-37B4FDB17F99}" type="sibTrans" cxnId="{52EBB756-6DE0-4766-BFC3-BB2DE67E6A24}">
      <dgm:prSet/>
      <dgm:spPr/>
      <dgm:t>
        <a:bodyPr/>
        <a:lstStyle/>
        <a:p>
          <a:endParaRPr lang="en-US"/>
        </a:p>
      </dgm:t>
    </dgm:pt>
    <dgm:pt modelId="{44FDE304-83AB-43AA-A267-86807C3294B2}" type="pres">
      <dgm:prSet presAssocID="{573DBFE4-CA80-434E-B5C5-E36DD9C5E426}" presName="Name0" presStyleCnt="0">
        <dgm:presLayoutVars>
          <dgm:dir/>
          <dgm:resizeHandles val="exact"/>
        </dgm:presLayoutVars>
      </dgm:prSet>
      <dgm:spPr/>
    </dgm:pt>
    <dgm:pt modelId="{6BEFFE81-BC2E-4523-BFCE-48AC45AAE2EA}" type="pres">
      <dgm:prSet presAssocID="{A78F1595-3A30-47F2-9A47-3626939666D1}" presName="node" presStyleLbl="node1" presStyleIdx="0" presStyleCnt="4">
        <dgm:presLayoutVars>
          <dgm:bulletEnabled val="1"/>
        </dgm:presLayoutVars>
      </dgm:prSet>
      <dgm:spPr/>
    </dgm:pt>
    <dgm:pt modelId="{CB8469B1-D856-4219-A732-756023AAD627}" type="pres">
      <dgm:prSet presAssocID="{EC0ED00F-C38A-4464-877D-9CFD44A28F73}" presName="sibTrans" presStyleLbl="sibTrans2D1" presStyleIdx="0" presStyleCnt="3"/>
      <dgm:spPr/>
    </dgm:pt>
    <dgm:pt modelId="{897804E7-7ECF-4295-AF04-E6B2DD7D4C96}" type="pres">
      <dgm:prSet presAssocID="{EC0ED00F-C38A-4464-877D-9CFD44A28F73}" presName="connectorText" presStyleLbl="sibTrans2D1" presStyleIdx="0" presStyleCnt="3"/>
      <dgm:spPr/>
    </dgm:pt>
    <dgm:pt modelId="{0CFE2E32-B2F2-41AB-8561-6F6215F50764}" type="pres">
      <dgm:prSet presAssocID="{3881BAB1-2985-4455-963B-4E7985EB46C1}" presName="node" presStyleLbl="node1" presStyleIdx="1" presStyleCnt="4">
        <dgm:presLayoutVars>
          <dgm:bulletEnabled val="1"/>
        </dgm:presLayoutVars>
      </dgm:prSet>
      <dgm:spPr/>
    </dgm:pt>
    <dgm:pt modelId="{687F6B0D-5D29-4821-AD6C-B9F0757C8F93}" type="pres">
      <dgm:prSet presAssocID="{564C375F-5747-46A4-A881-1B7AF59E613D}" presName="sibTrans" presStyleLbl="sibTrans2D1" presStyleIdx="1" presStyleCnt="3"/>
      <dgm:spPr/>
    </dgm:pt>
    <dgm:pt modelId="{5F6145C7-5B54-409F-A5D4-B19F612891E0}" type="pres">
      <dgm:prSet presAssocID="{564C375F-5747-46A4-A881-1B7AF59E613D}" presName="connectorText" presStyleLbl="sibTrans2D1" presStyleIdx="1" presStyleCnt="3"/>
      <dgm:spPr/>
    </dgm:pt>
    <dgm:pt modelId="{718AA73E-8D74-4121-8D4B-A897B6740C44}" type="pres">
      <dgm:prSet presAssocID="{4C1E652E-87EB-47A8-B4CF-4F4291391B1B}" presName="node" presStyleLbl="node1" presStyleIdx="2" presStyleCnt="4">
        <dgm:presLayoutVars>
          <dgm:bulletEnabled val="1"/>
        </dgm:presLayoutVars>
      </dgm:prSet>
      <dgm:spPr/>
    </dgm:pt>
    <dgm:pt modelId="{82D9D98F-C94F-418B-B84E-4213656934D5}" type="pres">
      <dgm:prSet presAssocID="{B53D05C1-7CF1-4C7B-A5D1-2049E528C849}" presName="sibTrans" presStyleLbl="sibTrans2D1" presStyleIdx="2" presStyleCnt="3"/>
      <dgm:spPr/>
    </dgm:pt>
    <dgm:pt modelId="{DDD354BD-31E2-4BD4-95A5-55288EE47C4C}" type="pres">
      <dgm:prSet presAssocID="{B53D05C1-7CF1-4C7B-A5D1-2049E528C849}" presName="connectorText" presStyleLbl="sibTrans2D1" presStyleIdx="2" presStyleCnt="3"/>
      <dgm:spPr/>
    </dgm:pt>
    <dgm:pt modelId="{4A623DFC-FBD8-4E00-AA73-E338B872EED9}" type="pres">
      <dgm:prSet presAssocID="{B97C1B91-F3C1-4646-9DAC-2016855C268A}" presName="node" presStyleLbl="node1" presStyleIdx="3" presStyleCnt="4">
        <dgm:presLayoutVars>
          <dgm:bulletEnabled val="1"/>
        </dgm:presLayoutVars>
      </dgm:prSet>
      <dgm:spPr/>
    </dgm:pt>
  </dgm:ptLst>
  <dgm:cxnLst>
    <dgm:cxn modelId="{D49AE704-4947-43CE-93D8-79F7A8715843}" type="presOf" srcId="{3881BAB1-2985-4455-963B-4E7985EB46C1}" destId="{0CFE2E32-B2F2-41AB-8561-6F6215F50764}" srcOrd="0" destOrd="0" presId="urn:microsoft.com/office/officeart/2005/8/layout/process1"/>
    <dgm:cxn modelId="{2D46A207-24FE-4355-9E20-5C2B881068AF}" type="presOf" srcId="{B53D05C1-7CF1-4C7B-A5D1-2049E528C849}" destId="{DDD354BD-31E2-4BD4-95A5-55288EE47C4C}" srcOrd="1" destOrd="0" presId="urn:microsoft.com/office/officeart/2005/8/layout/process1"/>
    <dgm:cxn modelId="{8BC4FA0B-2F22-4FAD-924F-C5B3DCFABE82}" type="presOf" srcId="{564C375F-5747-46A4-A881-1B7AF59E613D}" destId="{5F6145C7-5B54-409F-A5D4-B19F612891E0}" srcOrd="1" destOrd="0" presId="urn:microsoft.com/office/officeart/2005/8/layout/process1"/>
    <dgm:cxn modelId="{8CA7BC1A-D7A7-4B39-9326-E8D1E85A0C3E}" type="presOf" srcId="{4C1E652E-87EB-47A8-B4CF-4F4291391B1B}" destId="{718AA73E-8D74-4121-8D4B-A897B6740C44}" srcOrd="0" destOrd="0" presId="urn:microsoft.com/office/officeart/2005/8/layout/process1"/>
    <dgm:cxn modelId="{31353634-1B10-4A56-8F63-5EFDDF72477E}" srcId="{573DBFE4-CA80-434E-B5C5-E36DD9C5E426}" destId="{A78F1595-3A30-47F2-9A47-3626939666D1}" srcOrd="0" destOrd="0" parTransId="{D34DDE56-708A-462C-99E8-447E6EECAA40}" sibTransId="{EC0ED00F-C38A-4464-877D-9CFD44A28F73}"/>
    <dgm:cxn modelId="{E8D4DC61-6552-41B4-8480-FA2883E8C0FC}" type="presOf" srcId="{573DBFE4-CA80-434E-B5C5-E36DD9C5E426}" destId="{44FDE304-83AB-43AA-A267-86807C3294B2}" srcOrd="0" destOrd="0" presId="urn:microsoft.com/office/officeart/2005/8/layout/process1"/>
    <dgm:cxn modelId="{55A76263-846F-4EB3-8436-CF1046B34E91}" srcId="{573DBFE4-CA80-434E-B5C5-E36DD9C5E426}" destId="{4C1E652E-87EB-47A8-B4CF-4F4291391B1B}" srcOrd="2" destOrd="0" parTransId="{4FD14DDD-EE45-4FBE-B9B9-2AF7C1F06263}" sibTransId="{B53D05C1-7CF1-4C7B-A5D1-2049E528C849}"/>
    <dgm:cxn modelId="{08719F4F-FA68-4F74-AFC8-128A4D9AAEC0}" type="presOf" srcId="{B97C1B91-F3C1-4646-9DAC-2016855C268A}" destId="{4A623DFC-FBD8-4E00-AA73-E338B872EED9}" srcOrd="0" destOrd="0" presId="urn:microsoft.com/office/officeart/2005/8/layout/process1"/>
    <dgm:cxn modelId="{52EBB756-6DE0-4766-BFC3-BB2DE67E6A24}" srcId="{573DBFE4-CA80-434E-B5C5-E36DD9C5E426}" destId="{B97C1B91-F3C1-4646-9DAC-2016855C268A}" srcOrd="3" destOrd="0" parTransId="{D6163F86-C50F-4D6D-B9B7-30ADA1F705E6}" sibTransId="{D7C7A0EA-4955-4D8D-8FF2-37B4FDB17F99}"/>
    <dgm:cxn modelId="{31015777-A333-46EF-B2E8-8E83F812C195}" type="presOf" srcId="{564C375F-5747-46A4-A881-1B7AF59E613D}" destId="{687F6B0D-5D29-4821-AD6C-B9F0757C8F93}" srcOrd="0" destOrd="0" presId="urn:microsoft.com/office/officeart/2005/8/layout/process1"/>
    <dgm:cxn modelId="{E3035783-0139-4837-A083-9207CE8CC24F}" type="presOf" srcId="{A78F1595-3A30-47F2-9A47-3626939666D1}" destId="{6BEFFE81-BC2E-4523-BFCE-48AC45AAE2EA}" srcOrd="0" destOrd="0" presId="urn:microsoft.com/office/officeart/2005/8/layout/process1"/>
    <dgm:cxn modelId="{73EBD8A5-A9A6-4DD7-8387-D789B75FF043}" type="presOf" srcId="{EC0ED00F-C38A-4464-877D-9CFD44A28F73}" destId="{897804E7-7ECF-4295-AF04-E6B2DD7D4C96}" srcOrd="1" destOrd="0" presId="urn:microsoft.com/office/officeart/2005/8/layout/process1"/>
    <dgm:cxn modelId="{0ADE17CD-007B-4BDD-9BBC-65116765E6DF}" type="presOf" srcId="{B53D05C1-7CF1-4C7B-A5D1-2049E528C849}" destId="{82D9D98F-C94F-418B-B84E-4213656934D5}" srcOrd="0" destOrd="0" presId="urn:microsoft.com/office/officeart/2005/8/layout/process1"/>
    <dgm:cxn modelId="{F7A8DDCD-B41C-4D05-8B09-65871EF05A0E}" srcId="{573DBFE4-CA80-434E-B5C5-E36DD9C5E426}" destId="{3881BAB1-2985-4455-963B-4E7985EB46C1}" srcOrd="1" destOrd="0" parTransId="{E02746B0-1EAB-4E51-A5F8-47E602E973D9}" sibTransId="{564C375F-5747-46A4-A881-1B7AF59E613D}"/>
    <dgm:cxn modelId="{A3C3F2EA-A4DC-4273-9127-A091613AA5D9}" type="presOf" srcId="{EC0ED00F-C38A-4464-877D-9CFD44A28F73}" destId="{CB8469B1-D856-4219-A732-756023AAD627}" srcOrd="0" destOrd="0" presId="urn:microsoft.com/office/officeart/2005/8/layout/process1"/>
    <dgm:cxn modelId="{65761EF3-D15F-4555-B644-DEE45F9681F3}" type="presParOf" srcId="{44FDE304-83AB-43AA-A267-86807C3294B2}" destId="{6BEFFE81-BC2E-4523-BFCE-48AC45AAE2EA}" srcOrd="0" destOrd="0" presId="urn:microsoft.com/office/officeart/2005/8/layout/process1"/>
    <dgm:cxn modelId="{9F1AA3DF-2F3D-407D-9D75-D82BAC628C38}" type="presParOf" srcId="{44FDE304-83AB-43AA-A267-86807C3294B2}" destId="{CB8469B1-D856-4219-A732-756023AAD627}" srcOrd="1" destOrd="0" presId="urn:microsoft.com/office/officeart/2005/8/layout/process1"/>
    <dgm:cxn modelId="{B96BAD6A-0D8A-4244-8AD6-4ACE2C710014}" type="presParOf" srcId="{CB8469B1-D856-4219-A732-756023AAD627}" destId="{897804E7-7ECF-4295-AF04-E6B2DD7D4C96}" srcOrd="0" destOrd="0" presId="urn:microsoft.com/office/officeart/2005/8/layout/process1"/>
    <dgm:cxn modelId="{11300A13-13AA-4582-B74A-4C976B0C62D2}" type="presParOf" srcId="{44FDE304-83AB-43AA-A267-86807C3294B2}" destId="{0CFE2E32-B2F2-41AB-8561-6F6215F50764}" srcOrd="2" destOrd="0" presId="urn:microsoft.com/office/officeart/2005/8/layout/process1"/>
    <dgm:cxn modelId="{92A1AF25-E918-4096-9419-C98463230A66}" type="presParOf" srcId="{44FDE304-83AB-43AA-A267-86807C3294B2}" destId="{687F6B0D-5D29-4821-AD6C-B9F0757C8F93}" srcOrd="3" destOrd="0" presId="urn:microsoft.com/office/officeart/2005/8/layout/process1"/>
    <dgm:cxn modelId="{424043B6-C572-4516-B930-3F750CE5EFA7}" type="presParOf" srcId="{687F6B0D-5D29-4821-AD6C-B9F0757C8F93}" destId="{5F6145C7-5B54-409F-A5D4-B19F612891E0}" srcOrd="0" destOrd="0" presId="urn:microsoft.com/office/officeart/2005/8/layout/process1"/>
    <dgm:cxn modelId="{257302A0-BED3-46E0-A606-53207656DEF2}" type="presParOf" srcId="{44FDE304-83AB-43AA-A267-86807C3294B2}" destId="{718AA73E-8D74-4121-8D4B-A897B6740C44}" srcOrd="4" destOrd="0" presId="urn:microsoft.com/office/officeart/2005/8/layout/process1"/>
    <dgm:cxn modelId="{7593FA76-1D11-45F7-9E22-D4D712CF46E0}" type="presParOf" srcId="{44FDE304-83AB-43AA-A267-86807C3294B2}" destId="{82D9D98F-C94F-418B-B84E-4213656934D5}" srcOrd="5" destOrd="0" presId="urn:microsoft.com/office/officeart/2005/8/layout/process1"/>
    <dgm:cxn modelId="{0C6AD03D-A2D4-42BE-894C-5371D0ADA470}" type="presParOf" srcId="{82D9D98F-C94F-418B-B84E-4213656934D5}" destId="{DDD354BD-31E2-4BD4-95A5-55288EE47C4C}" srcOrd="0" destOrd="0" presId="urn:microsoft.com/office/officeart/2005/8/layout/process1"/>
    <dgm:cxn modelId="{F8059E05-E08F-4B44-8AC8-9C9784B4ADF1}" type="presParOf" srcId="{44FDE304-83AB-43AA-A267-86807C3294B2}" destId="{4A623DFC-FBD8-4E00-AA73-E338B872EED9}"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AA0D5E-4121-4E2C-AFA8-A8C31475E0DF}" type="doc">
      <dgm:prSet loTypeId="urn:microsoft.com/office/officeart/2005/8/layout/process2" loCatId="process" qsTypeId="urn:microsoft.com/office/officeart/2005/8/quickstyle/simple1" qsCatId="simple" csTypeId="urn:microsoft.com/office/officeart/2005/8/colors/accent1_5" csCatId="accent1" phldr="1"/>
      <dgm:spPr/>
    </dgm:pt>
    <dgm:pt modelId="{518E6578-E682-4C59-9271-B703AB7C0C85}">
      <dgm:prSet phldrT="[Text]"/>
      <dgm:spPr>
        <a:solidFill>
          <a:schemeClr val="tx1">
            <a:alpha val="90000"/>
          </a:schemeClr>
        </a:solidFill>
      </dgm:spPr>
      <dgm:t>
        <a:bodyPr/>
        <a:lstStyle/>
        <a:p>
          <a:r>
            <a:rPr lang="en-US" b="1" dirty="0">
              <a:latin typeface="+mn-lt"/>
              <a:ea typeface="SimSun" pitchFamily="2" charset="-122"/>
              <a:cs typeface="+mn-cs"/>
            </a:rPr>
            <a:t>1. Review, Accept, or Reject PO</a:t>
          </a:r>
          <a:endParaRPr lang="en-US" b="1" dirty="0"/>
        </a:p>
      </dgm:t>
    </dgm:pt>
    <dgm:pt modelId="{63900708-C7D9-4295-B3F4-1FA55335D271}" type="parTrans" cxnId="{12EBE52F-9AF7-4530-97CD-47B48C660A59}">
      <dgm:prSet/>
      <dgm:spPr/>
      <dgm:t>
        <a:bodyPr/>
        <a:lstStyle/>
        <a:p>
          <a:endParaRPr lang="en-US"/>
        </a:p>
      </dgm:t>
    </dgm:pt>
    <dgm:pt modelId="{B7DC74E8-5CE3-423B-83E3-EB9EF4FFE5CC}" type="sibTrans" cxnId="{12EBE52F-9AF7-4530-97CD-47B48C660A59}">
      <dgm:prSet/>
      <dgm:spPr>
        <a:solidFill>
          <a:schemeClr val="tx1"/>
        </a:solidFill>
      </dgm:spPr>
      <dgm:t>
        <a:bodyPr/>
        <a:lstStyle/>
        <a:p>
          <a:endParaRPr lang="en-US"/>
        </a:p>
      </dgm:t>
    </dgm:pt>
    <dgm:pt modelId="{F1BEB0E1-40B0-41A3-AF9A-E823E267399A}">
      <dgm:prSet phldrT="[Text]"/>
      <dgm:spPr>
        <a:solidFill>
          <a:schemeClr val="bg2">
            <a:lumMod val="25000"/>
            <a:alpha val="70000"/>
          </a:schemeClr>
        </a:solidFill>
      </dgm:spPr>
      <dgm:t>
        <a:bodyPr/>
        <a:lstStyle/>
        <a:p>
          <a:r>
            <a:rPr lang="en-US" b="1" dirty="0"/>
            <a:t>2. Create Service Entry Sheet (SES)</a:t>
          </a:r>
        </a:p>
      </dgm:t>
    </dgm:pt>
    <dgm:pt modelId="{93A9DB09-AA06-44D3-82BE-740ADB3157B5}" type="parTrans" cxnId="{2D696B32-424E-45BE-A8F5-D8EA369122C0}">
      <dgm:prSet/>
      <dgm:spPr/>
      <dgm:t>
        <a:bodyPr/>
        <a:lstStyle/>
        <a:p>
          <a:endParaRPr lang="en-US"/>
        </a:p>
      </dgm:t>
    </dgm:pt>
    <dgm:pt modelId="{041F60B8-5FE2-4F6A-805A-665ECD70CB17}" type="sibTrans" cxnId="{2D696B32-424E-45BE-A8F5-D8EA369122C0}">
      <dgm:prSet/>
      <dgm:spPr>
        <a:solidFill>
          <a:schemeClr val="tx1"/>
        </a:solidFill>
      </dgm:spPr>
      <dgm:t>
        <a:bodyPr/>
        <a:lstStyle/>
        <a:p>
          <a:endParaRPr lang="en-US"/>
        </a:p>
      </dgm:t>
    </dgm:pt>
    <dgm:pt modelId="{6719C94B-EBB2-44A9-A354-E2981D3005AA}">
      <dgm:prSet phldrT="[Text]"/>
      <dgm:spPr>
        <a:solidFill>
          <a:schemeClr val="bg1">
            <a:alpha val="50000"/>
          </a:schemeClr>
        </a:solidFill>
        <a:ln>
          <a:solidFill>
            <a:schemeClr val="tx1"/>
          </a:solidFill>
        </a:ln>
      </dgm:spPr>
      <dgm:t>
        <a:bodyPr/>
        <a:lstStyle/>
        <a:p>
          <a:pPr>
            <a:lnSpc>
              <a:spcPct val="100000"/>
            </a:lnSpc>
          </a:pPr>
          <a:r>
            <a:rPr lang="en-US" b="1" dirty="0">
              <a:solidFill>
                <a:schemeClr val="tx1"/>
              </a:solidFill>
            </a:rPr>
            <a:t>3. Submit electronic invoice </a:t>
          </a:r>
        </a:p>
        <a:p>
          <a:pPr>
            <a:lnSpc>
              <a:spcPct val="100000"/>
            </a:lnSpc>
          </a:pPr>
          <a:r>
            <a:rPr lang="en-US" b="1" dirty="0">
              <a:solidFill>
                <a:schemeClr val="tx1"/>
              </a:solidFill>
            </a:rPr>
            <a:t>(e-invoice)</a:t>
          </a:r>
        </a:p>
      </dgm:t>
    </dgm:pt>
    <dgm:pt modelId="{003900EC-EFB3-4424-B80B-6522D580455D}" type="parTrans" cxnId="{82A46A4C-B6B5-4E9B-82AD-ADFAF3D6B737}">
      <dgm:prSet/>
      <dgm:spPr/>
      <dgm:t>
        <a:bodyPr/>
        <a:lstStyle/>
        <a:p>
          <a:endParaRPr lang="en-US"/>
        </a:p>
      </dgm:t>
    </dgm:pt>
    <dgm:pt modelId="{5C6AD00A-7102-474D-9E3A-87AE9B3A27DF}" type="sibTrans" cxnId="{82A46A4C-B6B5-4E9B-82AD-ADFAF3D6B737}">
      <dgm:prSet/>
      <dgm:spPr/>
      <dgm:t>
        <a:bodyPr/>
        <a:lstStyle/>
        <a:p>
          <a:endParaRPr lang="en-US"/>
        </a:p>
      </dgm:t>
    </dgm:pt>
    <dgm:pt modelId="{37B4FF40-1D42-40BD-94BF-C2D093B2F1ED}" type="pres">
      <dgm:prSet presAssocID="{34AA0D5E-4121-4E2C-AFA8-A8C31475E0DF}" presName="linearFlow" presStyleCnt="0">
        <dgm:presLayoutVars>
          <dgm:resizeHandles val="exact"/>
        </dgm:presLayoutVars>
      </dgm:prSet>
      <dgm:spPr/>
    </dgm:pt>
    <dgm:pt modelId="{31524042-7683-4CA3-9437-EAA1282F2938}" type="pres">
      <dgm:prSet presAssocID="{518E6578-E682-4C59-9271-B703AB7C0C85}" presName="node" presStyleLbl="node1" presStyleIdx="0" presStyleCnt="3" custScaleX="173593">
        <dgm:presLayoutVars>
          <dgm:bulletEnabled val="1"/>
        </dgm:presLayoutVars>
      </dgm:prSet>
      <dgm:spPr/>
    </dgm:pt>
    <dgm:pt modelId="{515C44FE-E79B-4693-8D84-349DFADAB21C}" type="pres">
      <dgm:prSet presAssocID="{B7DC74E8-5CE3-423B-83E3-EB9EF4FFE5CC}" presName="sibTrans" presStyleLbl="sibTrans2D1" presStyleIdx="0" presStyleCnt="2"/>
      <dgm:spPr/>
    </dgm:pt>
    <dgm:pt modelId="{F8BF83FF-9FE6-4F60-B60A-FC43FA6DBA79}" type="pres">
      <dgm:prSet presAssocID="{B7DC74E8-5CE3-423B-83E3-EB9EF4FFE5CC}" presName="connectorText" presStyleLbl="sibTrans2D1" presStyleIdx="0" presStyleCnt="2"/>
      <dgm:spPr/>
    </dgm:pt>
    <dgm:pt modelId="{7A88F960-DDFB-409D-A97C-A2B4787F4704}" type="pres">
      <dgm:prSet presAssocID="{F1BEB0E1-40B0-41A3-AF9A-E823E267399A}" presName="node" presStyleLbl="node1" presStyleIdx="1" presStyleCnt="3" custScaleX="173593">
        <dgm:presLayoutVars>
          <dgm:bulletEnabled val="1"/>
        </dgm:presLayoutVars>
      </dgm:prSet>
      <dgm:spPr/>
    </dgm:pt>
    <dgm:pt modelId="{B8E5E793-FB0A-4674-A0BF-C17A7E2FEE7E}" type="pres">
      <dgm:prSet presAssocID="{041F60B8-5FE2-4F6A-805A-665ECD70CB17}" presName="sibTrans" presStyleLbl="sibTrans2D1" presStyleIdx="1" presStyleCnt="2"/>
      <dgm:spPr/>
    </dgm:pt>
    <dgm:pt modelId="{952ABC75-26C9-4C5C-A80B-E963BFB0DD83}" type="pres">
      <dgm:prSet presAssocID="{041F60B8-5FE2-4F6A-805A-665ECD70CB17}" presName="connectorText" presStyleLbl="sibTrans2D1" presStyleIdx="1" presStyleCnt="2"/>
      <dgm:spPr/>
    </dgm:pt>
    <dgm:pt modelId="{73B0A65A-89C6-41F2-A84A-B21A70D9E1AB}" type="pres">
      <dgm:prSet presAssocID="{6719C94B-EBB2-44A9-A354-E2981D3005AA}" presName="node" presStyleLbl="node1" presStyleIdx="2" presStyleCnt="3" custScaleX="173593">
        <dgm:presLayoutVars>
          <dgm:bulletEnabled val="1"/>
        </dgm:presLayoutVars>
      </dgm:prSet>
      <dgm:spPr/>
    </dgm:pt>
  </dgm:ptLst>
  <dgm:cxnLst>
    <dgm:cxn modelId="{DB47E015-C8CF-403B-ABC1-54E81D262D60}" type="presOf" srcId="{518E6578-E682-4C59-9271-B703AB7C0C85}" destId="{31524042-7683-4CA3-9437-EAA1282F2938}" srcOrd="0" destOrd="0" presId="urn:microsoft.com/office/officeart/2005/8/layout/process2"/>
    <dgm:cxn modelId="{788BB22C-4B75-4A54-8383-FA08A9B6CC5B}" type="presOf" srcId="{041F60B8-5FE2-4F6A-805A-665ECD70CB17}" destId="{B8E5E793-FB0A-4674-A0BF-C17A7E2FEE7E}" srcOrd="0" destOrd="0" presId="urn:microsoft.com/office/officeart/2005/8/layout/process2"/>
    <dgm:cxn modelId="{12EBE52F-9AF7-4530-97CD-47B48C660A59}" srcId="{34AA0D5E-4121-4E2C-AFA8-A8C31475E0DF}" destId="{518E6578-E682-4C59-9271-B703AB7C0C85}" srcOrd="0" destOrd="0" parTransId="{63900708-C7D9-4295-B3F4-1FA55335D271}" sibTransId="{B7DC74E8-5CE3-423B-83E3-EB9EF4FFE5CC}"/>
    <dgm:cxn modelId="{734AC030-93C6-4205-BC9D-A4F6EE98EA74}" type="presOf" srcId="{34AA0D5E-4121-4E2C-AFA8-A8C31475E0DF}" destId="{37B4FF40-1D42-40BD-94BF-C2D093B2F1ED}" srcOrd="0" destOrd="0" presId="urn:microsoft.com/office/officeart/2005/8/layout/process2"/>
    <dgm:cxn modelId="{2D696B32-424E-45BE-A8F5-D8EA369122C0}" srcId="{34AA0D5E-4121-4E2C-AFA8-A8C31475E0DF}" destId="{F1BEB0E1-40B0-41A3-AF9A-E823E267399A}" srcOrd="1" destOrd="0" parTransId="{93A9DB09-AA06-44D3-82BE-740ADB3157B5}" sibTransId="{041F60B8-5FE2-4F6A-805A-665ECD70CB17}"/>
    <dgm:cxn modelId="{3EC6BA33-58B3-4FDC-9D13-873CCE9DFA73}" type="presOf" srcId="{B7DC74E8-5CE3-423B-83E3-EB9EF4FFE5CC}" destId="{515C44FE-E79B-4693-8D84-349DFADAB21C}" srcOrd="0" destOrd="0" presId="urn:microsoft.com/office/officeart/2005/8/layout/process2"/>
    <dgm:cxn modelId="{82A46A4C-B6B5-4E9B-82AD-ADFAF3D6B737}" srcId="{34AA0D5E-4121-4E2C-AFA8-A8C31475E0DF}" destId="{6719C94B-EBB2-44A9-A354-E2981D3005AA}" srcOrd="2" destOrd="0" parTransId="{003900EC-EFB3-4424-B80B-6522D580455D}" sibTransId="{5C6AD00A-7102-474D-9E3A-87AE9B3A27DF}"/>
    <dgm:cxn modelId="{0FEE2280-6F40-4BB7-9380-BCE0836B2EB2}" type="presOf" srcId="{B7DC74E8-5CE3-423B-83E3-EB9EF4FFE5CC}" destId="{F8BF83FF-9FE6-4F60-B60A-FC43FA6DBA79}" srcOrd="1" destOrd="0" presId="urn:microsoft.com/office/officeart/2005/8/layout/process2"/>
    <dgm:cxn modelId="{AAB5F0BC-7B22-45F3-A3A8-F70A169BEB33}" type="presOf" srcId="{041F60B8-5FE2-4F6A-805A-665ECD70CB17}" destId="{952ABC75-26C9-4C5C-A80B-E963BFB0DD83}" srcOrd="1" destOrd="0" presId="urn:microsoft.com/office/officeart/2005/8/layout/process2"/>
    <dgm:cxn modelId="{C9911BE2-1B3D-4F20-A9D9-61F1E626F767}" type="presOf" srcId="{F1BEB0E1-40B0-41A3-AF9A-E823E267399A}" destId="{7A88F960-DDFB-409D-A97C-A2B4787F4704}" srcOrd="0" destOrd="0" presId="urn:microsoft.com/office/officeart/2005/8/layout/process2"/>
    <dgm:cxn modelId="{8C8770FD-043C-47AC-AC78-FBFE17BB7455}" type="presOf" srcId="{6719C94B-EBB2-44A9-A354-E2981D3005AA}" destId="{73B0A65A-89C6-41F2-A84A-B21A70D9E1AB}" srcOrd="0" destOrd="0" presId="urn:microsoft.com/office/officeart/2005/8/layout/process2"/>
    <dgm:cxn modelId="{D4ADDFF2-C3BD-4F5C-91D0-038DA9C53C10}" type="presParOf" srcId="{37B4FF40-1D42-40BD-94BF-C2D093B2F1ED}" destId="{31524042-7683-4CA3-9437-EAA1282F2938}" srcOrd="0" destOrd="0" presId="urn:microsoft.com/office/officeart/2005/8/layout/process2"/>
    <dgm:cxn modelId="{F056E1EE-664B-4505-B46D-B0488D7287C5}" type="presParOf" srcId="{37B4FF40-1D42-40BD-94BF-C2D093B2F1ED}" destId="{515C44FE-E79B-4693-8D84-349DFADAB21C}" srcOrd="1" destOrd="0" presId="urn:microsoft.com/office/officeart/2005/8/layout/process2"/>
    <dgm:cxn modelId="{3D4D4D2A-660B-47D3-9AC3-69001DF9CADE}" type="presParOf" srcId="{515C44FE-E79B-4693-8D84-349DFADAB21C}" destId="{F8BF83FF-9FE6-4F60-B60A-FC43FA6DBA79}" srcOrd="0" destOrd="0" presId="urn:microsoft.com/office/officeart/2005/8/layout/process2"/>
    <dgm:cxn modelId="{9CBEB653-6C5E-4783-A78E-A6CC65ED16F1}" type="presParOf" srcId="{37B4FF40-1D42-40BD-94BF-C2D093B2F1ED}" destId="{7A88F960-DDFB-409D-A97C-A2B4787F4704}" srcOrd="2" destOrd="0" presId="urn:microsoft.com/office/officeart/2005/8/layout/process2"/>
    <dgm:cxn modelId="{5B4A8A47-2D95-475A-B37B-885D871163D3}" type="presParOf" srcId="{37B4FF40-1D42-40BD-94BF-C2D093B2F1ED}" destId="{B8E5E793-FB0A-4674-A0BF-C17A7E2FEE7E}" srcOrd="3" destOrd="0" presId="urn:microsoft.com/office/officeart/2005/8/layout/process2"/>
    <dgm:cxn modelId="{9F5FA9B8-FEF5-4F0F-B8C9-F0FB9DF78A90}" type="presParOf" srcId="{B8E5E793-FB0A-4674-A0BF-C17A7E2FEE7E}" destId="{952ABC75-26C9-4C5C-A80B-E963BFB0DD83}" srcOrd="0" destOrd="0" presId="urn:microsoft.com/office/officeart/2005/8/layout/process2"/>
    <dgm:cxn modelId="{3A18464D-617F-41BC-AECD-61E6F50959FE}" type="presParOf" srcId="{37B4FF40-1D42-40BD-94BF-C2D093B2F1ED}" destId="{73B0A65A-89C6-41F2-A84A-B21A70D9E1AB}" srcOrd="4" destOrd="0" presId="urn:microsoft.com/office/officeart/2005/8/layout/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AA0D5E-4121-4E2C-AFA8-A8C31475E0DF}" type="doc">
      <dgm:prSet loTypeId="urn:microsoft.com/office/officeart/2005/8/layout/process2" loCatId="process" qsTypeId="urn:microsoft.com/office/officeart/2005/8/quickstyle/simple1" qsCatId="simple" csTypeId="urn:microsoft.com/office/officeart/2005/8/colors/accent1_5" csCatId="accent1" phldr="1"/>
      <dgm:spPr/>
    </dgm:pt>
    <dgm:pt modelId="{518E6578-E682-4C59-9271-B703AB7C0C85}">
      <dgm:prSet phldrT="[Text]"/>
      <dgm:spPr>
        <a:solidFill>
          <a:schemeClr val="bg1">
            <a:alpha val="90000"/>
          </a:schemeClr>
        </a:solidFill>
        <a:effectLst>
          <a:glow rad="228600">
            <a:schemeClr val="accent2">
              <a:satMod val="175000"/>
              <a:alpha val="40000"/>
            </a:schemeClr>
          </a:glow>
        </a:effectLst>
      </dgm:spPr>
      <dgm:t>
        <a:bodyPr/>
        <a:lstStyle/>
        <a:p>
          <a:r>
            <a:rPr lang="en-US" b="1" dirty="0">
              <a:solidFill>
                <a:schemeClr val="tx1"/>
              </a:solidFill>
              <a:latin typeface="+mn-lt"/>
              <a:ea typeface="SimSun" pitchFamily="2" charset="-122"/>
              <a:cs typeface="+mn-cs"/>
            </a:rPr>
            <a:t>Accept or Reject the Purchase Order</a:t>
          </a:r>
          <a:endParaRPr lang="en-US" b="1" dirty="0">
            <a:solidFill>
              <a:schemeClr val="tx1"/>
            </a:solidFill>
          </a:endParaRPr>
        </a:p>
      </dgm:t>
    </dgm:pt>
    <dgm:pt modelId="{63900708-C7D9-4295-B3F4-1FA55335D271}" type="parTrans" cxnId="{12EBE52F-9AF7-4530-97CD-47B48C660A59}">
      <dgm:prSet/>
      <dgm:spPr/>
      <dgm:t>
        <a:bodyPr/>
        <a:lstStyle/>
        <a:p>
          <a:endParaRPr lang="en-US"/>
        </a:p>
      </dgm:t>
    </dgm:pt>
    <dgm:pt modelId="{B7DC74E8-5CE3-423B-83E3-EB9EF4FFE5CC}" type="sibTrans" cxnId="{12EBE52F-9AF7-4530-97CD-47B48C660A59}">
      <dgm:prSet/>
      <dgm:spPr>
        <a:solidFill>
          <a:srgbClr val="FDA83E"/>
        </a:solidFill>
      </dgm:spPr>
      <dgm:t>
        <a:bodyPr/>
        <a:lstStyle/>
        <a:p>
          <a:endParaRPr lang="en-US"/>
        </a:p>
      </dgm:t>
    </dgm:pt>
    <dgm:pt modelId="{F1BEB0E1-40B0-41A3-AF9A-E823E267399A}">
      <dgm:prSet phldrT="[Text]"/>
      <dgm:spPr>
        <a:solidFill>
          <a:schemeClr val="bg1"/>
        </a:solidFill>
        <a:ln>
          <a:solidFill>
            <a:schemeClr val="tx1"/>
          </a:solidFill>
        </a:ln>
      </dgm:spPr>
      <dgm:t>
        <a:bodyPr/>
        <a:lstStyle/>
        <a:p>
          <a:r>
            <a:rPr lang="en-US" b="1" dirty="0">
              <a:solidFill>
                <a:schemeClr val="tx1"/>
              </a:solidFill>
            </a:rPr>
            <a:t>Create Service Entry Sheet (SES)</a:t>
          </a:r>
        </a:p>
      </dgm:t>
    </dgm:pt>
    <dgm:pt modelId="{93A9DB09-AA06-44D3-82BE-740ADB3157B5}" type="parTrans" cxnId="{2D696B32-424E-45BE-A8F5-D8EA369122C0}">
      <dgm:prSet/>
      <dgm:spPr/>
      <dgm:t>
        <a:bodyPr/>
        <a:lstStyle/>
        <a:p>
          <a:endParaRPr lang="en-US"/>
        </a:p>
      </dgm:t>
    </dgm:pt>
    <dgm:pt modelId="{041F60B8-5FE2-4F6A-805A-665ECD70CB17}" type="sibTrans" cxnId="{2D696B32-424E-45BE-A8F5-D8EA369122C0}">
      <dgm:prSet/>
      <dgm:spPr>
        <a:solidFill>
          <a:srgbClr val="FDA83E"/>
        </a:solidFill>
      </dgm:spPr>
      <dgm:t>
        <a:bodyPr/>
        <a:lstStyle/>
        <a:p>
          <a:endParaRPr lang="en-US"/>
        </a:p>
      </dgm:t>
    </dgm:pt>
    <dgm:pt modelId="{6719C94B-EBB2-44A9-A354-E2981D3005AA}">
      <dgm:prSet phldrT="[Text]"/>
      <dgm:spPr>
        <a:solidFill>
          <a:schemeClr val="bg1"/>
        </a:solidFill>
        <a:ln>
          <a:solidFill>
            <a:schemeClr val="tx1"/>
          </a:solidFill>
        </a:ln>
      </dgm:spPr>
      <dgm:t>
        <a:bodyPr/>
        <a:lstStyle/>
        <a:p>
          <a:r>
            <a:rPr lang="en-US" b="1" dirty="0">
              <a:solidFill>
                <a:schemeClr val="tx1"/>
              </a:solidFill>
            </a:rPr>
            <a:t>Submit e-invoice</a:t>
          </a:r>
        </a:p>
      </dgm:t>
    </dgm:pt>
    <dgm:pt modelId="{5C6AD00A-7102-474D-9E3A-87AE9B3A27DF}" type="sibTrans" cxnId="{82A46A4C-B6B5-4E9B-82AD-ADFAF3D6B737}">
      <dgm:prSet/>
      <dgm:spPr/>
      <dgm:t>
        <a:bodyPr/>
        <a:lstStyle/>
        <a:p>
          <a:endParaRPr lang="en-US"/>
        </a:p>
      </dgm:t>
    </dgm:pt>
    <dgm:pt modelId="{003900EC-EFB3-4424-B80B-6522D580455D}" type="parTrans" cxnId="{82A46A4C-B6B5-4E9B-82AD-ADFAF3D6B737}">
      <dgm:prSet/>
      <dgm:spPr/>
      <dgm:t>
        <a:bodyPr/>
        <a:lstStyle/>
        <a:p>
          <a:endParaRPr lang="en-US"/>
        </a:p>
      </dgm:t>
    </dgm:pt>
    <dgm:pt modelId="{37B4FF40-1D42-40BD-94BF-C2D093B2F1ED}" type="pres">
      <dgm:prSet presAssocID="{34AA0D5E-4121-4E2C-AFA8-A8C31475E0DF}" presName="linearFlow" presStyleCnt="0">
        <dgm:presLayoutVars>
          <dgm:resizeHandles val="exact"/>
        </dgm:presLayoutVars>
      </dgm:prSet>
      <dgm:spPr/>
    </dgm:pt>
    <dgm:pt modelId="{31524042-7683-4CA3-9437-EAA1282F2938}" type="pres">
      <dgm:prSet presAssocID="{518E6578-E682-4C59-9271-B703AB7C0C85}" presName="node" presStyleLbl="node1" presStyleIdx="0" presStyleCnt="3" custScaleX="173593">
        <dgm:presLayoutVars>
          <dgm:bulletEnabled val="1"/>
        </dgm:presLayoutVars>
      </dgm:prSet>
      <dgm:spPr/>
    </dgm:pt>
    <dgm:pt modelId="{515C44FE-E79B-4693-8D84-349DFADAB21C}" type="pres">
      <dgm:prSet presAssocID="{B7DC74E8-5CE3-423B-83E3-EB9EF4FFE5CC}" presName="sibTrans" presStyleLbl="sibTrans2D1" presStyleIdx="0" presStyleCnt="2" custLinFactNeighborY="10349"/>
      <dgm:spPr/>
    </dgm:pt>
    <dgm:pt modelId="{F8BF83FF-9FE6-4F60-B60A-FC43FA6DBA79}" type="pres">
      <dgm:prSet presAssocID="{B7DC74E8-5CE3-423B-83E3-EB9EF4FFE5CC}" presName="connectorText" presStyleLbl="sibTrans2D1" presStyleIdx="0" presStyleCnt="2"/>
      <dgm:spPr/>
    </dgm:pt>
    <dgm:pt modelId="{7A88F960-DDFB-409D-A97C-A2B4787F4704}" type="pres">
      <dgm:prSet presAssocID="{F1BEB0E1-40B0-41A3-AF9A-E823E267399A}" presName="node" presStyleLbl="node1" presStyleIdx="1" presStyleCnt="3" custScaleX="173593">
        <dgm:presLayoutVars>
          <dgm:bulletEnabled val="1"/>
        </dgm:presLayoutVars>
      </dgm:prSet>
      <dgm:spPr/>
    </dgm:pt>
    <dgm:pt modelId="{B8E5E793-FB0A-4674-A0BF-C17A7E2FEE7E}" type="pres">
      <dgm:prSet presAssocID="{041F60B8-5FE2-4F6A-805A-665ECD70CB17}" presName="sibTrans" presStyleLbl="sibTrans2D1" presStyleIdx="1" presStyleCnt="2"/>
      <dgm:spPr/>
    </dgm:pt>
    <dgm:pt modelId="{952ABC75-26C9-4C5C-A80B-E963BFB0DD83}" type="pres">
      <dgm:prSet presAssocID="{041F60B8-5FE2-4F6A-805A-665ECD70CB17}" presName="connectorText" presStyleLbl="sibTrans2D1" presStyleIdx="1" presStyleCnt="2"/>
      <dgm:spPr/>
    </dgm:pt>
    <dgm:pt modelId="{73B0A65A-89C6-41F2-A84A-B21A70D9E1AB}" type="pres">
      <dgm:prSet presAssocID="{6719C94B-EBB2-44A9-A354-E2981D3005AA}" presName="node" presStyleLbl="node1" presStyleIdx="2" presStyleCnt="3" custScaleX="173593">
        <dgm:presLayoutVars>
          <dgm:bulletEnabled val="1"/>
        </dgm:presLayoutVars>
      </dgm:prSet>
      <dgm:spPr/>
    </dgm:pt>
  </dgm:ptLst>
  <dgm:cxnLst>
    <dgm:cxn modelId="{C5189D1C-2E0D-4C49-8813-A054B43FCD95}" type="presOf" srcId="{041F60B8-5FE2-4F6A-805A-665ECD70CB17}" destId="{B8E5E793-FB0A-4674-A0BF-C17A7E2FEE7E}" srcOrd="0" destOrd="0" presId="urn:microsoft.com/office/officeart/2005/8/layout/process2"/>
    <dgm:cxn modelId="{12EBE52F-9AF7-4530-97CD-47B48C660A59}" srcId="{34AA0D5E-4121-4E2C-AFA8-A8C31475E0DF}" destId="{518E6578-E682-4C59-9271-B703AB7C0C85}" srcOrd="0" destOrd="0" parTransId="{63900708-C7D9-4295-B3F4-1FA55335D271}" sibTransId="{B7DC74E8-5CE3-423B-83E3-EB9EF4FFE5CC}"/>
    <dgm:cxn modelId="{2D696B32-424E-45BE-A8F5-D8EA369122C0}" srcId="{34AA0D5E-4121-4E2C-AFA8-A8C31475E0DF}" destId="{F1BEB0E1-40B0-41A3-AF9A-E823E267399A}" srcOrd="1" destOrd="0" parTransId="{93A9DB09-AA06-44D3-82BE-740ADB3157B5}" sibTransId="{041F60B8-5FE2-4F6A-805A-665ECD70CB17}"/>
    <dgm:cxn modelId="{1B9ADF67-4840-4F2F-8666-D674EEDB4330}" type="presOf" srcId="{B7DC74E8-5CE3-423B-83E3-EB9EF4FFE5CC}" destId="{515C44FE-E79B-4693-8D84-349DFADAB21C}" srcOrd="0" destOrd="0" presId="urn:microsoft.com/office/officeart/2005/8/layout/process2"/>
    <dgm:cxn modelId="{B79E7F68-034A-471C-BC31-D57BFA9639FD}" type="presOf" srcId="{518E6578-E682-4C59-9271-B703AB7C0C85}" destId="{31524042-7683-4CA3-9437-EAA1282F2938}" srcOrd="0" destOrd="0" presId="urn:microsoft.com/office/officeart/2005/8/layout/process2"/>
    <dgm:cxn modelId="{82A46A4C-B6B5-4E9B-82AD-ADFAF3D6B737}" srcId="{34AA0D5E-4121-4E2C-AFA8-A8C31475E0DF}" destId="{6719C94B-EBB2-44A9-A354-E2981D3005AA}" srcOrd="2" destOrd="0" parTransId="{003900EC-EFB3-4424-B80B-6522D580455D}" sibTransId="{5C6AD00A-7102-474D-9E3A-87AE9B3A27DF}"/>
    <dgm:cxn modelId="{A2B4C0A5-14C0-45E4-83EC-35C6E0A4E97D}" type="presOf" srcId="{34AA0D5E-4121-4E2C-AFA8-A8C31475E0DF}" destId="{37B4FF40-1D42-40BD-94BF-C2D093B2F1ED}" srcOrd="0" destOrd="0" presId="urn:microsoft.com/office/officeart/2005/8/layout/process2"/>
    <dgm:cxn modelId="{21BBC6B7-B1EB-4426-86EB-FAFA1504C93E}" type="presOf" srcId="{041F60B8-5FE2-4F6A-805A-665ECD70CB17}" destId="{952ABC75-26C9-4C5C-A80B-E963BFB0DD83}" srcOrd="1" destOrd="0" presId="urn:microsoft.com/office/officeart/2005/8/layout/process2"/>
    <dgm:cxn modelId="{7F6DD6BE-EF4C-41C5-923A-D8710C31E42D}" type="presOf" srcId="{F1BEB0E1-40B0-41A3-AF9A-E823E267399A}" destId="{7A88F960-DDFB-409D-A97C-A2B4787F4704}" srcOrd="0" destOrd="0" presId="urn:microsoft.com/office/officeart/2005/8/layout/process2"/>
    <dgm:cxn modelId="{C1BAAADF-15C6-48B0-A5E2-DE65CD017C35}" type="presOf" srcId="{6719C94B-EBB2-44A9-A354-E2981D3005AA}" destId="{73B0A65A-89C6-41F2-A84A-B21A70D9E1AB}" srcOrd="0" destOrd="0" presId="urn:microsoft.com/office/officeart/2005/8/layout/process2"/>
    <dgm:cxn modelId="{84FF89FF-4754-47DD-B262-2449E3ED3614}" type="presOf" srcId="{B7DC74E8-5CE3-423B-83E3-EB9EF4FFE5CC}" destId="{F8BF83FF-9FE6-4F60-B60A-FC43FA6DBA79}" srcOrd="1" destOrd="0" presId="urn:microsoft.com/office/officeart/2005/8/layout/process2"/>
    <dgm:cxn modelId="{7B2232C4-A73B-4847-8465-920D7EDB4284}" type="presParOf" srcId="{37B4FF40-1D42-40BD-94BF-C2D093B2F1ED}" destId="{31524042-7683-4CA3-9437-EAA1282F2938}" srcOrd="0" destOrd="0" presId="urn:microsoft.com/office/officeart/2005/8/layout/process2"/>
    <dgm:cxn modelId="{76F39899-5150-43E0-8BD6-81095B0F8CFC}" type="presParOf" srcId="{37B4FF40-1D42-40BD-94BF-C2D093B2F1ED}" destId="{515C44FE-E79B-4693-8D84-349DFADAB21C}" srcOrd="1" destOrd="0" presId="urn:microsoft.com/office/officeart/2005/8/layout/process2"/>
    <dgm:cxn modelId="{EA287914-C1AE-4299-8F71-48E303A3ED6B}" type="presParOf" srcId="{515C44FE-E79B-4693-8D84-349DFADAB21C}" destId="{F8BF83FF-9FE6-4F60-B60A-FC43FA6DBA79}" srcOrd="0" destOrd="0" presId="urn:microsoft.com/office/officeart/2005/8/layout/process2"/>
    <dgm:cxn modelId="{57AF57BF-1420-407B-9105-AAF5C8BA0E67}" type="presParOf" srcId="{37B4FF40-1D42-40BD-94BF-C2D093B2F1ED}" destId="{7A88F960-DDFB-409D-A97C-A2B4787F4704}" srcOrd="2" destOrd="0" presId="urn:microsoft.com/office/officeart/2005/8/layout/process2"/>
    <dgm:cxn modelId="{BFD53CD3-2D3A-4B97-99E2-12BF0355A159}" type="presParOf" srcId="{37B4FF40-1D42-40BD-94BF-C2D093B2F1ED}" destId="{B8E5E793-FB0A-4674-A0BF-C17A7E2FEE7E}" srcOrd="3" destOrd="0" presId="urn:microsoft.com/office/officeart/2005/8/layout/process2"/>
    <dgm:cxn modelId="{93FA992E-4235-400B-9306-722B69C685BF}" type="presParOf" srcId="{B8E5E793-FB0A-4674-A0BF-C17A7E2FEE7E}" destId="{952ABC75-26C9-4C5C-A80B-E963BFB0DD83}" srcOrd="0" destOrd="0" presId="urn:microsoft.com/office/officeart/2005/8/layout/process2"/>
    <dgm:cxn modelId="{FA603AD7-C75A-4C3D-93A4-4F13B0D9AD81}" type="presParOf" srcId="{37B4FF40-1D42-40BD-94BF-C2D093B2F1ED}" destId="{73B0A65A-89C6-41F2-A84A-B21A70D9E1AB}" srcOrd="4" destOrd="0" presId="urn:microsoft.com/office/officeart/2005/8/layout/process2"/>
  </dgm:cxnLst>
  <dgm:bg>
    <a:effectLst>
      <a:glow rad="139700">
        <a:schemeClr val="accent1">
          <a:satMod val="175000"/>
          <a:alpha val="40000"/>
        </a:schemeClr>
      </a:glo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4570365-0092-474A-BC81-A4DF6289E6A6}" type="doc">
      <dgm:prSet loTypeId="urn:microsoft.com/office/officeart/2005/8/layout/hProcess9" loCatId="process" qsTypeId="urn:microsoft.com/office/officeart/2005/8/quickstyle/simple1" qsCatId="simple" csTypeId="urn:microsoft.com/office/officeart/2005/8/colors/accent1_5" csCatId="accent1" phldr="1"/>
      <dgm:spPr/>
      <dgm:t>
        <a:bodyPr/>
        <a:lstStyle/>
        <a:p>
          <a:endParaRPr lang="en-US"/>
        </a:p>
      </dgm:t>
    </dgm:pt>
    <dgm:pt modelId="{238FA73E-1D19-404D-916A-78AA42DF144E}">
      <dgm:prSet/>
      <dgm:spPr>
        <a:solidFill>
          <a:schemeClr val="tx1"/>
        </a:solidFill>
      </dgm:spPr>
      <dgm:t>
        <a:bodyPr/>
        <a:lstStyle/>
        <a:p>
          <a:pPr rtl="0"/>
          <a:r>
            <a:rPr lang="en-US" dirty="0"/>
            <a:t>1</a:t>
          </a:r>
        </a:p>
        <a:p>
          <a:pPr rtl="0"/>
          <a:r>
            <a:rPr lang="en-US" dirty="0"/>
            <a:t>Open the PO</a:t>
          </a:r>
        </a:p>
      </dgm:t>
    </dgm:pt>
    <dgm:pt modelId="{64FC0198-077E-46F7-B05D-A15ECA0CE473}" type="parTrans" cxnId="{B7FDCE9B-7748-4E70-87C5-621FFBD9665C}">
      <dgm:prSet/>
      <dgm:spPr/>
      <dgm:t>
        <a:bodyPr/>
        <a:lstStyle/>
        <a:p>
          <a:endParaRPr lang="en-US"/>
        </a:p>
      </dgm:t>
    </dgm:pt>
    <dgm:pt modelId="{2F7C93C4-5601-4CDF-BA6A-001B9946BF06}" type="sibTrans" cxnId="{B7FDCE9B-7748-4E70-87C5-621FFBD9665C}">
      <dgm:prSet/>
      <dgm:spPr/>
      <dgm:t>
        <a:bodyPr/>
        <a:lstStyle/>
        <a:p>
          <a:endParaRPr lang="en-US"/>
        </a:p>
      </dgm:t>
    </dgm:pt>
    <dgm:pt modelId="{91295A09-332A-4F86-8EB7-637207F4BA08}">
      <dgm:prSet/>
      <dgm:spPr>
        <a:solidFill>
          <a:schemeClr val="tx1"/>
        </a:solidFill>
      </dgm:spPr>
      <dgm:t>
        <a:bodyPr/>
        <a:lstStyle/>
        <a:p>
          <a:pPr rtl="0"/>
          <a:r>
            <a:rPr lang="en-US" dirty="0"/>
            <a:t>2</a:t>
          </a:r>
        </a:p>
        <a:p>
          <a:pPr rtl="0"/>
          <a:r>
            <a:rPr lang="en-US" dirty="0"/>
            <a:t>Enter Supplier Ref. No.</a:t>
          </a:r>
        </a:p>
      </dgm:t>
    </dgm:pt>
    <dgm:pt modelId="{4BF4B3FE-C672-4138-B2CA-217BBDA58F81}" type="parTrans" cxnId="{A7F30BE2-6747-4D76-94D7-3AFBD79AE0FD}">
      <dgm:prSet/>
      <dgm:spPr/>
      <dgm:t>
        <a:bodyPr/>
        <a:lstStyle/>
        <a:p>
          <a:endParaRPr lang="en-US"/>
        </a:p>
      </dgm:t>
    </dgm:pt>
    <dgm:pt modelId="{19A7ADA1-9F39-4FAC-BC2B-A02437091B60}" type="sibTrans" cxnId="{A7F30BE2-6747-4D76-94D7-3AFBD79AE0FD}">
      <dgm:prSet/>
      <dgm:spPr/>
      <dgm:t>
        <a:bodyPr/>
        <a:lstStyle/>
        <a:p>
          <a:endParaRPr lang="en-US"/>
        </a:p>
      </dgm:t>
    </dgm:pt>
    <dgm:pt modelId="{3BB735E8-69D4-40A0-B4D5-8C9A698645E9}">
      <dgm:prSet/>
      <dgm:spPr>
        <a:solidFill>
          <a:schemeClr val="tx1"/>
        </a:solidFill>
      </dgm:spPr>
      <dgm:t>
        <a:bodyPr/>
        <a:lstStyle/>
        <a:p>
          <a:pPr rtl="0"/>
          <a:r>
            <a:rPr lang="en-US" dirty="0"/>
            <a:t>3</a:t>
          </a:r>
        </a:p>
        <a:p>
          <a:pPr rtl="0"/>
          <a:r>
            <a:rPr lang="en-US" dirty="0"/>
            <a:t>Click Save and Send</a:t>
          </a:r>
        </a:p>
      </dgm:t>
    </dgm:pt>
    <dgm:pt modelId="{A689DDBD-62B5-450C-A689-AE0FC6A03A20}" type="parTrans" cxnId="{AC67AE12-8710-45C0-A1CC-7018D55CA059}">
      <dgm:prSet/>
      <dgm:spPr/>
      <dgm:t>
        <a:bodyPr/>
        <a:lstStyle/>
        <a:p>
          <a:endParaRPr lang="en-US"/>
        </a:p>
      </dgm:t>
    </dgm:pt>
    <dgm:pt modelId="{3AE5518A-FB42-454F-AD11-9D1028B51751}" type="sibTrans" cxnId="{AC67AE12-8710-45C0-A1CC-7018D55CA059}">
      <dgm:prSet/>
      <dgm:spPr/>
      <dgm:t>
        <a:bodyPr/>
        <a:lstStyle/>
        <a:p>
          <a:endParaRPr lang="en-US"/>
        </a:p>
      </dgm:t>
    </dgm:pt>
    <dgm:pt modelId="{6AF8F1E1-E531-4261-8BC7-9096228DDF09}" type="pres">
      <dgm:prSet presAssocID="{04570365-0092-474A-BC81-A4DF6289E6A6}" presName="CompostProcess" presStyleCnt="0">
        <dgm:presLayoutVars>
          <dgm:dir/>
          <dgm:resizeHandles val="exact"/>
        </dgm:presLayoutVars>
      </dgm:prSet>
      <dgm:spPr/>
    </dgm:pt>
    <dgm:pt modelId="{68C9F875-6E37-45C1-89BC-C73709EBA936}" type="pres">
      <dgm:prSet presAssocID="{04570365-0092-474A-BC81-A4DF6289E6A6}" presName="arrow" presStyleLbl="bgShp" presStyleIdx="0" presStyleCnt="1"/>
      <dgm:spPr>
        <a:solidFill>
          <a:srgbClr val="FDA83E"/>
        </a:solidFill>
      </dgm:spPr>
    </dgm:pt>
    <dgm:pt modelId="{80D6F70E-21C3-40EE-8D84-A6BB44C16D41}" type="pres">
      <dgm:prSet presAssocID="{04570365-0092-474A-BC81-A4DF6289E6A6}" presName="linearProcess" presStyleCnt="0"/>
      <dgm:spPr/>
    </dgm:pt>
    <dgm:pt modelId="{F3195860-D9F2-48FE-8FE3-08B835143751}" type="pres">
      <dgm:prSet presAssocID="{238FA73E-1D19-404D-916A-78AA42DF144E}" presName="textNode" presStyleLbl="node1" presStyleIdx="0" presStyleCnt="3">
        <dgm:presLayoutVars>
          <dgm:bulletEnabled val="1"/>
        </dgm:presLayoutVars>
      </dgm:prSet>
      <dgm:spPr/>
    </dgm:pt>
    <dgm:pt modelId="{B23EB84F-735E-4E92-9B92-3EB87FA39D6F}" type="pres">
      <dgm:prSet presAssocID="{2F7C93C4-5601-4CDF-BA6A-001B9946BF06}" presName="sibTrans" presStyleCnt="0"/>
      <dgm:spPr/>
    </dgm:pt>
    <dgm:pt modelId="{A23E7FF6-952D-4FCA-A8A5-9C9A5344230F}" type="pres">
      <dgm:prSet presAssocID="{91295A09-332A-4F86-8EB7-637207F4BA08}" presName="textNode" presStyleLbl="node1" presStyleIdx="1" presStyleCnt="3">
        <dgm:presLayoutVars>
          <dgm:bulletEnabled val="1"/>
        </dgm:presLayoutVars>
      </dgm:prSet>
      <dgm:spPr/>
    </dgm:pt>
    <dgm:pt modelId="{F33DD7C0-E710-421A-8B99-70F4FD64A170}" type="pres">
      <dgm:prSet presAssocID="{19A7ADA1-9F39-4FAC-BC2B-A02437091B60}" presName="sibTrans" presStyleCnt="0"/>
      <dgm:spPr/>
    </dgm:pt>
    <dgm:pt modelId="{D2F4FF0D-6542-4995-8664-941F46E30681}" type="pres">
      <dgm:prSet presAssocID="{3BB735E8-69D4-40A0-B4D5-8C9A698645E9}" presName="textNode" presStyleLbl="node1" presStyleIdx="2" presStyleCnt="3">
        <dgm:presLayoutVars>
          <dgm:bulletEnabled val="1"/>
        </dgm:presLayoutVars>
      </dgm:prSet>
      <dgm:spPr/>
    </dgm:pt>
  </dgm:ptLst>
  <dgm:cxnLst>
    <dgm:cxn modelId="{24C2EE07-6576-48E1-B2E1-4E0A4117DB2E}" type="presOf" srcId="{238FA73E-1D19-404D-916A-78AA42DF144E}" destId="{F3195860-D9F2-48FE-8FE3-08B835143751}" srcOrd="0" destOrd="0" presId="urn:microsoft.com/office/officeart/2005/8/layout/hProcess9"/>
    <dgm:cxn modelId="{80EB1811-A91F-4165-AB28-54C7AD5E99EE}" type="presOf" srcId="{3BB735E8-69D4-40A0-B4D5-8C9A698645E9}" destId="{D2F4FF0D-6542-4995-8664-941F46E30681}" srcOrd="0" destOrd="0" presId="urn:microsoft.com/office/officeart/2005/8/layout/hProcess9"/>
    <dgm:cxn modelId="{AC67AE12-8710-45C0-A1CC-7018D55CA059}" srcId="{04570365-0092-474A-BC81-A4DF6289E6A6}" destId="{3BB735E8-69D4-40A0-B4D5-8C9A698645E9}" srcOrd="2" destOrd="0" parTransId="{A689DDBD-62B5-450C-A689-AE0FC6A03A20}" sibTransId="{3AE5518A-FB42-454F-AD11-9D1028B51751}"/>
    <dgm:cxn modelId="{902F423C-7BA3-49E8-85D7-D6D38EE47BAF}" type="presOf" srcId="{04570365-0092-474A-BC81-A4DF6289E6A6}" destId="{6AF8F1E1-E531-4261-8BC7-9096228DDF09}" srcOrd="0" destOrd="0" presId="urn:microsoft.com/office/officeart/2005/8/layout/hProcess9"/>
    <dgm:cxn modelId="{B7FDCE9B-7748-4E70-87C5-621FFBD9665C}" srcId="{04570365-0092-474A-BC81-A4DF6289E6A6}" destId="{238FA73E-1D19-404D-916A-78AA42DF144E}" srcOrd="0" destOrd="0" parTransId="{64FC0198-077E-46F7-B05D-A15ECA0CE473}" sibTransId="{2F7C93C4-5601-4CDF-BA6A-001B9946BF06}"/>
    <dgm:cxn modelId="{A7F30BE2-6747-4D76-94D7-3AFBD79AE0FD}" srcId="{04570365-0092-474A-BC81-A4DF6289E6A6}" destId="{91295A09-332A-4F86-8EB7-637207F4BA08}" srcOrd="1" destOrd="0" parTransId="{4BF4B3FE-C672-4138-B2CA-217BBDA58F81}" sibTransId="{19A7ADA1-9F39-4FAC-BC2B-A02437091B60}"/>
    <dgm:cxn modelId="{96CC4CEB-80F0-405D-B5EE-33741AB62D5B}" type="presOf" srcId="{91295A09-332A-4F86-8EB7-637207F4BA08}" destId="{A23E7FF6-952D-4FCA-A8A5-9C9A5344230F}" srcOrd="0" destOrd="0" presId="urn:microsoft.com/office/officeart/2005/8/layout/hProcess9"/>
    <dgm:cxn modelId="{EF1CA8FE-EC82-4747-98FF-84150B22A2FE}" type="presParOf" srcId="{6AF8F1E1-E531-4261-8BC7-9096228DDF09}" destId="{68C9F875-6E37-45C1-89BC-C73709EBA936}" srcOrd="0" destOrd="0" presId="urn:microsoft.com/office/officeart/2005/8/layout/hProcess9"/>
    <dgm:cxn modelId="{CD8EA55C-95E4-4369-8146-EE6BFFCD3F8A}" type="presParOf" srcId="{6AF8F1E1-E531-4261-8BC7-9096228DDF09}" destId="{80D6F70E-21C3-40EE-8D84-A6BB44C16D41}" srcOrd="1" destOrd="0" presId="urn:microsoft.com/office/officeart/2005/8/layout/hProcess9"/>
    <dgm:cxn modelId="{6A3E0F1A-6EE7-48A5-9FB6-252A4E865125}" type="presParOf" srcId="{80D6F70E-21C3-40EE-8D84-A6BB44C16D41}" destId="{F3195860-D9F2-48FE-8FE3-08B835143751}" srcOrd="0" destOrd="0" presId="urn:microsoft.com/office/officeart/2005/8/layout/hProcess9"/>
    <dgm:cxn modelId="{4E82C17A-F347-4F01-BD06-23888530EB32}" type="presParOf" srcId="{80D6F70E-21C3-40EE-8D84-A6BB44C16D41}" destId="{B23EB84F-735E-4E92-9B92-3EB87FA39D6F}" srcOrd="1" destOrd="0" presId="urn:microsoft.com/office/officeart/2005/8/layout/hProcess9"/>
    <dgm:cxn modelId="{DBCD6147-1660-406B-A754-325B9EB268E8}" type="presParOf" srcId="{80D6F70E-21C3-40EE-8D84-A6BB44C16D41}" destId="{A23E7FF6-952D-4FCA-A8A5-9C9A5344230F}" srcOrd="2" destOrd="0" presId="urn:microsoft.com/office/officeart/2005/8/layout/hProcess9"/>
    <dgm:cxn modelId="{3FBAFE54-D378-40EA-93CB-AEB56923502F}" type="presParOf" srcId="{80D6F70E-21C3-40EE-8D84-A6BB44C16D41}" destId="{F33DD7C0-E710-421A-8B99-70F4FD64A170}" srcOrd="3" destOrd="0" presId="urn:microsoft.com/office/officeart/2005/8/layout/hProcess9"/>
    <dgm:cxn modelId="{156EE764-5A97-442C-921E-5C69B8B5CECA}" type="presParOf" srcId="{80D6F70E-21C3-40EE-8D84-A6BB44C16D41}" destId="{D2F4FF0D-6542-4995-8664-941F46E30681}"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4AA0D5E-4121-4E2C-AFA8-A8C31475E0DF}" type="doc">
      <dgm:prSet loTypeId="urn:microsoft.com/office/officeart/2005/8/layout/process2" loCatId="process" qsTypeId="urn:microsoft.com/office/officeart/2005/8/quickstyle/simple1" qsCatId="simple" csTypeId="urn:microsoft.com/office/officeart/2005/8/colors/accent1_5" csCatId="accent1" phldr="1"/>
      <dgm:spPr/>
    </dgm:pt>
    <dgm:pt modelId="{518E6578-E682-4C59-9271-B703AB7C0C85}">
      <dgm:prSet phldrT="[Text]"/>
      <dgm:spPr>
        <a:solidFill>
          <a:schemeClr val="bg1">
            <a:alpha val="90000"/>
          </a:schemeClr>
        </a:solidFill>
        <a:ln>
          <a:solidFill>
            <a:schemeClr val="tx1"/>
          </a:solidFill>
        </a:ln>
        <a:effectLst/>
      </dgm:spPr>
      <dgm:t>
        <a:bodyPr/>
        <a:lstStyle/>
        <a:p>
          <a:r>
            <a:rPr lang="en-US" b="1" dirty="0">
              <a:solidFill>
                <a:schemeClr val="tx1"/>
              </a:solidFill>
              <a:latin typeface="+mn-lt"/>
              <a:ea typeface="SimSun" pitchFamily="2" charset="-122"/>
              <a:cs typeface="+mn-cs"/>
            </a:rPr>
            <a:t>Accept or Reject the Purchase Order</a:t>
          </a:r>
          <a:endParaRPr lang="en-US" b="1" dirty="0">
            <a:solidFill>
              <a:schemeClr val="tx1"/>
            </a:solidFill>
          </a:endParaRPr>
        </a:p>
      </dgm:t>
    </dgm:pt>
    <dgm:pt modelId="{63900708-C7D9-4295-B3F4-1FA55335D271}" type="parTrans" cxnId="{12EBE52F-9AF7-4530-97CD-47B48C660A59}">
      <dgm:prSet/>
      <dgm:spPr/>
      <dgm:t>
        <a:bodyPr/>
        <a:lstStyle/>
        <a:p>
          <a:endParaRPr lang="en-US"/>
        </a:p>
      </dgm:t>
    </dgm:pt>
    <dgm:pt modelId="{B7DC74E8-5CE3-423B-83E3-EB9EF4FFE5CC}" type="sibTrans" cxnId="{12EBE52F-9AF7-4530-97CD-47B48C660A59}">
      <dgm:prSet/>
      <dgm:spPr>
        <a:solidFill>
          <a:srgbClr val="FDA83E"/>
        </a:solidFill>
      </dgm:spPr>
      <dgm:t>
        <a:bodyPr/>
        <a:lstStyle/>
        <a:p>
          <a:endParaRPr lang="en-US"/>
        </a:p>
      </dgm:t>
    </dgm:pt>
    <dgm:pt modelId="{F1BEB0E1-40B0-41A3-AF9A-E823E267399A}">
      <dgm:prSet phldrT="[Text]"/>
      <dgm:spPr>
        <a:solidFill>
          <a:schemeClr val="bg1"/>
        </a:solidFill>
        <a:ln>
          <a:solidFill>
            <a:schemeClr val="tx1"/>
          </a:solidFill>
        </a:ln>
        <a:effectLst>
          <a:glow rad="228600">
            <a:schemeClr val="accent2">
              <a:satMod val="175000"/>
              <a:alpha val="40000"/>
            </a:schemeClr>
          </a:glow>
        </a:effectLst>
      </dgm:spPr>
      <dgm:t>
        <a:bodyPr/>
        <a:lstStyle/>
        <a:p>
          <a:r>
            <a:rPr lang="en-US" b="1" dirty="0">
              <a:solidFill>
                <a:schemeClr val="tx1"/>
              </a:solidFill>
            </a:rPr>
            <a:t>Create Service Entry Sheet (SES)</a:t>
          </a:r>
        </a:p>
      </dgm:t>
    </dgm:pt>
    <dgm:pt modelId="{93A9DB09-AA06-44D3-82BE-740ADB3157B5}" type="parTrans" cxnId="{2D696B32-424E-45BE-A8F5-D8EA369122C0}">
      <dgm:prSet/>
      <dgm:spPr/>
      <dgm:t>
        <a:bodyPr/>
        <a:lstStyle/>
        <a:p>
          <a:endParaRPr lang="en-US"/>
        </a:p>
      </dgm:t>
    </dgm:pt>
    <dgm:pt modelId="{041F60B8-5FE2-4F6A-805A-665ECD70CB17}" type="sibTrans" cxnId="{2D696B32-424E-45BE-A8F5-D8EA369122C0}">
      <dgm:prSet/>
      <dgm:spPr>
        <a:solidFill>
          <a:srgbClr val="FDA83E"/>
        </a:solidFill>
      </dgm:spPr>
      <dgm:t>
        <a:bodyPr/>
        <a:lstStyle/>
        <a:p>
          <a:endParaRPr lang="en-US"/>
        </a:p>
      </dgm:t>
    </dgm:pt>
    <dgm:pt modelId="{6719C94B-EBB2-44A9-A354-E2981D3005AA}">
      <dgm:prSet phldrT="[Text]"/>
      <dgm:spPr>
        <a:solidFill>
          <a:schemeClr val="bg1"/>
        </a:solidFill>
        <a:ln>
          <a:solidFill>
            <a:schemeClr val="tx1"/>
          </a:solidFill>
        </a:ln>
      </dgm:spPr>
      <dgm:t>
        <a:bodyPr/>
        <a:lstStyle/>
        <a:p>
          <a:r>
            <a:rPr lang="en-US" b="1" dirty="0">
              <a:solidFill>
                <a:schemeClr val="tx1"/>
              </a:solidFill>
            </a:rPr>
            <a:t>Submit e-invoice</a:t>
          </a:r>
        </a:p>
      </dgm:t>
    </dgm:pt>
    <dgm:pt modelId="{5C6AD00A-7102-474D-9E3A-87AE9B3A27DF}" type="sibTrans" cxnId="{82A46A4C-B6B5-4E9B-82AD-ADFAF3D6B737}">
      <dgm:prSet/>
      <dgm:spPr/>
      <dgm:t>
        <a:bodyPr/>
        <a:lstStyle/>
        <a:p>
          <a:endParaRPr lang="en-US"/>
        </a:p>
      </dgm:t>
    </dgm:pt>
    <dgm:pt modelId="{003900EC-EFB3-4424-B80B-6522D580455D}" type="parTrans" cxnId="{82A46A4C-B6B5-4E9B-82AD-ADFAF3D6B737}">
      <dgm:prSet/>
      <dgm:spPr/>
      <dgm:t>
        <a:bodyPr/>
        <a:lstStyle/>
        <a:p>
          <a:endParaRPr lang="en-US"/>
        </a:p>
      </dgm:t>
    </dgm:pt>
    <dgm:pt modelId="{37B4FF40-1D42-40BD-94BF-C2D093B2F1ED}" type="pres">
      <dgm:prSet presAssocID="{34AA0D5E-4121-4E2C-AFA8-A8C31475E0DF}" presName="linearFlow" presStyleCnt="0">
        <dgm:presLayoutVars>
          <dgm:resizeHandles val="exact"/>
        </dgm:presLayoutVars>
      </dgm:prSet>
      <dgm:spPr/>
    </dgm:pt>
    <dgm:pt modelId="{31524042-7683-4CA3-9437-EAA1282F2938}" type="pres">
      <dgm:prSet presAssocID="{518E6578-E682-4C59-9271-B703AB7C0C85}" presName="node" presStyleLbl="node1" presStyleIdx="0" presStyleCnt="3" custScaleX="173593">
        <dgm:presLayoutVars>
          <dgm:bulletEnabled val="1"/>
        </dgm:presLayoutVars>
      </dgm:prSet>
      <dgm:spPr/>
    </dgm:pt>
    <dgm:pt modelId="{515C44FE-E79B-4693-8D84-349DFADAB21C}" type="pres">
      <dgm:prSet presAssocID="{B7DC74E8-5CE3-423B-83E3-EB9EF4FFE5CC}" presName="sibTrans" presStyleLbl="sibTrans2D1" presStyleIdx="0" presStyleCnt="2" custLinFactNeighborY="10349"/>
      <dgm:spPr/>
    </dgm:pt>
    <dgm:pt modelId="{F8BF83FF-9FE6-4F60-B60A-FC43FA6DBA79}" type="pres">
      <dgm:prSet presAssocID="{B7DC74E8-5CE3-423B-83E3-EB9EF4FFE5CC}" presName="connectorText" presStyleLbl="sibTrans2D1" presStyleIdx="0" presStyleCnt="2"/>
      <dgm:spPr/>
    </dgm:pt>
    <dgm:pt modelId="{7A88F960-DDFB-409D-A97C-A2B4787F4704}" type="pres">
      <dgm:prSet presAssocID="{F1BEB0E1-40B0-41A3-AF9A-E823E267399A}" presName="node" presStyleLbl="node1" presStyleIdx="1" presStyleCnt="3" custScaleX="173593">
        <dgm:presLayoutVars>
          <dgm:bulletEnabled val="1"/>
        </dgm:presLayoutVars>
      </dgm:prSet>
      <dgm:spPr/>
    </dgm:pt>
    <dgm:pt modelId="{B8E5E793-FB0A-4674-A0BF-C17A7E2FEE7E}" type="pres">
      <dgm:prSet presAssocID="{041F60B8-5FE2-4F6A-805A-665ECD70CB17}" presName="sibTrans" presStyleLbl="sibTrans2D1" presStyleIdx="1" presStyleCnt="2"/>
      <dgm:spPr/>
    </dgm:pt>
    <dgm:pt modelId="{952ABC75-26C9-4C5C-A80B-E963BFB0DD83}" type="pres">
      <dgm:prSet presAssocID="{041F60B8-5FE2-4F6A-805A-665ECD70CB17}" presName="connectorText" presStyleLbl="sibTrans2D1" presStyleIdx="1" presStyleCnt="2"/>
      <dgm:spPr/>
    </dgm:pt>
    <dgm:pt modelId="{73B0A65A-89C6-41F2-A84A-B21A70D9E1AB}" type="pres">
      <dgm:prSet presAssocID="{6719C94B-EBB2-44A9-A354-E2981D3005AA}" presName="node" presStyleLbl="node1" presStyleIdx="2" presStyleCnt="3" custScaleX="173593">
        <dgm:presLayoutVars>
          <dgm:bulletEnabled val="1"/>
        </dgm:presLayoutVars>
      </dgm:prSet>
      <dgm:spPr/>
    </dgm:pt>
  </dgm:ptLst>
  <dgm:cxnLst>
    <dgm:cxn modelId="{C5189D1C-2E0D-4C49-8813-A054B43FCD95}" type="presOf" srcId="{041F60B8-5FE2-4F6A-805A-665ECD70CB17}" destId="{B8E5E793-FB0A-4674-A0BF-C17A7E2FEE7E}" srcOrd="0" destOrd="0" presId="urn:microsoft.com/office/officeart/2005/8/layout/process2"/>
    <dgm:cxn modelId="{12EBE52F-9AF7-4530-97CD-47B48C660A59}" srcId="{34AA0D5E-4121-4E2C-AFA8-A8C31475E0DF}" destId="{518E6578-E682-4C59-9271-B703AB7C0C85}" srcOrd="0" destOrd="0" parTransId="{63900708-C7D9-4295-B3F4-1FA55335D271}" sibTransId="{B7DC74E8-5CE3-423B-83E3-EB9EF4FFE5CC}"/>
    <dgm:cxn modelId="{2D696B32-424E-45BE-A8F5-D8EA369122C0}" srcId="{34AA0D5E-4121-4E2C-AFA8-A8C31475E0DF}" destId="{F1BEB0E1-40B0-41A3-AF9A-E823E267399A}" srcOrd="1" destOrd="0" parTransId="{93A9DB09-AA06-44D3-82BE-740ADB3157B5}" sibTransId="{041F60B8-5FE2-4F6A-805A-665ECD70CB17}"/>
    <dgm:cxn modelId="{1B9ADF67-4840-4F2F-8666-D674EEDB4330}" type="presOf" srcId="{B7DC74E8-5CE3-423B-83E3-EB9EF4FFE5CC}" destId="{515C44FE-E79B-4693-8D84-349DFADAB21C}" srcOrd="0" destOrd="0" presId="urn:microsoft.com/office/officeart/2005/8/layout/process2"/>
    <dgm:cxn modelId="{B79E7F68-034A-471C-BC31-D57BFA9639FD}" type="presOf" srcId="{518E6578-E682-4C59-9271-B703AB7C0C85}" destId="{31524042-7683-4CA3-9437-EAA1282F2938}" srcOrd="0" destOrd="0" presId="urn:microsoft.com/office/officeart/2005/8/layout/process2"/>
    <dgm:cxn modelId="{82A46A4C-B6B5-4E9B-82AD-ADFAF3D6B737}" srcId="{34AA0D5E-4121-4E2C-AFA8-A8C31475E0DF}" destId="{6719C94B-EBB2-44A9-A354-E2981D3005AA}" srcOrd="2" destOrd="0" parTransId="{003900EC-EFB3-4424-B80B-6522D580455D}" sibTransId="{5C6AD00A-7102-474D-9E3A-87AE9B3A27DF}"/>
    <dgm:cxn modelId="{A2B4C0A5-14C0-45E4-83EC-35C6E0A4E97D}" type="presOf" srcId="{34AA0D5E-4121-4E2C-AFA8-A8C31475E0DF}" destId="{37B4FF40-1D42-40BD-94BF-C2D093B2F1ED}" srcOrd="0" destOrd="0" presId="urn:microsoft.com/office/officeart/2005/8/layout/process2"/>
    <dgm:cxn modelId="{21BBC6B7-B1EB-4426-86EB-FAFA1504C93E}" type="presOf" srcId="{041F60B8-5FE2-4F6A-805A-665ECD70CB17}" destId="{952ABC75-26C9-4C5C-A80B-E963BFB0DD83}" srcOrd="1" destOrd="0" presId="urn:microsoft.com/office/officeart/2005/8/layout/process2"/>
    <dgm:cxn modelId="{7F6DD6BE-EF4C-41C5-923A-D8710C31E42D}" type="presOf" srcId="{F1BEB0E1-40B0-41A3-AF9A-E823E267399A}" destId="{7A88F960-DDFB-409D-A97C-A2B4787F4704}" srcOrd="0" destOrd="0" presId="urn:microsoft.com/office/officeart/2005/8/layout/process2"/>
    <dgm:cxn modelId="{C1BAAADF-15C6-48B0-A5E2-DE65CD017C35}" type="presOf" srcId="{6719C94B-EBB2-44A9-A354-E2981D3005AA}" destId="{73B0A65A-89C6-41F2-A84A-B21A70D9E1AB}" srcOrd="0" destOrd="0" presId="urn:microsoft.com/office/officeart/2005/8/layout/process2"/>
    <dgm:cxn modelId="{84FF89FF-4754-47DD-B262-2449E3ED3614}" type="presOf" srcId="{B7DC74E8-5CE3-423B-83E3-EB9EF4FFE5CC}" destId="{F8BF83FF-9FE6-4F60-B60A-FC43FA6DBA79}" srcOrd="1" destOrd="0" presId="urn:microsoft.com/office/officeart/2005/8/layout/process2"/>
    <dgm:cxn modelId="{7B2232C4-A73B-4847-8465-920D7EDB4284}" type="presParOf" srcId="{37B4FF40-1D42-40BD-94BF-C2D093B2F1ED}" destId="{31524042-7683-4CA3-9437-EAA1282F2938}" srcOrd="0" destOrd="0" presId="urn:microsoft.com/office/officeart/2005/8/layout/process2"/>
    <dgm:cxn modelId="{76F39899-5150-43E0-8BD6-81095B0F8CFC}" type="presParOf" srcId="{37B4FF40-1D42-40BD-94BF-C2D093B2F1ED}" destId="{515C44FE-E79B-4693-8D84-349DFADAB21C}" srcOrd="1" destOrd="0" presId="urn:microsoft.com/office/officeart/2005/8/layout/process2"/>
    <dgm:cxn modelId="{EA287914-C1AE-4299-8F71-48E303A3ED6B}" type="presParOf" srcId="{515C44FE-E79B-4693-8D84-349DFADAB21C}" destId="{F8BF83FF-9FE6-4F60-B60A-FC43FA6DBA79}" srcOrd="0" destOrd="0" presId="urn:microsoft.com/office/officeart/2005/8/layout/process2"/>
    <dgm:cxn modelId="{57AF57BF-1420-407B-9105-AAF5C8BA0E67}" type="presParOf" srcId="{37B4FF40-1D42-40BD-94BF-C2D093B2F1ED}" destId="{7A88F960-DDFB-409D-A97C-A2B4787F4704}" srcOrd="2" destOrd="0" presId="urn:microsoft.com/office/officeart/2005/8/layout/process2"/>
    <dgm:cxn modelId="{BFD53CD3-2D3A-4B97-99E2-12BF0355A159}" type="presParOf" srcId="{37B4FF40-1D42-40BD-94BF-C2D093B2F1ED}" destId="{B8E5E793-FB0A-4674-A0BF-C17A7E2FEE7E}" srcOrd="3" destOrd="0" presId="urn:microsoft.com/office/officeart/2005/8/layout/process2"/>
    <dgm:cxn modelId="{93FA992E-4235-400B-9306-722B69C685BF}" type="presParOf" srcId="{B8E5E793-FB0A-4674-A0BF-C17A7E2FEE7E}" destId="{952ABC75-26C9-4C5C-A80B-E963BFB0DD83}" srcOrd="0" destOrd="0" presId="urn:microsoft.com/office/officeart/2005/8/layout/process2"/>
    <dgm:cxn modelId="{FA603AD7-C75A-4C3D-93A4-4F13B0D9AD81}" type="presParOf" srcId="{37B4FF40-1D42-40BD-94BF-C2D093B2F1ED}" destId="{73B0A65A-89C6-41F2-A84A-B21A70D9E1AB}" srcOrd="4" destOrd="0" presId="urn:microsoft.com/office/officeart/2005/8/layout/process2"/>
  </dgm:cxnLst>
  <dgm:bg>
    <a:effectLst>
      <a:glow rad="139700">
        <a:schemeClr val="accent1">
          <a:satMod val="175000"/>
          <a:alpha val="40000"/>
        </a:schemeClr>
      </a:glo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D2707C6-91DC-4C19-8DA3-D0CE855CD572}" type="doc">
      <dgm:prSet loTypeId="urn:microsoft.com/office/officeart/2005/8/layout/hProcess9" loCatId="process" qsTypeId="urn:microsoft.com/office/officeart/2005/8/quickstyle/simple1" qsCatId="simple" csTypeId="urn:microsoft.com/office/officeart/2005/8/colors/accent1_5" csCatId="accent1" phldr="1"/>
      <dgm:spPr/>
      <dgm:t>
        <a:bodyPr/>
        <a:lstStyle/>
        <a:p>
          <a:endParaRPr lang="en-US"/>
        </a:p>
      </dgm:t>
    </dgm:pt>
    <dgm:pt modelId="{4F4FA99E-1D70-4C6E-9915-FA985137409E}">
      <dgm:prSet/>
      <dgm:spPr>
        <a:solidFill>
          <a:schemeClr val="tx1"/>
        </a:solidFill>
      </dgm:spPr>
      <dgm:t>
        <a:bodyPr/>
        <a:lstStyle/>
        <a:p>
          <a:pPr rtl="0"/>
          <a:r>
            <a:rPr lang="en-US" b="1" dirty="0"/>
            <a:t>1</a:t>
          </a:r>
        </a:p>
        <a:p>
          <a:pPr rtl="0"/>
          <a:r>
            <a:rPr lang="en-US" b="1" dirty="0"/>
            <a:t>Open Approved PO</a:t>
          </a:r>
        </a:p>
      </dgm:t>
    </dgm:pt>
    <dgm:pt modelId="{55F8215F-18E4-4836-B3EA-2C61E34D1E6E}" type="parTrans" cxnId="{25B2B531-A7E5-49F3-BC46-9BE9E2C225B1}">
      <dgm:prSet/>
      <dgm:spPr/>
      <dgm:t>
        <a:bodyPr/>
        <a:lstStyle/>
        <a:p>
          <a:endParaRPr lang="en-US"/>
        </a:p>
      </dgm:t>
    </dgm:pt>
    <dgm:pt modelId="{918FC9B9-9E5A-4265-B678-D44531877620}" type="sibTrans" cxnId="{25B2B531-A7E5-49F3-BC46-9BE9E2C225B1}">
      <dgm:prSet/>
      <dgm:spPr/>
      <dgm:t>
        <a:bodyPr/>
        <a:lstStyle/>
        <a:p>
          <a:endParaRPr lang="en-US"/>
        </a:p>
      </dgm:t>
    </dgm:pt>
    <dgm:pt modelId="{F0D9B3C8-970A-4E42-8EC4-A8125C3F1B18}">
      <dgm:prSet/>
      <dgm:spPr>
        <a:solidFill>
          <a:schemeClr val="tx1"/>
        </a:solidFill>
      </dgm:spPr>
      <dgm:t>
        <a:bodyPr/>
        <a:lstStyle/>
        <a:p>
          <a:pPr rtl="0"/>
          <a:r>
            <a:rPr lang="en-US" b="1" dirty="0"/>
            <a:t>2</a:t>
          </a:r>
        </a:p>
        <a:p>
          <a:pPr rtl="0"/>
          <a:r>
            <a:rPr lang="en-US" b="1" dirty="0"/>
            <a:t>Build SES</a:t>
          </a:r>
        </a:p>
      </dgm:t>
    </dgm:pt>
    <dgm:pt modelId="{042774B6-560C-4CD6-A450-7C157CD1A095}" type="parTrans" cxnId="{3A5DD285-7F58-4C6E-9835-A88DB60E7BB1}">
      <dgm:prSet/>
      <dgm:spPr/>
      <dgm:t>
        <a:bodyPr/>
        <a:lstStyle/>
        <a:p>
          <a:endParaRPr lang="en-US"/>
        </a:p>
      </dgm:t>
    </dgm:pt>
    <dgm:pt modelId="{3DE769F0-A10F-436E-A48B-C7040E186DC3}" type="sibTrans" cxnId="{3A5DD285-7F58-4C6E-9835-A88DB60E7BB1}">
      <dgm:prSet/>
      <dgm:spPr/>
      <dgm:t>
        <a:bodyPr/>
        <a:lstStyle/>
        <a:p>
          <a:endParaRPr lang="en-US"/>
        </a:p>
      </dgm:t>
    </dgm:pt>
    <dgm:pt modelId="{AEF807E8-8908-4D19-B8FB-80CD47BE2288}">
      <dgm:prSet/>
      <dgm:spPr>
        <a:solidFill>
          <a:schemeClr val="tx1"/>
        </a:solidFill>
      </dgm:spPr>
      <dgm:t>
        <a:bodyPr/>
        <a:lstStyle/>
        <a:p>
          <a:pPr rtl="0"/>
          <a:r>
            <a:rPr lang="en-US" b="1" dirty="0"/>
            <a:t>3</a:t>
          </a:r>
        </a:p>
        <a:p>
          <a:pPr rtl="0"/>
          <a:r>
            <a:rPr lang="en-US" b="1" dirty="0"/>
            <a:t>Select SES line items from catalog</a:t>
          </a:r>
        </a:p>
      </dgm:t>
    </dgm:pt>
    <dgm:pt modelId="{95FD282E-5B84-434A-B6C5-928DB15EC21A}" type="parTrans" cxnId="{649ED784-97A8-4071-8414-06AD20E05525}">
      <dgm:prSet/>
      <dgm:spPr/>
      <dgm:t>
        <a:bodyPr/>
        <a:lstStyle/>
        <a:p>
          <a:endParaRPr lang="en-US"/>
        </a:p>
      </dgm:t>
    </dgm:pt>
    <dgm:pt modelId="{9D60ED99-7ED7-4B9C-8BCF-CD562ABD2295}" type="sibTrans" cxnId="{649ED784-97A8-4071-8414-06AD20E05525}">
      <dgm:prSet/>
      <dgm:spPr/>
      <dgm:t>
        <a:bodyPr/>
        <a:lstStyle/>
        <a:p>
          <a:endParaRPr lang="en-US"/>
        </a:p>
      </dgm:t>
    </dgm:pt>
    <dgm:pt modelId="{11F1A33D-DDDE-4777-AF18-70701F9E6DE0}">
      <dgm:prSet/>
      <dgm:spPr>
        <a:solidFill>
          <a:schemeClr val="tx1"/>
        </a:solidFill>
      </dgm:spPr>
      <dgm:t>
        <a:bodyPr/>
        <a:lstStyle/>
        <a:p>
          <a:pPr rtl="0"/>
          <a:r>
            <a:rPr lang="en-US" b="1" dirty="0"/>
            <a:t>4</a:t>
          </a:r>
        </a:p>
        <a:p>
          <a:pPr rtl="0"/>
          <a:r>
            <a:rPr lang="en-US" b="1" dirty="0"/>
            <a:t>Attach invoice and supporting documents</a:t>
          </a:r>
        </a:p>
      </dgm:t>
    </dgm:pt>
    <dgm:pt modelId="{DFE2435B-C68B-4D8C-B272-5B07CCAFA196}" type="parTrans" cxnId="{1A424BDD-E551-49A3-A121-43678BC61AC2}">
      <dgm:prSet/>
      <dgm:spPr/>
      <dgm:t>
        <a:bodyPr/>
        <a:lstStyle/>
        <a:p>
          <a:endParaRPr lang="en-US"/>
        </a:p>
      </dgm:t>
    </dgm:pt>
    <dgm:pt modelId="{D71C6896-9077-44E1-B8C5-D02FFAD7C937}" type="sibTrans" cxnId="{1A424BDD-E551-49A3-A121-43678BC61AC2}">
      <dgm:prSet/>
      <dgm:spPr/>
      <dgm:t>
        <a:bodyPr/>
        <a:lstStyle/>
        <a:p>
          <a:endParaRPr lang="en-US"/>
        </a:p>
      </dgm:t>
    </dgm:pt>
    <dgm:pt modelId="{808FED45-0C95-446A-A5F6-58175DDA2DAC}">
      <dgm:prSet/>
      <dgm:spPr>
        <a:solidFill>
          <a:schemeClr val="tx1"/>
        </a:solidFill>
      </dgm:spPr>
      <dgm:t>
        <a:bodyPr/>
        <a:lstStyle/>
        <a:p>
          <a:pPr rtl="0"/>
          <a:r>
            <a:rPr lang="en-US" b="1" dirty="0"/>
            <a:t>5</a:t>
          </a:r>
        </a:p>
        <a:p>
          <a:pPr rtl="0"/>
          <a:r>
            <a:rPr lang="en-US" b="1" dirty="0"/>
            <a:t>Click Save and Send</a:t>
          </a:r>
        </a:p>
      </dgm:t>
    </dgm:pt>
    <dgm:pt modelId="{9FFCB962-B2DB-447E-AB4D-DF01303F4FDC}" type="parTrans" cxnId="{1F3AD87C-4363-4CA9-B4C3-DC34158B92CD}">
      <dgm:prSet/>
      <dgm:spPr/>
      <dgm:t>
        <a:bodyPr/>
        <a:lstStyle/>
        <a:p>
          <a:endParaRPr lang="en-US"/>
        </a:p>
      </dgm:t>
    </dgm:pt>
    <dgm:pt modelId="{FF5FE051-44BE-4D8B-8120-AEC506C62F66}" type="sibTrans" cxnId="{1F3AD87C-4363-4CA9-B4C3-DC34158B92CD}">
      <dgm:prSet/>
      <dgm:spPr/>
      <dgm:t>
        <a:bodyPr/>
        <a:lstStyle/>
        <a:p>
          <a:endParaRPr lang="en-US"/>
        </a:p>
      </dgm:t>
    </dgm:pt>
    <dgm:pt modelId="{85FD5812-16EA-42A5-A4C9-86C09DDCC845}">
      <dgm:prSet/>
      <dgm:spPr>
        <a:solidFill>
          <a:schemeClr val="tx1"/>
        </a:solidFill>
      </dgm:spPr>
      <dgm:t>
        <a:bodyPr/>
        <a:lstStyle/>
        <a:p>
          <a:pPr rtl="0"/>
          <a:r>
            <a:rPr lang="en-US" b="1" dirty="0"/>
            <a:t>6</a:t>
          </a:r>
        </a:p>
        <a:p>
          <a:pPr rtl="0"/>
          <a:r>
            <a:rPr lang="en-US" b="1" dirty="0"/>
            <a:t>Check SES Status</a:t>
          </a:r>
        </a:p>
      </dgm:t>
    </dgm:pt>
    <dgm:pt modelId="{418124F4-5DD4-42FD-99B3-BC92AE3F8BDC}" type="parTrans" cxnId="{03AB673C-97CC-4378-AA59-64F16D2F06C6}">
      <dgm:prSet/>
      <dgm:spPr/>
      <dgm:t>
        <a:bodyPr/>
        <a:lstStyle/>
        <a:p>
          <a:endParaRPr lang="en-US"/>
        </a:p>
      </dgm:t>
    </dgm:pt>
    <dgm:pt modelId="{CDF05718-41CF-435B-AB4A-FCA26EBBDC87}" type="sibTrans" cxnId="{03AB673C-97CC-4378-AA59-64F16D2F06C6}">
      <dgm:prSet/>
      <dgm:spPr/>
      <dgm:t>
        <a:bodyPr/>
        <a:lstStyle/>
        <a:p>
          <a:endParaRPr lang="en-US"/>
        </a:p>
      </dgm:t>
    </dgm:pt>
    <dgm:pt modelId="{859FF541-DC13-41D1-A8D0-4B342DC6E411}" type="pres">
      <dgm:prSet presAssocID="{3D2707C6-91DC-4C19-8DA3-D0CE855CD572}" presName="CompostProcess" presStyleCnt="0">
        <dgm:presLayoutVars>
          <dgm:dir/>
          <dgm:resizeHandles val="exact"/>
        </dgm:presLayoutVars>
      </dgm:prSet>
      <dgm:spPr/>
    </dgm:pt>
    <dgm:pt modelId="{C73A7819-D627-4A94-A7DC-11BB18FFA547}" type="pres">
      <dgm:prSet presAssocID="{3D2707C6-91DC-4C19-8DA3-D0CE855CD572}" presName="arrow" presStyleLbl="bgShp" presStyleIdx="0" presStyleCnt="1"/>
      <dgm:spPr>
        <a:solidFill>
          <a:srgbClr val="FDA83E"/>
        </a:solidFill>
      </dgm:spPr>
    </dgm:pt>
    <dgm:pt modelId="{CC942E30-3C23-4D4B-AFCA-312C905FC418}" type="pres">
      <dgm:prSet presAssocID="{3D2707C6-91DC-4C19-8DA3-D0CE855CD572}" presName="linearProcess" presStyleCnt="0"/>
      <dgm:spPr/>
    </dgm:pt>
    <dgm:pt modelId="{ABDB5372-DC9E-4CCB-9EEC-18A4C9222877}" type="pres">
      <dgm:prSet presAssocID="{4F4FA99E-1D70-4C6E-9915-FA985137409E}" presName="textNode" presStyleLbl="node1" presStyleIdx="0" presStyleCnt="6">
        <dgm:presLayoutVars>
          <dgm:bulletEnabled val="1"/>
        </dgm:presLayoutVars>
      </dgm:prSet>
      <dgm:spPr/>
    </dgm:pt>
    <dgm:pt modelId="{126D302F-0E95-4D09-A5FC-463EE723A234}" type="pres">
      <dgm:prSet presAssocID="{918FC9B9-9E5A-4265-B678-D44531877620}" presName="sibTrans" presStyleCnt="0"/>
      <dgm:spPr/>
    </dgm:pt>
    <dgm:pt modelId="{4D8992FD-1A9A-49AF-9BF2-3299DDEBFA30}" type="pres">
      <dgm:prSet presAssocID="{F0D9B3C8-970A-4E42-8EC4-A8125C3F1B18}" presName="textNode" presStyleLbl="node1" presStyleIdx="1" presStyleCnt="6">
        <dgm:presLayoutVars>
          <dgm:bulletEnabled val="1"/>
        </dgm:presLayoutVars>
      </dgm:prSet>
      <dgm:spPr/>
    </dgm:pt>
    <dgm:pt modelId="{59D80352-443A-4803-B215-DDB193E103D2}" type="pres">
      <dgm:prSet presAssocID="{3DE769F0-A10F-436E-A48B-C7040E186DC3}" presName="sibTrans" presStyleCnt="0"/>
      <dgm:spPr/>
    </dgm:pt>
    <dgm:pt modelId="{08D315A4-429A-439D-A5F7-85D2AC437C44}" type="pres">
      <dgm:prSet presAssocID="{AEF807E8-8908-4D19-B8FB-80CD47BE2288}" presName="textNode" presStyleLbl="node1" presStyleIdx="2" presStyleCnt="6">
        <dgm:presLayoutVars>
          <dgm:bulletEnabled val="1"/>
        </dgm:presLayoutVars>
      </dgm:prSet>
      <dgm:spPr/>
    </dgm:pt>
    <dgm:pt modelId="{2259AD56-277E-49BC-91AE-E5BA08433ECA}" type="pres">
      <dgm:prSet presAssocID="{9D60ED99-7ED7-4B9C-8BCF-CD562ABD2295}" presName="sibTrans" presStyleCnt="0"/>
      <dgm:spPr/>
    </dgm:pt>
    <dgm:pt modelId="{6D146C02-4862-41B5-9D54-65E210011A00}" type="pres">
      <dgm:prSet presAssocID="{11F1A33D-DDDE-4777-AF18-70701F9E6DE0}" presName="textNode" presStyleLbl="node1" presStyleIdx="3" presStyleCnt="6">
        <dgm:presLayoutVars>
          <dgm:bulletEnabled val="1"/>
        </dgm:presLayoutVars>
      </dgm:prSet>
      <dgm:spPr/>
    </dgm:pt>
    <dgm:pt modelId="{D721B3D0-052D-465F-887A-2B264094F8F7}" type="pres">
      <dgm:prSet presAssocID="{D71C6896-9077-44E1-B8C5-D02FFAD7C937}" presName="sibTrans" presStyleCnt="0"/>
      <dgm:spPr/>
    </dgm:pt>
    <dgm:pt modelId="{FF5896CB-870B-4FD9-8D7F-A187A19EF3EE}" type="pres">
      <dgm:prSet presAssocID="{808FED45-0C95-446A-A5F6-58175DDA2DAC}" presName="textNode" presStyleLbl="node1" presStyleIdx="4" presStyleCnt="6">
        <dgm:presLayoutVars>
          <dgm:bulletEnabled val="1"/>
        </dgm:presLayoutVars>
      </dgm:prSet>
      <dgm:spPr/>
    </dgm:pt>
    <dgm:pt modelId="{97374B07-D772-4037-99C6-0C9DB2C46AA0}" type="pres">
      <dgm:prSet presAssocID="{FF5FE051-44BE-4D8B-8120-AEC506C62F66}" presName="sibTrans" presStyleCnt="0"/>
      <dgm:spPr/>
    </dgm:pt>
    <dgm:pt modelId="{F60D87BC-3AC6-41FD-ABB8-C4C2845D1151}" type="pres">
      <dgm:prSet presAssocID="{85FD5812-16EA-42A5-A4C9-86C09DDCC845}" presName="textNode" presStyleLbl="node1" presStyleIdx="5" presStyleCnt="6">
        <dgm:presLayoutVars>
          <dgm:bulletEnabled val="1"/>
        </dgm:presLayoutVars>
      </dgm:prSet>
      <dgm:spPr/>
    </dgm:pt>
  </dgm:ptLst>
  <dgm:cxnLst>
    <dgm:cxn modelId="{8864C326-11D3-446D-BEA0-81DFFEC222D4}" type="presOf" srcId="{3D2707C6-91DC-4C19-8DA3-D0CE855CD572}" destId="{859FF541-DC13-41D1-A8D0-4B342DC6E411}" srcOrd="0" destOrd="0" presId="urn:microsoft.com/office/officeart/2005/8/layout/hProcess9"/>
    <dgm:cxn modelId="{25B2B531-A7E5-49F3-BC46-9BE9E2C225B1}" srcId="{3D2707C6-91DC-4C19-8DA3-D0CE855CD572}" destId="{4F4FA99E-1D70-4C6E-9915-FA985137409E}" srcOrd="0" destOrd="0" parTransId="{55F8215F-18E4-4836-B3EA-2C61E34D1E6E}" sibTransId="{918FC9B9-9E5A-4265-B678-D44531877620}"/>
    <dgm:cxn modelId="{03AB673C-97CC-4378-AA59-64F16D2F06C6}" srcId="{3D2707C6-91DC-4C19-8DA3-D0CE855CD572}" destId="{85FD5812-16EA-42A5-A4C9-86C09DDCC845}" srcOrd="5" destOrd="0" parTransId="{418124F4-5DD4-42FD-99B3-BC92AE3F8BDC}" sibTransId="{CDF05718-41CF-435B-AB4A-FCA26EBBDC87}"/>
    <dgm:cxn modelId="{75844F5D-2C0A-49D0-87E0-D7E84FFF971A}" type="presOf" srcId="{4F4FA99E-1D70-4C6E-9915-FA985137409E}" destId="{ABDB5372-DC9E-4CCB-9EEC-18A4C9222877}" srcOrd="0" destOrd="0" presId="urn:microsoft.com/office/officeart/2005/8/layout/hProcess9"/>
    <dgm:cxn modelId="{E8DE575A-5BAD-45ED-BE49-D16FF45852F4}" type="presOf" srcId="{11F1A33D-DDDE-4777-AF18-70701F9E6DE0}" destId="{6D146C02-4862-41B5-9D54-65E210011A00}" srcOrd="0" destOrd="0" presId="urn:microsoft.com/office/officeart/2005/8/layout/hProcess9"/>
    <dgm:cxn modelId="{1F3AD87C-4363-4CA9-B4C3-DC34158B92CD}" srcId="{3D2707C6-91DC-4C19-8DA3-D0CE855CD572}" destId="{808FED45-0C95-446A-A5F6-58175DDA2DAC}" srcOrd="4" destOrd="0" parTransId="{9FFCB962-B2DB-447E-AB4D-DF01303F4FDC}" sibTransId="{FF5FE051-44BE-4D8B-8120-AEC506C62F66}"/>
    <dgm:cxn modelId="{4A0D367F-D4E1-4F6F-9698-9243B8F5E3CE}" type="presOf" srcId="{808FED45-0C95-446A-A5F6-58175DDA2DAC}" destId="{FF5896CB-870B-4FD9-8D7F-A187A19EF3EE}" srcOrd="0" destOrd="0" presId="urn:microsoft.com/office/officeart/2005/8/layout/hProcess9"/>
    <dgm:cxn modelId="{649ED784-97A8-4071-8414-06AD20E05525}" srcId="{3D2707C6-91DC-4C19-8DA3-D0CE855CD572}" destId="{AEF807E8-8908-4D19-B8FB-80CD47BE2288}" srcOrd="2" destOrd="0" parTransId="{95FD282E-5B84-434A-B6C5-928DB15EC21A}" sibTransId="{9D60ED99-7ED7-4B9C-8BCF-CD562ABD2295}"/>
    <dgm:cxn modelId="{3A5DD285-7F58-4C6E-9835-A88DB60E7BB1}" srcId="{3D2707C6-91DC-4C19-8DA3-D0CE855CD572}" destId="{F0D9B3C8-970A-4E42-8EC4-A8125C3F1B18}" srcOrd="1" destOrd="0" parTransId="{042774B6-560C-4CD6-A450-7C157CD1A095}" sibTransId="{3DE769F0-A10F-436E-A48B-C7040E186DC3}"/>
    <dgm:cxn modelId="{23B11DA5-B66D-4659-84A3-13CB261D1D61}" type="presOf" srcId="{85FD5812-16EA-42A5-A4C9-86C09DDCC845}" destId="{F60D87BC-3AC6-41FD-ABB8-C4C2845D1151}" srcOrd="0" destOrd="0" presId="urn:microsoft.com/office/officeart/2005/8/layout/hProcess9"/>
    <dgm:cxn modelId="{07FB03A7-A251-4383-8920-072282A4BBC1}" type="presOf" srcId="{F0D9B3C8-970A-4E42-8EC4-A8125C3F1B18}" destId="{4D8992FD-1A9A-49AF-9BF2-3299DDEBFA30}" srcOrd="0" destOrd="0" presId="urn:microsoft.com/office/officeart/2005/8/layout/hProcess9"/>
    <dgm:cxn modelId="{22548ACE-1015-44BD-B6A2-8F5025BAC125}" type="presOf" srcId="{AEF807E8-8908-4D19-B8FB-80CD47BE2288}" destId="{08D315A4-429A-439D-A5F7-85D2AC437C44}" srcOrd="0" destOrd="0" presId="urn:microsoft.com/office/officeart/2005/8/layout/hProcess9"/>
    <dgm:cxn modelId="{1A424BDD-E551-49A3-A121-43678BC61AC2}" srcId="{3D2707C6-91DC-4C19-8DA3-D0CE855CD572}" destId="{11F1A33D-DDDE-4777-AF18-70701F9E6DE0}" srcOrd="3" destOrd="0" parTransId="{DFE2435B-C68B-4D8C-B272-5B07CCAFA196}" sibTransId="{D71C6896-9077-44E1-B8C5-D02FFAD7C937}"/>
    <dgm:cxn modelId="{7269E9B0-379E-4E91-B370-E27F5B2DC9B0}" type="presParOf" srcId="{859FF541-DC13-41D1-A8D0-4B342DC6E411}" destId="{C73A7819-D627-4A94-A7DC-11BB18FFA547}" srcOrd="0" destOrd="0" presId="urn:microsoft.com/office/officeart/2005/8/layout/hProcess9"/>
    <dgm:cxn modelId="{AB529251-9097-400D-84CB-EAC71A555028}" type="presParOf" srcId="{859FF541-DC13-41D1-A8D0-4B342DC6E411}" destId="{CC942E30-3C23-4D4B-AFCA-312C905FC418}" srcOrd="1" destOrd="0" presId="urn:microsoft.com/office/officeart/2005/8/layout/hProcess9"/>
    <dgm:cxn modelId="{E4411E72-32E3-4C45-A56D-39FE1457FADE}" type="presParOf" srcId="{CC942E30-3C23-4D4B-AFCA-312C905FC418}" destId="{ABDB5372-DC9E-4CCB-9EEC-18A4C9222877}" srcOrd="0" destOrd="0" presId="urn:microsoft.com/office/officeart/2005/8/layout/hProcess9"/>
    <dgm:cxn modelId="{EF56222F-32C2-4C02-B963-4457EB87214D}" type="presParOf" srcId="{CC942E30-3C23-4D4B-AFCA-312C905FC418}" destId="{126D302F-0E95-4D09-A5FC-463EE723A234}" srcOrd="1" destOrd="0" presId="urn:microsoft.com/office/officeart/2005/8/layout/hProcess9"/>
    <dgm:cxn modelId="{0FABCCC1-53A9-4383-92DD-CB9E907BD945}" type="presParOf" srcId="{CC942E30-3C23-4D4B-AFCA-312C905FC418}" destId="{4D8992FD-1A9A-49AF-9BF2-3299DDEBFA30}" srcOrd="2" destOrd="0" presId="urn:microsoft.com/office/officeart/2005/8/layout/hProcess9"/>
    <dgm:cxn modelId="{58D4C670-8243-439B-8B5A-6F5288AD292B}" type="presParOf" srcId="{CC942E30-3C23-4D4B-AFCA-312C905FC418}" destId="{59D80352-443A-4803-B215-DDB193E103D2}" srcOrd="3" destOrd="0" presId="urn:microsoft.com/office/officeart/2005/8/layout/hProcess9"/>
    <dgm:cxn modelId="{008151DE-DBC8-4B8D-8BDE-45915F9AD75A}" type="presParOf" srcId="{CC942E30-3C23-4D4B-AFCA-312C905FC418}" destId="{08D315A4-429A-439D-A5F7-85D2AC437C44}" srcOrd="4" destOrd="0" presId="urn:microsoft.com/office/officeart/2005/8/layout/hProcess9"/>
    <dgm:cxn modelId="{088890C1-E601-4D60-96DD-432CB2E9E364}" type="presParOf" srcId="{CC942E30-3C23-4D4B-AFCA-312C905FC418}" destId="{2259AD56-277E-49BC-91AE-E5BA08433ECA}" srcOrd="5" destOrd="0" presId="urn:microsoft.com/office/officeart/2005/8/layout/hProcess9"/>
    <dgm:cxn modelId="{5CAF59C4-364A-41E0-A8A2-ACAA91DD2673}" type="presParOf" srcId="{CC942E30-3C23-4D4B-AFCA-312C905FC418}" destId="{6D146C02-4862-41B5-9D54-65E210011A00}" srcOrd="6" destOrd="0" presId="urn:microsoft.com/office/officeart/2005/8/layout/hProcess9"/>
    <dgm:cxn modelId="{BBD52325-F582-48D2-B110-938170542FCD}" type="presParOf" srcId="{CC942E30-3C23-4D4B-AFCA-312C905FC418}" destId="{D721B3D0-052D-465F-887A-2B264094F8F7}" srcOrd="7" destOrd="0" presId="urn:microsoft.com/office/officeart/2005/8/layout/hProcess9"/>
    <dgm:cxn modelId="{085D73AA-C73C-46A2-AD0B-ABBC214DDF65}" type="presParOf" srcId="{CC942E30-3C23-4D4B-AFCA-312C905FC418}" destId="{FF5896CB-870B-4FD9-8D7F-A187A19EF3EE}" srcOrd="8" destOrd="0" presId="urn:microsoft.com/office/officeart/2005/8/layout/hProcess9"/>
    <dgm:cxn modelId="{6553B0A8-37C6-4009-8019-9C08B66096B0}" type="presParOf" srcId="{CC942E30-3C23-4D4B-AFCA-312C905FC418}" destId="{97374B07-D772-4037-99C6-0C9DB2C46AA0}" srcOrd="9" destOrd="0" presId="urn:microsoft.com/office/officeart/2005/8/layout/hProcess9"/>
    <dgm:cxn modelId="{8DE30BB9-D881-4661-9E6F-63781992ABF4}" type="presParOf" srcId="{CC942E30-3C23-4D4B-AFCA-312C905FC418}" destId="{F60D87BC-3AC6-41FD-ABB8-C4C2845D1151}"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4AA0D5E-4121-4E2C-AFA8-A8C31475E0DF}" type="doc">
      <dgm:prSet loTypeId="urn:microsoft.com/office/officeart/2005/8/layout/process2" loCatId="process" qsTypeId="urn:microsoft.com/office/officeart/2005/8/quickstyle/simple1" qsCatId="simple" csTypeId="urn:microsoft.com/office/officeart/2005/8/colors/accent1_5" csCatId="accent1" phldr="1"/>
      <dgm:spPr/>
    </dgm:pt>
    <dgm:pt modelId="{518E6578-E682-4C59-9271-B703AB7C0C85}">
      <dgm:prSet phldrT="[Text]"/>
      <dgm:spPr>
        <a:solidFill>
          <a:schemeClr val="bg1">
            <a:alpha val="90000"/>
          </a:schemeClr>
        </a:solidFill>
        <a:ln>
          <a:solidFill>
            <a:schemeClr val="tx1"/>
          </a:solidFill>
        </a:ln>
        <a:effectLst/>
      </dgm:spPr>
      <dgm:t>
        <a:bodyPr/>
        <a:lstStyle/>
        <a:p>
          <a:r>
            <a:rPr lang="en-US" b="1" dirty="0">
              <a:solidFill>
                <a:schemeClr val="tx1"/>
              </a:solidFill>
              <a:latin typeface="+mn-lt"/>
              <a:ea typeface="SimSun" pitchFamily="2" charset="-122"/>
              <a:cs typeface="+mn-cs"/>
            </a:rPr>
            <a:t>Accept or Reject the Purchase Order</a:t>
          </a:r>
          <a:endParaRPr lang="en-US" b="1" dirty="0">
            <a:solidFill>
              <a:schemeClr val="tx1"/>
            </a:solidFill>
          </a:endParaRPr>
        </a:p>
      </dgm:t>
    </dgm:pt>
    <dgm:pt modelId="{63900708-C7D9-4295-B3F4-1FA55335D271}" type="parTrans" cxnId="{12EBE52F-9AF7-4530-97CD-47B48C660A59}">
      <dgm:prSet/>
      <dgm:spPr/>
      <dgm:t>
        <a:bodyPr/>
        <a:lstStyle/>
        <a:p>
          <a:endParaRPr lang="en-US"/>
        </a:p>
      </dgm:t>
    </dgm:pt>
    <dgm:pt modelId="{B7DC74E8-5CE3-423B-83E3-EB9EF4FFE5CC}" type="sibTrans" cxnId="{12EBE52F-9AF7-4530-97CD-47B48C660A59}">
      <dgm:prSet/>
      <dgm:spPr>
        <a:solidFill>
          <a:srgbClr val="FDA83E"/>
        </a:solidFill>
      </dgm:spPr>
      <dgm:t>
        <a:bodyPr/>
        <a:lstStyle/>
        <a:p>
          <a:endParaRPr lang="en-US"/>
        </a:p>
      </dgm:t>
    </dgm:pt>
    <dgm:pt modelId="{F1BEB0E1-40B0-41A3-AF9A-E823E267399A}">
      <dgm:prSet phldrT="[Text]"/>
      <dgm:spPr>
        <a:solidFill>
          <a:schemeClr val="bg1"/>
        </a:solidFill>
        <a:ln>
          <a:solidFill>
            <a:schemeClr val="tx1"/>
          </a:solidFill>
        </a:ln>
        <a:effectLst/>
      </dgm:spPr>
      <dgm:t>
        <a:bodyPr/>
        <a:lstStyle/>
        <a:p>
          <a:r>
            <a:rPr lang="en-US" b="1" dirty="0">
              <a:solidFill>
                <a:schemeClr val="tx1"/>
              </a:solidFill>
            </a:rPr>
            <a:t>Create Service Entry Sheet (SES)</a:t>
          </a:r>
        </a:p>
      </dgm:t>
    </dgm:pt>
    <dgm:pt modelId="{93A9DB09-AA06-44D3-82BE-740ADB3157B5}" type="parTrans" cxnId="{2D696B32-424E-45BE-A8F5-D8EA369122C0}">
      <dgm:prSet/>
      <dgm:spPr/>
      <dgm:t>
        <a:bodyPr/>
        <a:lstStyle/>
        <a:p>
          <a:endParaRPr lang="en-US"/>
        </a:p>
      </dgm:t>
    </dgm:pt>
    <dgm:pt modelId="{041F60B8-5FE2-4F6A-805A-665ECD70CB17}" type="sibTrans" cxnId="{2D696B32-424E-45BE-A8F5-D8EA369122C0}">
      <dgm:prSet/>
      <dgm:spPr>
        <a:solidFill>
          <a:srgbClr val="FDA83E"/>
        </a:solidFill>
      </dgm:spPr>
      <dgm:t>
        <a:bodyPr/>
        <a:lstStyle/>
        <a:p>
          <a:endParaRPr lang="en-US"/>
        </a:p>
      </dgm:t>
    </dgm:pt>
    <dgm:pt modelId="{6719C94B-EBB2-44A9-A354-E2981D3005AA}">
      <dgm:prSet phldrT="[Text]"/>
      <dgm:spPr>
        <a:solidFill>
          <a:schemeClr val="bg1"/>
        </a:solidFill>
        <a:ln>
          <a:solidFill>
            <a:schemeClr val="tx1"/>
          </a:solidFill>
        </a:ln>
        <a:effectLst>
          <a:glow rad="228600">
            <a:schemeClr val="accent2">
              <a:satMod val="175000"/>
              <a:alpha val="40000"/>
            </a:schemeClr>
          </a:glow>
        </a:effectLst>
      </dgm:spPr>
      <dgm:t>
        <a:bodyPr/>
        <a:lstStyle/>
        <a:p>
          <a:r>
            <a:rPr lang="en-US" b="1" dirty="0">
              <a:solidFill>
                <a:schemeClr val="tx1"/>
              </a:solidFill>
            </a:rPr>
            <a:t>Submit e-invoice</a:t>
          </a:r>
        </a:p>
      </dgm:t>
    </dgm:pt>
    <dgm:pt modelId="{5C6AD00A-7102-474D-9E3A-87AE9B3A27DF}" type="sibTrans" cxnId="{82A46A4C-B6B5-4E9B-82AD-ADFAF3D6B737}">
      <dgm:prSet/>
      <dgm:spPr/>
      <dgm:t>
        <a:bodyPr/>
        <a:lstStyle/>
        <a:p>
          <a:endParaRPr lang="en-US"/>
        </a:p>
      </dgm:t>
    </dgm:pt>
    <dgm:pt modelId="{003900EC-EFB3-4424-B80B-6522D580455D}" type="parTrans" cxnId="{82A46A4C-B6B5-4E9B-82AD-ADFAF3D6B737}">
      <dgm:prSet/>
      <dgm:spPr/>
      <dgm:t>
        <a:bodyPr/>
        <a:lstStyle/>
        <a:p>
          <a:endParaRPr lang="en-US"/>
        </a:p>
      </dgm:t>
    </dgm:pt>
    <dgm:pt modelId="{37B4FF40-1D42-40BD-94BF-C2D093B2F1ED}" type="pres">
      <dgm:prSet presAssocID="{34AA0D5E-4121-4E2C-AFA8-A8C31475E0DF}" presName="linearFlow" presStyleCnt="0">
        <dgm:presLayoutVars>
          <dgm:resizeHandles val="exact"/>
        </dgm:presLayoutVars>
      </dgm:prSet>
      <dgm:spPr/>
    </dgm:pt>
    <dgm:pt modelId="{31524042-7683-4CA3-9437-EAA1282F2938}" type="pres">
      <dgm:prSet presAssocID="{518E6578-E682-4C59-9271-B703AB7C0C85}" presName="node" presStyleLbl="node1" presStyleIdx="0" presStyleCnt="3" custScaleX="173593">
        <dgm:presLayoutVars>
          <dgm:bulletEnabled val="1"/>
        </dgm:presLayoutVars>
      </dgm:prSet>
      <dgm:spPr/>
    </dgm:pt>
    <dgm:pt modelId="{515C44FE-E79B-4693-8D84-349DFADAB21C}" type="pres">
      <dgm:prSet presAssocID="{B7DC74E8-5CE3-423B-83E3-EB9EF4FFE5CC}" presName="sibTrans" presStyleLbl="sibTrans2D1" presStyleIdx="0" presStyleCnt="2" custLinFactNeighborY="10349"/>
      <dgm:spPr/>
    </dgm:pt>
    <dgm:pt modelId="{F8BF83FF-9FE6-4F60-B60A-FC43FA6DBA79}" type="pres">
      <dgm:prSet presAssocID="{B7DC74E8-5CE3-423B-83E3-EB9EF4FFE5CC}" presName="connectorText" presStyleLbl="sibTrans2D1" presStyleIdx="0" presStyleCnt="2"/>
      <dgm:spPr/>
    </dgm:pt>
    <dgm:pt modelId="{7A88F960-DDFB-409D-A97C-A2B4787F4704}" type="pres">
      <dgm:prSet presAssocID="{F1BEB0E1-40B0-41A3-AF9A-E823E267399A}" presName="node" presStyleLbl="node1" presStyleIdx="1" presStyleCnt="3" custScaleX="173593">
        <dgm:presLayoutVars>
          <dgm:bulletEnabled val="1"/>
        </dgm:presLayoutVars>
      </dgm:prSet>
      <dgm:spPr/>
    </dgm:pt>
    <dgm:pt modelId="{B8E5E793-FB0A-4674-A0BF-C17A7E2FEE7E}" type="pres">
      <dgm:prSet presAssocID="{041F60B8-5FE2-4F6A-805A-665ECD70CB17}" presName="sibTrans" presStyleLbl="sibTrans2D1" presStyleIdx="1" presStyleCnt="2"/>
      <dgm:spPr/>
    </dgm:pt>
    <dgm:pt modelId="{952ABC75-26C9-4C5C-A80B-E963BFB0DD83}" type="pres">
      <dgm:prSet presAssocID="{041F60B8-5FE2-4F6A-805A-665ECD70CB17}" presName="connectorText" presStyleLbl="sibTrans2D1" presStyleIdx="1" presStyleCnt="2"/>
      <dgm:spPr/>
    </dgm:pt>
    <dgm:pt modelId="{73B0A65A-89C6-41F2-A84A-B21A70D9E1AB}" type="pres">
      <dgm:prSet presAssocID="{6719C94B-EBB2-44A9-A354-E2981D3005AA}" presName="node" presStyleLbl="node1" presStyleIdx="2" presStyleCnt="3" custScaleX="173593">
        <dgm:presLayoutVars>
          <dgm:bulletEnabled val="1"/>
        </dgm:presLayoutVars>
      </dgm:prSet>
      <dgm:spPr/>
    </dgm:pt>
  </dgm:ptLst>
  <dgm:cxnLst>
    <dgm:cxn modelId="{C5189D1C-2E0D-4C49-8813-A054B43FCD95}" type="presOf" srcId="{041F60B8-5FE2-4F6A-805A-665ECD70CB17}" destId="{B8E5E793-FB0A-4674-A0BF-C17A7E2FEE7E}" srcOrd="0" destOrd="0" presId="urn:microsoft.com/office/officeart/2005/8/layout/process2"/>
    <dgm:cxn modelId="{12EBE52F-9AF7-4530-97CD-47B48C660A59}" srcId="{34AA0D5E-4121-4E2C-AFA8-A8C31475E0DF}" destId="{518E6578-E682-4C59-9271-B703AB7C0C85}" srcOrd="0" destOrd="0" parTransId="{63900708-C7D9-4295-B3F4-1FA55335D271}" sibTransId="{B7DC74E8-5CE3-423B-83E3-EB9EF4FFE5CC}"/>
    <dgm:cxn modelId="{2D696B32-424E-45BE-A8F5-D8EA369122C0}" srcId="{34AA0D5E-4121-4E2C-AFA8-A8C31475E0DF}" destId="{F1BEB0E1-40B0-41A3-AF9A-E823E267399A}" srcOrd="1" destOrd="0" parTransId="{93A9DB09-AA06-44D3-82BE-740ADB3157B5}" sibTransId="{041F60B8-5FE2-4F6A-805A-665ECD70CB17}"/>
    <dgm:cxn modelId="{1B9ADF67-4840-4F2F-8666-D674EEDB4330}" type="presOf" srcId="{B7DC74E8-5CE3-423B-83E3-EB9EF4FFE5CC}" destId="{515C44FE-E79B-4693-8D84-349DFADAB21C}" srcOrd="0" destOrd="0" presId="urn:microsoft.com/office/officeart/2005/8/layout/process2"/>
    <dgm:cxn modelId="{B79E7F68-034A-471C-BC31-D57BFA9639FD}" type="presOf" srcId="{518E6578-E682-4C59-9271-B703AB7C0C85}" destId="{31524042-7683-4CA3-9437-EAA1282F2938}" srcOrd="0" destOrd="0" presId="urn:microsoft.com/office/officeart/2005/8/layout/process2"/>
    <dgm:cxn modelId="{82A46A4C-B6B5-4E9B-82AD-ADFAF3D6B737}" srcId="{34AA0D5E-4121-4E2C-AFA8-A8C31475E0DF}" destId="{6719C94B-EBB2-44A9-A354-E2981D3005AA}" srcOrd="2" destOrd="0" parTransId="{003900EC-EFB3-4424-B80B-6522D580455D}" sibTransId="{5C6AD00A-7102-474D-9E3A-87AE9B3A27DF}"/>
    <dgm:cxn modelId="{A2B4C0A5-14C0-45E4-83EC-35C6E0A4E97D}" type="presOf" srcId="{34AA0D5E-4121-4E2C-AFA8-A8C31475E0DF}" destId="{37B4FF40-1D42-40BD-94BF-C2D093B2F1ED}" srcOrd="0" destOrd="0" presId="urn:microsoft.com/office/officeart/2005/8/layout/process2"/>
    <dgm:cxn modelId="{21BBC6B7-B1EB-4426-86EB-FAFA1504C93E}" type="presOf" srcId="{041F60B8-5FE2-4F6A-805A-665ECD70CB17}" destId="{952ABC75-26C9-4C5C-A80B-E963BFB0DD83}" srcOrd="1" destOrd="0" presId="urn:microsoft.com/office/officeart/2005/8/layout/process2"/>
    <dgm:cxn modelId="{7F6DD6BE-EF4C-41C5-923A-D8710C31E42D}" type="presOf" srcId="{F1BEB0E1-40B0-41A3-AF9A-E823E267399A}" destId="{7A88F960-DDFB-409D-A97C-A2B4787F4704}" srcOrd="0" destOrd="0" presId="urn:microsoft.com/office/officeart/2005/8/layout/process2"/>
    <dgm:cxn modelId="{C1BAAADF-15C6-48B0-A5E2-DE65CD017C35}" type="presOf" srcId="{6719C94B-EBB2-44A9-A354-E2981D3005AA}" destId="{73B0A65A-89C6-41F2-A84A-B21A70D9E1AB}" srcOrd="0" destOrd="0" presId="urn:microsoft.com/office/officeart/2005/8/layout/process2"/>
    <dgm:cxn modelId="{84FF89FF-4754-47DD-B262-2449E3ED3614}" type="presOf" srcId="{B7DC74E8-5CE3-423B-83E3-EB9EF4FFE5CC}" destId="{F8BF83FF-9FE6-4F60-B60A-FC43FA6DBA79}" srcOrd="1" destOrd="0" presId="urn:microsoft.com/office/officeart/2005/8/layout/process2"/>
    <dgm:cxn modelId="{7B2232C4-A73B-4847-8465-920D7EDB4284}" type="presParOf" srcId="{37B4FF40-1D42-40BD-94BF-C2D093B2F1ED}" destId="{31524042-7683-4CA3-9437-EAA1282F2938}" srcOrd="0" destOrd="0" presId="urn:microsoft.com/office/officeart/2005/8/layout/process2"/>
    <dgm:cxn modelId="{76F39899-5150-43E0-8BD6-81095B0F8CFC}" type="presParOf" srcId="{37B4FF40-1D42-40BD-94BF-C2D093B2F1ED}" destId="{515C44FE-E79B-4693-8D84-349DFADAB21C}" srcOrd="1" destOrd="0" presId="urn:microsoft.com/office/officeart/2005/8/layout/process2"/>
    <dgm:cxn modelId="{EA287914-C1AE-4299-8F71-48E303A3ED6B}" type="presParOf" srcId="{515C44FE-E79B-4693-8D84-349DFADAB21C}" destId="{F8BF83FF-9FE6-4F60-B60A-FC43FA6DBA79}" srcOrd="0" destOrd="0" presId="urn:microsoft.com/office/officeart/2005/8/layout/process2"/>
    <dgm:cxn modelId="{57AF57BF-1420-407B-9105-AAF5C8BA0E67}" type="presParOf" srcId="{37B4FF40-1D42-40BD-94BF-C2D093B2F1ED}" destId="{7A88F960-DDFB-409D-A97C-A2B4787F4704}" srcOrd="2" destOrd="0" presId="urn:microsoft.com/office/officeart/2005/8/layout/process2"/>
    <dgm:cxn modelId="{BFD53CD3-2D3A-4B97-99E2-12BF0355A159}" type="presParOf" srcId="{37B4FF40-1D42-40BD-94BF-C2D093B2F1ED}" destId="{B8E5E793-FB0A-4674-A0BF-C17A7E2FEE7E}" srcOrd="3" destOrd="0" presId="urn:microsoft.com/office/officeart/2005/8/layout/process2"/>
    <dgm:cxn modelId="{93FA992E-4235-400B-9306-722B69C685BF}" type="presParOf" srcId="{B8E5E793-FB0A-4674-A0BF-C17A7E2FEE7E}" destId="{952ABC75-26C9-4C5C-A80B-E963BFB0DD83}" srcOrd="0" destOrd="0" presId="urn:microsoft.com/office/officeart/2005/8/layout/process2"/>
    <dgm:cxn modelId="{FA603AD7-C75A-4C3D-93A4-4F13B0D9AD81}" type="presParOf" srcId="{37B4FF40-1D42-40BD-94BF-C2D093B2F1ED}" destId="{73B0A65A-89C6-41F2-A84A-B21A70D9E1AB}" srcOrd="4" destOrd="0" presId="urn:microsoft.com/office/officeart/2005/8/layout/process2"/>
  </dgm:cxnLst>
  <dgm:bg>
    <a:effectLst>
      <a:glow rad="139700">
        <a:schemeClr val="accent1">
          <a:satMod val="175000"/>
          <a:alpha val="40000"/>
        </a:schemeClr>
      </a:glo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550491D-5B1F-403E-8D69-F71F92FF73AB}" type="doc">
      <dgm:prSet loTypeId="urn:microsoft.com/office/officeart/2005/8/layout/hProcess9" loCatId="process" qsTypeId="urn:microsoft.com/office/officeart/2005/8/quickstyle/simple1" qsCatId="simple" csTypeId="urn:microsoft.com/office/officeart/2005/8/colors/accent1_5" csCatId="accent1" phldr="1"/>
      <dgm:spPr/>
      <dgm:t>
        <a:bodyPr/>
        <a:lstStyle/>
        <a:p>
          <a:endParaRPr lang="en-US"/>
        </a:p>
      </dgm:t>
    </dgm:pt>
    <dgm:pt modelId="{D4352824-9BBA-4A0B-8F31-DBEC90BE23AA}">
      <dgm:prSet/>
      <dgm:spPr>
        <a:solidFill>
          <a:schemeClr val="tx1"/>
        </a:solidFill>
      </dgm:spPr>
      <dgm:t>
        <a:bodyPr/>
        <a:lstStyle/>
        <a:p>
          <a:pPr rtl="0"/>
          <a:r>
            <a:rPr lang="en-US" b="1" dirty="0"/>
            <a:t>1</a:t>
          </a:r>
        </a:p>
        <a:p>
          <a:pPr rtl="0"/>
          <a:r>
            <a:rPr lang="en-US" b="1" dirty="0"/>
            <a:t>Open Approved SES</a:t>
          </a:r>
        </a:p>
      </dgm:t>
    </dgm:pt>
    <dgm:pt modelId="{A7160D61-11DE-4064-9AC7-C18AF3E03A98}" type="parTrans" cxnId="{5E6CB403-1C89-4676-A46C-8F92922CD794}">
      <dgm:prSet/>
      <dgm:spPr/>
      <dgm:t>
        <a:bodyPr/>
        <a:lstStyle/>
        <a:p>
          <a:endParaRPr lang="en-US"/>
        </a:p>
      </dgm:t>
    </dgm:pt>
    <dgm:pt modelId="{65F7AC88-7DC7-448E-A996-AF24CC9EC345}" type="sibTrans" cxnId="{5E6CB403-1C89-4676-A46C-8F92922CD794}">
      <dgm:prSet/>
      <dgm:spPr/>
      <dgm:t>
        <a:bodyPr/>
        <a:lstStyle/>
        <a:p>
          <a:endParaRPr lang="en-US"/>
        </a:p>
      </dgm:t>
    </dgm:pt>
    <dgm:pt modelId="{7FC2DF08-A648-469B-9706-1D9B99B92AAE}">
      <dgm:prSet/>
      <dgm:spPr>
        <a:solidFill>
          <a:schemeClr val="tx1"/>
        </a:solidFill>
      </dgm:spPr>
      <dgm:t>
        <a:bodyPr/>
        <a:lstStyle/>
        <a:p>
          <a:pPr rtl="0"/>
          <a:r>
            <a:rPr lang="en-US" b="1" dirty="0"/>
            <a:t>2</a:t>
          </a:r>
        </a:p>
        <a:p>
          <a:pPr rtl="0"/>
          <a:r>
            <a:rPr lang="en-US" b="1" dirty="0"/>
            <a:t>Enter Invoice Number</a:t>
          </a:r>
        </a:p>
      </dgm:t>
    </dgm:pt>
    <dgm:pt modelId="{54D219FC-8A17-4C0E-ADFC-BC38310CAFE9}" type="parTrans" cxnId="{790D43E6-8BF4-4C6E-9B26-40D0845AE165}">
      <dgm:prSet/>
      <dgm:spPr/>
      <dgm:t>
        <a:bodyPr/>
        <a:lstStyle/>
        <a:p>
          <a:endParaRPr lang="en-US"/>
        </a:p>
      </dgm:t>
    </dgm:pt>
    <dgm:pt modelId="{72115DD7-7F9D-4C88-9AAC-383526488455}" type="sibTrans" cxnId="{790D43E6-8BF4-4C6E-9B26-40D0845AE165}">
      <dgm:prSet/>
      <dgm:spPr/>
      <dgm:t>
        <a:bodyPr/>
        <a:lstStyle/>
        <a:p>
          <a:endParaRPr lang="en-US"/>
        </a:p>
      </dgm:t>
    </dgm:pt>
    <dgm:pt modelId="{25DA49D2-A47B-4353-93CA-995D2C316969}">
      <dgm:prSet/>
      <dgm:spPr>
        <a:solidFill>
          <a:schemeClr val="tx1"/>
        </a:solidFill>
      </dgm:spPr>
      <dgm:t>
        <a:bodyPr/>
        <a:lstStyle/>
        <a:p>
          <a:pPr rtl="0"/>
          <a:r>
            <a:rPr lang="en-US" b="1" dirty="0"/>
            <a:t>3</a:t>
          </a:r>
        </a:p>
        <a:p>
          <a:pPr rtl="0"/>
          <a:r>
            <a:rPr lang="en-US" b="1" dirty="0"/>
            <a:t>Attach invoice copy</a:t>
          </a:r>
        </a:p>
      </dgm:t>
    </dgm:pt>
    <dgm:pt modelId="{07F9FFA5-B627-4F23-BF68-E21562D33629}" type="parTrans" cxnId="{2979CBBB-60E4-498C-8EC1-BAD81ECC13E2}">
      <dgm:prSet/>
      <dgm:spPr/>
      <dgm:t>
        <a:bodyPr/>
        <a:lstStyle/>
        <a:p>
          <a:endParaRPr lang="en-US"/>
        </a:p>
      </dgm:t>
    </dgm:pt>
    <dgm:pt modelId="{861106DA-C7EA-4BAE-9643-A4175F239995}" type="sibTrans" cxnId="{2979CBBB-60E4-498C-8EC1-BAD81ECC13E2}">
      <dgm:prSet/>
      <dgm:spPr/>
      <dgm:t>
        <a:bodyPr/>
        <a:lstStyle/>
        <a:p>
          <a:endParaRPr lang="en-US"/>
        </a:p>
      </dgm:t>
    </dgm:pt>
    <dgm:pt modelId="{2A4B10C1-63C0-4CA2-8D2A-451886E46046}">
      <dgm:prSet/>
      <dgm:spPr>
        <a:solidFill>
          <a:schemeClr val="tx1"/>
        </a:solidFill>
      </dgm:spPr>
      <dgm:t>
        <a:bodyPr/>
        <a:lstStyle/>
        <a:p>
          <a:pPr rtl="0"/>
          <a:r>
            <a:rPr lang="en-US" b="1" dirty="0"/>
            <a:t>4</a:t>
          </a:r>
        </a:p>
        <a:p>
          <a:pPr rtl="0"/>
          <a:r>
            <a:rPr lang="en-US" b="1" dirty="0"/>
            <a:t>Click Save and Send</a:t>
          </a:r>
        </a:p>
      </dgm:t>
    </dgm:pt>
    <dgm:pt modelId="{765F6DD4-EB74-46AF-840C-8DD3EE86F083}" type="parTrans" cxnId="{8DA0A73E-5954-446E-B4E6-5D4F19BDE596}">
      <dgm:prSet/>
      <dgm:spPr/>
      <dgm:t>
        <a:bodyPr/>
        <a:lstStyle/>
        <a:p>
          <a:endParaRPr lang="en-US"/>
        </a:p>
      </dgm:t>
    </dgm:pt>
    <dgm:pt modelId="{9DAA6FF6-1834-4F7F-B5D4-F0F5FE4A3FB3}" type="sibTrans" cxnId="{8DA0A73E-5954-446E-B4E6-5D4F19BDE596}">
      <dgm:prSet/>
      <dgm:spPr/>
      <dgm:t>
        <a:bodyPr/>
        <a:lstStyle/>
        <a:p>
          <a:endParaRPr lang="en-US"/>
        </a:p>
      </dgm:t>
    </dgm:pt>
    <dgm:pt modelId="{0686C23C-0E3F-472E-A9B9-853E460B21D7}">
      <dgm:prSet/>
      <dgm:spPr>
        <a:solidFill>
          <a:schemeClr val="tx1"/>
        </a:solidFill>
      </dgm:spPr>
      <dgm:t>
        <a:bodyPr/>
        <a:lstStyle/>
        <a:p>
          <a:pPr rtl="0"/>
          <a:r>
            <a:rPr lang="en-US" b="1" dirty="0"/>
            <a:t>5</a:t>
          </a:r>
        </a:p>
        <a:p>
          <a:pPr rtl="0"/>
          <a:r>
            <a:rPr lang="en-US" b="1" dirty="0"/>
            <a:t>Check Invoice Status</a:t>
          </a:r>
        </a:p>
      </dgm:t>
    </dgm:pt>
    <dgm:pt modelId="{B787A60E-B7C2-45F2-99F4-015B642C2621}" type="parTrans" cxnId="{C05A0531-6EB5-48CA-B827-98783D478A1A}">
      <dgm:prSet/>
      <dgm:spPr/>
      <dgm:t>
        <a:bodyPr/>
        <a:lstStyle/>
        <a:p>
          <a:endParaRPr lang="en-US"/>
        </a:p>
      </dgm:t>
    </dgm:pt>
    <dgm:pt modelId="{3FE3F9FD-0D5E-4FD0-B27B-0A9FA31DEBDF}" type="sibTrans" cxnId="{C05A0531-6EB5-48CA-B827-98783D478A1A}">
      <dgm:prSet/>
      <dgm:spPr/>
      <dgm:t>
        <a:bodyPr/>
        <a:lstStyle/>
        <a:p>
          <a:endParaRPr lang="en-US"/>
        </a:p>
      </dgm:t>
    </dgm:pt>
    <dgm:pt modelId="{38C4390F-AE1F-4081-AB18-5EAD16149108}" type="pres">
      <dgm:prSet presAssocID="{D550491D-5B1F-403E-8D69-F71F92FF73AB}" presName="CompostProcess" presStyleCnt="0">
        <dgm:presLayoutVars>
          <dgm:dir/>
          <dgm:resizeHandles val="exact"/>
        </dgm:presLayoutVars>
      </dgm:prSet>
      <dgm:spPr/>
    </dgm:pt>
    <dgm:pt modelId="{A6993766-AFB3-424E-9A70-608F203EAFE9}" type="pres">
      <dgm:prSet presAssocID="{D550491D-5B1F-403E-8D69-F71F92FF73AB}" presName="arrow" presStyleLbl="bgShp" presStyleIdx="0" presStyleCnt="1"/>
      <dgm:spPr>
        <a:solidFill>
          <a:srgbClr val="FDA83E"/>
        </a:solidFill>
      </dgm:spPr>
    </dgm:pt>
    <dgm:pt modelId="{58F19D4A-0C5C-41A7-99B8-4815B6B4E59F}" type="pres">
      <dgm:prSet presAssocID="{D550491D-5B1F-403E-8D69-F71F92FF73AB}" presName="linearProcess" presStyleCnt="0"/>
      <dgm:spPr/>
    </dgm:pt>
    <dgm:pt modelId="{07F63122-7FFB-459D-97F6-B88D1168F2E1}" type="pres">
      <dgm:prSet presAssocID="{D4352824-9BBA-4A0B-8F31-DBEC90BE23AA}" presName="textNode" presStyleLbl="node1" presStyleIdx="0" presStyleCnt="5">
        <dgm:presLayoutVars>
          <dgm:bulletEnabled val="1"/>
        </dgm:presLayoutVars>
      </dgm:prSet>
      <dgm:spPr/>
    </dgm:pt>
    <dgm:pt modelId="{6515DBAE-EB45-4220-869C-1D9001188849}" type="pres">
      <dgm:prSet presAssocID="{65F7AC88-7DC7-448E-A996-AF24CC9EC345}" presName="sibTrans" presStyleCnt="0"/>
      <dgm:spPr/>
    </dgm:pt>
    <dgm:pt modelId="{C258C1D5-BE72-4C84-AFFA-2598868C16EE}" type="pres">
      <dgm:prSet presAssocID="{7FC2DF08-A648-469B-9706-1D9B99B92AAE}" presName="textNode" presStyleLbl="node1" presStyleIdx="1" presStyleCnt="5">
        <dgm:presLayoutVars>
          <dgm:bulletEnabled val="1"/>
        </dgm:presLayoutVars>
      </dgm:prSet>
      <dgm:spPr/>
    </dgm:pt>
    <dgm:pt modelId="{7F777563-854C-4979-B3A0-066156FE0AEF}" type="pres">
      <dgm:prSet presAssocID="{72115DD7-7F9D-4C88-9AAC-383526488455}" presName="sibTrans" presStyleCnt="0"/>
      <dgm:spPr/>
    </dgm:pt>
    <dgm:pt modelId="{52A81F43-1A93-4561-A7FB-A6699A8BA18A}" type="pres">
      <dgm:prSet presAssocID="{25DA49D2-A47B-4353-93CA-995D2C316969}" presName="textNode" presStyleLbl="node1" presStyleIdx="2" presStyleCnt="5">
        <dgm:presLayoutVars>
          <dgm:bulletEnabled val="1"/>
        </dgm:presLayoutVars>
      </dgm:prSet>
      <dgm:spPr/>
    </dgm:pt>
    <dgm:pt modelId="{BA000C5F-34C9-41B4-83B2-9C80D8459377}" type="pres">
      <dgm:prSet presAssocID="{861106DA-C7EA-4BAE-9643-A4175F239995}" presName="sibTrans" presStyleCnt="0"/>
      <dgm:spPr/>
    </dgm:pt>
    <dgm:pt modelId="{66567EEC-98F2-4C3A-A9F6-3A7F7238931B}" type="pres">
      <dgm:prSet presAssocID="{2A4B10C1-63C0-4CA2-8D2A-451886E46046}" presName="textNode" presStyleLbl="node1" presStyleIdx="3" presStyleCnt="5">
        <dgm:presLayoutVars>
          <dgm:bulletEnabled val="1"/>
        </dgm:presLayoutVars>
      </dgm:prSet>
      <dgm:spPr/>
    </dgm:pt>
    <dgm:pt modelId="{76943FA7-B4B5-4148-AA7E-FE823E932E2D}" type="pres">
      <dgm:prSet presAssocID="{9DAA6FF6-1834-4F7F-B5D4-F0F5FE4A3FB3}" presName="sibTrans" presStyleCnt="0"/>
      <dgm:spPr/>
    </dgm:pt>
    <dgm:pt modelId="{07B00792-BA59-4D47-8F13-40C65D599034}" type="pres">
      <dgm:prSet presAssocID="{0686C23C-0E3F-472E-A9B9-853E460B21D7}" presName="textNode" presStyleLbl="node1" presStyleIdx="4" presStyleCnt="5">
        <dgm:presLayoutVars>
          <dgm:bulletEnabled val="1"/>
        </dgm:presLayoutVars>
      </dgm:prSet>
      <dgm:spPr/>
    </dgm:pt>
  </dgm:ptLst>
  <dgm:cxnLst>
    <dgm:cxn modelId="{5E6CB403-1C89-4676-A46C-8F92922CD794}" srcId="{D550491D-5B1F-403E-8D69-F71F92FF73AB}" destId="{D4352824-9BBA-4A0B-8F31-DBEC90BE23AA}" srcOrd="0" destOrd="0" parTransId="{A7160D61-11DE-4064-9AC7-C18AF3E03A98}" sibTransId="{65F7AC88-7DC7-448E-A996-AF24CC9EC345}"/>
    <dgm:cxn modelId="{37B7CB2F-9124-418D-9D2A-5A19568EC66F}" type="presOf" srcId="{D550491D-5B1F-403E-8D69-F71F92FF73AB}" destId="{38C4390F-AE1F-4081-AB18-5EAD16149108}" srcOrd="0" destOrd="0" presId="urn:microsoft.com/office/officeart/2005/8/layout/hProcess9"/>
    <dgm:cxn modelId="{C05A0531-6EB5-48CA-B827-98783D478A1A}" srcId="{D550491D-5B1F-403E-8D69-F71F92FF73AB}" destId="{0686C23C-0E3F-472E-A9B9-853E460B21D7}" srcOrd="4" destOrd="0" parTransId="{B787A60E-B7C2-45F2-99F4-015B642C2621}" sibTransId="{3FE3F9FD-0D5E-4FD0-B27B-0A9FA31DEBDF}"/>
    <dgm:cxn modelId="{8DA0A73E-5954-446E-B4E6-5D4F19BDE596}" srcId="{D550491D-5B1F-403E-8D69-F71F92FF73AB}" destId="{2A4B10C1-63C0-4CA2-8D2A-451886E46046}" srcOrd="3" destOrd="0" parTransId="{765F6DD4-EB74-46AF-840C-8DD3EE86F083}" sibTransId="{9DAA6FF6-1834-4F7F-B5D4-F0F5FE4A3FB3}"/>
    <dgm:cxn modelId="{FE81165E-1562-4730-9173-6574771F7EAE}" type="presOf" srcId="{0686C23C-0E3F-472E-A9B9-853E460B21D7}" destId="{07B00792-BA59-4D47-8F13-40C65D599034}" srcOrd="0" destOrd="0" presId="urn:microsoft.com/office/officeart/2005/8/layout/hProcess9"/>
    <dgm:cxn modelId="{6103386D-D805-4FBF-84EC-7EE9DCD64D09}" type="presOf" srcId="{25DA49D2-A47B-4353-93CA-995D2C316969}" destId="{52A81F43-1A93-4561-A7FB-A6699A8BA18A}" srcOrd="0" destOrd="0" presId="urn:microsoft.com/office/officeart/2005/8/layout/hProcess9"/>
    <dgm:cxn modelId="{B0DB935A-B4B5-4906-8372-62A7FD936E6F}" type="presOf" srcId="{7FC2DF08-A648-469B-9706-1D9B99B92AAE}" destId="{C258C1D5-BE72-4C84-AFFA-2598868C16EE}" srcOrd="0" destOrd="0" presId="urn:microsoft.com/office/officeart/2005/8/layout/hProcess9"/>
    <dgm:cxn modelId="{F720E793-A5C8-431D-AFB1-0586C2FB6B31}" type="presOf" srcId="{2A4B10C1-63C0-4CA2-8D2A-451886E46046}" destId="{66567EEC-98F2-4C3A-A9F6-3A7F7238931B}" srcOrd="0" destOrd="0" presId="urn:microsoft.com/office/officeart/2005/8/layout/hProcess9"/>
    <dgm:cxn modelId="{2979CBBB-60E4-498C-8EC1-BAD81ECC13E2}" srcId="{D550491D-5B1F-403E-8D69-F71F92FF73AB}" destId="{25DA49D2-A47B-4353-93CA-995D2C316969}" srcOrd="2" destOrd="0" parTransId="{07F9FFA5-B627-4F23-BF68-E21562D33629}" sibTransId="{861106DA-C7EA-4BAE-9643-A4175F239995}"/>
    <dgm:cxn modelId="{790D43E6-8BF4-4C6E-9B26-40D0845AE165}" srcId="{D550491D-5B1F-403E-8D69-F71F92FF73AB}" destId="{7FC2DF08-A648-469B-9706-1D9B99B92AAE}" srcOrd="1" destOrd="0" parTransId="{54D219FC-8A17-4C0E-ADFC-BC38310CAFE9}" sibTransId="{72115DD7-7F9D-4C88-9AAC-383526488455}"/>
    <dgm:cxn modelId="{DA55F8ED-EB09-48CF-8BFD-85814F157138}" type="presOf" srcId="{D4352824-9BBA-4A0B-8F31-DBEC90BE23AA}" destId="{07F63122-7FFB-459D-97F6-B88D1168F2E1}" srcOrd="0" destOrd="0" presId="urn:microsoft.com/office/officeart/2005/8/layout/hProcess9"/>
    <dgm:cxn modelId="{FAE9F410-56DF-4E10-928D-70B200B8A878}" type="presParOf" srcId="{38C4390F-AE1F-4081-AB18-5EAD16149108}" destId="{A6993766-AFB3-424E-9A70-608F203EAFE9}" srcOrd="0" destOrd="0" presId="urn:microsoft.com/office/officeart/2005/8/layout/hProcess9"/>
    <dgm:cxn modelId="{E5C6939F-F71F-445C-A5F4-0CBACA0567A7}" type="presParOf" srcId="{38C4390F-AE1F-4081-AB18-5EAD16149108}" destId="{58F19D4A-0C5C-41A7-99B8-4815B6B4E59F}" srcOrd="1" destOrd="0" presId="urn:microsoft.com/office/officeart/2005/8/layout/hProcess9"/>
    <dgm:cxn modelId="{58A061CF-184A-4F4A-B6E0-0C6CD25D687E}" type="presParOf" srcId="{58F19D4A-0C5C-41A7-99B8-4815B6B4E59F}" destId="{07F63122-7FFB-459D-97F6-B88D1168F2E1}" srcOrd="0" destOrd="0" presId="urn:microsoft.com/office/officeart/2005/8/layout/hProcess9"/>
    <dgm:cxn modelId="{23E54D27-21F0-495B-8C9C-9D7BBB65BAC8}" type="presParOf" srcId="{58F19D4A-0C5C-41A7-99B8-4815B6B4E59F}" destId="{6515DBAE-EB45-4220-869C-1D9001188849}" srcOrd="1" destOrd="0" presId="urn:microsoft.com/office/officeart/2005/8/layout/hProcess9"/>
    <dgm:cxn modelId="{34B269A1-3D73-44C0-B853-A201974C3495}" type="presParOf" srcId="{58F19D4A-0C5C-41A7-99B8-4815B6B4E59F}" destId="{C258C1D5-BE72-4C84-AFFA-2598868C16EE}" srcOrd="2" destOrd="0" presId="urn:microsoft.com/office/officeart/2005/8/layout/hProcess9"/>
    <dgm:cxn modelId="{4A742843-7167-4AB5-8066-9692A7F02E5D}" type="presParOf" srcId="{58F19D4A-0C5C-41A7-99B8-4815B6B4E59F}" destId="{7F777563-854C-4979-B3A0-066156FE0AEF}" srcOrd="3" destOrd="0" presId="urn:microsoft.com/office/officeart/2005/8/layout/hProcess9"/>
    <dgm:cxn modelId="{04C8C486-BD3A-425D-97CD-C6A1D4DAF314}" type="presParOf" srcId="{58F19D4A-0C5C-41A7-99B8-4815B6B4E59F}" destId="{52A81F43-1A93-4561-A7FB-A6699A8BA18A}" srcOrd="4" destOrd="0" presId="urn:microsoft.com/office/officeart/2005/8/layout/hProcess9"/>
    <dgm:cxn modelId="{614A24EF-CA23-48CB-845F-57E2A91F842F}" type="presParOf" srcId="{58F19D4A-0C5C-41A7-99B8-4815B6B4E59F}" destId="{BA000C5F-34C9-41B4-83B2-9C80D8459377}" srcOrd="5" destOrd="0" presId="urn:microsoft.com/office/officeart/2005/8/layout/hProcess9"/>
    <dgm:cxn modelId="{34151422-C10D-4CDA-AA0F-2EB79A9BE546}" type="presParOf" srcId="{58F19D4A-0C5C-41A7-99B8-4815B6B4E59F}" destId="{66567EEC-98F2-4C3A-A9F6-3A7F7238931B}" srcOrd="6" destOrd="0" presId="urn:microsoft.com/office/officeart/2005/8/layout/hProcess9"/>
    <dgm:cxn modelId="{821921BE-6442-404A-B28E-A64CD1955236}" type="presParOf" srcId="{58F19D4A-0C5C-41A7-99B8-4815B6B4E59F}" destId="{76943FA7-B4B5-4148-AA7E-FE823E932E2D}" srcOrd="7" destOrd="0" presId="urn:microsoft.com/office/officeart/2005/8/layout/hProcess9"/>
    <dgm:cxn modelId="{2D7E7C7D-9F9F-469E-A213-7C6243ADE64A}" type="presParOf" srcId="{58F19D4A-0C5C-41A7-99B8-4815B6B4E59F}" destId="{07B00792-BA59-4D47-8F13-40C65D599034}"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CEB480-8AAE-4DB5-8453-86FF707AB0E0}">
      <dsp:nvSpPr>
        <dsp:cNvPr id="0" name=""/>
        <dsp:cNvSpPr/>
      </dsp:nvSpPr>
      <dsp:spPr>
        <a:xfrm rot="16200000">
          <a:off x="-885133" y="886035"/>
          <a:ext cx="4117975" cy="2345903"/>
        </a:xfrm>
        <a:prstGeom prst="flowChartManualOperation">
          <a:avLst/>
        </a:prstGeom>
        <a:solidFill>
          <a:schemeClr val="tx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rtl="0">
            <a:lnSpc>
              <a:spcPct val="90000"/>
            </a:lnSpc>
            <a:spcBef>
              <a:spcPct val="0"/>
            </a:spcBef>
            <a:spcAft>
              <a:spcPct val="35000"/>
            </a:spcAft>
            <a:buNone/>
          </a:pPr>
          <a:r>
            <a:rPr lang="en-US" sz="1800" kern="1200" dirty="0">
              <a:latin typeface="+mn-lt"/>
            </a:rPr>
            <a:t>This session will cover some features and functionalities of the Order Management system for a standard Services Procurement cycle</a:t>
          </a:r>
        </a:p>
      </dsp:txBody>
      <dsp:txXfrm rot="5400000">
        <a:off x="903" y="823594"/>
        <a:ext cx="2345903" cy="2470785"/>
      </dsp:txXfrm>
    </dsp:sp>
    <dsp:sp modelId="{0EDD4119-1CB4-46A8-A349-B560F04487E9}">
      <dsp:nvSpPr>
        <dsp:cNvPr id="0" name=""/>
        <dsp:cNvSpPr/>
      </dsp:nvSpPr>
      <dsp:spPr>
        <a:xfrm rot="16200000">
          <a:off x="1636712" y="886035"/>
          <a:ext cx="4117975" cy="2345903"/>
        </a:xfrm>
        <a:prstGeom prst="flowChartManualOperation">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rtl="0">
            <a:lnSpc>
              <a:spcPct val="90000"/>
            </a:lnSpc>
            <a:spcBef>
              <a:spcPct val="0"/>
            </a:spcBef>
            <a:spcAft>
              <a:spcPct val="35000"/>
            </a:spcAft>
            <a:buNone/>
          </a:pPr>
          <a:r>
            <a:rPr lang="en-US" sz="1800" kern="1200" dirty="0">
              <a:latin typeface="+mn-lt"/>
            </a:rPr>
            <a:t>It will provide you with step-by-step instructions on processing Purchase Orders, Service Entry Sheets and Invoices</a:t>
          </a:r>
        </a:p>
      </dsp:txBody>
      <dsp:txXfrm rot="5400000">
        <a:off x="2522748" y="823594"/>
        <a:ext cx="2345903" cy="2470785"/>
      </dsp:txXfrm>
    </dsp:sp>
    <dsp:sp modelId="{35FECDEB-DCC4-4913-8192-A9D27AF4675C}">
      <dsp:nvSpPr>
        <dsp:cNvPr id="0" name=""/>
        <dsp:cNvSpPr/>
      </dsp:nvSpPr>
      <dsp:spPr>
        <a:xfrm rot="16200000">
          <a:off x="4158558" y="886035"/>
          <a:ext cx="4117975" cy="2345903"/>
        </a:xfrm>
        <a:prstGeom prst="flowChartManualOperation">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rtl="0">
            <a:lnSpc>
              <a:spcPct val="90000"/>
            </a:lnSpc>
            <a:spcBef>
              <a:spcPct val="0"/>
            </a:spcBef>
            <a:spcAft>
              <a:spcPct val="35000"/>
            </a:spcAft>
            <a:buNone/>
          </a:pPr>
          <a:r>
            <a:rPr lang="en-US" sz="1800" kern="1200" dirty="0">
              <a:solidFill>
                <a:schemeClr val="tx1"/>
              </a:solidFill>
              <a:latin typeface="+mn-lt"/>
            </a:rPr>
            <a:t>At the end of this Training tutorial, you will be able to retrieve, review, and respond to Purchase Orders via the Order Management tool. </a:t>
          </a:r>
        </a:p>
      </dsp:txBody>
      <dsp:txXfrm rot="5400000">
        <a:off x="5044594" y="823594"/>
        <a:ext cx="2345903" cy="24707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FFE81-BC2E-4523-BFCE-48AC45AAE2EA}">
      <dsp:nvSpPr>
        <dsp:cNvPr id="0" name=""/>
        <dsp:cNvSpPr/>
      </dsp:nvSpPr>
      <dsp:spPr>
        <a:xfrm>
          <a:off x="2200" y="0"/>
          <a:ext cx="962224" cy="51537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b="0" kern="1200" dirty="0"/>
            <a:t>PO / CO</a:t>
          </a:r>
          <a:endParaRPr lang="en-US" sz="1600" kern="1200" dirty="0"/>
        </a:p>
      </dsp:txBody>
      <dsp:txXfrm>
        <a:off x="17295" y="15095"/>
        <a:ext cx="932034" cy="485180"/>
      </dsp:txXfrm>
    </dsp:sp>
    <dsp:sp modelId="{CB8469B1-D856-4219-A732-756023AAD627}">
      <dsp:nvSpPr>
        <dsp:cNvPr id="0" name=""/>
        <dsp:cNvSpPr/>
      </dsp:nvSpPr>
      <dsp:spPr>
        <a:xfrm>
          <a:off x="1060647" y="138369"/>
          <a:ext cx="203991" cy="23863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060647" y="186095"/>
        <a:ext cx="142794" cy="143179"/>
      </dsp:txXfrm>
    </dsp:sp>
    <dsp:sp modelId="{0CFE2E32-B2F2-41AB-8561-6F6215F50764}">
      <dsp:nvSpPr>
        <dsp:cNvPr id="0" name=""/>
        <dsp:cNvSpPr/>
      </dsp:nvSpPr>
      <dsp:spPr>
        <a:xfrm>
          <a:off x="1349315" y="0"/>
          <a:ext cx="962224" cy="51537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b="0" kern="1200" dirty="0"/>
            <a:t>SES</a:t>
          </a:r>
          <a:endParaRPr lang="en-US" sz="1600" kern="1200" dirty="0"/>
        </a:p>
      </dsp:txBody>
      <dsp:txXfrm>
        <a:off x="1364410" y="15095"/>
        <a:ext cx="932034" cy="485180"/>
      </dsp:txXfrm>
    </dsp:sp>
    <dsp:sp modelId="{687F6B0D-5D29-4821-AD6C-B9F0757C8F93}">
      <dsp:nvSpPr>
        <dsp:cNvPr id="0" name=""/>
        <dsp:cNvSpPr/>
      </dsp:nvSpPr>
      <dsp:spPr>
        <a:xfrm>
          <a:off x="2407762" y="138369"/>
          <a:ext cx="203991" cy="23863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2407762" y="186095"/>
        <a:ext cx="142794" cy="143179"/>
      </dsp:txXfrm>
    </dsp:sp>
    <dsp:sp modelId="{718AA73E-8D74-4121-8D4B-A897B6740C44}">
      <dsp:nvSpPr>
        <dsp:cNvPr id="0" name=""/>
        <dsp:cNvSpPr/>
      </dsp:nvSpPr>
      <dsp:spPr>
        <a:xfrm>
          <a:off x="2696429" y="0"/>
          <a:ext cx="962224" cy="51537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b="0" kern="1200" dirty="0"/>
            <a:t> SESR</a:t>
          </a:r>
          <a:endParaRPr lang="en-US" sz="1600" kern="1200" dirty="0"/>
        </a:p>
      </dsp:txBody>
      <dsp:txXfrm>
        <a:off x="2711524" y="15095"/>
        <a:ext cx="932034" cy="485180"/>
      </dsp:txXfrm>
    </dsp:sp>
    <dsp:sp modelId="{82D9D98F-C94F-418B-B84E-4213656934D5}">
      <dsp:nvSpPr>
        <dsp:cNvPr id="0" name=""/>
        <dsp:cNvSpPr/>
      </dsp:nvSpPr>
      <dsp:spPr>
        <a:xfrm>
          <a:off x="3754876" y="138369"/>
          <a:ext cx="203991" cy="23863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3754876" y="186095"/>
        <a:ext cx="142794" cy="143179"/>
      </dsp:txXfrm>
    </dsp:sp>
    <dsp:sp modelId="{4A623DFC-FBD8-4E00-AA73-E338B872EED9}">
      <dsp:nvSpPr>
        <dsp:cNvPr id="0" name=""/>
        <dsp:cNvSpPr/>
      </dsp:nvSpPr>
      <dsp:spPr>
        <a:xfrm>
          <a:off x="4043543" y="0"/>
          <a:ext cx="962224" cy="5153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b="0" kern="1200" dirty="0"/>
            <a:t>Invoice</a:t>
          </a:r>
          <a:endParaRPr lang="en-US" sz="1600" kern="1200" dirty="0"/>
        </a:p>
      </dsp:txBody>
      <dsp:txXfrm>
        <a:off x="4058638" y="15095"/>
        <a:ext cx="932034" cy="4851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4042-7683-4CA3-9437-EAA1282F2938}">
      <dsp:nvSpPr>
        <dsp:cNvPr id="0" name=""/>
        <dsp:cNvSpPr/>
      </dsp:nvSpPr>
      <dsp:spPr>
        <a:xfrm>
          <a:off x="0" y="0"/>
          <a:ext cx="3795262" cy="842967"/>
        </a:xfrm>
        <a:prstGeom prst="roundRect">
          <a:avLst>
            <a:gd name="adj" fmla="val 10000"/>
          </a:avLst>
        </a:prstGeom>
        <a:solidFill>
          <a:schemeClr val="tx1">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mn-lt"/>
              <a:ea typeface="SimSun" pitchFamily="2" charset="-122"/>
              <a:cs typeface="+mn-cs"/>
            </a:rPr>
            <a:t>1. Review, Accept, or Reject PO</a:t>
          </a:r>
          <a:endParaRPr lang="en-US" sz="1800" b="1" kern="1200" dirty="0"/>
        </a:p>
      </dsp:txBody>
      <dsp:txXfrm>
        <a:off x="24690" y="24690"/>
        <a:ext cx="3745882" cy="793587"/>
      </dsp:txXfrm>
    </dsp:sp>
    <dsp:sp modelId="{515C44FE-E79B-4693-8D84-349DFADAB21C}">
      <dsp:nvSpPr>
        <dsp:cNvPr id="0" name=""/>
        <dsp:cNvSpPr/>
      </dsp:nvSpPr>
      <dsp:spPr>
        <a:xfrm rot="5400000">
          <a:off x="1739574" y="864041"/>
          <a:ext cx="316112" cy="379335"/>
        </a:xfrm>
        <a:prstGeom prs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1783830" y="895652"/>
        <a:ext cx="227601" cy="221278"/>
      </dsp:txXfrm>
    </dsp:sp>
    <dsp:sp modelId="{7A88F960-DDFB-409D-A97C-A2B4787F4704}">
      <dsp:nvSpPr>
        <dsp:cNvPr id="0" name=""/>
        <dsp:cNvSpPr/>
      </dsp:nvSpPr>
      <dsp:spPr>
        <a:xfrm>
          <a:off x="0" y="1264451"/>
          <a:ext cx="3795262" cy="842967"/>
        </a:xfrm>
        <a:prstGeom prst="roundRect">
          <a:avLst>
            <a:gd name="adj" fmla="val 10000"/>
          </a:avLst>
        </a:prstGeom>
        <a:solidFill>
          <a:schemeClr val="bg2">
            <a:lumMod val="25000"/>
            <a:alpha val="7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2. Create Service Entry Sheet (SES)</a:t>
          </a:r>
        </a:p>
      </dsp:txBody>
      <dsp:txXfrm>
        <a:off x="24690" y="1289141"/>
        <a:ext cx="3745882" cy="793587"/>
      </dsp:txXfrm>
    </dsp:sp>
    <dsp:sp modelId="{B8E5E793-FB0A-4674-A0BF-C17A7E2FEE7E}">
      <dsp:nvSpPr>
        <dsp:cNvPr id="0" name=""/>
        <dsp:cNvSpPr/>
      </dsp:nvSpPr>
      <dsp:spPr>
        <a:xfrm rot="5400000">
          <a:off x="1739574" y="2128493"/>
          <a:ext cx="316112" cy="379335"/>
        </a:xfrm>
        <a:prstGeom prs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1783830" y="2160104"/>
        <a:ext cx="227601" cy="221278"/>
      </dsp:txXfrm>
    </dsp:sp>
    <dsp:sp modelId="{73B0A65A-89C6-41F2-A84A-B21A70D9E1AB}">
      <dsp:nvSpPr>
        <dsp:cNvPr id="0" name=""/>
        <dsp:cNvSpPr/>
      </dsp:nvSpPr>
      <dsp:spPr>
        <a:xfrm>
          <a:off x="0" y="2528903"/>
          <a:ext cx="3795262" cy="842967"/>
        </a:xfrm>
        <a:prstGeom prst="roundRect">
          <a:avLst>
            <a:gd name="adj" fmla="val 10000"/>
          </a:avLst>
        </a:prstGeom>
        <a:solidFill>
          <a:schemeClr val="bg1">
            <a:alpha val="5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ct val="35000"/>
            </a:spcAft>
            <a:buNone/>
          </a:pPr>
          <a:r>
            <a:rPr lang="en-US" sz="1800" b="1" kern="1200" dirty="0">
              <a:solidFill>
                <a:schemeClr val="tx1"/>
              </a:solidFill>
            </a:rPr>
            <a:t>3. Submit electronic invoice </a:t>
          </a:r>
        </a:p>
        <a:p>
          <a:pPr marL="0" lvl="0" indent="0" algn="ctr" defTabSz="800100">
            <a:lnSpc>
              <a:spcPct val="100000"/>
            </a:lnSpc>
            <a:spcBef>
              <a:spcPct val="0"/>
            </a:spcBef>
            <a:spcAft>
              <a:spcPct val="35000"/>
            </a:spcAft>
            <a:buNone/>
          </a:pPr>
          <a:r>
            <a:rPr lang="en-US" sz="1800" b="1" kern="1200" dirty="0">
              <a:solidFill>
                <a:schemeClr val="tx1"/>
              </a:solidFill>
            </a:rPr>
            <a:t>(e-invoice)</a:t>
          </a:r>
        </a:p>
      </dsp:txBody>
      <dsp:txXfrm>
        <a:off x="24690" y="2553593"/>
        <a:ext cx="3745882" cy="7935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4042-7683-4CA3-9437-EAA1282F2938}">
      <dsp:nvSpPr>
        <dsp:cNvPr id="0" name=""/>
        <dsp:cNvSpPr/>
      </dsp:nvSpPr>
      <dsp:spPr>
        <a:xfrm>
          <a:off x="306193" y="0"/>
          <a:ext cx="2887866" cy="924213"/>
        </a:xfrm>
        <a:prstGeom prst="roundRect">
          <a:avLst>
            <a:gd name="adj" fmla="val 10000"/>
          </a:avLst>
        </a:prstGeom>
        <a:solidFill>
          <a:schemeClr val="bg1">
            <a:alpha val="90000"/>
          </a:schemeClr>
        </a:solidFill>
        <a:ln w="12700" cap="flat" cmpd="sng" algn="ctr">
          <a:solidFill>
            <a:schemeClr val="lt1">
              <a:hueOff val="0"/>
              <a:satOff val="0"/>
              <a:lumOff val="0"/>
              <a:alphaOff val="0"/>
            </a:schemeClr>
          </a:solidFill>
          <a:prstDash val="solid"/>
          <a:miter lim="800000"/>
        </a:ln>
        <a:effectLst>
          <a:glow rad="228600">
            <a:schemeClr val="accent2">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solidFill>
              <a:latin typeface="+mn-lt"/>
              <a:ea typeface="SimSun" pitchFamily="2" charset="-122"/>
              <a:cs typeface="+mn-cs"/>
            </a:rPr>
            <a:t>Accept or Reject the Purchase Order</a:t>
          </a:r>
          <a:endParaRPr lang="en-US" sz="1900" b="1" kern="1200" dirty="0">
            <a:solidFill>
              <a:schemeClr val="tx1"/>
            </a:solidFill>
          </a:endParaRPr>
        </a:p>
      </dsp:txBody>
      <dsp:txXfrm>
        <a:off x="333262" y="27069"/>
        <a:ext cx="2833728" cy="870075"/>
      </dsp:txXfrm>
    </dsp:sp>
    <dsp:sp modelId="{515C44FE-E79B-4693-8D84-349DFADAB21C}">
      <dsp:nvSpPr>
        <dsp:cNvPr id="0" name=""/>
        <dsp:cNvSpPr/>
      </dsp:nvSpPr>
      <dsp:spPr>
        <a:xfrm rot="5400000">
          <a:off x="1576836" y="990360"/>
          <a:ext cx="346580" cy="415896"/>
        </a:xfrm>
        <a:prstGeom prst="rightArrow">
          <a:avLst>
            <a:gd name="adj1" fmla="val 60000"/>
            <a:gd name="adj2" fmla="val 50000"/>
          </a:avLst>
        </a:prstGeom>
        <a:solidFill>
          <a:srgbClr val="FDA83E"/>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5400000">
        <a:off x="1625357" y="1025018"/>
        <a:ext cx="249538" cy="242606"/>
      </dsp:txXfrm>
    </dsp:sp>
    <dsp:sp modelId="{7A88F960-DDFB-409D-A97C-A2B4787F4704}">
      <dsp:nvSpPr>
        <dsp:cNvPr id="0" name=""/>
        <dsp:cNvSpPr/>
      </dsp:nvSpPr>
      <dsp:spPr>
        <a:xfrm>
          <a:off x="306193" y="1386320"/>
          <a:ext cx="2887866" cy="924213"/>
        </a:xfrm>
        <a:prstGeom prst="roundRect">
          <a:avLst>
            <a:gd name="adj" fmla="val 10000"/>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Create Service Entry Sheet (SES)</a:t>
          </a:r>
        </a:p>
      </dsp:txBody>
      <dsp:txXfrm>
        <a:off x="333262" y="1413389"/>
        <a:ext cx="2833728" cy="870075"/>
      </dsp:txXfrm>
    </dsp:sp>
    <dsp:sp modelId="{B8E5E793-FB0A-4674-A0BF-C17A7E2FEE7E}">
      <dsp:nvSpPr>
        <dsp:cNvPr id="0" name=""/>
        <dsp:cNvSpPr/>
      </dsp:nvSpPr>
      <dsp:spPr>
        <a:xfrm rot="5400000">
          <a:off x="1576836" y="2333639"/>
          <a:ext cx="346580" cy="415896"/>
        </a:xfrm>
        <a:prstGeom prst="rightArrow">
          <a:avLst>
            <a:gd name="adj1" fmla="val 60000"/>
            <a:gd name="adj2" fmla="val 50000"/>
          </a:avLst>
        </a:prstGeom>
        <a:solidFill>
          <a:srgbClr val="FDA83E"/>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5400000">
        <a:off x="1625357" y="2368297"/>
        <a:ext cx="249538" cy="242606"/>
      </dsp:txXfrm>
    </dsp:sp>
    <dsp:sp modelId="{73B0A65A-89C6-41F2-A84A-B21A70D9E1AB}">
      <dsp:nvSpPr>
        <dsp:cNvPr id="0" name=""/>
        <dsp:cNvSpPr/>
      </dsp:nvSpPr>
      <dsp:spPr>
        <a:xfrm>
          <a:off x="306193" y="2772641"/>
          <a:ext cx="2887866" cy="924213"/>
        </a:xfrm>
        <a:prstGeom prst="roundRect">
          <a:avLst>
            <a:gd name="adj" fmla="val 10000"/>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Submit e-invoice</a:t>
          </a:r>
        </a:p>
      </dsp:txBody>
      <dsp:txXfrm>
        <a:off x="333262" y="2799710"/>
        <a:ext cx="2833728" cy="8700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C9F875-6E37-45C1-89BC-C73709EBA936}">
      <dsp:nvSpPr>
        <dsp:cNvPr id="0" name=""/>
        <dsp:cNvSpPr/>
      </dsp:nvSpPr>
      <dsp:spPr>
        <a:xfrm>
          <a:off x="593883" y="0"/>
          <a:ext cx="6730682" cy="4652963"/>
        </a:xfrm>
        <a:prstGeom prst="rightArrow">
          <a:avLst/>
        </a:prstGeom>
        <a:solidFill>
          <a:srgbClr val="FDA83E"/>
        </a:solidFill>
        <a:ln>
          <a:noFill/>
        </a:ln>
        <a:effectLst/>
      </dsp:spPr>
      <dsp:style>
        <a:lnRef idx="0">
          <a:scrgbClr r="0" g="0" b="0"/>
        </a:lnRef>
        <a:fillRef idx="1">
          <a:scrgbClr r="0" g="0" b="0"/>
        </a:fillRef>
        <a:effectRef idx="0">
          <a:scrgbClr r="0" g="0" b="0"/>
        </a:effectRef>
        <a:fontRef idx="minor"/>
      </dsp:style>
    </dsp:sp>
    <dsp:sp modelId="{F3195860-D9F2-48FE-8FE3-08B835143751}">
      <dsp:nvSpPr>
        <dsp:cNvPr id="0" name=""/>
        <dsp:cNvSpPr/>
      </dsp:nvSpPr>
      <dsp:spPr>
        <a:xfrm>
          <a:off x="2764" y="1395888"/>
          <a:ext cx="2529251"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kern="1200" dirty="0"/>
            <a:t>1</a:t>
          </a:r>
        </a:p>
        <a:p>
          <a:pPr marL="0" lvl="0" indent="0" algn="ctr" defTabSz="1155700" rtl="0">
            <a:lnSpc>
              <a:spcPct val="90000"/>
            </a:lnSpc>
            <a:spcBef>
              <a:spcPct val="0"/>
            </a:spcBef>
            <a:spcAft>
              <a:spcPct val="35000"/>
            </a:spcAft>
            <a:buNone/>
          </a:pPr>
          <a:r>
            <a:rPr lang="en-US" sz="2600" kern="1200" dirty="0"/>
            <a:t>Open the PO</a:t>
          </a:r>
        </a:p>
      </dsp:txBody>
      <dsp:txXfrm>
        <a:off x="93620" y="1486744"/>
        <a:ext cx="2347539" cy="1679473"/>
      </dsp:txXfrm>
    </dsp:sp>
    <dsp:sp modelId="{A23E7FF6-952D-4FCA-A8A5-9C9A5344230F}">
      <dsp:nvSpPr>
        <dsp:cNvPr id="0" name=""/>
        <dsp:cNvSpPr/>
      </dsp:nvSpPr>
      <dsp:spPr>
        <a:xfrm>
          <a:off x="2694599" y="1395888"/>
          <a:ext cx="2529251"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kern="1200" dirty="0"/>
            <a:t>2</a:t>
          </a:r>
        </a:p>
        <a:p>
          <a:pPr marL="0" lvl="0" indent="0" algn="ctr" defTabSz="1155700" rtl="0">
            <a:lnSpc>
              <a:spcPct val="90000"/>
            </a:lnSpc>
            <a:spcBef>
              <a:spcPct val="0"/>
            </a:spcBef>
            <a:spcAft>
              <a:spcPct val="35000"/>
            </a:spcAft>
            <a:buNone/>
          </a:pPr>
          <a:r>
            <a:rPr lang="en-US" sz="2600" kern="1200" dirty="0"/>
            <a:t>Enter Supplier Ref. No.</a:t>
          </a:r>
        </a:p>
      </dsp:txBody>
      <dsp:txXfrm>
        <a:off x="2785455" y="1486744"/>
        <a:ext cx="2347539" cy="1679473"/>
      </dsp:txXfrm>
    </dsp:sp>
    <dsp:sp modelId="{D2F4FF0D-6542-4995-8664-941F46E30681}">
      <dsp:nvSpPr>
        <dsp:cNvPr id="0" name=""/>
        <dsp:cNvSpPr/>
      </dsp:nvSpPr>
      <dsp:spPr>
        <a:xfrm>
          <a:off x="5386434" y="1395888"/>
          <a:ext cx="2529251"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rtl="0">
            <a:lnSpc>
              <a:spcPct val="90000"/>
            </a:lnSpc>
            <a:spcBef>
              <a:spcPct val="0"/>
            </a:spcBef>
            <a:spcAft>
              <a:spcPct val="35000"/>
            </a:spcAft>
            <a:buNone/>
          </a:pPr>
          <a:r>
            <a:rPr lang="en-US" sz="2600" kern="1200" dirty="0"/>
            <a:t>3</a:t>
          </a:r>
        </a:p>
        <a:p>
          <a:pPr marL="0" lvl="0" indent="0" algn="ctr" defTabSz="1155700" rtl="0">
            <a:lnSpc>
              <a:spcPct val="90000"/>
            </a:lnSpc>
            <a:spcBef>
              <a:spcPct val="0"/>
            </a:spcBef>
            <a:spcAft>
              <a:spcPct val="35000"/>
            </a:spcAft>
            <a:buNone/>
          </a:pPr>
          <a:r>
            <a:rPr lang="en-US" sz="2600" kern="1200" dirty="0"/>
            <a:t>Click Save and Send</a:t>
          </a:r>
        </a:p>
      </dsp:txBody>
      <dsp:txXfrm>
        <a:off x="5477290" y="1486744"/>
        <a:ext cx="2347539" cy="167947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4042-7683-4CA3-9437-EAA1282F2938}">
      <dsp:nvSpPr>
        <dsp:cNvPr id="0" name=""/>
        <dsp:cNvSpPr/>
      </dsp:nvSpPr>
      <dsp:spPr>
        <a:xfrm>
          <a:off x="306193" y="0"/>
          <a:ext cx="2887866" cy="924213"/>
        </a:xfrm>
        <a:prstGeom prst="roundRect">
          <a:avLst>
            <a:gd name="adj" fmla="val 10000"/>
          </a:avLst>
        </a:prstGeom>
        <a:solidFill>
          <a:schemeClr val="bg1">
            <a:alpha val="9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solidFill>
              <a:latin typeface="+mn-lt"/>
              <a:ea typeface="SimSun" pitchFamily="2" charset="-122"/>
              <a:cs typeface="+mn-cs"/>
            </a:rPr>
            <a:t>Accept or Reject the Purchase Order</a:t>
          </a:r>
          <a:endParaRPr lang="en-US" sz="1900" b="1" kern="1200" dirty="0">
            <a:solidFill>
              <a:schemeClr val="tx1"/>
            </a:solidFill>
          </a:endParaRPr>
        </a:p>
      </dsp:txBody>
      <dsp:txXfrm>
        <a:off x="333262" y="27069"/>
        <a:ext cx="2833728" cy="870075"/>
      </dsp:txXfrm>
    </dsp:sp>
    <dsp:sp modelId="{515C44FE-E79B-4693-8D84-349DFADAB21C}">
      <dsp:nvSpPr>
        <dsp:cNvPr id="0" name=""/>
        <dsp:cNvSpPr/>
      </dsp:nvSpPr>
      <dsp:spPr>
        <a:xfrm rot="5400000">
          <a:off x="1576836" y="990360"/>
          <a:ext cx="346580" cy="415896"/>
        </a:xfrm>
        <a:prstGeom prst="rightArrow">
          <a:avLst>
            <a:gd name="adj1" fmla="val 60000"/>
            <a:gd name="adj2" fmla="val 50000"/>
          </a:avLst>
        </a:prstGeom>
        <a:solidFill>
          <a:srgbClr val="FDA83E"/>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5400000">
        <a:off x="1625357" y="1025018"/>
        <a:ext cx="249538" cy="242606"/>
      </dsp:txXfrm>
    </dsp:sp>
    <dsp:sp modelId="{7A88F960-DDFB-409D-A97C-A2B4787F4704}">
      <dsp:nvSpPr>
        <dsp:cNvPr id="0" name=""/>
        <dsp:cNvSpPr/>
      </dsp:nvSpPr>
      <dsp:spPr>
        <a:xfrm>
          <a:off x="306193" y="1386320"/>
          <a:ext cx="2887866" cy="924213"/>
        </a:xfrm>
        <a:prstGeom prst="roundRect">
          <a:avLst>
            <a:gd name="adj" fmla="val 10000"/>
          </a:avLst>
        </a:prstGeom>
        <a:solidFill>
          <a:schemeClr val="bg1"/>
        </a:solidFill>
        <a:ln w="12700" cap="flat" cmpd="sng" algn="ctr">
          <a:solidFill>
            <a:schemeClr val="tx1"/>
          </a:solidFill>
          <a:prstDash val="solid"/>
          <a:miter lim="800000"/>
        </a:ln>
        <a:effectLst>
          <a:glow rad="228600">
            <a:schemeClr val="accent2">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Create Service Entry Sheet (SES)</a:t>
          </a:r>
        </a:p>
      </dsp:txBody>
      <dsp:txXfrm>
        <a:off x="333262" y="1413389"/>
        <a:ext cx="2833728" cy="870075"/>
      </dsp:txXfrm>
    </dsp:sp>
    <dsp:sp modelId="{B8E5E793-FB0A-4674-A0BF-C17A7E2FEE7E}">
      <dsp:nvSpPr>
        <dsp:cNvPr id="0" name=""/>
        <dsp:cNvSpPr/>
      </dsp:nvSpPr>
      <dsp:spPr>
        <a:xfrm rot="5400000">
          <a:off x="1576836" y="2333639"/>
          <a:ext cx="346580" cy="415896"/>
        </a:xfrm>
        <a:prstGeom prst="rightArrow">
          <a:avLst>
            <a:gd name="adj1" fmla="val 60000"/>
            <a:gd name="adj2" fmla="val 50000"/>
          </a:avLst>
        </a:prstGeom>
        <a:solidFill>
          <a:srgbClr val="FDA83E"/>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5400000">
        <a:off x="1625357" y="2368297"/>
        <a:ext cx="249538" cy="242606"/>
      </dsp:txXfrm>
    </dsp:sp>
    <dsp:sp modelId="{73B0A65A-89C6-41F2-A84A-B21A70D9E1AB}">
      <dsp:nvSpPr>
        <dsp:cNvPr id="0" name=""/>
        <dsp:cNvSpPr/>
      </dsp:nvSpPr>
      <dsp:spPr>
        <a:xfrm>
          <a:off x="306193" y="2772641"/>
          <a:ext cx="2887866" cy="924213"/>
        </a:xfrm>
        <a:prstGeom prst="roundRect">
          <a:avLst>
            <a:gd name="adj" fmla="val 10000"/>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Submit e-invoice</a:t>
          </a:r>
        </a:p>
      </dsp:txBody>
      <dsp:txXfrm>
        <a:off x="333262" y="2799710"/>
        <a:ext cx="2833728" cy="87007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3A7819-D627-4A94-A7DC-11BB18FFA547}">
      <dsp:nvSpPr>
        <dsp:cNvPr id="0" name=""/>
        <dsp:cNvSpPr/>
      </dsp:nvSpPr>
      <dsp:spPr>
        <a:xfrm>
          <a:off x="593883" y="0"/>
          <a:ext cx="6730682" cy="4652963"/>
        </a:xfrm>
        <a:prstGeom prst="rightArrow">
          <a:avLst/>
        </a:prstGeom>
        <a:solidFill>
          <a:srgbClr val="FDA83E"/>
        </a:solidFill>
        <a:ln>
          <a:noFill/>
        </a:ln>
        <a:effectLst/>
      </dsp:spPr>
      <dsp:style>
        <a:lnRef idx="0">
          <a:scrgbClr r="0" g="0" b="0"/>
        </a:lnRef>
        <a:fillRef idx="1">
          <a:scrgbClr r="0" g="0" b="0"/>
        </a:fillRef>
        <a:effectRef idx="0">
          <a:scrgbClr r="0" g="0" b="0"/>
        </a:effectRef>
        <a:fontRef idx="minor"/>
      </dsp:style>
    </dsp:sp>
    <dsp:sp modelId="{ABDB5372-DC9E-4CCB-9EEC-18A4C9222877}">
      <dsp:nvSpPr>
        <dsp:cNvPr id="0" name=""/>
        <dsp:cNvSpPr/>
      </dsp:nvSpPr>
      <dsp:spPr>
        <a:xfrm>
          <a:off x="2174" y="1395888"/>
          <a:ext cx="1266256"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en-US" sz="1500" b="1" kern="1200" dirty="0"/>
            <a:t>1</a:t>
          </a:r>
        </a:p>
        <a:p>
          <a:pPr marL="0" lvl="0" indent="0" algn="ctr" defTabSz="666750" rtl="0">
            <a:lnSpc>
              <a:spcPct val="90000"/>
            </a:lnSpc>
            <a:spcBef>
              <a:spcPct val="0"/>
            </a:spcBef>
            <a:spcAft>
              <a:spcPct val="35000"/>
            </a:spcAft>
            <a:buNone/>
          </a:pPr>
          <a:r>
            <a:rPr lang="en-US" sz="1500" b="1" kern="1200" dirty="0"/>
            <a:t>Open Approved PO</a:t>
          </a:r>
        </a:p>
      </dsp:txBody>
      <dsp:txXfrm>
        <a:off x="63988" y="1457702"/>
        <a:ext cx="1142628" cy="1737557"/>
      </dsp:txXfrm>
    </dsp:sp>
    <dsp:sp modelId="{4D8992FD-1A9A-49AF-9BF2-3299DDEBFA30}">
      <dsp:nvSpPr>
        <dsp:cNvPr id="0" name=""/>
        <dsp:cNvSpPr/>
      </dsp:nvSpPr>
      <dsp:spPr>
        <a:xfrm>
          <a:off x="1331743" y="1395888"/>
          <a:ext cx="1266256"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en-US" sz="1500" b="1" kern="1200" dirty="0"/>
            <a:t>2</a:t>
          </a:r>
        </a:p>
        <a:p>
          <a:pPr marL="0" lvl="0" indent="0" algn="ctr" defTabSz="666750" rtl="0">
            <a:lnSpc>
              <a:spcPct val="90000"/>
            </a:lnSpc>
            <a:spcBef>
              <a:spcPct val="0"/>
            </a:spcBef>
            <a:spcAft>
              <a:spcPct val="35000"/>
            </a:spcAft>
            <a:buNone/>
          </a:pPr>
          <a:r>
            <a:rPr lang="en-US" sz="1500" b="1" kern="1200" dirty="0"/>
            <a:t>Build SES</a:t>
          </a:r>
        </a:p>
      </dsp:txBody>
      <dsp:txXfrm>
        <a:off x="1393557" y="1457702"/>
        <a:ext cx="1142628" cy="1737557"/>
      </dsp:txXfrm>
    </dsp:sp>
    <dsp:sp modelId="{08D315A4-429A-439D-A5F7-85D2AC437C44}">
      <dsp:nvSpPr>
        <dsp:cNvPr id="0" name=""/>
        <dsp:cNvSpPr/>
      </dsp:nvSpPr>
      <dsp:spPr>
        <a:xfrm>
          <a:off x="2661312" y="1395888"/>
          <a:ext cx="1266256"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en-US" sz="1500" b="1" kern="1200" dirty="0"/>
            <a:t>3</a:t>
          </a:r>
        </a:p>
        <a:p>
          <a:pPr marL="0" lvl="0" indent="0" algn="ctr" defTabSz="666750" rtl="0">
            <a:lnSpc>
              <a:spcPct val="90000"/>
            </a:lnSpc>
            <a:spcBef>
              <a:spcPct val="0"/>
            </a:spcBef>
            <a:spcAft>
              <a:spcPct val="35000"/>
            </a:spcAft>
            <a:buNone/>
          </a:pPr>
          <a:r>
            <a:rPr lang="en-US" sz="1500" b="1" kern="1200" dirty="0"/>
            <a:t>Select SES line items from catalog</a:t>
          </a:r>
        </a:p>
      </dsp:txBody>
      <dsp:txXfrm>
        <a:off x="2723126" y="1457702"/>
        <a:ext cx="1142628" cy="1737557"/>
      </dsp:txXfrm>
    </dsp:sp>
    <dsp:sp modelId="{6D146C02-4862-41B5-9D54-65E210011A00}">
      <dsp:nvSpPr>
        <dsp:cNvPr id="0" name=""/>
        <dsp:cNvSpPr/>
      </dsp:nvSpPr>
      <dsp:spPr>
        <a:xfrm>
          <a:off x="3990881" y="1395888"/>
          <a:ext cx="1266256"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en-US" sz="1500" b="1" kern="1200" dirty="0"/>
            <a:t>4</a:t>
          </a:r>
        </a:p>
        <a:p>
          <a:pPr marL="0" lvl="0" indent="0" algn="ctr" defTabSz="666750" rtl="0">
            <a:lnSpc>
              <a:spcPct val="90000"/>
            </a:lnSpc>
            <a:spcBef>
              <a:spcPct val="0"/>
            </a:spcBef>
            <a:spcAft>
              <a:spcPct val="35000"/>
            </a:spcAft>
            <a:buNone/>
          </a:pPr>
          <a:r>
            <a:rPr lang="en-US" sz="1500" b="1" kern="1200" dirty="0"/>
            <a:t>Attach invoice and supporting documents</a:t>
          </a:r>
        </a:p>
      </dsp:txBody>
      <dsp:txXfrm>
        <a:off x="4052695" y="1457702"/>
        <a:ext cx="1142628" cy="1737557"/>
      </dsp:txXfrm>
    </dsp:sp>
    <dsp:sp modelId="{FF5896CB-870B-4FD9-8D7F-A187A19EF3EE}">
      <dsp:nvSpPr>
        <dsp:cNvPr id="0" name=""/>
        <dsp:cNvSpPr/>
      </dsp:nvSpPr>
      <dsp:spPr>
        <a:xfrm>
          <a:off x="5320450" y="1395888"/>
          <a:ext cx="1266256"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en-US" sz="1500" b="1" kern="1200" dirty="0"/>
            <a:t>5</a:t>
          </a:r>
        </a:p>
        <a:p>
          <a:pPr marL="0" lvl="0" indent="0" algn="ctr" defTabSz="666750" rtl="0">
            <a:lnSpc>
              <a:spcPct val="90000"/>
            </a:lnSpc>
            <a:spcBef>
              <a:spcPct val="0"/>
            </a:spcBef>
            <a:spcAft>
              <a:spcPct val="35000"/>
            </a:spcAft>
            <a:buNone/>
          </a:pPr>
          <a:r>
            <a:rPr lang="en-US" sz="1500" b="1" kern="1200" dirty="0"/>
            <a:t>Click Save and Send</a:t>
          </a:r>
        </a:p>
      </dsp:txBody>
      <dsp:txXfrm>
        <a:off x="5382264" y="1457702"/>
        <a:ext cx="1142628" cy="1737557"/>
      </dsp:txXfrm>
    </dsp:sp>
    <dsp:sp modelId="{F60D87BC-3AC6-41FD-ABB8-C4C2845D1151}">
      <dsp:nvSpPr>
        <dsp:cNvPr id="0" name=""/>
        <dsp:cNvSpPr/>
      </dsp:nvSpPr>
      <dsp:spPr>
        <a:xfrm>
          <a:off x="6650019" y="1395888"/>
          <a:ext cx="1266256"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en-US" sz="1500" b="1" kern="1200" dirty="0"/>
            <a:t>6</a:t>
          </a:r>
        </a:p>
        <a:p>
          <a:pPr marL="0" lvl="0" indent="0" algn="ctr" defTabSz="666750" rtl="0">
            <a:lnSpc>
              <a:spcPct val="90000"/>
            </a:lnSpc>
            <a:spcBef>
              <a:spcPct val="0"/>
            </a:spcBef>
            <a:spcAft>
              <a:spcPct val="35000"/>
            </a:spcAft>
            <a:buNone/>
          </a:pPr>
          <a:r>
            <a:rPr lang="en-US" sz="1500" b="1" kern="1200" dirty="0"/>
            <a:t>Check SES Status</a:t>
          </a:r>
        </a:p>
      </dsp:txBody>
      <dsp:txXfrm>
        <a:off x="6711833" y="1457702"/>
        <a:ext cx="1142628" cy="173755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4042-7683-4CA3-9437-EAA1282F2938}">
      <dsp:nvSpPr>
        <dsp:cNvPr id="0" name=""/>
        <dsp:cNvSpPr/>
      </dsp:nvSpPr>
      <dsp:spPr>
        <a:xfrm>
          <a:off x="306193" y="0"/>
          <a:ext cx="2887866" cy="924213"/>
        </a:xfrm>
        <a:prstGeom prst="roundRect">
          <a:avLst>
            <a:gd name="adj" fmla="val 10000"/>
          </a:avLst>
        </a:prstGeom>
        <a:solidFill>
          <a:schemeClr val="bg1">
            <a:alpha val="9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solidFill>
              <a:latin typeface="+mn-lt"/>
              <a:ea typeface="SimSun" pitchFamily="2" charset="-122"/>
              <a:cs typeface="+mn-cs"/>
            </a:rPr>
            <a:t>Accept or Reject the Purchase Order</a:t>
          </a:r>
          <a:endParaRPr lang="en-US" sz="1900" b="1" kern="1200" dirty="0">
            <a:solidFill>
              <a:schemeClr val="tx1"/>
            </a:solidFill>
          </a:endParaRPr>
        </a:p>
      </dsp:txBody>
      <dsp:txXfrm>
        <a:off x="333262" y="27069"/>
        <a:ext cx="2833728" cy="870075"/>
      </dsp:txXfrm>
    </dsp:sp>
    <dsp:sp modelId="{515C44FE-E79B-4693-8D84-349DFADAB21C}">
      <dsp:nvSpPr>
        <dsp:cNvPr id="0" name=""/>
        <dsp:cNvSpPr/>
      </dsp:nvSpPr>
      <dsp:spPr>
        <a:xfrm rot="5400000">
          <a:off x="1576836" y="990360"/>
          <a:ext cx="346580" cy="415896"/>
        </a:xfrm>
        <a:prstGeom prst="rightArrow">
          <a:avLst>
            <a:gd name="adj1" fmla="val 60000"/>
            <a:gd name="adj2" fmla="val 50000"/>
          </a:avLst>
        </a:prstGeom>
        <a:solidFill>
          <a:srgbClr val="FDA83E"/>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5400000">
        <a:off x="1625357" y="1025018"/>
        <a:ext cx="249538" cy="242606"/>
      </dsp:txXfrm>
    </dsp:sp>
    <dsp:sp modelId="{7A88F960-DDFB-409D-A97C-A2B4787F4704}">
      <dsp:nvSpPr>
        <dsp:cNvPr id="0" name=""/>
        <dsp:cNvSpPr/>
      </dsp:nvSpPr>
      <dsp:spPr>
        <a:xfrm>
          <a:off x="306193" y="1386320"/>
          <a:ext cx="2887866" cy="924213"/>
        </a:xfrm>
        <a:prstGeom prst="roundRect">
          <a:avLst>
            <a:gd name="adj" fmla="val 10000"/>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Create Service Entry Sheet (SES)</a:t>
          </a:r>
        </a:p>
      </dsp:txBody>
      <dsp:txXfrm>
        <a:off x="333262" y="1413389"/>
        <a:ext cx="2833728" cy="870075"/>
      </dsp:txXfrm>
    </dsp:sp>
    <dsp:sp modelId="{B8E5E793-FB0A-4674-A0BF-C17A7E2FEE7E}">
      <dsp:nvSpPr>
        <dsp:cNvPr id="0" name=""/>
        <dsp:cNvSpPr/>
      </dsp:nvSpPr>
      <dsp:spPr>
        <a:xfrm rot="5400000">
          <a:off x="1576836" y="2333639"/>
          <a:ext cx="346580" cy="415896"/>
        </a:xfrm>
        <a:prstGeom prst="rightArrow">
          <a:avLst>
            <a:gd name="adj1" fmla="val 60000"/>
            <a:gd name="adj2" fmla="val 50000"/>
          </a:avLst>
        </a:prstGeom>
        <a:solidFill>
          <a:srgbClr val="FDA83E"/>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5400000">
        <a:off x="1625357" y="2368297"/>
        <a:ext cx="249538" cy="242606"/>
      </dsp:txXfrm>
    </dsp:sp>
    <dsp:sp modelId="{73B0A65A-89C6-41F2-A84A-B21A70D9E1AB}">
      <dsp:nvSpPr>
        <dsp:cNvPr id="0" name=""/>
        <dsp:cNvSpPr/>
      </dsp:nvSpPr>
      <dsp:spPr>
        <a:xfrm>
          <a:off x="306193" y="2772641"/>
          <a:ext cx="2887866" cy="924213"/>
        </a:xfrm>
        <a:prstGeom prst="roundRect">
          <a:avLst>
            <a:gd name="adj" fmla="val 10000"/>
          </a:avLst>
        </a:prstGeom>
        <a:solidFill>
          <a:schemeClr val="bg1"/>
        </a:solidFill>
        <a:ln w="12700" cap="flat" cmpd="sng" algn="ctr">
          <a:solidFill>
            <a:schemeClr val="tx1"/>
          </a:solidFill>
          <a:prstDash val="solid"/>
          <a:miter lim="800000"/>
        </a:ln>
        <a:effectLst>
          <a:glow rad="228600">
            <a:schemeClr val="accent2">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Submit e-invoice</a:t>
          </a:r>
        </a:p>
      </dsp:txBody>
      <dsp:txXfrm>
        <a:off x="333262" y="2799710"/>
        <a:ext cx="2833728" cy="87007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993766-AFB3-424E-9A70-608F203EAFE9}">
      <dsp:nvSpPr>
        <dsp:cNvPr id="0" name=""/>
        <dsp:cNvSpPr/>
      </dsp:nvSpPr>
      <dsp:spPr>
        <a:xfrm>
          <a:off x="593883" y="0"/>
          <a:ext cx="6730682" cy="4652963"/>
        </a:xfrm>
        <a:prstGeom prst="rightArrow">
          <a:avLst/>
        </a:prstGeom>
        <a:solidFill>
          <a:srgbClr val="FDA83E"/>
        </a:solidFill>
        <a:ln>
          <a:noFill/>
        </a:ln>
        <a:effectLst/>
      </dsp:spPr>
      <dsp:style>
        <a:lnRef idx="0">
          <a:scrgbClr r="0" g="0" b="0"/>
        </a:lnRef>
        <a:fillRef idx="1">
          <a:scrgbClr r="0" g="0" b="0"/>
        </a:fillRef>
        <a:effectRef idx="0">
          <a:scrgbClr r="0" g="0" b="0"/>
        </a:effectRef>
        <a:fontRef idx="minor"/>
      </dsp:style>
    </dsp:sp>
    <dsp:sp modelId="{07F63122-7FFB-459D-97F6-B88D1168F2E1}">
      <dsp:nvSpPr>
        <dsp:cNvPr id="0" name=""/>
        <dsp:cNvSpPr/>
      </dsp:nvSpPr>
      <dsp:spPr>
        <a:xfrm>
          <a:off x="3479" y="1395888"/>
          <a:ext cx="1521440"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b="1" kern="1200" dirty="0"/>
            <a:t>1</a:t>
          </a:r>
        </a:p>
        <a:p>
          <a:pPr marL="0" lvl="0" indent="0" algn="ctr" defTabSz="889000" rtl="0">
            <a:lnSpc>
              <a:spcPct val="90000"/>
            </a:lnSpc>
            <a:spcBef>
              <a:spcPct val="0"/>
            </a:spcBef>
            <a:spcAft>
              <a:spcPct val="35000"/>
            </a:spcAft>
            <a:buNone/>
          </a:pPr>
          <a:r>
            <a:rPr lang="en-US" sz="2000" b="1" kern="1200" dirty="0"/>
            <a:t>Open Approved SES</a:t>
          </a:r>
        </a:p>
      </dsp:txBody>
      <dsp:txXfrm>
        <a:off x="77750" y="1470159"/>
        <a:ext cx="1372898" cy="1712643"/>
      </dsp:txXfrm>
    </dsp:sp>
    <dsp:sp modelId="{C258C1D5-BE72-4C84-AFFA-2598868C16EE}">
      <dsp:nvSpPr>
        <dsp:cNvPr id="0" name=""/>
        <dsp:cNvSpPr/>
      </dsp:nvSpPr>
      <dsp:spPr>
        <a:xfrm>
          <a:off x="1600992" y="1395888"/>
          <a:ext cx="1521440"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b="1" kern="1200" dirty="0"/>
            <a:t>2</a:t>
          </a:r>
        </a:p>
        <a:p>
          <a:pPr marL="0" lvl="0" indent="0" algn="ctr" defTabSz="889000" rtl="0">
            <a:lnSpc>
              <a:spcPct val="90000"/>
            </a:lnSpc>
            <a:spcBef>
              <a:spcPct val="0"/>
            </a:spcBef>
            <a:spcAft>
              <a:spcPct val="35000"/>
            </a:spcAft>
            <a:buNone/>
          </a:pPr>
          <a:r>
            <a:rPr lang="en-US" sz="2000" b="1" kern="1200" dirty="0"/>
            <a:t>Enter Invoice Number</a:t>
          </a:r>
        </a:p>
      </dsp:txBody>
      <dsp:txXfrm>
        <a:off x="1675263" y="1470159"/>
        <a:ext cx="1372898" cy="1712643"/>
      </dsp:txXfrm>
    </dsp:sp>
    <dsp:sp modelId="{52A81F43-1A93-4561-A7FB-A6699A8BA18A}">
      <dsp:nvSpPr>
        <dsp:cNvPr id="0" name=""/>
        <dsp:cNvSpPr/>
      </dsp:nvSpPr>
      <dsp:spPr>
        <a:xfrm>
          <a:off x="3198504" y="1395888"/>
          <a:ext cx="1521440"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b="1" kern="1200" dirty="0"/>
            <a:t>3</a:t>
          </a:r>
        </a:p>
        <a:p>
          <a:pPr marL="0" lvl="0" indent="0" algn="ctr" defTabSz="889000" rtl="0">
            <a:lnSpc>
              <a:spcPct val="90000"/>
            </a:lnSpc>
            <a:spcBef>
              <a:spcPct val="0"/>
            </a:spcBef>
            <a:spcAft>
              <a:spcPct val="35000"/>
            </a:spcAft>
            <a:buNone/>
          </a:pPr>
          <a:r>
            <a:rPr lang="en-US" sz="2000" b="1" kern="1200" dirty="0"/>
            <a:t>Attach invoice copy</a:t>
          </a:r>
        </a:p>
      </dsp:txBody>
      <dsp:txXfrm>
        <a:off x="3272775" y="1470159"/>
        <a:ext cx="1372898" cy="1712643"/>
      </dsp:txXfrm>
    </dsp:sp>
    <dsp:sp modelId="{66567EEC-98F2-4C3A-A9F6-3A7F7238931B}">
      <dsp:nvSpPr>
        <dsp:cNvPr id="0" name=""/>
        <dsp:cNvSpPr/>
      </dsp:nvSpPr>
      <dsp:spPr>
        <a:xfrm>
          <a:off x="4796017" y="1395888"/>
          <a:ext cx="1521440"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b="1" kern="1200" dirty="0"/>
            <a:t>4</a:t>
          </a:r>
        </a:p>
        <a:p>
          <a:pPr marL="0" lvl="0" indent="0" algn="ctr" defTabSz="889000" rtl="0">
            <a:lnSpc>
              <a:spcPct val="90000"/>
            </a:lnSpc>
            <a:spcBef>
              <a:spcPct val="0"/>
            </a:spcBef>
            <a:spcAft>
              <a:spcPct val="35000"/>
            </a:spcAft>
            <a:buNone/>
          </a:pPr>
          <a:r>
            <a:rPr lang="en-US" sz="2000" b="1" kern="1200" dirty="0"/>
            <a:t>Click Save and Send</a:t>
          </a:r>
        </a:p>
      </dsp:txBody>
      <dsp:txXfrm>
        <a:off x="4870288" y="1470159"/>
        <a:ext cx="1372898" cy="1712643"/>
      </dsp:txXfrm>
    </dsp:sp>
    <dsp:sp modelId="{07B00792-BA59-4D47-8F13-40C65D599034}">
      <dsp:nvSpPr>
        <dsp:cNvPr id="0" name=""/>
        <dsp:cNvSpPr/>
      </dsp:nvSpPr>
      <dsp:spPr>
        <a:xfrm>
          <a:off x="6393529" y="1395888"/>
          <a:ext cx="1521440" cy="1861185"/>
        </a:xfrm>
        <a:prstGeom prst="roundRect">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b="1" kern="1200" dirty="0"/>
            <a:t>5</a:t>
          </a:r>
        </a:p>
        <a:p>
          <a:pPr marL="0" lvl="0" indent="0" algn="ctr" defTabSz="889000" rtl="0">
            <a:lnSpc>
              <a:spcPct val="90000"/>
            </a:lnSpc>
            <a:spcBef>
              <a:spcPct val="0"/>
            </a:spcBef>
            <a:spcAft>
              <a:spcPct val="35000"/>
            </a:spcAft>
            <a:buNone/>
          </a:pPr>
          <a:r>
            <a:rPr lang="en-US" sz="2000" b="1" kern="1200" dirty="0"/>
            <a:t>Check Invoice Status</a:t>
          </a:r>
        </a:p>
      </dsp:txBody>
      <dsp:txXfrm>
        <a:off x="6467800" y="1470159"/>
        <a:ext cx="1372898" cy="1712643"/>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29" tIns="46514" rIns="93029" bIns="46514" numCol="1" anchor="t" anchorCtr="0" compatLnSpc="1">
            <a:prstTxWarp prst="textNoShape">
              <a:avLst/>
            </a:prstTxWarp>
          </a:bodyPr>
          <a:lstStyle>
            <a:lvl1pPr defTabSz="930275">
              <a:defRPr kumimoji="1" sz="1200">
                <a:latin typeface="Tahoma" pitchFamily="34" charset="0"/>
              </a:defRPr>
            </a:lvl1pPr>
          </a:lstStyle>
          <a:p>
            <a:endParaRPr lang="en-US" altLang="en-US"/>
          </a:p>
        </p:txBody>
      </p:sp>
      <p:sp>
        <p:nvSpPr>
          <p:cNvPr id="19459" name="Rectangle 3"/>
          <p:cNvSpPr>
            <a:spLocks noGrp="1" noChangeArrowheads="1"/>
          </p:cNvSpPr>
          <p:nvPr>
            <p:ph type="dt" sz="quarter" idx="1"/>
          </p:nvPr>
        </p:nvSpPr>
        <p:spPr bwMode="auto">
          <a:xfrm>
            <a:off x="3963988" y="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29" tIns="46514" rIns="93029" bIns="46514" numCol="1" anchor="t" anchorCtr="0" compatLnSpc="1">
            <a:prstTxWarp prst="textNoShape">
              <a:avLst/>
            </a:prstTxWarp>
          </a:bodyPr>
          <a:lstStyle>
            <a:lvl1pPr algn="r" defTabSz="930275">
              <a:defRPr kumimoji="1" sz="1200">
                <a:latin typeface="Tahoma" pitchFamily="34" charset="0"/>
              </a:defRPr>
            </a:lvl1pPr>
          </a:lstStyle>
          <a:p>
            <a:endParaRPr lang="en-US" altLang="en-US"/>
          </a:p>
        </p:txBody>
      </p:sp>
      <p:sp>
        <p:nvSpPr>
          <p:cNvPr id="19460" name="Rectangle 4"/>
          <p:cNvSpPr>
            <a:spLocks noGrp="1" noChangeArrowheads="1"/>
          </p:cNvSpPr>
          <p:nvPr>
            <p:ph type="ftr" sz="quarter" idx="2"/>
          </p:nvPr>
        </p:nvSpPr>
        <p:spPr bwMode="auto">
          <a:xfrm>
            <a:off x="0" y="8818563"/>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29" tIns="46514" rIns="93029" bIns="46514" numCol="1" anchor="b" anchorCtr="0" compatLnSpc="1">
            <a:prstTxWarp prst="textNoShape">
              <a:avLst/>
            </a:prstTxWarp>
          </a:bodyPr>
          <a:lstStyle>
            <a:lvl1pPr defTabSz="930275">
              <a:defRPr kumimoji="1" sz="1200">
                <a:latin typeface="Tahoma" pitchFamily="34" charset="0"/>
              </a:defRPr>
            </a:lvl1pPr>
          </a:lstStyle>
          <a:p>
            <a:endParaRPr lang="en-US" altLang="en-US"/>
          </a:p>
        </p:txBody>
      </p:sp>
      <p:sp>
        <p:nvSpPr>
          <p:cNvPr id="19461" name="Rectangle 5"/>
          <p:cNvSpPr>
            <a:spLocks noGrp="1" noChangeArrowheads="1"/>
          </p:cNvSpPr>
          <p:nvPr>
            <p:ph type="sldNum" sz="quarter" idx="3"/>
          </p:nvPr>
        </p:nvSpPr>
        <p:spPr bwMode="auto">
          <a:xfrm>
            <a:off x="3963988" y="8818563"/>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29" tIns="46514" rIns="93029" bIns="46514" numCol="1" anchor="b" anchorCtr="0" compatLnSpc="1">
            <a:prstTxWarp prst="textNoShape">
              <a:avLst/>
            </a:prstTxWarp>
          </a:bodyPr>
          <a:lstStyle>
            <a:lvl1pPr algn="r" defTabSz="930275">
              <a:defRPr kumimoji="1" sz="1200">
                <a:latin typeface="Tahoma" pitchFamily="34" charset="0"/>
              </a:defRPr>
            </a:lvl1pPr>
          </a:lstStyle>
          <a:p>
            <a:fld id="{BD7F37FF-2677-4F3C-B152-69D77E271380}" type="slidenum">
              <a:rPr lang="en-US" altLang="en-US"/>
              <a:pPr/>
              <a:t>‹#›</a:t>
            </a:fld>
            <a:endParaRPr lang="en-US" altLang="en-US"/>
          </a:p>
        </p:txBody>
      </p:sp>
    </p:spTree>
    <p:extLst>
      <p:ext uri="{BB962C8B-B14F-4D97-AF65-F5344CB8AC3E}">
        <p14:creationId xmlns:p14="http://schemas.microsoft.com/office/powerpoint/2010/main" val="591596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19381" tIns="0" rIns="19381" bIns="0" numCol="1" anchor="t" anchorCtr="0" compatLnSpc="1">
            <a:prstTxWarp prst="textNoShape">
              <a:avLst/>
            </a:prstTxWarp>
          </a:bodyPr>
          <a:lstStyle>
            <a:lvl1pPr defTabSz="930275">
              <a:defRPr kumimoji="1" sz="1000" i="1">
                <a:latin typeface="Tahoma" pitchFamily="34" charset="0"/>
              </a:defRPr>
            </a:lvl1pPr>
          </a:lstStyle>
          <a:p>
            <a:r>
              <a:rPr lang="en-US" altLang="en-US"/>
              <a:t>*</a:t>
            </a:r>
            <a:endParaRPr lang="en-US" altLang="en-US" sz="1200" i="0"/>
          </a:p>
        </p:txBody>
      </p:sp>
      <p:sp>
        <p:nvSpPr>
          <p:cNvPr id="2051" name="Rectangle 3"/>
          <p:cNvSpPr>
            <a:spLocks noGrp="1" noChangeArrowheads="1"/>
          </p:cNvSpPr>
          <p:nvPr>
            <p:ph type="dt" idx="1"/>
          </p:nvPr>
        </p:nvSpPr>
        <p:spPr bwMode="auto">
          <a:xfrm>
            <a:off x="3965575" y="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19381" tIns="0" rIns="19381" bIns="0" numCol="1" anchor="t" anchorCtr="0" compatLnSpc="1">
            <a:prstTxWarp prst="textNoShape">
              <a:avLst/>
            </a:prstTxWarp>
          </a:bodyPr>
          <a:lstStyle>
            <a:lvl1pPr algn="r" defTabSz="930275">
              <a:defRPr kumimoji="1" sz="1000" i="1">
                <a:latin typeface="Tahoma" pitchFamily="34" charset="0"/>
              </a:defRPr>
            </a:lvl1pPr>
          </a:lstStyle>
          <a:p>
            <a:r>
              <a:rPr lang="en-US" altLang="en-US"/>
              <a:t>07/16/96</a:t>
            </a:r>
            <a:endParaRPr lang="en-US" altLang="en-US" sz="1200" i="0"/>
          </a:p>
        </p:txBody>
      </p:sp>
      <p:sp>
        <p:nvSpPr>
          <p:cNvPr id="2052" name="Rectangle 4"/>
          <p:cNvSpPr>
            <a:spLocks noGrp="1" noRot="1" noChangeAspect="1" noChangeArrowheads="1"/>
          </p:cNvSpPr>
          <p:nvPr>
            <p:ph type="sldImg" idx="2"/>
          </p:nvPr>
        </p:nvSpPr>
        <p:spPr bwMode="auto">
          <a:xfrm>
            <a:off x="404813" y="696913"/>
            <a:ext cx="6188075" cy="3481387"/>
          </a:xfrm>
          <a:prstGeom prst="rect">
            <a:avLst/>
          </a:prstGeom>
          <a:noFill/>
          <a:ln w="12700" cap="sq">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53" name="Rectangle 5"/>
          <p:cNvSpPr>
            <a:spLocks noGrp="1" noChangeArrowheads="1"/>
          </p:cNvSpPr>
          <p:nvPr>
            <p:ph type="body" sz="quarter" idx="3"/>
          </p:nvPr>
        </p:nvSpPr>
        <p:spPr bwMode="auto">
          <a:xfrm>
            <a:off x="931863" y="4410075"/>
            <a:ext cx="5133975" cy="417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3675" tIns="46838" rIns="93675" bIns="468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p:cNvSpPr>
            <a:spLocks noGrp="1" noChangeArrowheads="1"/>
          </p:cNvSpPr>
          <p:nvPr>
            <p:ph type="ftr" sz="quarter" idx="4"/>
          </p:nvPr>
        </p:nvSpPr>
        <p:spPr bwMode="auto">
          <a:xfrm>
            <a:off x="0" y="882015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19381" tIns="0" rIns="19381" bIns="0" numCol="1" anchor="b" anchorCtr="0" compatLnSpc="1">
            <a:prstTxWarp prst="textNoShape">
              <a:avLst/>
            </a:prstTxWarp>
          </a:bodyPr>
          <a:lstStyle>
            <a:lvl1pPr defTabSz="930275">
              <a:defRPr kumimoji="1" sz="1000" i="1">
                <a:latin typeface="Tahoma" pitchFamily="34" charset="0"/>
              </a:defRPr>
            </a:lvl1pPr>
          </a:lstStyle>
          <a:p>
            <a:r>
              <a:rPr lang="en-US" altLang="en-US"/>
              <a:t>*</a:t>
            </a:r>
            <a:endParaRPr lang="en-US" altLang="en-US" sz="1200" i="0"/>
          </a:p>
        </p:txBody>
      </p:sp>
      <p:sp>
        <p:nvSpPr>
          <p:cNvPr id="2055" name="Rectangle 7"/>
          <p:cNvSpPr>
            <a:spLocks noGrp="1" noChangeArrowheads="1"/>
          </p:cNvSpPr>
          <p:nvPr>
            <p:ph type="sldNum" sz="quarter" idx="5"/>
          </p:nvPr>
        </p:nvSpPr>
        <p:spPr bwMode="auto">
          <a:xfrm>
            <a:off x="3965575" y="882015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19381" tIns="0" rIns="19381" bIns="0" numCol="1" anchor="b" anchorCtr="0" compatLnSpc="1">
            <a:prstTxWarp prst="textNoShape">
              <a:avLst/>
            </a:prstTxWarp>
          </a:bodyPr>
          <a:lstStyle>
            <a:lvl1pPr algn="r" defTabSz="930275">
              <a:defRPr kumimoji="1" sz="1000" i="1">
                <a:latin typeface="Tahoma" pitchFamily="34" charset="0"/>
              </a:defRPr>
            </a:lvl1pPr>
          </a:lstStyle>
          <a:p>
            <a:r>
              <a:rPr lang="en-US" altLang="en-US"/>
              <a:t>##</a:t>
            </a:r>
            <a:endParaRPr lang="en-US" altLang="en-US" sz="1200" i="0"/>
          </a:p>
        </p:txBody>
      </p:sp>
    </p:spTree>
    <p:extLst>
      <p:ext uri="{BB962C8B-B14F-4D97-AF65-F5344CB8AC3E}">
        <p14:creationId xmlns:p14="http://schemas.microsoft.com/office/powerpoint/2010/main" val="4024398385"/>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ahom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a:t>
            </a:r>
            <a:endParaRPr lang="en-US" altLang="en-US" sz="1200" i="0"/>
          </a:p>
        </p:txBody>
      </p:sp>
      <p:sp>
        <p:nvSpPr>
          <p:cNvPr id="5" name="Rectangle 3"/>
          <p:cNvSpPr>
            <a:spLocks noGrp="1" noChangeArrowheads="1"/>
          </p:cNvSpPr>
          <p:nvPr>
            <p:ph type="dt" idx="1"/>
          </p:nvPr>
        </p:nvSpPr>
        <p:spPr>
          <a:ln/>
        </p:spPr>
        <p:txBody>
          <a:bodyPr/>
          <a:lstStyle/>
          <a:p>
            <a:r>
              <a:rPr lang="en-US" altLang="en-US"/>
              <a:t>07/16/96</a:t>
            </a:r>
            <a:endParaRPr lang="en-US" altLang="en-US" sz="1200" i="0"/>
          </a:p>
        </p:txBody>
      </p:sp>
      <p:sp>
        <p:nvSpPr>
          <p:cNvPr id="6" name="Rectangle 6"/>
          <p:cNvSpPr>
            <a:spLocks noGrp="1" noChangeArrowheads="1"/>
          </p:cNvSpPr>
          <p:nvPr>
            <p:ph type="ftr" sz="quarter" idx="4"/>
          </p:nvPr>
        </p:nvSpPr>
        <p:spPr>
          <a:ln/>
        </p:spPr>
        <p:txBody>
          <a:bodyPr/>
          <a:lstStyle/>
          <a:p>
            <a:r>
              <a:rPr lang="en-US" altLang="en-US"/>
              <a:t>*</a:t>
            </a:r>
            <a:endParaRPr lang="en-US" altLang="en-US" sz="1200" i="0"/>
          </a:p>
        </p:txBody>
      </p:sp>
      <p:sp>
        <p:nvSpPr>
          <p:cNvPr id="7" name="Rectangle 7"/>
          <p:cNvSpPr>
            <a:spLocks noGrp="1" noChangeArrowheads="1"/>
          </p:cNvSpPr>
          <p:nvPr>
            <p:ph type="sldNum" sz="quarter" idx="5"/>
          </p:nvPr>
        </p:nvSpPr>
        <p:spPr>
          <a:ln/>
        </p:spPr>
        <p:txBody>
          <a:bodyPr/>
          <a:lstStyle/>
          <a:p>
            <a:r>
              <a:rPr lang="en-US" altLang="en-US"/>
              <a:t>##</a:t>
            </a:r>
            <a:endParaRPr lang="en-US" altLang="en-US" sz="1200" i="0"/>
          </a:p>
        </p:txBody>
      </p:sp>
      <p:sp>
        <p:nvSpPr>
          <p:cNvPr id="21506" name="Rectangle 2"/>
          <p:cNvSpPr>
            <a:spLocks noGrp="1" noRot="1" noChangeAspect="1" noChangeArrowheads="1" noTextEdit="1"/>
          </p:cNvSpPr>
          <p:nvPr>
            <p:ph type="sldImg"/>
          </p:nvPr>
        </p:nvSpPr>
        <p:spPr>
          <a:xfrm>
            <a:off x="404813" y="696913"/>
            <a:ext cx="6188075" cy="3481387"/>
          </a:xfrm>
          <a:ln/>
        </p:spPr>
      </p:sp>
      <p:sp>
        <p:nvSpPr>
          <p:cNvPr id="21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DT: image ratio</a:t>
            </a:r>
            <a:r>
              <a:rPr lang="en-US" baseline="0" dirty="0"/>
              <a:t> should be to scaled </a:t>
            </a:r>
          </a:p>
          <a:p>
            <a:r>
              <a:rPr lang="en-US" baseline="0" dirty="0"/>
              <a:t>RJ: Changed SC</a:t>
            </a:r>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1322192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14</a:t>
            </a:fld>
            <a:endParaRPr lang="en-US"/>
          </a:p>
        </p:txBody>
      </p:sp>
    </p:spTree>
    <p:extLst>
      <p:ext uri="{BB962C8B-B14F-4D97-AF65-F5344CB8AC3E}">
        <p14:creationId xmlns:p14="http://schemas.microsoft.com/office/powerpoint/2010/main" val="4224881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1826339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strike="sngStrike"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16</a:t>
            </a:fld>
            <a:endParaRPr lang="en-US"/>
          </a:p>
        </p:txBody>
      </p:sp>
    </p:spTree>
    <p:extLst>
      <p:ext uri="{BB962C8B-B14F-4D97-AF65-F5344CB8AC3E}">
        <p14:creationId xmlns:p14="http://schemas.microsoft.com/office/powerpoint/2010/main" val="4061424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DT: image ratio</a:t>
            </a:r>
            <a:r>
              <a:rPr lang="en-US" baseline="0" dirty="0"/>
              <a:t> should be to scale</a:t>
            </a:r>
            <a:endParaRPr lang="en-US" dirty="0"/>
          </a:p>
          <a:p>
            <a:r>
              <a:rPr lang="en-US" dirty="0"/>
              <a:t>RJ: Done scaling</a:t>
            </a:r>
            <a:r>
              <a:rPr lang="en-US" baseline="0" dirty="0"/>
              <a:t> the image</a:t>
            </a:r>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149346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strike="noStrike" baseline="0"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18</a:t>
            </a:fld>
            <a:endParaRPr lang="en-US"/>
          </a:p>
        </p:txBody>
      </p:sp>
    </p:spTree>
    <p:extLst>
      <p:ext uri="{BB962C8B-B14F-4D97-AF65-F5344CB8AC3E}">
        <p14:creationId xmlns:p14="http://schemas.microsoft.com/office/powerpoint/2010/main" val="25056330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strike="noStrike"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21</a:t>
            </a:fld>
            <a:endParaRPr lang="en-US"/>
          </a:p>
        </p:txBody>
      </p:sp>
    </p:spTree>
    <p:extLst>
      <p:ext uri="{BB962C8B-B14F-4D97-AF65-F5344CB8AC3E}">
        <p14:creationId xmlns:p14="http://schemas.microsoft.com/office/powerpoint/2010/main" val="38240775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I like the “Highlights</a:t>
            </a:r>
            <a:r>
              <a:rPr lang="en-US" baseline="0" dirty="0"/>
              <a:t> of this chapter” header</a:t>
            </a:r>
          </a:p>
          <a:p>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What does this mean?: “</a:t>
            </a:r>
            <a:r>
              <a:rPr lang="en-US" sz="1200" dirty="0"/>
              <a:t>Notes from Buyer visible in the Header Note (Notes tab).”</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RJ:</a:t>
            </a:r>
            <a:r>
              <a:rPr lang="en-US" sz="1200" baseline="0" dirty="0"/>
              <a:t> </a:t>
            </a:r>
            <a:r>
              <a:rPr lang="en-US" sz="1200" dirty="0"/>
              <a:t>Changed last bullet from “Notes from Buyer visible in the Header Note (Notes tab). To </a:t>
            </a:r>
            <a:r>
              <a:rPr lang="en-US" sz="1200" i="1" dirty="0"/>
              <a:t>Note To  Buyer is visible in the Notes tab.</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i="1"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12339648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defTabSz="465155" eaLnBrk="1" fontAlgn="auto" hangingPunct="1">
              <a:spcBef>
                <a:spcPts val="0"/>
              </a:spcBef>
              <a:spcAft>
                <a:spcPts val="0"/>
              </a:spcAft>
              <a:defRPr/>
            </a:pPr>
            <a:endParaRPr lang="en-US" strike="sngStrike"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23</a:t>
            </a:fld>
            <a:endParaRPr lang="en-US"/>
          </a:p>
        </p:txBody>
      </p:sp>
    </p:spTree>
    <p:extLst>
      <p:ext uri="{BB962C8B-B14F-4D97-AF65-F5344CB8AC3E}">
        <p14:creationId xmlns:p14="http://schemas.microsoft.com/office/powerpoint/2010/main" val="4224881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3265081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2</a:t>
            </a:fld>
            <a:endParaRPr lang="en-US"/>
          </a:p>
        </p:txBody>
      </p:sp>
    </p:spTree>
    <p:extLst>
      <p:ext uri="{BB962C8B-B14F-4D97-AF65-F5344CB8AC3E}">
        <p14:creationId xmlns:p14="http://schemas.microsoft.com/office/powerpoint/2010/main" val="42248815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strike="noStrike" dirty="0"/>
              <a:t>“A Service Entry Sheet or Field Ticket is a detailed description of the services performed based on a Purchase Order. Those documents are used to get an approval from the customer on the performed services, so that those can be invoiced.” </a:t>
            </a:r>
            <a:r>
              <a:rPr lang="en-US" b="1" strike="noStrike" dirty="0"/>
              <a:t>Done</a:t>
            </a:r>
          </a:p>
        </p:txBody>
      </p:sp>
      <p:sp>
        <p:nvSpPr>
          <p:cNvPr id="4" name="Slide Number Placeholder 3"/>
          <p:cNvSpPr>
            <a:spLocks noGrp="1"/>
          </p:cNvSpPr>
          <p:nvPr>
            <p:ph type="sldNum" sz="quarter" idx="10"/>
          </p:nvPr>
        </p:nvSpPr>
        <p:spPr/>
        <p:txBody>
          <a:bodyPr/>
          <a:lstStyle/>
          <a:p>
            <a:fld id="{18ADCE5F-9140-B343-883C-B316A2729A5E}" type="slidenum">
              <a:rPr lang="en-US" smtClean="0"/>
              <a:pPr/>
              <a:t>25</a:t>
            </a:fld>
            <a:endParaRPr lang="en-US"/>
          </a:p>
        </p:txBody>
      </p:sp>
    </p:spTree>
    <p:extLst>
      <p:ext uri="{BB962C8B-B14F-4D97-AF65-F5344CB8AC3E}">
        <p14:creationId xmlns:p14="http://schemas.microsoft.com/office/powerpoint/2010/main" val="4061052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strike="sngStrike"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26</a:t>
            </a:fld>
            <a:endParaRPr lang="en-US"/>
          </a:p>
        </p:txBody>
      </p:sp>
    </p:spTree>
    <p:extLst>
      <p:ext uri="{BB962C8B-B14F-4D97-AF65-F5344CB8AC3E}">
        <p14:creationId xmlns:p14="http://schemas.microsoft.com/office/powerpoint/2010/main" val="457227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DT: image ratio</a:t>
            </a:r>
            <a:r>
              <a:rPr lang="en-US" baseline="0" dirty="0"/>
              <a:t> should be to scale</a:t>
            </a:r>
            <a:endParaRPr lang="en-US" dirty="0"/>
          </a:p>
          <a:p>
            <a:r>
              <a:rPr lang="en-US" dirty="0"/>
              <a:t>RJ: Done re-scaling image.</a:t>
            </a:r>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343902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JS: no tick required to open PO. </a:t>
            </a:r>
            <a:r>
              <a:rPr lang="en-US" b="1" dirty="0"/>
              <a:t>Done</a:t>
            </a:r>
          </a:p>
        </p:txBody>
      </p:sp>
      <p:sp>
        <p:nvSpPr>
          <p:cNvPr id="4" name="Slide Number Placeholder 3"/>
          <p:cNvSpPr>
            <a:spLocks noGrp="1"/>
          </p:cNvSpPr>
          <p:nvPr>
            <p:ph type="sldNum" sz="quarter" idx="10"/>
          </p:nvPr>
        </p:nvSpPr>
        <p:spPr/>
        <p:txBody>
          <a:bodyPr/>
          <a:lstStyle/>
          <a:p>
            <a:fld id="{18ADCE5F-9140-B343-883C-B316A2729A5E}" type="slidenum">
              <a:rPr lang="en-US" smtClean="0"/>
              <a:pPr/>
              <a:t>28</a:t>
            </a:fld>
            <a:endParaRPr lang="en-US"/>
          </a:p>
        </p:txBody>
      </p:sp>
    </p:spTree>
    <p:extLst>
      <p:ext uri="{BB962C8B-B14F-4D97-AF65-F5344CB8AC3E}">
        <p14:creationId xmlns:p14="http://schemas.microsoft.com/office/powerpoint/2010/main" val="9730490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JS: here is the only place</a:t>
            </a:r>
            <a:r>
              <a:rPr lang="en-US" baseline="0" dirty="0"/>
              <a:t> a selection /tick of the line item is required</a:t>
            </a:r>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29</a:t>
            </a:fld>
            <a:endParaRPr lang="en-US"/>
          </a:p>
        </p:txBody>
      </p:sp>
    </p:spTree>
    <p:extLst>
      <p:ext uri="{BB962C8B-B14F-4D97-AF65-F5344CB8AC3E}">
        <p14:creationId xmlns:p14="http://schemas.microsoft.com/office/powerpoint/2010/main" val="31524575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DT: image ratio</a:t>
            </a:r>
            <a:r>
              <a:rPr lang="en-US" baseline="0" dirty="0"/>
              <a:t> should be to scale</a:t>
            </a:r>
            <a:endParaRPr lang="en-US" dirty="0"/>
          </a:p>
          <a:p>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29686762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3303908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DT: image ratio</a:t>
            </a:r>
            <a:r>
              <a:rPr lang="en-US" baseline="0" dirty="0"/>
              <a:t> should be to scale</a:t>
            </a:r>
            <a:endParaRPr lang="en-US" dirty="0"/>
          </a:p>
          <a:p>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39327366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JS: Limit of attachment size of</a:t>
            </a:r>
            <a:r>
              <a:rPr lang="en-US" baseline="0" dirty="0"/>
              <a:t> 25MB should be named. </a:t>
            </a:r>
            <a:r>
              <a:rPr lang="en-US" b="1" baseline="0" dirty="0"/>
              <a:t>Done</a:t>
            </a:r>
            <a:endParaRPr lang="en-US" b="1"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38</a:t>
            </a:fld>
            <a:endParaRPr lang="en-US"/>
          </a:p>
        </p:txBody>
      </p:sp>
    </p:spTree>
    <p:extLst>
      <p:ext uri="{BB962C8B-B14F-4D97-AF65-F5344CB8AC3E}">
        <p14:creationId xmlns:p14="http://schemas.microsoft.com/office/powerpoint/2010/main" val="39764540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DT: image ratio</a:t>
            </a:r>
            <a:r>
              <a:rPr lang="en-US" baseline="0" dirty="0"/>
              <a:t> should be to scale</a:t>
            </a:r>
            <a:endParaRPr lang="en-US" dirty="0"/>
          </a:p>
          <a:p>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364247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3</a:t>
            </a:fld>
            <a:endParaRPr lang="en-US"/>
          </a:p>
        </p:txBody>
      </p:sp>
    </p:spTree>
    <p:extLst>
      <p:ext uri="{BB962C8B-B14F-4D97-AF65-F5344CB8AC3E}">
        <p14:creationId xmlns:p14="http://schemas.microsoft.com/office/powerpoint/2010/main" val="1112422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44</a:t>
            </a:fld>
            <a:endParaRPr lang="en-US"/>
          </a:p>
        </p:txBody>
      </p:sp>
    </p:spTree>
    <p:extLst>
      <p:ext uri="{BB962C8B-B14F-4D97-AF65-F5344CB8AC3E}">
        <p14:creationId xmlns:p14="http://schemas.microsoft.com/office/powerpoint/2010/main" val="13476471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JS: This should be located in the SES</a:t>
            </a:r>
            <a:r>
              <a:rPr lang="en-US" baseline="0" dirty="0"/>
              <a:t> area. </a:t>
            </a:r>
            <a:r>
              <a:rPr lang="en-US" b="1" baseline="0" dirty="0"/>
              <a:t>Done</a:t>
            </a:r>
            <a:endParaRPr lang="en-US" b="1"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45</a:t>
            </a:fld>
            <a:endParaRPr lang="en-US"/>
          </a:p>
        </p:txBody>
      </p:sp>
    </p:spTree>
    <p:extLst>
      <p:ext uri="{BB962C8B-B14F-4D97-AF65-F5344CB8AC3E}">
        <p14:creationId xmlns:p14="http://schemas.microsoft.com/office/powerpoint/2010/main" val="19852716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JS: same</a:t>
            </a:r>
          </a:p>
        </p:txBody>
      </p:sp>
      <p:sp>
        <p:nvSpPr>
          <p:cNvPr id="4" name="Slide Number Placeholder 3"/>
          <p:cNvSpPr>
            <a:spLocks noGrp="1"/>
          </p:cNvSpPr>
          <p:nvPr>
            <p:ph type="sldNum" sz="quarter" idx="10"/>
          </p:nvPr>
        </p:nvSpPr>
        <p:spPr/>
        <p:txBody>
          <a:bodyPr/>
          <a:lstStyle/>
          <a:p>
            <a:fld id="{18ADCE5F-9140-B343-883C-B316A2729A5E}" type="slidenum">
              <a:rPr lang="en-US" smtClean="0"/>
              <a:pPr/>
              <a:t>46</a:t>
            </a:fld>
            <a:endParaRPr lang="en-US"/>
          </a:p>
        </p:txBody>
      </p:sp>
    </p:spTree>
    <p:extLst>
      <p:ext uri="{BB962C8B-B14F-4D97-AF65-F5344CB8AC3E}">
        <p14:creationId xmlns:p14="http://schemas.microsoft.com/office/powerpoint/2010/main" val="18571888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xfrm>
            <a:off x="404813" y="696913"/>
            <a:ext cx="6188075" cy="34813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defTabSz="465155" eaLnBrk="1" fontAlgn="auto" hangingPunct="1">
              <a:spcBef>
                <a:spcPts val="0"/>
              </a:spcBef>
              <a:spcAft>
                <a:spcPts val="0"/>
              </a:spcAft>
              <a:defRPr/>
            </a:pPr>
            <a:endParaRPr lang="en-US" strike="sngStrike"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49</a:t>
            </a:fld>
            <a:endParaRPr lang="en-US"/>
          </a:p>
        </p:txBody>
      </p:sp>
    </p:spTree>
    <p:extLst>
      <p:ext uri="{BB962C8B-B14F-4D97-AF65-F5344CB8AC3E}">
        <p14:creationId xmlns:p14="http://schemas.microsoft.com/office/powerpoint/2010/main" val="42248815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23872036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51</a:t>
            </a:fld>
            <a:endParaRPr lang="en-US"/>
          </a:p>
        </p:txBody>
      </p:sp>
    </p:spTree>
    <p:extLst>
      <p:ext uri="{BB962C8B-B14F-4D97-AF65-F5344CB8AC3E}">
        <p14:creationId xmlns:p14="http://schemas.microsoft.com/office/powerpoint/2010/main" val="10242579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52</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JS: this should be a generic training and therefore</a:t>
            </a:r>
            <a:r>
              <a:rPr lang="en-US" baseline="0" dirty="0"/>
              <a:t> ENI should not be named. </a:t>
            </a:r>
            <a:r>
              <a:rPr lang="en-US" b="1" baseline="0" dirty="0"/>
              <a:t>Done.</a:t>
            </a:r>
            <a:r>
              <a:rPr lang="en-US" baseline="0" dirty="0"/>
              <a:t> </a:t>
            </a:r>
            <a:r>
              <a:rPr lang="en-US" b="1" baseline="0" dirty="0"/>
              <a:t>Changed to Buyer.</a:t>
            </a:r>
            <a:endParaRPr lang="en-US" b="1"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54</a:t>
            </a:fld>
            <a:endParaRPr lang="en-US"/>
          </a:p>
        </p:txBody>
      </p:sp>
    </p:spTree>
    <p:extLst>
      <p:ext uri="{BB962C8B-B14F-4D97-AF65-F5344CB8AC3E}">
        <p14:creationId xmlns:p14="http://schemas.microsoft.com/office/powerpoint/2010/main" val="41676828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defTabSz="465155" eaLnBrk="1" fontAlgn="auto" hangingPunct="1">
              <a:spcBef>
                <a:spcPts val="0"/>
              </a:spcBef>
              <a:spcAft>
                <a:spcPts val="0"/>
              </a:spcAft>
              <a:defRPr/>
            </a:pPr>
            <a:endParaRPr lang="en-US" strike="sngStrike"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55</a:t>
            </a:fld>
            <a:endParaRPr lang="en-US"/>
          </a:p>
        </p:txBody>
      </p:sp>
    </p:spTree>
    <p:extLst>
      <p:ext uri="{BB962C8B-B14F-4D97-AF65-F5344CB8AC3E}">
        <p14:creationId xmlns:p14="http://schemas.microsoft.com/office/powerpoint/2010/main" val="111070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JS: Please change the first bullet to </a:t>
            </a:r>
          </a:p>
          <a:p>
            <a:r>
              <a:rPr lang="en-US" dirty="0"/>
              <a:t>- Hubwoo provides</a:t>
            </a:r>
            <a:r>
              <a:rPr lang="en-US" baseline="0" dirty="0"/>
              <a:t> The Business Network to help you and your customers to automate the ordering and invoicing business processes to decrease your days sales outstanding. </a:t>
            </a:r>
            <a:r>
              <a:rPr lang="en-US" b="1" baseline="0" dirty="0">
                <a:solidFill>
                  <a:srgbClr val="FF0000"/>
                </a:solidFill>
              </a:rPr>
              <a:t>Done</a:t>
            </a:r>
            <a:endParaRPr lang="en-US" b="1" dirty="0">
              <a:solidFill>
                <a:srgbClr val="FF0000"/>
              </a:solidFill>
            </a:endParaRPr>
          </a:p>
        </p:txBody>
      </p:sp>
      <p:sp>
        <p:nvSpPr>
          <p:cNvPr id="4" name="Slide Number Placeholder 3"/>
          <p:cNvSpPr>
            <a:spLocks noGrp="1"/>
          </p:cNvSpPr>
          <p:nvPr>
            <p:ph type="sldNum" sz="quarter" idx="10"/>
          </p:nvPr>
        </p:nvSpPr>
        <p:spPr/>
        <p:txBody>
          <a:bodyPr/>
          <a:lstStyle/>
          <a:p>
            <a:fld id="{18ADCE5F-9140-B343-883C-B316A2729A5E}" type="slidenum">
              <a:rPr lang="en-US" smtClean="0"/>
              <a:pPr/>
              <a:t>4</a:t>
            </a:fld>
            <a:endParaRPr lang="en-US"/>
          </a:p>
        </p:txBody>
      </p:sp>
    </p:spTree>
    <p:extLst>
      <p:ext uri="{BB962C8B-B14F-4D97-AF65-F5344CB8AC3E}">
        <p14:creationId xmlns:p14="http://schemas.microsoft.com/office/powerpoint/2010/main" val="27021245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DT: the top image ratio</a:t>
            </a:r>
            <a:r>
              <a:rPr lang="en-US" baseline="0" dirty="0"/>
              <a:t> should be to scale</a:t>
            </a:r>
            <a:endParaRPr lang="en-US" dirty="0"/>
          </a:p>
          <a:p>
            <a:endParaRPr lang="en-US" dirty="0"/>
          </a:p>
        </p:txBody>
      </p:sp>
      <p:sp>
        <p:nvSpPr>
          <p:cNvPr id="4" name="Header Placeholder 3"/>
          <p:cNvSpPr>
            <a:spLocks noGrp="1"/>
          </p:cNvSpPr>
          <p:nvPr>
            <p:ph type="hdr" sz="quarter" idx="10"/>
          </p:nvPr>
        </p:nvSpPr>
        <p:spPr/>
        <p:txBody>
          <a:bodyPr/>
          <a:lstStyle/>
          <a:p>
            <a:r>
              <a:rPr lang="en-US" altLang="en-US"/>
              <a:t>*</a:t>
            </a:r>
            <a:endParaRPr lang="en-US" altLang="en-US" sz="1200" i="0"/>
          </a:p>
        </p:txBody>
      </p:sp>
      <p:sp>
        <p:nvSpPr>
          <p:cNvPr id="5" name="Date Placeholder 4"/>
          <p:cNvSpPr>
            <a:spLocks noGrp="1"/>
          </p:cNvSpPr>
          <p:nvPr>
            <p:ph type="dt" idx="11"/>
          </p:nvPr>
        </p:nvSpPr>
        <p:spPr/>
        <p:txBody>
          <a:bodyPr/>
          <a:lstStyle/>
          <a:p>
            <a:r>
              <a:rPr lang="en-US" altLang="en-US"/>
              <a:t>07/16/96</a:t>
            </a:r>
            <a:endParaRPr lang="en-US" altLang="en-US" sz="1200" i="0"/>
          </a:p>
        </p:txBody>
      </p:sp>
      <p:sp>
        <p:nvSpPr>
          <p:cNvPr id="6" name="Footer Placeholder 5"/>
          <p:cNvSpPr>
            <a:spLocks noGrp="1"/>
          </p:cNvSpPr>
          <p:nvPr>
            <p:ph type="ftr" sz="quarter" idx="12"/>
          </p:nvPr>
        </p:nvSpPr>
        <p:spPr/>
        <p:txBody>
          <a:bodyPr/>
          <a:lstStyle/>
          <a:p>
            <a:r>
              <a:rPr lang="en-US" altLang="en-US"/>
              <a:t>*</a:t>
            </a:r>
            <a:endParaRPr lang="en-US" altLang="en-US" sz="1200" i="0"/>
          </a:p>
        </p:txBody>
      </p:sp>
      <p:sp>
        <p:nvSpPr>
          <p:cNvPr id="7" name="Slide Number Placeholder 6"/>
          <p:cNvSpPr>
            <a:spLocks noGrp="1"/>
          </p:cNvSpPr>
          <p:nvPr>
            <p:ph type="sldNum" sz="quarter" idx="13"/>
          </p:nvPr>
        </p:nvSpPr>
        <p:spPr/>
        <p:txBody>
          <a:bodyPr/>
          <a:lstStyle/>
          <a:p>
            <a:r>
              <a:rPr lang="en-US" altLang="en-US"/>
              <a:t>##</a:t>
            </a:r>
            <a:endParaRPr lang="en-US" altLang="en-US" sz="1200" i="0"/>
          </a:p>
        </p:txBody>
      </p:sp>
    </p:spTree>
    <p:extLst>
      <p:ext uri="{BB962C8B-B14F-4D97-AF65-F5344CB8AC3E}">
        <p14:creationId xmlns:p14="http://schemas.microsoft.com/office/powerpoint/2010/main" val="30978862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xfrm>
            <a:off x="404813" y="696913"/>
            <a:ext cx="6188075" cy="34813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strike="sngStrike"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5</a:t>
            </a:fld>
            <a:endParaRPr lang="en-US"/>
          </a:p>
        </p:txBody>
      </p:sp>
    </p:spTree>
    <p:extLst>
      <p:ext uri="{BB962C8B-B14F-4D97-AF65-F5344CB8AC3E}">
        <p14:creationId xmlns:p14="http://schemas.microsoft.com/office/powerpoint/2010/main" val="2351404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dirty="0"/>
              <a:t>JS: use</a:t>
            </a:r>
            <a:r>
              <a:rPr lang="en-US" baseline="0" dirty="0"/>
              <a:t> SES instead of ES</a:t>
            </a:r>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6</a:t>
            </a:fld>
            <a:endParaRPr lang="en-US"/>
          </a:p>
        </p:txBody>
      </p:sp>
    </p:spTree>
    <p:extLst>
      <p:ext uri="{BB962C8B-B14F-4D97-AF65-F5344CB8AC3E}">
        <p14:creationId xmlns:p14="http://schemas.microsoft.com/office/powerpoint/2010/main" val="2923711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r>
              <a:rPr lang="en-US" strike="noStrike" baseline="0" dirty="0"/>
              <a:t>DT: Changed text from:</a:t>
            </a:r>
          </a:p>
          <a:p>
            <a:endParaRPr kumimoji="1" lang="en-US" sz="1200" strike="noStrike" kern="1200" baseline="0" dirty="0">
              <a:solidFill>
                <a:schemeClr val="tx1"/>
              </a:solidFill>
              <a:latin typeface="Tahoma" pitchFamily="34" charset="0"/>
              <a:ea typeface="+mn-ea"/>
              <a:cs typeface="+mn-cs"/>
            </a:endParaRPr>
          </a:p>
          <a:p>
            <a:r>
              <a:rPr kumimoji="1" lang="en-US" sz="1200" strike="noStrike" kern="1200" baseline="0" dirty="0">
                <a:solidFill>
                  <a:schemeClr val="tx1"/>
                </a:solidFill>
                <a:latin typeface="Tahoma" pitchFamily="34" charset="0"/>
                <a:ea typeface="+mn-ea"/>
                <a:cs typeface="+mn-cs"/>
              </a:rPr>
              <a:t>“</a:t>
            </a:r>
            <a:r>
              <a:rPr kumimoji="1" lang="en-US" sz="1200" kern="1200" dirty="0">
                <a:solidFill>
                  <a:schemeClr val="tx1"/>
                </a:solidFill>
                <a:latin typeface="Tahoma" pitchFamily="34" charset="0"/>
                <a:ea typeface="+mn-ea"/>
                <a:cs typeface="+mn-cs"/>
              </a:rPr>
              <a:t>You will receive an e-mail from customercare@hubwoo.com  your Login credentials.  Make sure you are connected to the internet, click on the link provided in the email or go to https://portal.hubwoo.com</a:t>
            </a:r>
          </a:p>
          <a:p>
            <a:r>
              <a:rPr kumimoji="1" lang="en-US" sz="1200" kern="1200" dirty="0">
                <a:solidFill>
                  <a:schemeClr val="tx1"/>
                </a:solidFill>
                <a:latin typeface="Tahoma" pitchFamily="34" charset="0"/>
                <a:ea typeface="+mn-ea"/>
                <a:cs typeface="+mn-cs"/>
              </a:rPr>
              <a:t>Then enter your User Name and Password, and click on Sign-in.”</a:t>
            </a:r>
          </a:p>
          <a:p>
            <a:pPr defTabSz="465155" eaLnBrk="1" fontAlgn="auto" hangingPunct="1">
              <a:spcBef>
                <a:spcPts val="0"/>
              </a:spcBef>
              <a:spcAft>
                <a:spcPts val="0"/>
              </a:spcAft>
              <a:defRPr/>
            </a:pPr>
            <a:endParaRPr lang="en-US" b="1" strike="noStrike"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8</a:t>
            </a:fld>
            <a:endParaRPr lang="en-US"/>
          </a:p>
        </p:txBody>
      </p:sp>
    </p:spTree>
    <p:extLst>
      <p:ext uri="{BB962C8B-B14F-4D97-AF65-F5344CB8AC3E}">
        <p14:creationId xmlns:p14="http://schemas.microsoft.com/office/powerpoint/2010/main" val="3132521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9</a:t>
            </a:fld>
            <a:endParaRPr lang="en-US"/>
          </a:p>
        </p:txBody>
      </p:sp>
    </p:spTree>
    <p:extLst>
      <p:ext uri="{BB962C8B-B14F-4D97-AF65-F5344CB8AC3E}">
        <p14:creationId xmlns:p14="http://schemas.microsoft.com/office/powerpoint/2010/main" val="574404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6913"/>
            <a:ext cx="6188075" cy="34813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DT: Changed content from “</a:t>
            </a:r>
            <a:r>
              <a:rPr kumimoji="1" lang="en-US" sz="1200" kern="1200" dirty="0">
                <a:solidFill>
                  <a:schemeClr val="tx1"/>
                </a:solidFill>
                <a:latin typeface="Tahoma" pitchFamily="34" charset="0"/>
                <a:ea typeface="+mn-ea"/>
                <a:cs typeface="+mn-cs"/>
              </a:rPr>
              <a:t>Search provides the capability to look for a particular PO, by PO number, Start or End Date, Status or Account Code.”</a:t>
            </a:r>
          </a:p>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10</a:t>
            </a:fld>
            <a:endParaRPr lang="en-US"/>
          </a:p>
        </p:txBody>
      </p:sp>
    </p:spTree>
    <p:extLst>
      <p:ext uri="{BB962C8B-B14F-4D97-AF65-F5344CB8AC3E}">
        <p14:creationId xmlns:p14="http://schemas.microsoft.com/office/powerpoint/2010/main" val="3142648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_oran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FE0BD1-A4DE-4573-8692-3F04709C1D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5" y="1386115"/>
            <a:ext cx="8911771" cy="762001"/>
          </a:xfrm>
          <a:prstGeom prst="rect">
            <a:avLst/>
          </a:prstGeom>
        </p:spPr>
        <p:txBody>
          <a:bodyPr anchor="t"/>
          <a:lstStyle>
            <a:lvl1pPr marL="0" indent="0">
              <a:buNone/>
              <a:defRPr sz="36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7" y="4159987"/>
            <a:ext cx="8911771" cy="430870"/>
          </a:xfrm>
          <a:prstGeom prst="rect">
            <a:avLst/>
          </a:prstGeom>
        </p:spPr>
        <p:txBody>
          <a:bodyPr/>
          <a:lstStyle>
            <a:lvl1pPr marL="0" indent="0">
              <a:buNone/>
              <a:defRPr sz="15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6" y="2148116"/>
            <a:ext cx="8911771" cy="585659"/>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598509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range_section_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18BC89-D888-4D3E-95FE-8E24853945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8" name="Text Placeholder 8">
            <a:extLst>
              <a:ext uri="{FF2B5EF4-FFF2-40B4-BE49-F238E27FC236}">
                <a16:creationId xmlns:a16="http://schemas.microsoft.com/office/drawing/2014/main" id="{5A9F5A58-5197-4A42-95AC-081019D4AA0D}"/>
              </a:ext>
            </a:extLst>
          </p:cNvPr>
          <p:cNvSpPr>
            <a:spLocks noGrp="1"/>
          </p:cNvSpPr>
          <p:nvPr>
            <p:ph type="body" sz="quarter" idx="10" hasCustomPrompt="1"/>
          </p:nvPr>
        </p:nvSpPr>
        <p:spPr>
          <a:xfrm>
            <a:off x="1473195" y="1386115"/>
            <a:ext cx="8911771" cy="762001"/>
          </a:xfrm>
          <a:prstGeom prst="rect">
            <a:avLst/>
          </a:prstGeom>
        </p:spPr>
        <p:txBody>
          <a:bodyPr anchor="b"/>
          <a:lstStyle>
            <a:lvl1pPr marL="0" indent="0">
              <a:buNone/>
              <a:defRPr sz="36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0" name="Text Placeholder 8">
            <a:extLst>
              <a:ext uri="{FF2B5EF4-FFF2-40B4-BE49-F238E27FC236}">
                <a16:creationId xmlns:a16="http://schemas.microsoft.com/office/drawing/2014/main" id="{E88596CB-7A22-4E2B-B6F1-B596D5853033}"/>
              </a:ext>
            </a:extLst>
          </p:cNvPr>
          <p:cNvSpPr>
            <a:spLocks noGrp="1"/>
          </p:cNvSpPr>
          <p:nvPr>
            <p:ph type="body" sz="quarter" idx="12" hasCustomPrompt="1"/>
          </p:nvPr>
        </p:nvSpPr>
        <p:spPr>
          <a:xfrm>
            <a:off x="1473196" y="2148116"/>
            <a:ext cx="8911771" cy="604513"/>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2995667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DDA66D-1C2E-413A-B588-6AD8046BAD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6" y="0"/>
            <a:ext cx="12189631" cy="6858000"/>
          </a:xfrm>
          <a:prstGeom prst="rect">
            <a:avLst/>
          </a:prstGeom>
        </p:spPr>
      </p:pic>
      <p:sp>
        <p:nvSpPr>
          <p:cNvPr id="11" name="Text Placeholder 10"/>
          <p:cNvSpPr>
            <a:spLocks noGrp="1"/>
          </p:cNvSpPr>
          <p:nvPr>
            <p:ph type="body" sz="quarter" idx="13" hasCustomPrompt="1"/>
          </p:nvPr>
        </p:nvSpPr>
        <p:spPr>
          <a:xfrm>
            <a:off x="7108145" y="4531862"/>
            <a:ext cx="4014009" cy="326795"/>
          </a:xfrm>
          <a:prstGeom prst="rect">
            <a:avLst/>
          </a:prstGeom>
        </p:spPr>
        <p:txBody>
          <a:bodyPr/>
          <a:lstStyle>
            <a:lvl1pPr marL="0" indent="0">
              <a:buNone/>
              <a:defRPr sz="1500" b="1" baseline="0">
                <a:solidFill>
                  <a:schemeClr val="tx1"/>
                </a:solidFill>
              </a:defRPr>
            </a:lvl1pPr>
          </a:lstStyle>
          <a:p>
            <a:pPr lvl="0"/>
            <a:r>
              <a:rPr lang="en-GB" dirty="0" err="1"/>
              <a:t>Firstname</a:t>
            </a:r>
            <a:r>
              <a:rPr lang="en-GB" dirty="0"/>
              <a:t> </a:t>
            </a:r>
            <a:r>
              <a:rPr lang="en-GB" dirty="0" err="1"/>
              <a:t>Lastname</a:t>
            </a:r>
            <a:endParaRPr lang="en-GB" dirty="0"/>
          </a:p>
        </p:txBody>
      </p:sp>
      <p:sp>
        <p:nvSpPr>
          <p:cNvPr id="12" name="Text Placeholder 10"/>
          <p:cNvSpPr>
            <a:spLocks noGrp="1"/>
          </p:cNvSpPr>
          <p:nvPr>
            <p:ph type="body" sz="quarter" idx="14" hasCustomPrompt="1"/>
          </p:nvPr>
        </p:nvSpPr>
        <p:spPr>
          <a:xfrm>
            <a:off x="7111193" y="4880429"/>
            <a:ext cx="4014009" cy="326795"/>
          </a:xfrm>
          <a:prstGeom prst="rect">
            <a:avLst/>
          </a:prstGeom>
        </p:spPr>
        <p:txBody>
          <a:bodyPr/>
          <a:lstStyle>
            <a:lvl1pPr marL="0" indent="0">
              <a:buNone/>
              <a:defRPr sz="1350" b="0" baseline="0">
                <a:solidFill>
                  <a:schemeClr val="tx1"/>
                </a:solidFill>
              </a:defRPr>
            </a:lvl1pPr>
          </a:lstStyle>
          <a:p>
            <a:pPr lvl="0"/>
            <a:r>
              <a:rPr lang="en-GB" dirty="0"/>
              <a:t>+44 (0)1234 567 890</a:t>
            </a:r>
          </a:p>
        </p:txBody>
      </p:sp>
      <p:sp>
        <p:nvSpPr>
          <p:cNvPr id="13" name="Text Placeholder 10"/>
          <p:cNvSpPr>
            <a:spLocks noGrp="1"/>
          </p:cNvSpPr>
          <p:nvPr>
            <p:ph type="body" sz="quarter" idx="15" hasCustomPrompt="1"/>
          </p:nvPr>
        </p:nvSpPr>
        <p:spPr>
          <a:xfrm>
            <a:off x="7111193" y="5221739"/>
            <a:ext cx="4014009" cy="326795"/>
          </a:xfrm>
          <a:prstGeom prst="rect">
            <a:avLst/>
          </a:prstGeom>
        </p:spPr>
        <p:txBody>
          <a:bodyPr/>
          <a:lstStyle>
            <a:lvl1pPr marL="0" indent="0">
              <a:buNone/>
              <a:defRPr sz="1350" b="0" baseline="0">
                <a:solidFill>
                  <a:schemeClr val="tx1"/>
                </a:solidFill>
              </a:defRPr>
            </a:lvl1pPr>
          </a:lstStyle>
          <a:p>
            <a:pPr lvl="0"/>
            <a:r>
              <a:rPr lang="en-GB" dirty="0"/>
              <a:t>firstname.lastname@proactis.com </a:t>
            </a:r>
          </a:p>
        </p:txBody>
      </p:sp>
    </p:spTree>
    <p:extLst>
      <p:ext uri="{BB962C8B-B14F-4D97-AF65-F5344CB8AC3E}">
        <p14:creationId xmlns:p14="http://schemas.microsoft.com/office/powerpoint/2010/main" val="3199918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8276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E3E768F-DCE7-4988-8833-E90ED1F8DFB4}" type="slidenum">
              <a:rPr lang="en-US" altLang="en-US" smtClean="0"/>
              <a:pPr/>
              <a:t>‹#›</a:t>
            </a:fld>
            <a:endParaRPr lang="en-US" altLang="en-US"/>
          </a:p>
        </p:txBody>
      </p:sp>
    </p:spTree>
    <p:extLst>
      <p:ext uri="{BB962C8B-B14F-4D97-AF65-F5344CB8AC3E}">
        <p14:creationId xmlns:p14="http://schemas.microsoft.com/office/powerpoint/2010/main" val="2467220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_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D436E-D6F8-4225-A272-FD9EF09227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5" y="1386115"/>
            <a:ext cx="8911771" cy="762001"/>
          </a:xfrm>
          <a:prstGeom prst="rect">
            <a:avLst/>
          </a:prstGeom>
        </p:spPr>
        <p:txBody>
          <a:bodyPr anchor="t"/>
          <a:lstStyle>
            <a:lvl1pPr marL="0" indent="0">
              <a:buNone/>
              <a:defRPr sz="3600" b="1">
                <a:solidFill>
                  <a:srgbClr val="F7942A"/>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7" y="4159988"/>
            <a:ext cx="8911771" cy="440297"/>
          </a:xfrm>
          <a:prstGeom prst="rect">
            <a:avLst/>
          </a:prstGeom>
        </p:spPr>
        <p:txBody>
          <a:bodyPr/>
          <a:lstStyle>
            <a:lvl1pPr marL="0" indent="0">
              <a:buNone/>
              <a:defRPr sz="15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6" y="2148115"/>
            <a:ext cx="8911771" cy="576232"/>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3803821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White_backgroun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212A46-A6A8-4EA1-AACF-C803DB6B96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8" y="1556892"/>
            <a:ext cx="1055166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438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White_background_two_column">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EE0087-E69E-49C8-9CD5-3EBE44EFBB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8" y="1559201"/>
            <a:ext cx="506526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8" y="1559201"/>
            <a:ext cx="507274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694745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White_background_heading_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46FDCA8-4B25-409A-8B99-67E10E1666F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Tree>
    <p:extLst>
      <p:ext uri="{BB962C8B-B14F-4D97-AF65-F5344CB8AC3E}">
        <p14:creationId xmlns:p14="http://schemas.microsoft.com/office/powerpoint/2010/main" val="3086170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range_backgrou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DF02DDB-227E-49A9-882C-25F0DD8B35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8" y="1556892"/>
            <a:ext cx="1055166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148098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Orange_background_two_colum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EE73F2-F7D1-41B9-87F3-7272C1FDB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8" y="1559201"/>
            <a:ext cx="506526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8" y="1559201"/>
            <a:ext cx="507274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76283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Orange_background_heading_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B1D4FE-0076-475F-8556-6941D45D14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Tree>
    <p:extLst>
      <p:ext uri="{BB962C8B-B14F-4D97-AF65-F5344CB8AC3E}">
        <p14:creationId xmlns:p14="http://schemas.microsoft.com/office/powerpoint/2010/main" val="1250261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Whit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F28C99-35C5-4962-9E30-42D0C78BB2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8">
            <a:extLst>
              <a:ext uri="{FF2B5EF4-FFF2-40B4-BE49-F238E27FC236}">
                <a16:creationId xmlns:a16="http://schemas.microsoft.com/office/drawing/2014/main" id="{86D1DC43-6075-4EF2-8576-7DF332A73832}"/>
              </a:ext>
            </a:extLst>
          </p:cNvPr>
          <p:cNvSpPr>
            <a:spLocks noGrp="1"/>
          </p:cNvSpPr>
          <p:nvPr>
            <p:ph type="body" sz="quarter" idx="10" hasCustomPrompt="1"/>
          </p:nvPr>
        </p:nvSpPr>
        <p:spPr>
          <a:xfrm>
            <a:off x="1473195" y="1386115"/>
            <a:ext cx="8911771" cy="762001"/>
          </a:xfrm>
          <a:prstGeom prst="rect">
            <a:avLst/>
          </a:prstGeom>
        </p:spPr>
        <p:txBody>
          <a:bodyPr anchor="b"/>
          <a:lstStyle>
            <a:lvl1pPr marL="0" indent="0">
              <a:buNone/>
              <a:defRPr sz="3600" b="1">
                <a:solidFill>
                  <a:srgbClr val="F7942A"/>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8" name="Text Placeholder 8">
            <a:extLst>
              <a:ext uri="{FF2B5EF4-FFF2-40B4-BE49-F238E27FC236}">
                <a16:creationId xmlns:a16="http://schemas.microsoft.com/office/drawing/2014/main" id="{394997BD-A3CA-4A08-A17F-588DD0490B91}"/>
              </a:ext>
            </a:extLst>
          </p:cNvPr>
          <p:cNvSpPr>
            <a:spLocks noGrp="1"/>
          </p:cNvSpPr>
          <p:nvPr>
            <p:ph type="body" sz="quarter" idx="12" hasCustomPrompt="1"/>
          </p:nvPr>
        </p:nvSpPr>
        <p:spPr>
          <a:xfrm>
            <a:off x="1473196" y="2148116"/>
            <a:ext cx="8911771" cy="585659"/>
          </a:xfrm>
          <a:prstGeom prst="rect">
            <a:avLst/>
          </a:prstGeom>
        </p:spPr>
        <p:txBody>
          <a:bodyPr anchor="t"/>
          <a:lstStyle>
            <a:lvl1pPr marL="0" indent="0">
              <a:buNone/>
              <a:defRPr sz="27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2461661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B7736-4441-490F-A07B-2461A198F02F}"/>
              </a:ext>
            </a:extLst>
          </p:cNvPr>
          <p:cNvSpPr txBox="1">
            <a:spLocks/>
          </p:cNvSpPr>
          <p:nvPr/>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a:buFontTx/>
              <a:buNone/>
            </a:pPr>
            <a:r>
              <a:rPr lang="en-US" sz="4500" dirty="0"/>
              <a:t>Click to edit Master title style</a:t>
            </a:r>
            <a:endParaRPr lang="en-GB" sz="4500" dirty="0"/>
          </a:p>
        </p:txBody>
      </p:sp>
      <p:sp>
        <p:nvSpPr>
          <p:cNvPr id="3" name="Subtitle 2">
            <a:extLst>
              <a:ext uri="{FF2B5EF4-FFF2-40B4-BE49-F238E27FC236}">
                <a16:creationId xmlns:a16="http://schemas.microsoft.com/office/drawing/2014/main" id="{4F971271-0024-4A28-80FF-9D720C3E10D2}"/>
              </a:ext>
            </a:extLst>
          </p:cNvPr>
          <p:cNvSpPr txBox="1">
            <a:spLocks/>
          </p:cNvSpPr>
          <p:nvPr/>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800"/>
              <a:t>Click to edit Master subtitle style</a:t>
            </a:r>
            <a:endParaRPr lang="en-GB" sz="1800"/>
          </a:p>
        </p:txBody>
      </p:sp>
    </p:spTree>
    <p:extLst>
      <p:ext uri="{BB962C8B-B14F-4D97-AF65-F5344CB8AC3E}">
        <p14:creationId xmlns:p14="http://schemas.microsoft.com/office/powerpoint/2010/main" val="146959131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7.png"/><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55.png"/><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5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3.xml"/><Relationship Id="rId5" Type="http://schemas.openxmlformats.org/officeDocument/2006/relationships/image" Target="../media/image64.png"/><Relationship Id="rId4" Type="http://schemas.openxmlformats.org/officeDocument/2006/relationships/image" Target="../media/image63.png"/></Relationships>
</file>

<file path=ppt/slides/_rels/slide5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0.png"/><Relationship Id="rId1" Type="http://schemas.openxmlformats.org/officeDocument/2006/relationships/slideLayout" Target="../slideLayouts/slideLayout3.xml"/><Relationship Id="rId6" Type="http://schemas.openxmlformats.org/officeDocument/2006/relationships/image" Target="../media/image74.emf"/><Relationship Id="rId5" Type="http://schemas.openxmlformats.org/officeDocument/2006/relationships/image" Target="../media/image73.png"/><Relationship Id="rId4" Type="http://schemas.openxmlformats.org/officeDocument/2006/relationships/image" Target="../media/image72.png"/></Relationships>
</file>

<file path=ppt/slides/_rels/slide6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png"/><Relationship Id="rId1" Type="http://schemas.openxmlformats.org/officeDocument/2006/relationships/slideLayout" Target="../slideLayouts/slideLayout3.xml"/><Relationship Id="rId4" Type="http://schemas.openxmlformats.org/officeDocument/2006/relationships/image" Target="../media/image78.png"/></Relationships>
</file>

<file path=ppt/slides/_rels/slide6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81.emf"/><Relationship Id="rId7" Type="http://schemas.openxmlformats.org/officeDocument/2006/relationships/image" Target="../media/image84.png"/><Relationship Id="rId2" Type="http://schemas.openxmlformats.org/officeDocument/2006/relationships/image" Target="../media/image70.png"/><Relationship Id="rId1" Type="http://schemas.openxmlformats.org/officeDocument/2006/relationships/slideLayout" Target="../slideLayouts/slideLayout3.xml"/><Relationship Id="rId6" Type="http://schemas.openxmlformats.org/officeDocument/2006/relationships/image" Target="../media/image73.png"/><Relationship Id="rId5" Type="http://schemas.openxmlformats.org/officeDocument/2006/relationships/image" Target="../media/image83.emf"/><Relationship Id="rId4" Type="http://schemas.openxmlformats.org/officeDocument/2006/relationships/image" Target="../media/image8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 Id="rId4" Type="http://schemas.openxmlformats.org/officeDocument/2006/relationships/image" Target="../media/image89.emf"/></Relationships>
</file>

<file path=ppt/slides/_rels/slide7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68.png"/><Relationship Id="rId1" Type="http://schemas.openxmlformats.org/officeDocument/2006/relationships/slideLayout" Target="../slideLayouts/slideLayout3.xml"/><Relationship Id="rId6" Type="http://schemas.openxmlformats.org/officeDocument/2006/relationships/image" Target="../media/image93.png"/><Relationship Id="rId5" Type="http://schemas.openxmlformats.org/officeDocument/2006/relationships/image" Target="../media/image74.emf"/><Relationship Id="rId4" Type="http://schemas.openxmlformats.org/officeDocument/2006/relationships/image" Target="../media/image92.png"/></Relationships>
</file>

<file path=ppt/slides/_rels/slide75.xml.rels><?xml version="1.0" encoding="UTF-8" standalone="yes"?>
<Relationships xmlns="http://schemas.openxmlformats.org/package/2006/relationships"><Relationship Id="rId2" Type="http://schemas.openxmlformats.org/officeDocument/2006/relationships/hyperlink" Target="mailto:customercare@Hubwoo.com"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mailto:customercare@hubwoo.com"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hyperlink" Target="https://portal.hubwoo.co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1" name="Rectangle 5"/>
          <p:cNvSpPr>
            <a:spLocks noGrp="1" noChangeArrowheads="1"/>
          </p:cNvSpPr>
          <p:nvPr>
            <p:ph type="body" sz="quarter" idx="10"/>
          </p:nvPr>
        </p:nvSpPr>
        <p:spPr>
          <a:xfrm>
            <a:off x="1473195" y="1371601"/>
            <a:ext cx="7975605" cy="776516"/>
          </a:xfrm>
        </p:spPr>
        <p:txBody>
          <a:bodyPr>
            <a:noAutofit/>
          </a:bodyPr>
          <a:lstStyle/>
          <a:p>
            <a:r>
              <a:rPr lang="en-US" sz="4800" dirty="0">
                <a:latin typeface="Arial" pitchFamily="34" charset="0"/>
                <a:cs typeface="Arial" pitchFamily="34" charset="0"/>
              </a:rPr>
              <a:t>Services Procurement: Order Management</a:t>
            </a:r>
            <a:endParaRPr lang="en-US" altLang="en-US" sz="48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9815838B-8D25-4B2A-97E4-331A957E3F44}"/>
              </a:ext>
            </a:extLst>
          </p:cNvPr>
          <p:cNvSpPr>
            <a:spLocks noGrp="1"/>
          </p:cNvSpPr>
          <p:nvPr>
            <p:ph type="body" sz="quarter" idx="12"/>
          </p:nvPr>
        </p:nvSpPr>
        <p:spPr>
          <a:xfrm>
            <a:off x="1473197" y="2844606"/>
            <a:ext cx="8911771" cy="585659"/>
          </a:xfrm>
        </p:spPr>
        <p:txBody>
          <a:bodyPr/>
          <a:lstStyle/>
          <a:p>
            <a:r>
              <a:rPr lang="en-US" altLang="en-US" sz="3600" dirty="0">
                <a:latin typeface="Arial" panose="020B0604020202020204" pitchFamily="34" charset="0"/>
                <a:cs typeface="Arial" panose="020B0604020202020204" pitchFamily="34" charset="0"/>
              </a:rPr>
              <a:t>Supplier Standard Training</a:t>
            </a:r>
          </a:p>
          <a:p>
            <a:endParaRPr lang="en-PH"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type="body" sz="quarter" idx="10"/>
          </p:nvPr>
        </p:nvSpPr>
        <p:spPr/>
        <p:txBody>
          <a:bodyPr>
            <a:noAutofit/>
          </a:bodyPr>
          <a:lstStyle/>
          <a:p>
            <a:r>
              <a:rPr lang="en-US" sz="4000" dirty="0"/>
              <a:t>Order Page</a:t>
            </a:r>
            <a:endParaRPr lang="en-US" sz="4000" dirty="0">
              <a:latin typeface="+mn-lt"/>
            </a:endParaRPr>
          </a:p>
        </p:txBody>
      </p:sp>
      <p:sp>
        <p:nvSpPr>
          <p:cNvPr id="3" name="Text Placeholder 2">
            <a:extLst>
              <a:ext uri="{FF2B5EF4-FFF2-40B4-BE49-F238E27FC236}">
                <a16:creationId xmlns:a16="http://schemas.microsoft.com/office/drawing/2014/main" id="{BE31A528-C0B6-4A24-AB1D-84DBCF3542F4}"/>
              </a:ext>
            </a:extLst>
          </p:cNvPr>
          <p:cNvSpPr>
            <a:spLocks noGrp="1"/>
          </p:cNvSpPr>
          <p:nvPr>
            <p:ph type="body" sz="quarter" idx="11"/>
          </p:nvPr>
        </p:nvSpPr>
        <p:spPr>
          <a:xfrm>
            <a:off x="624338" y="1556892"/>
            <a:ext cx="10551663" cy="4996308"/>
          </a:xfrm>
        </p:spPr>
        <p:txBody>
          <a:bodyPr/>
          <a:lstStyle/>
          <a:p>
            <a:r>
              <a:rPr lang="en-US" dirty="0"/>
              <a:t>After you have Clicked on Orders from either option the following screen will appear.</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endParaRPr lang="en-US" dirty="0"/>
          </a:p>
          <a:p>
            <a:r>
              <a:rPr lang="en-US" dirty="0"/>
              <a:t>Search provides the capability to look for a particular PO, by PO number, Supplier Reference number, Start and End Date, Status, or Account Code.</a:t>
            </a:r>
          </a:p>
          <a:p>
            <a:endParaRPr lang="en-PH" dirty="0"/>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438401" y="2057400"/>
            <a:ext cx="6858000" cy="302163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4038" name="Rectangle 1"/>
          <p:cNvSpPr>
            <a:spLocks noChangeArrowheads="1"/>
          </p:cNvSpPr>
          <p:nvPr/>
        </p:nvSpPr>
        <p:spPr bwMode="auto">
          <a:xfrm>
            <a:off x="3429000" y="3351432"/>
            <a:ext cx="1210982" cy="68729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sp>
        <p:nvSpPr>
          <p:cNvPr id="44039" name="Rectangle 8"/>
          <p:cNvSpPr>
            <a:spLocks noChangeArrowheads="1"/>
          </p:cNvSpPr>
          <p:nvPr/>
        </p:nvSpPr>
        <p:spPr bwMode="auto">
          <a:xfrm>
            <a:off x="3772645" y="4038721"/>
            <a:ext cx="4646710" cy="990479"/>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spTree>
    <p:extLst>
      <p:ext uri="{BB962C8B-B14F-4D97-AF65-F5344CB8AC3E}">
        <p14:creationId xmlns:p14="http://schemas.microsoft.com/office/powerpoint/2010/main" val="108119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body" sz="quarter" idx="10"/>
          </p:nvPr>
        </p:nvSpPr>
        <p:spPr/>
        <p:txBody>
          <a:bodyPr>
            <a:normAutofit/>
          </a:bodyPr>
          <a:lstStyle/>
          <a:p>
            <a:r>
              <a:rPr lang="en-US" sz="4000" dirty="0"/>
              <a:t>Folders</a:t>
            </a:r>
            <a:endParaRPr lang="en-US" sz="4000" dirty="0">
              <a:latin typeface="+mn-lt"/>
            </a:endParaRPr>
          </a:p>
        </p:txBody>
      </p:sp>
      <p:sp>
        <p:nvSpPr>
          <p:cNvPr id="3" name="Text Placeholder 2">
            <a:extLst>
              <a:ext uri="{FF2B5EF4-FFF2-40B4-BE49-F238E27FC236}">
                <a16:creationId xmlns:a16="http://schemas.microsoft.com/office/drawing/2014/main" id="{86D793EA-055C-4A27-B089-C6D1447E6A02}"/>
              </a:ext>
            </a:extLst>
          </p:cNvPr>
          <p:cNvSpPr>
            <a:spLocks noGrp="1"/>
          </p:cNvSpPr>
          <p:nvPr>
            <p:ph type="body" sz="quarter" idx="11"/>
          </p:nvPr>
        </p:nvSpPr>
        <p:spPr>
          <a:xfrm>
            <a:off x="624338" y="1442244"/>
            <a:ext cx="9853161" cy="675141"/>
          </a:xfrm>
        </p:spPr>
        <p:txBody>
          <a:bodyPr/>
          <a:lstStyle/>
          <a:p>
            <a:r>
              <a:rPr lang="en-US" dirty="0"/>
              <a:t>As New Orders are delivered, they are posted in the New Order folder. Click on New Orders to view these orders.  </a:t>
            </a:r>
          </a:p>
          <a:p>
            <a:endParaRPr lang="en-US" dirty="0"/>
          </a:p>
          <a:p>
            <a:endParaRPr lang="en-PH"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499" y="2438400"/>
            <a:ext cx="8763000" cy="328503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2629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Search Orders</a:t>
            </a:r>
            <a:endParaRPr lang="en-US" sz="4000" dirty="0">
              <a:latin typeface="+mn-lt"/>
            </a:endParaRPr>
          </a:p>
        </p:txBody>
      </p:sp>
      <p:sp>
        <p:nvSpPr>
          <p:cNvPr id="5" name="Text Placeholder 4">
            <a:extLst>
              <a:ext uri="{FF2B5EF4-FFF2-40B4-BE49-F238E27FC236}">
                <a16:creationId xmlns:a16="http://schemas.microsoft.com/office/drawing/2014/main" id="{9F40EB50-FC11-4AFD-A4FD-DA6B634A3362}"/>
              </a:ext>
            </a:extLst>
          </p:cNvPr>
          <p:cNvSpPr>
            <a:spLocks noGrp="1"/>
          </p:cNvSpPr>
          <p:nvPr>
            <p:ph type="body" sz="quarter" idx="11"/>
          </p:nvPr>
        </p:nvSpPr>
        <p:spPr>
          <a:xfrm>
            <a:off x="624338" y="1426725"/>
            <a:ext cx="10551663" cy="805308"/>
          </a:xfrm>
        </p:spPr>
        <p:txBody>
          <a:bodyPr/>
          <a:lstStyle/>
          <a:p>
            <a:r>
              <a:rPr lang="en-US" dirty="0"/>
              <a:t>Various search criteria may be entered at the top of the page to locate a specific PO. Page numbers or arrows at the bottom of the page may also be used to scroll or select pages.</a:t>
            </a:r>
          </a:p>
          <a:p>
            <a:endParaRPr lang="en-US" dirty="0"/>
          </a:p>
          <a:p>
            <a:endParaRPr lang="en-PH"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7874" y="2362200"/>
            <a:ext cx="8236252" cy="360752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79861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Icons</a:t>
            </a:r>
            <a:endParaRPr lang="en-US" sz="4000" dirty="0">
              <a:latin typeface="+mn-lt"/>
            </a:endParaRPr>
          </a:p>
        </p:txBody>
      </p:sp>
      <p:sp>
        <p:nvSpPr>
          <p:cNvPr id="5" name="Text Placeholder 4">
            <a:extLst>
              <a:ext uri="{FF2B5EF4-FFF2-40B4-BE49-F238E27FC236}">
                <a16:creationId xmlns:a16="http://schemas.microsoft.com/office/drawing/2014/main" id="{7A562465-321C-4EE1-A536-6EB9C21613FA}"/>
              </a:ext>
            </a:extLst>
          </p:cNvPr>
          <p:cNvSpPr>
            <a:spLocks noGrp="1"/>
          </p:cNvSpPr>
          <p:nvPr>
            <p:ph type="body" sz="quarter" idx="11"/>
          </p:nvPr>
        </p:nvSpPr>
        <p:spPr>
          <a:xfrm>
            <a:off x="624338" y="1411842"/>
            <a:ext cx="10551663" cy="957708"/>
          </a:xfrm>
        </p:spPr>
        <p:txBody>
          <a:bodyPr/>
          <a:lstStyle/>
          <a:p>
            <a:r>
              <a:rPr lang="en-US" dirty="0"/>
              <a:t>POs can be identified by the PO number, Buyer, Account Code and Order Date. To the right are the Action icons which are related to the PO and will be reviewed in detail in this presentation.</a:t>
            </a:r>
          </a:p>
          <a:p>
            <a:endParaRPr lang="en-US" dirty="0"/>
          </a:p>
          <a:p>
            <a:endParaRPr lang="en-PH" dirty="0"/>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0100" y="2182140"/>
            <a:ext cx="8147352" cy="362267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Rectangle 1"/>
          <p:cNvSpPr>
            <a:spLocks noChangeArrowheads="1"/>
          </p:cNvSpPr>
          <p:nvPr/>
        </p:nvSpPr>
        <p:spPr bwMode="auto">
          <a:xfrm>
            <a:off x="9513438" y="2951606"/>
            <a:ext cx="695955" cy="285321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spTree>
    <p:extLst>
      <p:ext uri="{BB962C8B-B14F-4D97-AF65-F5344CB8AC3E}">
        <p14:creationId xmlns:p14="http://schemas.microsoft.com/office/powerpoint/2010/main" val="456658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0"/>
          </p:nvPr>
        </p:nvSpPr>
        <p:spPr/>
        <p:txBody>
          <a:bodyPr/>
          <a:lstStyle/>
          <a:p>
            <a:pPr marL="0" indent="0">
              <a:buNone/>
            </a:pPr>
            <a:r>
              <a:rPr lang="en-US" dirty="0"/>
              <a:t>Review and Accept a PO</a:t>
            </a:r>
          </a:p>
        </p:txBody>
      </p:sp>
    </p:spTree>
    <p:extLst>
      <p:ext uri="{BB962C8B-B14F-4D97-AF65-F5344CB8AC3E}">
        <p14:creationId xmlns:p14="http://schemas.microsoft.com/office/powerpoint/2010/main" val="3181965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5CD6F3D-9F0F-4162-8C0B-7C6F6CA6C04F}"/>
              </a:ext>
            </a:extLst>
          </p:cNvPr>
          <p:cNvSpPr>
            <a:spLocks noGrp="1"/>
          </p:cNvSpPr>
          <p:nvPr>
            <p:ph type="body" sz="quarter" idx="10"/>
          </p:nvPr>
        </p:nvSpPr>
        <p:spPr>
          <a:xfrm>
            <a:off x="624338" y="446089"/>
            <a:ext cx="10551663" cy="675141"/>
          </a:xfrm>
        </p:spPr>
        <p:txBody>
          <a:bodyPr/>
          <a:lstStyle/>
          <a:p>
            <a:r>
              <a:rPr lang="en-US" sz="4000" dirty="0"/>
              <a:t>Review and Accept a PO</a:t>
            </a:r>
            <a:endParaRPr lang="en-PH" sz="4000" dirty="0"/>
          </a:p>
        </p:txBody>
      </p:sp>
      <p:graphicFrame>
        <p:nvGraphicFramePr>
          <p:cNvPr id="6" name="Diagram 5"/>
          <p:cNvGraphicFramePr/>
          <p:nvPr>
            <p:extLst>
              <p:ext uri="{D42A27DB-BD31-4B8C-83A1-F6EECF244321}">
                <p14:modId xmlns:p14="http://schemas.microsoft.com/office/powerpoint/2010/main" val="3953489371"/>
              </p:ext>
            </p:extLst>
          </p:nvPr>
        </p:nvGraphicFramePr>
        <p:xfrm>
          <a:off x="4540820" y="2493765"/>
          <a:ext cx="3500253" cy="3696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4191000" y="1676400"/>
            <a:ext cx="4199892" cy="430887"/>
          </a:xfrm>
          <a:prstGeom prst="rect">
            <a:avLst/>
          </a:prstGeom>
          <a:noFill/>
        </p:spPr>
        <p:txBody>
          <a:bodyPr wrap="square" rtlCol="0">
            <a:spAutoFit/>
          </a:bodyPr>
          <a:lstStyle/>
          <a:p>
            <a:r>
              <a:rPr lang="en-US" sz="2200" b="1" dirty="0"/>
              <a:t>3 Main Steps for the Supplier</a:t>
            </a:r>
          </a:p>
        </p:txBody>
      </p:sp>
      <p:sp>
        <p:nvSpPr>
          <p:cNvPr id="8" name="TextBox 7"/>
          <p:cNvSpPr txBox="1"/>
          <p:nvPr/>
        </p:nvSpPr>
        <p:spPr>
          <a:xfrm>
            <a:off x="3928747" y="2495274"/>
            <a:ext cx="744178" cy="923330"/>
          </a:xfrm>
          <a:prstGeom prst="rect">
            <a:avLst/>
          </a:prstGeom>
          <a:noFill/>
        </p:spPr>
        <p:txBody>
          <a:bodyPr wrap="square" rtlCol="0">
            <a:spAutoFit/>
          </a:bodyPr>
          <a:lstStyle/>
          <a:p>
            <a:r>
              <a:rPr lang="en-US" sz="5400" dirty="0">
                <a:solidFill>
                  <a:srgbClr val="FDA83E"/>
                </a:solidFill>
                <a:latin typeface="Arial Black" pitchFamily="34" charset="0"/>
              </a:rPr>
              <a:t>1</a:t>
            </a:r>
          </a:p>
        </p:txBody>
      </p:sp>
      <p:sp>
        <p:nvSpPr>
          <p:cNvPr id="9" name="TextBox 8"/>
          <p:cNvSpPr txBox="1"/>
          <p:nvPr/>
        </p:nvSpPr>
        <p:spPr>
          <a:xfrm>
            <a:off x="3928747" y="3805082"/>
            <a:ext cx="744178" cy="923330"/>
          </a:xfrm>
          <a:prstGeom prst="rect">
            <a:avLst/>
          </a:prstGeom>
          <a:noFill/>
        </p:spPr>
        <p:txBody>
          <a:bodyPr wrap="square" rtlCol="0">
            <a:spAutoFit/>
          </a:bodyPr>
          <a:lstStyle/>
          <a:p>
            <a:r>
              <a:rPr lang="en-US" sz="5400" dirty="0">
                <a:solidFill>
                  <a:schemeClr val="bg1">
                    <a:lumMod val="75000"/>
                  </a:schemeClr>
                </a:solidFill>
                <a:latin typeface="Arial Black" pitchFamily="34" charset="0"/>
              </a:rPr>
              <a:t>2</a:t>
            </a:r>
          </a:p>
        </p:txBody>
      </p:sp>
      <p:sp>
        <p:nvSpPr>
          <p:cNvPr id="10" name="TextBox 9"/>
          <p:cNvSpPr txBox="1"/>
          <p:nvPr/>
        </p:nvSpPr>
        <p:spPr>
          <a:xfrm>
            <a:off x="3928747" y="5127590"/>
            <a:ext cx="744178" cy="923330"/>
          </a:xfrm>
          <a:prstGeom prst="rect">
            <a:avLst/>
          </a:prstGeom>
          <a:noFill/>
        </p:spPr>
        <p:txBody>
          <a:bodyPr wrap="square" rtlCol="0">
            <a:spAutoFit/>
          </a:bodyPr>
          <a:lstStyle/>
          <a:p>
            <a:r>
              <a:rPr lang="en-US" sz="5400" dirty="0">
                <a:solidFill>
                  <a:schemeClr val="bg1">
                    <a:lumMod val="75000"/>
                  </a:schemeClr>
                </a:solidFill>
                <a:latin typeface="Arial Black" pitchFamily="34" charset="0"/>
              </a:rPr>
              <a:t>3</a:t>
            </a:r>
          </a:p>
        </p:txBody>
      </p:sp>
    </p:spTree>
    <p:extLst>
      <p:ext uri="{BB962C8B-B14F-4D97-AF65-F5344CB8AC3E}">
        <p14:creationId xmlns:p14="http://schemas.microsoft.com/office/powerpoint/2010/main" val="145176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411950C-87E0-4C16-A02D-638BDF0DDC10}"/>
              </a:ext>
            </a:extLst>
          </p:cNvPr>
          <p:cNvSpPr>
            <a:spLocks noGrp="1"/>
          </p:cNvSpPr>
          <p:nvPr>
            <p:ph type="body" sz="quarter" idx="10"/>
          </p:nvPr>
        </p:nvSpPr>
        <p:spPr/>
        <p:txBody>
          <a:bodyPr/>
          <a:lstStyle/>
          <a:p>
            <a:r>
              <a:rPr lang="en-US" sz="4000" dirty="0"/>
              <a:t>Quick Steps – Review and Accept PO</a:t>
            </a:r>
            <a:endParaRPr lang="en-PH" sz="4000" dirty="0"/>
          </a:p>
        </p:txBody>
      </p:sp>
      <p:graphicFrame>
        <p:nvGraphicFramePr>
          <p:cNvPr id="5" name="Content Placeholder 4"/>
          <p:cNvGraphicFramePr>
            <a:graphicFrameLocks noGrp="1"/>
          </p:cNvGraphicFramePr>
          <p:nvPr>
            <p:ph sz="half" idx="4294967295"/>
            <p:extLst>
              <p:ext uri="{D42A27DB-BD31-4B8C-83A1-F6EECF244321}">
                <p14:modId xmlns:p14="http://schemas.microsoft.com/office/powerpoint/2010/main" val="550276913"/>
              </p:ext>
            </p:extLst>
          </p:nvPr>
        </p:nvGraphicFramePr>
        <p:xfrm>
          <a:off x="2136775" y="1524000"/>
          <a:ext cx="7918450" cy="4652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23659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p:txBody>
          <a:bodyPr>
            <a:normAutofit/>
          </a:bodyPr>
          <a:lstStyle/>
          <a:p>
            <a:r>
              <a:rPr lang="en-US" sz="4000" dirty="0"/>
              <a:t>Review and Accept PO</a:t>
            </a:r>
            <a:endParaRPr lang="en-US" sz="4000" dirty="0">
              <a:latin typeface="+mn-lt"/>
            </a:endParaRPr>
          </a:p>
        </p:txBody>
      </p:sp>
      <p:sp>
        <p:nvSpPr>
          <p:cNvPr id="3" name="Text Placeholder 2">
            <a:extLst>
              <a:ext uri="{FF2B5EF4-FFF2-40B4-BE49-F238E27FC236}">
                <a16:creationId xmlns:a16="http://schemas.microsoft.com/office/drawing/2014/main" id="{5E091570-3943-4DB6-A613-2F93B82CEBA0}"/>
              </a:ext>
            </a:extLst>
          </p:cNvPr>
          <p:cNvSpPr>
            <a:spLocks noGrp="1"/>
          </p:cNvSpPr>
          <p:nvPr>
            <p:ph type="body" sz="quarter" idx="11"/>
          </p:nvPr>
        </p:nvSpPr>
        <p:spPr/>
        <p:txBody>
          <a:bodyPr/>
          <a:lstStyle/>
          <a:p>
            <a:pPr marL="514350" indent="-514350">
              <a:buFont typeface="+mj-lt"/>
              <a:buAutoNum type="arabicPeriod"/>
            </a:pPr>
            <a:r>
              <a:rPr lang="en-US" sz="2000" dirty="0"/>
              <a:t>Open the PO</a:t>
            </a:r>
          </a:p>
          <a:p>
            <a:pPr marL="914400" lvl="1" indent="-514350">
              <a:buFont typeface="Arial" panose="020B0604020202020204" pitchFamily="34" charset="0"/>
              <a:buChar char="•"/>
            </a:pPr>
            <a:r>
              <a:rPr lang="en-US" sz="2000" dirty="0"/>
              <a:t>On Orders Tab click on the New Folder. </a:t>
            </a:r>
          </a:p>
          <a:p>
            <a:endParaRPr lang="en-PH"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1" y="2451101"/>
            <a:ext cx="8763000" cy="328503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1714502" y="2451100"/>
            <a:ext cx="571499" cy="29210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711877" y="2857501"/>
            <a:ext cx="1216576" cy="184245"/>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6672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0013EC-2644-4896-A80C-26BC125AE49A}"/>
              </a:ext>
            </a:extLst>
          </p:cNvPr>
          <p:cNvSpPr>
            <a:spLocks noGrp="1"/>
          </p:cNvSpPr>
          <p:nvPr>
            <p:ph type="body" sz="quarter" idx="11"/>
          </p:nvPr>
        </p:nvSpPr>
        <p:spPr>
          <a:xfrm>
            <a:off x="1447800" y="1556892"/>
            <a:ext cx="9728201" cy="1600475"/>
          </a:xfrm>
        </p:spPr>
        <p:txBody>
          <a:bodyPr/>
          <a:lstStyle/>
          <a:p>
            <a:pPr marL="0" indent="0">
              <a:lnSpc>
                <a:spcPct val="120000"/>
              </a:lnSpc>
              <a:buSzPct val="120000"/>
              <a:buNone/>
            </a:pPr>
            <a:r>
              <a:rPr lang="en-US" dirty="0"/>
              <a:t> :Icons to identify Services PO. The second icon suggests that a               </a:t>
            </a:r>
          </a:p>
          <a:p>
            <a:pPr marL="0" indent="0">
              <a:lnSpc>
                <a:spcPct val="120000"/>
              </a:lnSpc>
              <a:buSzPct val="120000"/>
              <a:buNone/>
            </a:pPr>
            <a:r>
              <a:rPr lang="en-US" b="1" i="1" dirty="0"/>
              <a:t>                   Service Entry Sheet</a:t>
            </a:r>
            <a:r>
              <a:rPr lang="en-US" dirty="0"/>
              <a:t> can be created.</a:t>
            </a:r>
          </a:p>
          <a:p>
            <a:pPr marL="0" indent="0">
              <a:lnSpc>
                <a:spcPct val="120000"/>
              </a:lnSpc>
              <a:buSzPct val="120000"/>
              <a:buNone/>
            </a:pPr>
            <a:r>
              <a:rPr lang="en-US" dirty="0"/>
              <a:t>                   : Icon to identify a Material PO</a:t>
            </a:r>
          </a:p>
          <a:p>
            <a:pPr marL="0" indent="0">
              <a:lnSpc>
                <a:spcPct val="120000"/>
              </a:lnSpc>
              <a:buSzPct val="120000"/>
              <a:buNone/>
            </a:pPr>
            <a:r>
              <a:rPr lang="en-US" dirty="0"/>
              <a:t>                   : Icon to indicate attachments are available in the PO</a:t>
            </a:r>
          </a:p>
          <a:p>
            <a:pPr marL="0" indent="0">
              <a:lnSpc>
                <a:spcPct val="120000"/>
              </a:lnSpc>
              <a:buSzPct val="120000"/>
              <a:buNone/>
            </a:pPr>
            <a:endParaRPr lang="en-US" sz="1400" dirty="0"/>
          </a:p>
          <a:p>
            <a:pPr marL="0" indent="0">
              <a:lnSpc>
                <a:spcPct val="120000"/>
              </a:lnSpc>
              <a:buSzPct val="120000"/>
              <a:buNone/>
            </a:pPr>
            <a:endParaRPr lang="en-US" sz="1400" dirty="0"/>
          </a:p>
          <a:p>
            <a:pPr>
              <a:buFont typeface="Wingdings" panose="05000000000000000000" pitchFamily="2" charset="2"/>
              <a:buChar char="Ø"/>
            </a:pPr>
            <a:endParaRPr lang="en-US" sz="1400" dirty="0"/>
          </a:p>
          <a:p>
            <a:pPr>
              <a:buFont typeface="Wingdings" panose="05000000000000000000" pitchFamily="2" charset="2"/>
              <a:buChar char="Ø"/>
            </a:pPr>
            <a:endParaRPr lang="en-US" sz="1400" dirty="0"/>
          </a:p>
          <a:p>
            <a:pPr>
              <a:buFont typeface="Wingdings" panose="05000000000000000000" pitchFamily="2" charset="2"/>
              <a:buChar char="Ø"/>
            </a:pPr>
            <a:endParaRPr lang="en-US" sz="1400" dirty="0"/>
          </a:p>
          <a:p>
            <a:pPr>
              <a:buFont typeface="Wingdings" panose="05000000000000000000" pitchFamily="2" charset="2"/>
              <a:buChar char="Ø"/>
            </a:pPr>
            <a:endParaRPr lang="en-US" sz="1400" dirty="0"/>
          </a:p>
          <a:p>
            <a:pPr>
              <a:buFont typeface="Wingdings" panose="05000000000000000000" pitchFamily="2" charset="2"/>
              <a:buChar char="Ø"/>
            </a:pPr>
            <a:endParaRPr lang="en-US" sz="1400" dirty="0"/>
          </a:p>
          <a:p>
            <a:pPr>
              <a:buFont typeface="Wingdings" panose="05000000000000000000" pitchFamily="2" charset="2"/>
              <a:buChar char="Ø"/>
            </a:pPr>
            <a:endParaRPr lang="en-US" sz="1400" dirty="0"/>
          </a:p>
          <a:p>
            <a:pPr marL="0" indent="0">
              <a:buNone/>
            </a:pPr>
            <a:endParaRPr lang="en-US" dirty="0"/>
          </a:p>
          <a:p>
            <a:pPr>
              <a:buFont typeface="Arial" panose="020B0604020202020204" pitchFamily="34" charset="0"/>
              <a:buChar char="•"/>
            </a:pPr>
            <a:r>
              <a:rPr lang="en-US" dirty="0"/>
              <a:t>On ‘Action’ column, Click        to ‘Open PO’ </a:t>
            </a:r>
          </a:p>
          <a:p>
            <a:pPr>
              <a:buFont typeface="Wingdings" panose="05000000000000000000" pitchFamily="2" charset="2"/>
              <a:buChar char="Ø"/>
            </a:pPr>
            <a:endParaRPr lang="en-US" dirty="0"/>
          </a:p>
          <a:p>
            <a:pPr>
              <a:buFont typeface="Wingdings" panose="05000000000000000000" pitchFamily="2" charset="2"/>
              <a:buChar char="Ø"/>
            </a:pPr>
            <a:endParaRPr lang="en-US" sz="1400" dirty="0"/>
          </a:p>
          <a:p>
            <a:pPr>
              <a:buFont typeface="Wingdings" panose="05000000000000000000" pitchFamily="2" charset="2"/>
              <a:buChar char="Ø"/>
            </a:pPr>
            <a:endParaRPr lang="en-US" sz="1400" dirty="0"/>
          </a:p>
          <a:p>
            <a:pPr marL="0" indent="0">
              <a:lnSpc>
                <a:spcPct val="120000"/>
              </a:lnSpc>
              <a:buSzPct val="120000"/>
              <a:buNone/>
            </a:pPr>
            <a:r>
              <a:rPr lang="en-US" sz="1400" dirty="0"/>
              <a:t>         </a:t>
            </a:r>
            <a:endParaRPr lang="en-PH"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8853" y="3217003"/>
            <a:ext cx="7734293" cy="2691262"/>
          </a:xfrm>
          <a:prstGeom prst="rect">
            <a:avLst/>
          </a:prstGeom>
          <a:noFill/>
          <a:ln w="9525">
            <a:no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7" name="Content Placeholder 6"/>
          <p:cNvSpPr>
            <a:spLocks noGrp="1"/>
          </p:cNvSpPr>
          <p:nvPr>
            <p:ph type="body" sz="quarter" idx="10"/>
          </p:nvPr>
        </p:nvSpPr>
        <p:spPr/>
        <p:txBody>
          <a:bodyPr>
            <a:noAutofit/>
          </a:bodyPr>
          <a:lstStyle/>
          <a:p>
            <a:pPr>
              <a:lnSpc>
                <a:spcPct val="120000"/>
              </a:lnSpc>
              <a:buSzPct val="120000"/>
            </a:pPr>
            <a:r>
              <a:rPr lang="en-US" sz="4000" dirty="0"/>
              <a:t>Review and Accept PO</a:t>
            </a:r>
          </a:p>
        </p:txBody>
      </p:sp>
      <p:pic>
        <p:nvPicPr>
          <p:cNvPr id="8" name="Picture 3"/>
          <p:cNvPicPr>
            <a:picLocks noChangeAspect="1" noChangeArrowheads="1"/>
          </p:cNvPicPr>
          <p:nvPr/>
        </p:nvPicPr>
        <p:blipFill>
          <a:blip r:embed="rId4"/>
          <a:srcRect/>
          <a:stretch>
            <a:fillRect/>
          </a:stretch>
        </p:blipFill>
        <p:spPr bwMode="auto">
          <a:xfrm>
            <a:off x="4350970" y="6025790"/>
            <a:ext cx="433066" cy="405999"/>
          </a:xfrm>
          <a:prstGeom prst="rect">
            <a:avLst/>
          </a:prstGeom>
          <a:noFill/>
          <a:ln w="9525">
            <a:noFill/>
            <a:miter lim="800000"/>
            <a:headEnd/>
            <a:tailEnd/>
          </a:ln>
        </p:spPr>
      </p:pic>
      <p:pic>
        <p:nvPicPr>
          <p:cNvPr id="9"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338" y="1504117"/>
            <a:ext cx="872099" cy="456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73756" y="2401449"/>
            <a:ext cx="381457" cy="3814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98520" y="2877455"/>
            <a:ext cx="331927" cy="37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9329733" y="4314829"/>
            <a:ext cx="228600" cy="2286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35215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Quick Steps – Review and Accept PO</a:t>
            </a:r>
            <a:endParaRPr lang="en-US" sz="4000" dirty="0">
              <a:latin typeface="+mn-lt"/>
            </a:endParaRPr>
          </a:p>
        </p:txBody>
      </p:sp>
      <p:sp>
        <p:nvSpPr>
          <p:cNvPr id="7" name="Text Placeholder 6">
            <a:extLst>
              <a:ext uri="{FF2B5EF4-FFF2-40B4-BE49-F238E27FC236}">
                <a16:creationId xmlns:a16="http://schemas.microsoft.com/office/drawing/2014/main" id="{5DFA3C60-4995-43E7-89C4-5BF08F807F6D}"/>
              </a:ext>
            </a:extLst>
          </p:cNvPr>
          <p:cNvSpPr>
            <a:spLocks noGrp="1"/>
          </p:cNvSpPr>
          <p:nvPr>
            <p:ph type="body" sz="quarter" idx="11"/>
          </p:nvPr>
        </p:nvSpPr>
        <p:spPr>
          <a:xfrm>
            <a:off x="624337" y="1371363"/>
            <a:ext cx="10551663" cy="957708"/>
          </a:xfrm>
        </p:spPr>
        <p:txBody>
          <a:bodyPr/>
          <a:lstStyle/>
          <a:p>
            <a:pPr marL="457200" indent="-457200">
              <a:buFont typeface="+mj-lt"/>
              <a:buAutoNum type="arabicPeriod" startAt="2"/>
            </a:pPr>
            <a:r>
              <a:rPr lang="en-US" sz="2000" dirty="0"/>
              <a:t>Enter ‘Supplier Ref. No’</a:t>
            </a:r>
          </a:p>
          <a:p>
            <a:pPr lvl="1">
              <a:buFont typeface="Arial" panose="020B0604020202020204" pitchFamily="34" charset="0"/>
              <a:buChar char="•"/>
            </a:pPr>
            <a:r>
              <a:rPr lang="en-US" sz="1800" dirty="0"/>
              <a:t>“Supplier-Determined” internal control number (e.g. job number, quotation number, etc. )</a:t>
            </a:r>
          </a:p>
          <a:p>
            <a:endParaRPr lang="en-US" sz="2000" dirty="0"/>
          </a:p>
          <a:p>
            <a:endParaRPr lang="en-PH"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7874" y="2305880"/>
            <a:ext cx="8236251" cy="3703059"/>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5" name="Rectangle 4"/>
          <p:cNvSpPr/>
          <p:nvPr/>
        </p:nvSpPr>
        <p:spPr>
          <a:xfrm>
            <a:off x="2126235" y="5426230"/>
            <a:ext cx="3801338" cy="292608"/>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3630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pPr>
              <a:buClr>
                <a:srgbClr val="006699"/>
              </a:buClr>
            </a:pPr>
            <a:r>
              <a:rPr lang="en-US" sz="4000" dirty="0"/>
              <a:t>Agenda</a:t>
            </a:r>
          </a:p>
        </p:txBody>
      </p:sp>
      <p:sp>
        <p:nvSpPr>
          <p:cNvPr id="5" name="Text Placeholder 4">
            <a:extLst>
              <a:ext uri="{FF2B5EF4-FFF2-40B4-BE49-F238E27FC236}">
                <a16:creationId xmlns:a16="http://schemas.microsoft.com/office/drawing/2014/main" id="{9F477578-9565-45E3-98FD-292C862B1A08}"/>
              </a:ext>
            </a:extLst>
          </p:cNvPr>
          <p:cNvSpPr>
            <a:spLocks noGrp="1"/>
          </p:cNvSpPr>
          <p:nvPr>
            <p:ph type="body" sz="quarter" idx="11"/>
          </p:nvPr>
        </p:nvSpPr>
        <p:spPr/>
        <p:txBody>
          <a:bodyPr/>
          <a:lstStyle/>
          <a:p>
            <a:r>
              <a:rPr lang="en-US" sz="2000" dirty="0"/>
              <a:t>Welcome to the Services Procurement: Order Management Supplier Standard Training</a:t>
            </a:r>
          </a:p>
          <a:p>
            <a:r>
              <a:rPr lang="en-US" sz="2000" dirty="0"/>
              <a:t>This training session will cover the following topics:</a:t>
            </a:r>
          </a:p>
          <a:p>
            <a:r>
              <a:rPr lang="en-US" sz="2000" dirty="0"/>
              <a:t>Introduction</a:t>
            </a:r>
          </a:p>
          <a:p>
            <a:pPr marL="800100" lvl="1" indent="-342900">
              <a:buClr>
                <a:srgbClr val="FCAB18"/>
              </a:buClr>
              <a:buFont typeface="Wingdings" panose="05000000000000000000" pitchFamily="2" charset="2"/>
              <a:buChar char="ü"/>
            </a:pPr>
            <a:r>
              <a:rPr lang="en-US" sz="2000" dirty="0"/>
              <a:t>Session Objectives</a:t>
            </a:r>
          </a:p>
          <a:p>
            <a:pPr marL="800100" lvl="1" indent="-342900">
              <a:buClr>
                <a:srgbClr val="FCAB18"/>
              </a:buClr>
              <a:buFont typeface="Wingdings" panose="05000000000000000000" pitchFamily="2" charset="2"/>
              <a:buChar char="ü"/>
            </a:pPr>
            <a:r>
              <a:rPr lang="en-US" sz="2000" dirty="0"/>
              <a:t>Overview</a:t>
            </a:r>
          </a:p>
          <a:p>
            <a:r>
              <a:rPr lang="en-US" sz="2000" dirty="0"/>
              <a:t>Login and Overview </a:t>
            </a:r>
          </a:p>
          <a:p>
            <a:r>
              <a:rPr lang="en-US" sz="2000" dirty="0"/>
              <a:t>Reviewing, Accepting or Rejecting a Purchase Order</a:t>
            </a:r>
          </a:p>
          <a:p>
            <a:r>
              <a:rPr lang="en-US" sz="2000" dirty="0"/>
              <a:t>Creating a Service Entry Sheet</a:t>
            </a:r>
          </a:p>
          <a:p>
            <a:r>
              <a:rPr lang="en-US" sz="2000" dirty="0"/>
              <a:t>Invoicing</a:t>
            </a:r>
          </a:p>
          <a:p>
            <a:r>
              <a:rPr lang="en-US" sz="2000" dirty="0"/>
              <a:t>Additional Resources and Information</a:t>
            </a:r>
          </a:p>
          <a:p>
            <a:endParaRPr lang="en-US" sz="2000" dirty="0"/>
          </a:p>
          <a:p>
            <a:pPr lvl="1">
              <a:buClr>
                <a:srgbClr val="006699"/>
              </a:buClr>
            </a:pPr>
            <a:endParaRPr lang="en-US" sz="2000" dirty="0"/>
          </a:p>
          <a:p>
            <a:pPr>
              <a:buClr>
                <a:srgbClr val="006699"/>
              </a:buClr>
            </a:pPr>
            <a:endParaRPr lang="en-US" sz="2000" dirty="0"/>
          </a:p>
          <a:p>
            <a:endParaRPr lang="en-PH" dirty="0"/>
          </a:p>
        </p:txBody>
      </p:sp>
    </p:spTree>
    <p:extLst>
      <p:ext uri="{BB962C8B-B14F-4D97-AF65-F5344CB8AC3E}">
        <p14:creationId xmlns:p14="http://schemas.microsoft.com/office/powerpoint/2010/main" val="31999231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Quick Steps – Review and Accept PO</a:t>
            </a:r>
            <a:endParaRPr lang="en-US" sz="4000" dirty="0">
              <a:latin typeface="+mn-lt"/>
            </a:endParaRPr>
          </a:p>
        </p:txBody>
      </p:sp>
      <p:sp>
        <p:nvSpPr>
          <p:cNvPr id="5" name="Text Placeholder 4">
            <a:extLst>
              <a:ext uri="{FF2B5EF4-FFF2-40B4-BE49-F238E27FC236}">
                <a16:creationId xmlns:a16="http://schemas.microsoft.com/office/drawing/2014/main" id="{78D965B5-DB40-4BB7-8DCC-DB469E5CF005}"/>
              </a:ext>
            </a:extLst>
          </p:cNvPr>
          <p:cNvSpPr>
            <a:spLocks noGrp="1"/>
          </p:cNvSpPr>
          <p:nvPr>
            <p:ph type="body" sz="quarter" idx="11"/>
          </p:nvPr>
        </p:nvSpPr>
        <p:spPr/>
        <p:txBody>
          <a:bodyPr/>
          <a:lstStyle/>
          <a:p>
            <a:pPr marL="514350" indent="-514350">
              <a:buFont typeface="+mj-lt"/>
              <a:buAutoNum type="arabicPeriod" startAt="3"/>
            </a:pPr>
            <a:r>
              <a:rPr lang="en-US" dirty="0"/>
              <a:t>Click                           .</a:t>
            </a:r>
          </a:p>
          <a:p>
            <a:endParaRPr lang="en-US" dirty="0"/>
          </a:p>
          <a:p>
            <a:endParaRPr lang="en-PH" dirty="0"/>
          </a:p>
        </p:txBody>
      </p:sp>
      <p:pic>
        <p:nvPicPr>
          <p:cNvPr id="14" name="Picture 4"/>
          <p:cNvPicPr>
            <a:picLocks noChangeAspect="1" noChangeArrowheads="1"/>
          </p:cNvPicPr>
          <p:nvPr/>
        </p:nvPicPr>
        <p:blipFill>
          <a:blip r:embed="rId2"/>
          <a:srcRect/>
          <a:stretch>
            <a:fillRect/>
          </a:stretch>
        </p:blipFill>
        <p:spPr bwMode="auto">
          <a:xfrm>
            <a:off x="1828800" y="1524359"/>
            <a:ext cx="1600200" cy="320040"/>
          </a:xfrm>
          <a:prstGeom prst="rect">
            <a:avLst/>
          </a:prstGeom>
          <a:noFill/>
          <a:ln w="9525">
            <a:noFill/>
            <a:miter lim="800000"/>
            <a:headEnd/>
            <a:tailEnd/>
          </a:ln>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916720"/>
            <a:ext cx="9578628" cy="3416921"/>
          </a:xfrm>
          <a:prstGeom prst="rect">
            <a:avLst/>
          </a:prstGeom>
          <a:noFill/>
          <a:ln w="9525">
            <a:no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2" name="Rectangle 11"/>
          <p:cNvSpPr/>
          <p:nvPr/>
        </p:nvSpPr>
        <p:spPr>
          <a:xfrm>
            <a:off x="1547190" y="2588921"/>
            <a:ext cx="1489523" cy="49248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8976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type="body" sz="quarter" idx="10"/>
          </p:nvPr>
        </p:nvSpPr>
        <p:spPr/>
        <p:txBody>
          <a:bodyPr>
            <a:normAutofit/>
          </a:bodyPr>
          <a:lstStyle/>
          <a:p>
            <a:r>
              <a:rPr lang="en-US" sz="4000" dirty="0"/>
              <a:t>Quick Steps – Review and Reject PO</a:t>
            </a:r>
            <a:endParaRPr lang="en-US" sz="4000" dirty="0">
              <a:latin typeface="+mn-lt"/>
            </a:endParaRPr>
          </a:p>
        </p:txBody>
      </p:sp>
      <p:sp>
        <p:nvSpPr>
          <p:cNvPr id="3" name="Text Placeholder 2">
            <a:extLst>
              <a:ext uri="{FF2B5EF4-FFF2-40B4-BE49-F238E27FC236}">
                <a16:creationId xmlns:a16="http://schemas.microsoft.com/office/drawing/2014/main" id="{9F234A23-78B0-41AD-8928-310FC359B4FB}"/>
              </a:ext>
            </a:extLst>
          </p:cNvPr>
          <p:cNvSpPr>
            <a:spLocks noGrp="1"/>
          </p:cNvSpPr>
          <p:nvPr>
            <p:ph type="body" sz="quarter" idx="11"/>
          </p:nvPr>
        </p:nvSpPr>
        <p:spPr/>
        <p:txBody>
          <a:bodyPr/>
          <a:lstStyle/>
          <a:p>
            <a:pPr>
              <a:buFont typeface="Arial" panose="020B0604020202020204" pitchFamily="34" charset="0"/>
              <a:buChar char="•"/>
            </a:pPr>
            <a:r>
              <a:rPr lang="en-US" dirty="0"/>
              <a:t>Click                  if PO cannot be accepted (e.g. amount not enough, cannot  fulfill requested service)</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a:buFont typeface="Arial" panose="020B0604020202020204" pitchFamily="34" charset="0"/>
              <a:buChar char="•"/>
            </a:pPr>
            <a:r>
              <a:rPr lang="en-US" dirty="0"/>
              <a:t>In case of rejection the reason must be entered in the “Note to Buyer” fields (tab “Notes”).</a:t>
            </a:r>
          </a:p>
          <a:p>
            <a:endParaRPr lang="en-US" dirty="0"/>
          </a:p>
          <a:p>
            <a:endParaRPr lang="en-US" dirty="0"/>
          </a:p>
          <a:p>
            <a:endParaRPr lang="en-PH" dirty="0"/>
          </a:p>
        </p:txBody>
      </p:sp>
      <p:pic>
        <p:nvPicPr>
          <p:cNvPr id="8" name="Picture 5"/>
          <p:cNvPicPr>
            <a:picLocks noChangeAspect="1" noChangeArrowheads="1"/>
          </p:cNvPicPr>
          <p:nvPr/>
        </p:nvPicPr>
        <p:blipFill>
          <a:blip r:embed="rId3"/>
          <a:srcRect/>
          <a:stretch>
            <a:fillRect/>
          </a:stretch>
        </p:blipFill>
        <p:spPr bwMode="auto">
          <a:xfrm>
            <a:off x="1524000" y="1496557"/>
            <a:ext cx="994136" cy="395335"/>
          </a:xfrm>
          <a:prstGeom prst="rect">
            <a:avLst/>
          </a:prstGeom>
          <a:noFill/>
          <a:ln w="9525">
            <a:noFill/>
            <a:miter lim="800000"/>
            <a:headEnd/>
            <a:tailEnd/>
          </a:ln>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6974" y="2062457"/>
            <a:ext cx="6975626" cy="3051538"/>
          </a:xfrm>
          <a:prstGeom prst="rect">
            <a:avLst/>
          </a:prstGeom>
          <a:noFill/>
          <a:ln w="9525">
            <a:no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0" name="Rectangle 9"/>
          <p:cNvSpPr/>
          <p:nvPr/>
        </p:nvSpPr>
        <p:spPr>
          <a:xfrm>
            <a:off x="2223052" y="4826480"/>
            <a:ext cx="5417032" cy="391564"/>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4770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Highlights of this chapter</a:t>
            </a:r>
          </a:p>
        </p:txBody>
      </p:sp>
      <p:sp>
        <p:nvSpPr>
          <p:cNvPr id="6" name="Text Placeholder 5">
            <a:extLst>
              <a:ext uri="{FF2B5EF4-FFF2-40B4-BE49-F238E27FC236}">
                <a16:creationId xmlns:a16="http://schemas.microsoft.com/office/drawing/2014/main" id="{2BAA437C-FDF6-4ED7-8034-B74711EA6CB9}"/>
              </a:ext>
            </a:extLst>
          </p:cNvPr>
          <p:cNvSpPr>
            <a:spLocks noGrp="1"/>
          </p:cNvSpPr>
          <p:nvPr>
            <p:ph type="body" sz="quarter" idx="11"/>
          </p:nvPr>
        </p:nvSpPr>
        <p:spPr>
          <a:xfrm>
            <a:off x="624337" y="1315473"/>
            <a:ext cx="10551663" cy="5096437"/>
          </a:xfrm>
        </p:spPr>
        <p:txBody>
          <a:bodyPr/>
          <a:lstStyle/>
          <a:p>
            <a:pPr marL="0" indent="0">
              <a:buNone/>
            </a:pPr>
            <a:endParaRPr lang="en-PH" dirty="0"/>
          </a:p>
          <a:p>
            <a:r>
              <a:rPr lang="en-US" sz="2000" b="1" dirty="0"/>
              <a:t>PO</a:t>
            </a:r>
            <a:r>
              <a:rPr lang="en-US" sz="2000" dirty="0"/>
              <a:t>: Purchase Order </a:t>
            </a:r>
          </a:p>
          <a:p>
            <a:pPr lvl="1">
              <a:buFont typeface="Arial" panose="020B0604020202020204" pitchFamily="34" charset="0"/>
              <a:buChar char="•"/>
            </a:pPr>
            <a:r>
              <a:rPr lang="en-US" sz="1700" dirty="0"/>
              <a:t>The request for goods or services (Some buyer might call the Service PO: “Call-Off”)</a:t>
            </a:r>
          </a:p>
          <a:p>
            <a:pPr lvl="1">
              <a:buFont typeface="Arial" panose="020B0604020202020204" pitchFamily="34" charset="0"/>
              <a:buChar char="•"/>
            </a:pPr>
            <a:r>
              <a:rPr lang="en-US" sz="1700" dirty="0"/>
              <a:t>Created by buyer and sent to supplier through </a:t>
            </a:r>
            <a:r>
              <a:rPr lang="en-US" sz="1700" dirty="0" err="1"/>
              <a:t>Hubwoo</a:t>
            </a:r>
            <a:endParaRPr lang="en-US" sz="1700" dirty="0"/>
          </a:p>
          <a:p>
            <a:r>
              <a:rPr lang="en-US" sz="2000" b="1" dirty="0"/>
              <a:t>Supplier Reference Number</a:t>
            </a:r>
            <a:r>
              <a:rPr lang="en-US" sz="2000" dirty="0"/>
              <a:t>: </a:t>
            </a:r>
          </a:p>
          <a:p>
            <a:pPr lvl="1">
              <a:buFont typeface="Arial" panose="020B0604020202020204" pitchFamily="34" charset="0"/>
              <a:buChar char="•"/>
            </a:pPr>
            <a:r>
              <a:rPr lang="en-US" sz="1700" dirty="0"/>
              <a:t>“Supplier-Determined” internal control number (e.g. job number, quotation number, etc. )	</a:t>
            </a:r>
          </a:p>
          <a:p>
            <a:endParaRPr lang="en-US" sz="2000" dirty="0"/>
          </a:p>
          <a:p>
            <a:r>
              <a:rPr lang="en-US" sz="2000" dirty="0"/>
              <a:t>Service should be performed within PO validity period</a:t>
            </a:r>
          </a:p>
          <a:p>
            <a:r>
              <a:rPr lang="en-US" sz="2000" dirty="0"/>
              <a:t>Requested services should be within the contract provisions </a:t>
            </a:r>
          </a:p>
          <a:p>
            <a:r>
              <a:rPr lang="en-US" sz="2000" dirty="0"/>
              <a:t>Contact your Buyer Representative for any PO issues (e.g. insufficient funds, validity period incorrect, need additional information about the PO, </a:t>
            </a:r>
            <a:r>
              <a:rPr lang="en-US" sz="2000" dirty="0" err="1"/>
              <a:t>etc</a:t>
            </a:r>
            <a:r>
              <a:rPr lang="en-US" sz="2000" dirty="0"/>
              <a:t>).</a:t>
            </a:r>
          </a:p>
          <a:p>
            <a:r>
              <a:rPr lang="en-US" sz="2000" dirty="0"/>
              <a:t>Attachments can be sent by Buyer &amp;  and are available in the PO (Attachments tab       )</a:t>
            </a:r>
          </a:p>
          <a:p>
            <a:r>
              <a:rPr lang="en-US" sz="2000" dirty="0"/>
              <a:t>Note To Buyer visible in the Notes tab.</a:t>
            </a:r>
          </a:p>
          <a:p>
            <a:pPr>
              <a:buFont typeface="Arial" panose="020B0604020202020204" pitchFamily="34" charset="0"/>
              <a:buChar char="•"/>
            </a:pPr>
            <a:endParaRPr lang="en-US" sz="2000" dirty="0"/>
          </a:p>
          <a:p>
            <a:endParaRPr lang="en-PH" dirty="0"/>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6512" y="5294244"/>
            <a:ext cx="303316" cy="351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3447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0"/>
          </p:nvPr>
        </p:nvSpPr>
        <p:spPr/>
        <p:txBody>
          <a:bodyPr/>
          <a:lstStyle/>
          <a:p>
            <a:pPr marL="0" indent="0">
              <a:buNone/>
            </a:pPr>
            <a:r>
              <a:rPr lang="en-US" dirty="0"/>
              <a:t>Creating a Service Entry Sheet</a:t>
            </a:r>
          </a:p>
        </p:txBody>
      </p:sp>
    </p:spTree>
    <p:extLst>
      <p:ext uri="{BB962C8B-B14F-4D97-AF65-F5344CB8AC3E}">
        <p14:creationId xmlns:p14="http://schemas.microsoft.com/office/powerpoint/2010/main" val="1231873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5CD6F3D-9F0F-4162-8C0B-7C6F6CA6C04F}"/>
              </a:ext>
            </a:extLst>
          </p:cNvPr>
          <p:cNvSpPr>
            <a:spLocks noGrp="1"/>
          </p:cNvSpPr>
          <p:nvPr>
            <p:ph type="body" sz="quarter" idx="10"/>
          </p:nvPr>
        </p:nvSpPr>
        <p:spPr>
          <a:xfrm>
            <a:off x="624338" y="446089"/>
            <a:ext cx="10551663" cy="675141"/>
          </a:xfrm>
        </p:spPr>
        <p:txBody>
          <a:bodyPr/>
          <a:lstStyle/>
          <a:p>
            <a:r>
              <a:rPr lang="en-US" sz="4000" dirty="0"/>
              <a:t>Create Service Entry Sheet</a:t>
            </a:r>
          </a:p>
        </p:txBody>
      </p:sp>
      <p:graphicFrame>
        <p:nvGraphicFramePr>
          <p:cNvPr id="6" name="Diagram 5"/>
          <p:cNvGraphicFramePr/>
          <p:nvPr>
            <p:extLst>
              <p:ext uri="{D42A27DB-BD31-4B8C-83A1-F6EECF244321}">
                <p14:modId xmlns:p14="http://schemas.microsoft.com/office/powerpoint/2010/main" val="1151954758"/>
              </p:ext>
            </p:extLst>
          </p:nvPr>
        </p:nvGraphicFramePr>
        <p:xfrm>
          <a:off x="4540820" y="2493765"/>
          <a:ext cx="3500253" cy="3696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4191000" y="1647846"/>
            <a:ext cx="4199892" cy="430887"/>
          </a:xfrm>
          <a:prstGeom prst="rect">
            <a:avLst/>
          </a:prstGeom>
          <a:noFill/>
        </p:spPr>
        <p:txBody>
          <a:bodyPr wrap="square" rtlCol="0">
            <a:spAutoFit/>
          </a:bodyPr>
          <a:lstStyle/>
          <a:p>
            <a:pPr algn="ctr"/>
            <a:r>
              <a:rPr lang="en-US" sz="2200" b="1" dirty="0"/>
              <a:t>3-step process</a:t>
            </a:r>
          </a:p>
        </p:txBody>
      </p:sp>
      <p:sp>
        <p:nvSpPr>
          <p:cNvPr id="8" name="TextBox 7"/>
          <p:cNvSpPr txBox="1"/>
          <p:nvPr/>
        </p:nvSpPr>
        <p:spPr>
          <a:xfrm>
            <a:off x="3928747" y="2495274"/>
            <a:ext cx="744178" cy="923330"/>
          </a:xfrm>
          <a:prstGeom prst="rect">
            <a:avLst/>
          </a:prstGeom>
          <a:noFill/>
        </p:spPr>
        <p:txBody>
          <a:bodyPr wrap="square" rtlCol="0">
            <a:spAutoFit/>
          </a:bodyPr>
          <a:lstStyle/>
          <a:p>
            <a:r>
              <a:rPr lang="en-US" sz="5400" dirty="0">
                <a:solidFill>
                  <a:schemeClr val="bg1">
                    <a:lumMod val="75000"/>
                  </a:schemeClr>
                </a:solidFill>
                <a:latin typeface="Arial Black" pitchFamily="34" charset="0"/>
              </a:rPr>
              <a:t>1</a:t>
            </a:r>
          </a:p>
        </p:txBody>
      </p:sp>
      <p:sp>
        <p:nvSpPr>
          <p:cNvPr id="9" name="TextBox 8"/>
          <p:cNvSpPr txBox="1"/>
          <p:nvPr/>
        </p:nvSpPr>
        <p:spPr>
          <a:xfrm>
            <a:off x="3928747" y="3805082"/>
            <a:ext cx="744178" cy="923330"/>
          </a:xfrm>
          <a:prstGeom prst="rect">
            <a:avLst/>
          </a:prstGeom>
          <a:noFill/>
        </p:spPr>
        <p:txBody>
          <a:bodyPr wrap="square" rtlCol="0">
            <a:spAutoFit/>
          </a:bodyPr>
          <a:lstStyle/>
          <a:p>
            <a:r>
              <a:rPr lang="en-US" sz="5400" dirty="0">
                <a:solidFill>
                  <a:srgbClr val="FDA83E"/>
                </a:solidFill>
                <a:latin typeface="Arial Black" pitchFamily="34" charset="0"/>
              </a:rPr>
              <a:t>2</a:t>
            </a:r>
          </a:p>
        </p:txBody>
      </p:sp>
      <p:sp>
        <p:nvSpPr>
          <p:cNvPr id="10" name="TextBox 9"/>
          <p:cNvSpPr txBox="1"/>
          <p:nvPr/>
        </p:nvSpPr>
        <p:spPr>
          <a:xfrm>
            <a:off x="3928747" y="5127590"/>
            <a:ext cx="744178" cy="923330"/>
          </a:xfrm>
          <a:prstGeom prst="rect">
            <a:avLst/>
          </a:prstGeom>
          <a:noFill/>
        </p:spPr>
        <p:txBody>
          <a:bodyPr wrap="square" rtlCol="0">
            <a:spAutoFit/>
          </a:bodyPr>
          <a:lstStyle/>
          <a:p>
            <a:r>
              <a:rPr lang="en-US" sz="5400" dirty="0">
                <a:solidFill>
                  <a:schemeClr val="bg1">
                    <a:lumMod val="75000"/>
                  </a:schemeClr>
                </a:solidFill>
                <a:latin typeface="Arial Black" pitchFamily="34" charset="0"/>
              </a:rPr>
              <a:t>3</a:t>
            </a:r>
          </a:p>
        </p:txBody>
      </p:sp>
    </p:spTree>
    <p:extLst>
      <p:ext uri="{BB962C8B-B14F-4D97-AF65-F5344CB8AC3E}">
        <p14:creationId xmlns:p14="http://schemas.microsoft.com/office/powerpoint/2010/main" val="2665657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1"/>
          <p:cNvSpPr>
            <a:spLocks noGrp="1" noChangeArrowheads="1"/>
          </p:cNvSpPr>
          <p:nvPr>
            <p:ph type="body" sz="quarter" idx="10"/>
          </p:nvPr>
        </p:nvSpPr>
        <p:spPr/>
        <p:txBody>
          <a:bodyPr>
            <a:normAutofit/>
          </a:bodyPr>
          <a:lstStyle>
            <a:lvl1pPr marL="228600" indent="-228600">
              <a:defRPr b="1">
                <a:solidFill>
                  <a:schemeClr val="tx1"/>
                </a:solidFill>
                <a:latin typeface="GillSans"/>
                <a:cs typeface="Arial" pitchFamily="34" charset="0"/>
              </a:defRPr>
            </a:lvl1pPr>
            <a:lvl2pPr>
              <a:defRPr b="1">
                <a:solidFill>
                  <a:schemeClr val="tx1"/>
                </a:solidFill>
                <a:latin typeface="GillSans"/>
                <a:cs typeface="Arial" pitchFamily="34" charset="0"/>
              </a:defRPr>
            </a:lvl2pPr>
            <a:lvl3pPr>
              <a:defRPr b="1">
                <a:solidFill>
                  <a:schemeClr val="tx1"/>
                </a:solidFill>
                <a:latin typeface="GillSans"/>
                <a:cs typeface="Arial" pitchFamily="34" charset="0"/>
              </a:defRPr>
            </a:lvl3pPr>
            <a:lvl4pPr>
              <a:defRPr b="1">
                <a:solidFill>
                  <a:schemeClr val="tx1"/>
                </a:solidFill>
                <a:latin typeface="GillSans"/>
                <a:cs typeface="Arial" pitchFamily="34" charset="0"/>
              </a:defRPr>
            </a:lvl4pPr>
            <a:lvl5pPr>
              <a:defRPr b="1">
                <a:solidFill>
                  <a:schemeClr val="tx1"/>
                </a:solidFill>
                <a:latin typeface="GillSans"/>
                <a:cs typeface="Arial" pitchFamily="34" charset="0"/>
              </a:defRPr>
            </a:lvl5pPr>
            <a:lvl6pPr fontAlgn="base">
              <a:spcBef>
                <a:spcPct val="0"/>
              </a:spcBef>
              <a:spcAft>
                <a:spcPct val="0"/>
              </a:spcAft>
              <a:defRPr b="1">
                <a:solidFill>
                  <a:schemeClr val="tx1"/>
                </a:solidFill>
                <a:latin typeface="GillSans"/>
                <a:cs typeface="Arial" pitchFamily="34" charset="0"/>
              </a:defRPr>
            </a:lvl6pPr>
            <a:lvl7pPr fontAlgn="base">
              <a:spcBef>
                <a:spcPct val="0"/>
              </a:spcBef>
              <a:spcAft>
                <a:spcPct val="0"/>
              </a:spcAft>
              <a:defRPr b="1">
                <a:solidFill>
                  <a:schemeClr val="tx1"/>
                </a:solidFill>
                <a:latin typeface="GillSans"/>
                <a:cs typeface="Arial" pitchFamily="34" charset="0"/>
              </a:defRPr>
            </a:lvl7pPr>
            <a:lvl8pPr fontAlgn="base">
              <a:spcBef>
                <a:spcPct val="0"/>
              </a:spcBef>
              <a:spcAft>
                <a:spcPct val="0"/>
              </a:spcAft>
              <a:defRPr b="1">
                <a:solidFill>
                  <a:schemeClr val="tx1"/>
                </a:solidFill>
                <a:latin typeface="GillSans"/>
                <a:cs typeface="Arial" pitchFamily="34" charset="0"/>
              </a:defRPr>
            </a:lvl8pPr>
            <a:lvl9pPr fontAlgn="base">
              <a:spcBef>
                <a:spcPct val="0"/>
              </a:spcBef>
              <a:spcAft>
                <a:spcPct val="0"/>
              </a:spcAft>
              <a:defRPr b="1">
                <a:solidFill>
                  <a:schemeClr val="tx1"/>
                </a:solidFill>
                <a:latin typeface="GillSans"/>
                <a:cs typeface="Arial" pitchFamily="34" charset="0"/>
              </a:defRPr>
            </a:lvl9pPr>
          </a:lstStyle>
          <a:p>
            <a:r>
              <a:rPr lang="en-US" altLang="en-US" sz="4000" dirty="0">
                <a:latin typeface="Arial" panose="020B0604020202020204" pitchFamily="34" charset="0"/>
              </a:rPr>
              <a:t>Overview</a:t>
            </a:r>
            <a:endParaRPr lang="en-US" altLang="en-US" sz="4000" b="0" dirty="0">
              <a:solidFill>
                <a:srgbClr val="006699"/>
              </a:solidFill>
              <a:latin typeface="+mn-lt"/>
            </a:endParaRPr>
          </a:p>
        </p:txBody>
      </p:sp>
      <p:sp>
        <p:nvSpPr>
          <p:cNvPr id="3" name="Text Placeholder 2">
            <a:extLst>
              <a:ext uri="{FF2B5EF4-FFF2-40B4-BE49-F238E27FC236}">
                <a16:creationId xmlns:a16="http://schemas.microsoft.com/office/drawing/2014/main" id="{614A67F4-FFE8-4BBB-B6FA-A6BD3F895D25}"/>
              </a:ext>
            </a:extLst>
          </p:cNvPr>
          <p:cNvSpPr>
            <a:spLocks noGrp="1"/>
          </p:cNvSpPr>
          <p:nvPr>
            <p:ph type="body" sz="quarter" idx="11"/>
          </p:nvPr>
        </p:nvSpPr>
        <p:spPr/>
        <p:txBody>
          <a:bodyPr/>
          <a:lstStyle/>
          <a:p>
            <a:r>
              <a:rPr lang="en-US" altLang="ko-KR" dirty="0"/>
              <a:t>A Service Entry Sheet or Field Ticket is a detailed description of the services performed based on a Purchase Order. Those documents are used to get an approval from the customer on the performed services, so that those can be invoiced.</a:t>
            </a:r>
          </a:p>
          <a:p>
            <a:r>
              <a:rPr lang="en-US" altLang="ko-KR" dirty="0"/>
              <a:t>SES stands for Service entry sheet</a:t>
            </a:r>
          </a:p>
          <a:p>
            <a:r>
              <a:rPr lang="en-US" altLang="ko-KR" dirty="0"/>
              <a:t>Customers use the SES to break down the cost of sales into several components (i.e. raw materials, labor costs) of the PO Amount</a:t>
            </a:r>
          </a:p>
          <a:p>
            <a:endParaRPr lang="en-US" altLang="ko-KR" dirty="0"/>
          </a:p>
          <a:p>
            <a:r>
              <a:rPr lang="en-US" altLang="ko-KR" dirty="0"/>
              <a:t>Create an SES for Orders marked with the (        ) icon</a:t>
            </a:r>
          </a:p>
          <a:p>
            <a:r>
              <a:rPr lang="en-US" altLang="ko-KR" dirty="0"/>
              <a:t>SES is created from a single PO.  If the PO line contains sub-lines then sub-lines are also flipped into the ES</a:t>
            </a:r>
          </a:p>
          <a:p>
            <a:r>
              <a:rPr lang="en-US" altLang="ko-KR" dirty="0"/>
              <a:t>Supplier Company needs to be setup to be able to use SES.  All requests from the Buyer company will be sent to the Onboarding Team.</a:t>
            </a:r>
            <a:endParaRPr lang="en-US" altLang="en-US" dirty="0"/>
          </a:p>
          <a:p>
            <a:endParaRPr lang="en-PH"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665" y="3600845"/>
            <a:ext cx="381000"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3407879"/>
            <a:ext cx="847725" cy="276225"/>
          </a:xfrm>
          <a:prstGeom prst="rect">
            <a:avLst/>
          </a:prstGeom>
          <a:noFill/>
          <a:ln w="9525">
            <a:solidFill>
              <a:schemeClr val="bg2">
                <a:lumMod val="9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168610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E2FC07B-F79E-40E3-83A2-B0A4E65EA522}"/>
              </a:ext>
            </a:extLst>
          </p:cNvPr>
          <p:cNvSpPr>
            <a:spLocks noGrp="1"/>
          </p:cNvSpPr>
          <p:nvPr>
            <p:ph type="body" sz="quarter" idx="10"/>
          </p:nvPr>
        </p:nvSpPr>
        <p:spPr/>
        <p:txBody>
          <a:bodyPr/>
          <a:lstStyle/>
          <a:p>
            <a:r>
              <a:rPr lang="en-US" sz="4000" dirty="0"/>
              <a:t>Quick Steps – Create Service Entry Sheet</a:t>
            </a:r>
            <a:endParaRPr lang="en-PH" sz="4000" dirty="0"/>
          </a:p>
        </p:txBody>
      </p:sp>
      <p:graphicFrame>
        <p:nvGraphicFramePr>
          <p:cNvPr id="4" name="Content Placeholder 3"/>
          <p:cNvGraphicFramePr>
            <a:graphicFrameLocks noGrp="1"/>
          </p:cNvGraphicFramePr>
          <p:nvPr>
            <p:ph sz="half" idx="4294967295"/>
            <p:extLst>
              <p:ext uri="{D42A27DB-BD31-4B8C-83A1-F6EECF244321}">
                <p14:modId xmlns:p14="http://schemas.microsoft.com/office/powerpoint/2010/main" val="2321461359"/>
              </p:ext>
            </p:extLst>
          </p:nvPr>
        </p:nvGraphicFramePr>
        <p:xfrm>
          <a:off x="2136775" y="1371600"/>
          <a:ext cx="7918450" cy="4652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401347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Create Service Entry Sheets</a:t>
            </a:r>
            <a:endParaRPr lang="en-US" sz="4000" dirty="0">
              <a:latin typeface="+mn-lt"/>
            </a:endParaRPr>
          </a:p>
        </p:txBody>
      </p:sp>
      <p:sp>
        <p:nvSpPr>
          <p:cNvPr id="5" name="Text Placeholder 4">
            <a:extLst>
              <a:ext uri="{FF2B5EF4-FFF2-40B4-BE49-F238E27FC236}">
                <a16:creationId xmlns:a16="http://schemas.microsoft.com/office/drawing/2014/main" id="{33008100-44CE-4D03-9F65-8D307D1FF99A}"/>
              </a:ext>
            </a:extLst>
          </p:cNvPr>
          <p:cNvSpPr>
            <a:spLocks noGrp="1"/>
          </p:cNvSpPr>
          <p:nvPr>
            <p:ph type="body" sz="quarter" idx="11"/>
          </p:nvPr>
        </p:nvSpPr>
        <p:spPr>
          <a:xfrm>
            <a:off x="624338" y="1401597"/>
            <a:ext cx="10551663" cy="1246632"/>
          </a:xfrm>
        </p:spPr>
        <p:txBody>
          <a:bodyPr/>
          <a:lstStyle/>
          <a:p>
            <a:pPr marL="457200" indent="-457200">
              <a:buFont typeface="+mj-lt"/>
              <a:buAutoNum type="arabicPeriod"/>
            </a:pPr>
            <a:r>
              <a:rPr lang="en-US" sz="2000" dirty="0"/>
              <a:t>Open Accepted  PO</a:t>
            </a:r>
          </a:p>
          <a:p>
            <a:r>
              <a:rPr lang="en-US" sz="2000" dirty="0"/>
              <a:t>Go to ‘Orders’ tab,  </a:t>
            </a:r>
          </a:p>
          <a:p>
            <a:r>
              <a:rPr lang="en-US" sz="2000" dirty="0"/>
              <a:t>Click  ‘Accepted’ folder</a:t>
            </a:r>
          </a:p>
          <a:p>
            <a:endParaRPr lang="en-PH" dirty="0"/>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648229"/>
            <a:ext cx="8763000" cy="328503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1828801" y="2648228"/>
            <a:ext cx="571499" cy="29210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1826176" y="3197504"/>
            <a:ext cx="1216576" cy="184245"/>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22673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3668" y="2329222"/>
            <a:ext cx="8509836" cy="2961124"/>
          </a:xfrm>
          <a:prstGeom prst="rect">
            <a:avLst/>
          </a:prstGeom>
          <a:noFill/>
          <a:ln w="9525">
            <a:no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6" name="Text Placeholder 5">
            <a:extLst>
              <a:ext uri="{FF2B5EF4-FFF2-40B4-BE49-F238E27FC236}">
                <a16:creationId xmlns:a16="http://schemas.microsoft.com/office/drawing/2014/main" id="{98F319A8-C6D4-40E1-86CF-4D7262A38840}"/>
              </a:ext>
            </a:extLst>
          </p:cNvPr>
          <p:cNvSpPr>
            <a:spLocks noGrp="1"/>
          </p:cNvSpPr>
          <p:nvPr>
            <p:ph type="body" sz="quarter" idx="10"/>
          </p:nvPr>
        </p:nvSpPr>
        <p:spPr/>
        <p:txBody>
          <a:bodyPr/>
          <a:lstStyle/>
          <a:p>
            <a:r>
              <a:rPr lang="en-US" sz="4000" dirty="0"/>
              <a:t>Create Service Entry Sheets</a:t>
            </a:r>
          </a:p>
          <a:p>
            <a:endParaRPr lang="en-PH" sz="4000" dirty="0"/>
          </a:p>
        </p:txBody>
      </p:sp>
      <p:sp>
        <p:nvSpPr>
          <p:cNvPr id="5" name="Text Placeholder 4">
            <a:extLst>
              <a:ext uri="{FF2B5EF4-FFF2-40B4-BE49-F238E27FC236}">
                <a16:creationId xmlns:a16="http://schemas.microsoft.com/office/drawing/2014/main" id="{B9102DBB-EC7D-448E-8CA6-87B95A03B492}"/>
              </a:ext>
            </a:extLst>
          </p:cNvPr>
          <p:cNvSpPr>
            <a:spLocks noGrp="1"/>
          </p:cNvSpPr>
          <p:nvPr>
            <p:ph type="body" sz="quarter" idx="11"/>
          </p:nvPr>
        </p:nvSpPr>
        <p:spPr>
          <a:xfrm>
            <a:off x="624338" y="1455170"/>
            <a:ext cx="10551663" cy="526860"/>
          </a:xfrm>
        </p:spPr>
        <p:txBody>
          <a:bodyPr/>
          <a:lstStyle/>
          <a:p>
            <a:pPr marL="0" indent="0">
              <a:buNone/>
            </a:pPr>
            <a:r>
              <a:rPr lang="en-US" dirty="0"/>
              <a:t>Click           to ‘Open PO’.       </a:t>
            </a:r>
          </a:p>
          <a:p>
            <a:endParaRPr lang="en-PH" dirty="0"/>
          </a:p>
        </p:txBody>
      </p:sp>
      <p:pic>
        <p:nvPicPr>
          <p:cNvPr id="17414" name="Picture 6"/>
          <p:cNvPicPr>
            <a:picLocks noChangeAspect="1" noChangeArrowheads="1"/>
          </p:cNvPicPr>
          <p:nvPr/>
        </p:nvPicPr>
        <p:blipFill>
          <a:blip r:embed="rId4"/>
          <a:srcRect/>
          <a:stretch>
            <a:fillRect/>
          </a:stretch>
        </p:blipFill>
        <p:spPr bwMode="auto">
          <a:xfrm>
            <a:off x="1266816" y="1299417"/>
            <a:ext cx="561984" cy="526860"/>
          </a:xfrm>
          <a:prstGeom prst="rect">
            <a:avLst/>
          </a:prstGeom>
          <a:noFill/>
          <a:ln w="9525">
            <a:noFill/>
            <a:miter lim="800000"/>
            <a:headEnd/>
            <a:tailEnd/>
          </a:ln>
        </p:spPr>
      </p:pic>
      <p:sp>
        <p:nvSpPr>
          <p:cNvPr id="9" name="Rectangle 8"/>
          <p:cNvSpPr/>
          <p:nvPr/>
        </p:nvSpPr>
        <p:spPr>
          <a:xfrm>
            <a:off x="9621650" y="2983983"/>
            <a:ext cx="261257" cy="275831"/>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49092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Autofit/>
          </a:bodyPr>
          <a:lstStyle/>
          <a:p>
            <a:r>
              <a:rPr lang="en-US" sz="4000" dirty="0"/>
              <a:t>Create Service Entry Sheets</a:t>
            </a:r>
            <a:endParaRPr lang="en-US" sz="4000" dirty="0">
              <a:latin typeface="+mn-lt"/>
            </a:endParaRPr>
          </a:p>
        </p:txBody>
      </p:sp>
      <p:sp>
        <p:nvSpPr>
          <p:cNvPr id="5" name="Text Placeholder 4">
            <a:extLst>
              <a:ext uri="{FF2B5EF4-FFF2-40B4-BE49-F238E27FC236}">
                <a16:creationId xmlns:a16="http://schemas.microsoft.com/office/drawing/2014/main" id="{16A025DC-9567-4CBF-A161-66FDB80FBD48}"/>
              </a:ext>
            </a:extLst>
          </p:cNvPr>
          <p:cNvSpPr>
            <a:spLocks noGrp="1"/>
          </p:cNvSpPr>
          <p:nvPr>
            <p:ph type="body" sz="quarter" idx="11"/>
          </p:nvPr>
        </p:nvSpPr>
        <p:spPr>
          <a:xfrm>
            <a:off x="624338" y="1371600"/>
            <a:ext cx="10551663" cy="5486400"/>
          </a:xfrm>
        </p:spPr>
        <p:txBody>
          <a:bodyPr/>
          <a:lstStyle/>
          <a:p>
            <a:pPr marL="0" indent="0">
              <a:buNone/>
            </a:pPr>
            <a:r>
              <a:rPr lang="en-US" sz="1400" dirty="0"/>
              <a:t>2. Build SES</a:t>
            </a:r>
          </a:p>
          <a:p>
            <a:r>
              <a:rPr lang="en-US" sz="1400" dirty="0"/>
              <a:t>Tick PO Item checkbox</a:t>
            </a:r>
          </a:p>
          <a:p>
            <a:r>
              <a:rPr lang="en-US" sz="1400" dirty="0"/>
              <a:t>Click  </a:t>
            </a:r>
          </a:p>
          <a:p>
            <a:pPr lvl="1"/>
            <a:endParaRPr lang="en-US" sz="1400" dirty="0"/>
          </a:p>
          <a:p>
            <a:pPr lvl="1"/>
            <a:endParaRPr lang="en-US" sz="1400" dirty="0"/>
          </a:p>
          <a:p>
            <a:pPr lvl="1"/>
            <a:endParaRPr lang="en-US" sz="1400" dirty="0"/>
          </a:p>
          <a:p>
            <a:pPr lvl="1"/>
            <a:endParaRPr lang="en-US" sz="1400" dirty="0"/>
          </a:p>
          <a:p>
            <a:pPr lvl="1"/>
            <a:endParaRPr lang="en-US" sz="1400" dirty="0"/>
          </a:p>
          <a:p>
            <a:pPr lvl="1"/>
            <a:endParaRPr lang="en-US" sz="1400" dirty="0"/>
          </a:p>
          <a:p>
            <a:pPr lvl="1"/>
            <a:endParaRPr lang="en-US" sz="1400" dirty="0"/>
          </a:p>
          <a:p>
            <a:pPr lvl="1"/>
            <a:endParaRPr lang="en-US" sz="1400" dirty="0"/>
          </a:p>
          <a:p>
            <a:pPr lvl="1"/>
            <a:endParaRPr lang="en-US" sz="1400" dirty="0"/>
          </a:p>
          <a:p>
            <a:pPr lvl="1"/>
            <a:endParaRPr lang="en-US" sz="1400" dirty="0"/>
          </a:p>
          <a:p>
            <a:pPr lvl="1"/>
            <a:endParaRPr lang="en-US" sz="1400" dirty="0"/>
          </a:p>
          <a:p>
            <a:pPr marL="0" indent="0">
              <a:buNone/>
            </a:pPr>
            <a:endParaRPr lang="en-US" sz="1400" dirty="0">
              <a:solidFill>
                <a:srgbClr val="FF0000"/>
              </a:solidFill>
            </a:endParaRPr>
          </a:p>
          <a:p>
            <a:pPr marL="0" indent="0">
              <a:buNone/>
            </a:pPr>
            <a:r>
              <a:rPr lang="en-US" sz="1400" b="1" dirty="0"/>
              <a:t>Service PO can have several Items : </a:t>
            </a:r>
          </a:p>
          <a:p>
            <a:pPr marL="0" indent="0">
              <a:buNone/>
            </a:pPr>
            <a:r>
              <a:rPr lang="en-US" sz="1400" dirty="0"/>
              <a:t>Select only one item to create the SES.</a:t>
            </a:r>
          </a:p>
          <a:p>
            <a:pPr marL="0" indent="0">
              <a:buNone/>
            </a:pPr>
            <a:r>
              <a:rPr lang="en-US" sz="1400" dirty="0"/>
              <a:t>Multi PO item SES will be automatically rejected by Buyer</a:t>
            </a:r>
          </a:p>
          <a:p>
            <a:pPr lvl="1"/>
            <a:endParaRPr lang="en-US" sz="1400" dirty="0"/>
          </a:p>
          <a:p>
            <a:endParaRPr lang="en-US" sz="1400" dirty="0"/>
          </a:p>
          <a:p>
            <a:endParaRPr lang="en-PH" sz="1400" dirty="0"/>
          </a:p>
        </p:txBody>
      </p:sp>
      <p:grpSp>
        <p:nvGrpSpPr>
          <p:cNvPr id="8" name="Group 7"/>
          <p:cNvGrpSpPr/>
          <p:nvPr/>
        </p:nvGrpSpPr>
        <p:grpSpPr>
          <a:xfrm>
            <a:off x="2057400" y="2439138"/>
            <a:ext cx="7924800" cy="2635865"/>
            <a:chOff x="88901" y="1824900"/>
            <a:chExt cx="8888844" cy="3978234"/>
          </a:xfrm>
          <a:effectLst>
            <a:outerShdw blurRad="50800" dist="38100" dir="2700000" algn="tl" rotWithShape="0">
              <a:prstClr val="black">
                <a:alpha val="40000"/>
              </a:prstClr>
            </a:outerShdw>
          </a:effectLst>
        </p:grpSpPr>
        <p:pic>
          <p:nvPicPr>
            <p:cNvPr id="18434" name="Picture 2"/>
            <p:cNvPicPr>
              <a:picLocks noChangeAspect="1" noChangeArrowheads="1"/>
            </p:cNvPicPr>
            <p:nvPr/>
          </p:nvPicPr>
          <p:blipFill>
            <a:blip r:embed="rId3"/>
            <a:srcRect/>
            <a:stretch>
              <a:fillRect/>
            </a:stretch>
          </p:blipFill>
          <p:spPr bwMode="auto">
            <a:xfrm>
              <a:off x="88901" y="1824900"/>
              <a:ext cx="8888844" cy="3978234"/>
            </a:xfrm>
            <a:prstGeom prst="rect">
              <a:avLst/>
            </a:prstGeom>
            <a:noFill/>
            <a:ln w="9525">
              <a:noFill/>
              <a:miter lim="800000"/>
              <a:headEnd/>
              <a:tailEnd/>
            </a:ln>
          </p:spPr>
        </p:pic>
        <p:sp>
          <p:nvSpPr>
            <p:cNvPr id="6" name="Rectangle 5"/>
            <p:cNvSpPr/>
            <p:nvPr/>
          </p:nvSpPr>
          <p:spPr>
            <a:xfrm>
              <a:off x="5248894" y="3728852"/>
              <a:ext cx="914400" cy="415636"/>
            </a:xfrm>
            <a:prstGeom prst="rect">
              <a:avLst/>
            </a:prstGeom>
            <a:no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00777" y="4453247"/>
              <a:ext cx="356424" cy="415636"/>
            </a:xfrm>
            <a:prstGeom prst="rect">
              <a:avLst/>
            </a:prstGeom>
            <a:no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8437" name="Picture 5"/>
          <p:cNvPicPr>
            <a:picLocks noChangeAspect="1" noChangeArrowheads="1"/>
          </p:cNvPicPr>
          <p:nvPr/>
        </p:nvPicPr>
        <p:blipFill>
          <a:blip r:embed="rId4"/>
          <a:srcRect/>
          <a:stretch>
            <a:fillRect/>
          </a:stretch>
        </p:blipFill>
        <p:spPr bwMode="auto">
          <a:xfrm>
            <a:off x="1456441" y="1914680"/>
            <a:ext cx="1005691" cy="28734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4188351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5DA118F-DC9E-423E-AE13-B049102CC3F7}"/>
              </a:ext>
            </a:extLst>
          </p:cNvPr>
          <p:cNvSpPr>
            <a:spLocks noGrp="1"/>
          </p:cNvSpPr>
          <p:nvPr>
            <p:ph type="body" sz="quarter" idx="10"/>
          </p:nvPr>
        </p:nvSpPr>
        <p:spPr/>
        <p:txBody>
          <a:bodyPr/>
          <a:lstStyle/>
          <a:p>
            <a:r>
              <a:rPr lang="en-US" altLang="en-US" sz="4000" dirty="0"/>
              <a:t>Session Objectives</a:t>
            </a:r>
            <a:endParaRPr lang="en-PH" sz="4000" dirty="0"/>
          </a:p>
        </p:txBody>
      </p:sp>
      <p:graphicFrame>
        <p:nvGraphicFramePr>
          <p:cNvPr id="6" name="Content Placeholder 5"/>
          <p:cNvGraphicFramePr>
            <a:graphicFrameLocks noGrp="1"/>
          </p:cNvGraphicFramePr>
          <p:nvPr>
            <p:ph sz="half" idx="4294967295"/>
            <p:extLst>
              <p:ext uri="{D42A27DB-BD31-4B8C-83A1-F6EECF244321}">
                <p14:modId xmlns:p14="http://schemas.microsoft.com/office/powerpoint/2010/main" val="4154092953"/>
              </p:ext>
            </p:extLst>
          </p:nvPr>
        </p:nvGraphicFramePr>
        <p:xfrm>
          <a:off x="2400300" y="1752600"/>
          <a:ext cx="7391400" cy="4117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62226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z="4000" dirty="0"/>
              <a:t>Create Service Entry Sheets</a:t>
            </a:r>
          </a:p>
        </p:txBody>
      </p:sp>
      <p:sp>
        <p:nvSpPr>
          <p:cNvPr id="5" name="Text Placeholder 4">
            <a:extLst>
              <a:ext uri="{FF2B5EF4-FFF2-40B4-BE49-F238E27FC236}">
                <a16:creationId xmlns:a16="http://schemas.microsoft.com/office/drawing/2014/main" id="{1A87F56F-F694-462B-AD7F-206F0DFFE50A}"/>
              </a:ext>
            </a:extLst>
          </p:cNvPr>
          <p:cNvSpPr>
            <a:spLocks noGrp="1"/>
          </p:cNvSpPr>
          <p:nvPr>
            <p:ph type="body" sz="quarter" idx="11"/>
          </p:nvPr>
        </p:nvSpPr>
        <p:spPr>
          <a:xfrm>
            <a:off x="624338" y="1448752"/>
            <a:ext cx="11720062" cy="1033908"/>
          </a:xfrm>
        </p:spPr>
        <p:txBody>
          <a:bodyPr/>
          <a:lstStyle/>
          <a:p>
            <a:r>
              <a:rPr lang="en-US" sz="1400" dirty="0"/>
              <a:t>Enter “SES Number” (Internal Field ticket Number)</a:t>
            </a:r>
          </a:p>
          <a:p>
            <a:r>
              <a:rPr lang="en-US" sz="1400" dirty="0"/>
              <a:t>Enter “Issue Date” (Field Ticket Issue Date) – click on            Calendar</a:t>
            </a:r>
          </a:p>
          <a:p>
            <a:r>
              <a:rPr lang="en-US" sz="1400" dirty="0"/>
              <a:t>If the SES you are entering will be the last one related to the scope of work covered by the particular PO, please mark as “Final Entry Sheet”</a:t>
            </a:r>
          </a:p>
          <a:p>
            <a:pPr lvl="1"/>
            <a:endParaRPr lang="en-US" sz="1400" dirty="0"/>
          </a:p>
          <a:p>
            <a:endParaRPr lang="en-US" sz="1400" dirty="0"/>
          </a:p>
          <a:p>
            <a:endParaRPr lang="en-PH" sz="1400" dirty="0"/>
          </a:p>
        </p:txBody>
      </p:sp>
      <p:pic>
        <p:nvPicPr>
          <p:cNvPr id="14" name="Picture 4"/>
          <p:cNvPicPr>
            <a:picLocks noChangeAspect="1" noChangeArrowheads="1"/>
          </p:cNvPicPr>
          <p:nvPr/>
        </p:nvPicPr>
        <p:blipFill>
          <a:blip r:embed="rId2"/>
          <a:srcRect/>
          <a:stretch>
            <a:fillRect/>
          </a:stretch>
        </p:blipFill>
        <p:spPr bwMode="auto">
          <a:xfrm>
            <a:off x="5244548" y="1581028"/>
            <a:ext cx="364766" cy="401243"/>
          </a:xfrm>
          <a:prstGeom prst="rect">
            <a:avLst/>
          </a:prstGeom>
          <a:noFill/>
          <a:ln w="9525">
            <a:noFill/>
            <a:miter lim="800000"/>
            <a:headEnd/>
            <a:tailEnd/>
          </a:ln>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168" y="2559470"/>
            <a:ext cx="10551663" cy="3208576"/>
          </a:xfrm>
          <a:prstGeom prst="rect">
            <a:avLst/>
          </a:prstGeom>
          <a:noFill/>
          <a:ln w="9525">
            <a:no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grpSp>
        <p:nvGrpSpPr>
          <p:cNvPr id="13" name="Group 12"/>
          <p:cNvGrpSpPr/>
          <p:nvPr/>
        </p:nvGrpSpPr>
        <p:grpSpPr>
          <a:xfrm>
            <a:off x="990600" y="3126648"/>
            <a:ext cx="9543774" cy="415154"/>
            <a:chOff x="-334450" y="3210262"/>
            <a:chExt cx="9543774" cy="415154"/>
          </a:xfrm>
        </p:grpSpPr>
        <p:sp>
          <p:nvSpPr>
            <p:cNvPr id="9" name="Rectangle 8"/>
            <p:cNvSpPr/>
            <p:nvPr/>
          </p:nvSpPr>
          <p:spPr>
            <a:xfrm>
              <a:off x="-334450" y="3239744"/>
              <a:ext cx="3886200" cy="385672"/>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8912441" y="3210262"/>
              <a:ext cx="296883" cy="344385"/>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 name="Rectangle 10"/>
          <p:cNvSpPr/>
          <p:nvPr/>
        </p:nvSpPr>
        <p:spPr>
          <a:xfrm>
            <a:off x="6504246" y="3372157"/>
            <a:ext cx="1496753" cy="506464"/>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51968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z="4000" dirty="0"/>
              <a:t>Create Service Entry Sheets</a:t>
            </a:r>
            <a:endParaRPr lang="en-US" sz="4000" dirty="0">
              <a:latin typeface="+mn-lt"/>
            </a:endParaRPr>
          </a:p>
        </p:txBody>
      </p:sp>
      <p:sp>
        <p:nvSpPr>
          <p:cNvPr id="5" name="Text Placeholder 4">
            <a:extLst>
              <a:ext uri="{FF2B5EF4-FFF2-40B4-BE49-F238E27FC236}">
                <a16:creationId xmlns:a16="http://schemas.microsoft.com/office/drawing/2014/main" id="{26B71118-E796-4FAF-BF28-BA2B32C88823}"/>
              </a:ext>
            </a:extLst>
          </p:cNvPr>
          <p:cNvSpPr>
            <a:spLocks noGrp="1"/>
          </p:cNvSpPr>
          <p:nvPr>
            <p:ph type="body" sz="quarter" idx="11"/>
          </p:nvPr>
        </p:nvSpPr>
        <p:spPr/>
        <p:txBody>
          <a:bodyPr/>
          <a:lstStyle/>
          <a:p>
            <a:r>
              <a:rPr lang="en-US" dirty="0"/>
              <a:t>Click          ‘View Entry Sheet Line’ </a:t>
            </a:r>
          </a:p>
          <a:p>
            <a:r>
              <a:rPr lang="en-US" dirty="0"/>
              <a:t>Save Changes – click</a:t>
            </a:r>
          </a:p>
          <a:p>
            <a:pPr>
              <a:buFont typeface="Arial" panose="020B0604020202020204" pitchFamily="34" charset="0"/>
              <a:buChar char="•"/>
            </a:pPr>
            <a:endParaRPr lang="en-US" dirty="0"/>
          </a:p>
          <a:p>
            <a:endParaRPr lang="en-PH" dirty="0"/>
          </a:p>
        </p:txBody>
      </p:sp>
      <p:sp>
        <p:nvSpPr>
          <p:cNvPr id="9" name="Rectangle 8"/>
          <p:cNvSpPr/>
          <p:nvPr/>
        </p:nvSpPr>
        <p:spPr>
          <a:xfrm>
            <a:off x="4713620" y="5236194"/>
            <a:ext cx="705208" cy="380487"/>
          </a:xfrm>
          <a:prstGeom prst="rect">
            <a:avLst/>
          </a:prstGeom>
          <a:no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485" name="Picture 5"/>
          <p:cNvPicPr>
            <a:picLocks noChangeAspect="1" noChangeArrowheads="1"/>
          </p:cNvPicPr>
          <p:nvPr/>
        </p:nvPicPr>
        <p:blipFill>
          <a:blip r:embed="rId3"/>
          <a:srcRect/>
          <a:stretch>
            <a:fillRect/>
          </a:stretch>
        </p:blipFill>
        <p:spPr bwMode="auto">
          <a:xfrm>
            <a:off x="1537252" y="1372694"/>
            <a:ext cx="464806" cy="500560"/>
          </a:xfrm>
          <a:prstGeom prst="rect">
            <a:avLst/>
          </a:prstGeom>
          <a:noFill/>
          <a:ln w="9525">
            <a:noFill/>
            <a:miter lim="800000"/>
            <a:headEnd/>
            <a:tailEnd/>
          </a:ln>
        </p:spPr>
      </p:pic>
      <p:pic>
        <p:nvPicPr>
          <p:cNvPr id="20487" name="Picture 7"/>
          <p:cNvPicPr>
            <a:picLocks noChangeAspect="1" noChangeArrowheads="1"/>
          </p:cNvPicPr>
          <p:nvPr/>
        </p:nvPicPr>
        <p:blipFill>
          <a:blip r:embed="rId4"/>
          <a:srcRect/>
          <a:stretch>
            <a:fillRect/>
          </a:stretch>
        </p:blipFill>
        <p:spPr bwMode="auto">
          <a:xfrm>
            <a:off x="3276600" y="1825504"/>
            <a:ext cx="623050" cy="39121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074" name="Picture 2" descr="C:\Users\rjipos\AppData\Local\Temp\SNAGHTML16402b5.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9557" y="4096219"/>
            <a:ext cx="3572885" cy="2123387"/>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3018" y="2761781"/>
            <a:ext cx="10083849" cy="92983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0122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Create Service Entry Sheets</a:t>
            </a:r>
            <a:endParaRPr lang="en-US" sz="4000" dirty="0">
              <a:latin typeface="+mn-lt"/>
            </a:endParaRPr>
          </a:p>
        </p:txBody>
      </p:sp>
      <p:sp>
        <p:nvSpPr>
          <p:cNvPr id="5" name="Text Placeholder 4">
            <a:extLst>
              <a:ext uri="{FF2B5EF4-FFF2-40B4-BE49-F238E27FC236}">
                <a16:creationId xmlns:a16="http://schemas.microsoft.com/office/drawing/2014/main" id="{D3C172C8-9F37-4591-9216-01F0D4DBCA1C}"/>
              </a:ext>
            </a:extLst>
          </p:cNvPr>
          <p:cNvSpPr>
            <a:spLocks noGrp="1"/>
          </p:cNvSpPr>
          <p:nvPr>
            <p:ph type="body" sz="quarter" idx="11"/>
          </p:nvPr>
        </p:nvSpPr>
        <p:spPr>
          <a:xfrm>
            <a:off x="624338" y="1420197"/>
            <a:ext cx="11262862" cy="4168047"/>
          </a:xfrm>
        </p:spPr>
        <p:txBody>
          <a:bodyPr/>
          <a:lstStyle/>
          <a:p>
            <a:pPr marL="0" indent="0">
              <a:buNone/>
            </a:pPr>
            <a:r>
              <a:rPr lang="en-US" sz="2000" dirty="0"/>
              <a:t>3. Select SES items from catalog</a:t>
            </a:r>
          </a:p>
          <a:p>
            <a:r>
              <a:rPr lang="en-US" sz="2000" dirty="0"/>
              <a:t>Enter Supplier Start and End Date (click on         Calendar) – date range services are provided </a:t>
            </a:r>
          </a:p>
          <a:p>
            <a:r>
              <a:rPr lang="en-US" sz="2000" dirty="0"/>
              <a:t>Click   </a:t>
            </a:r>
          </a:p>
          <a:p>
            <a:pPr lvl="1"/>
            <a:endParaRPr lang="en-US" sz="2000" dirty="0"/>
          </a:p>
          <a:p>
            <a:endParaRPr lang="en-US" sz="2000" dirty="0"/>
          </a:p>
          <a:p>
            <a:endParaRPr lang="en-PH" dirty="0"/>
          </a:p>
        </p:txBody>
      </p:sp>
      <p:pic>
        <p:nvPicPr>
          <p:cNvPr id="23555" name="Picture 3"/>
          <p:cNvPicPr>
            <a:picLocks noChangeAspect="1" noChangeArrowheads="1"/>
          </p:cNvPicPr>
          <p:nvPr/>
        </p:nvPicPr>
        <p:blipFill>
          <a:blip r:embed="rId2"/>
          <a:srcRect/>
          <a:stretch>
            <a:fillRect/>
          </a:stretch>
        </p:blipFill>
        <p:spPr bwMode="auto">
          <a:xfrm>
            <a:off x="1676400" y="2186927"/>
            <a:ext cx="1610697" cy="367351"/>
          </a:xfrm>
          <a:prstGeom prst="rect">
            <a:avLst/>
          </a:prstGeom>
          <a:noFill/>
          <a:ln w="9525">
            <a:solidFill>
              <a:schemeClr val="tx1"/>
            </a:solidFill>
            <a:miter lim="800000"/>
            <a:headEnd/>
            <a:tailEnd/>
          </a:ln>
        </p:spPr>
      </p:pic>
      <p:pic>
        <p:nvPicPr>
          <p:cNvPr id="23556" name="Picture 4"/>
          <p:cNvPicPr>
            <a:picLocks noChangeAspect="1" noChangeArrowheads="1"/>
          </p:cNvPicPr>
          <p:nvPr/>
        </p:nvPicPr>
        <p:blipFill>
          <a:blip r:embed="rId3"/>
          <a:srcRect/>
          <a:stretch>
            <a:fillRect/>
          </a:stretch>
        </p:blipFill>
        <p:spPr bwMode="auto">
          <a:xfrm>
            <a:off x="5892413" y="1754723"/>
            <a:ext cx="476252" cy="523878"/>
          </a:xfrm>
          <a:prstGeom prst="rect">
            <a:avLst/>
          </a:prstGeom>
          <a:noFill/>
          <a:ln w="9525">
            <a:noFill/>
            <a:miter lim="800000"/>
            <a:headEnd/>
            <a:tailEnd/>
          </a:ln>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8622" y="2819400"/>
            <a:ext cx="8187582" cy="3248320"/>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grpSp>
        <p:nvGrpSpPr>
          <p:cNvPr id="15" name="Group 14"/>
          <p:cNvGrpSpPr/>
          <p:nvPr/>
        </p:nvGrpSpPr>
        <p:grpSpPr>
          <a:xfrm>
            <a:off x="1798621" y="3565250"/>
            <a:ext cx="8013700" cy="2490462"/>
            <a:chOff x="587044" y="2236514"/>
            <a:chExt cx="8013700" cy="2490462"/>
          </a:xfrm>
        </p:grpSpPr>
        <p:sp>
          <p:nvSpPr>
            <p:cNvPr id="11" name="Rectangle 10"/>
            <p:cNvSpPr/>
            <p:nvPr/>
          </p:nvSpPr>
          <p:spPr>
            <a:xfrm>
              <a:off x="8169690" y="2390879"/>
              <a:ext cx="274320" cy="605646"/>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955719" y="2236514"/>
              <a:ext cx="3645025" cy="965176"/>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587044" y="4287589"/>
              <a:ext cx="1086757" cy="439387"/>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885718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45BAA31-F33C-4A60-8194-EF6CB540CF05}"/>
              </a:ext>
            </a:extLst>
          </p:cNvPr>
          <p:cNvSpPr>
            <a:spLocks noGrp="1"/>
          </p:cNvSpPr>
          <p:nvPr>
            <p:ph type="body" sz="quarter" idx="10"/>
          </p:nvPr>
        </p:nvSpPr>
        <p:spPr/>
        <p:txBody>
          <a:bodyPr/>
          <a:lstStyle/>
          <a:p>
            <a:r>
              <a:rPr lang="en-US" sz="4000" dirty="0"/>
              <a:t>Create Service Entry Sheets</a:t>
            </a:r>
          </a:p>
          <a:p>
            <a:endParaRPr lang="en-PH" sz="4000" dirty="0"/>
          </a:p>
        </p:txBody>
      </p:sp>
      <p:sp>
        <p:nvSpPr>
          <p:cNvPr id="5" name="Text Placeholder 4">
            <a:extLst>
              <a:ext uri="{FF2B5EF4-FFF2-40B4-BE49-F238E27FC236}">
                <a16:creationId xmlns:a16="http://schemas.microsoft.com/office/drawing/2014/main" id="{42515083-21CA-4AEB-B268-9F323D41A370}"/>
              </a:ext>
            </a:extLst>
          </p:cNvPr>
          <p:cNvSpPr>
            <a:spLocks noGrp="1"/>
          </p:cNvSpPr>
          <p:nvPr>
            <p:ph type="body" sz="quarter" idx="11"/>
          </p:nvPr>
        </p:nvSpPr>
        <p:spPr>
          <a:xfrm>
            <a:off x="624337" y="1358227"/>
            <a:ext cx="10551663" cy="455791"/>
          </a:xfrm>
        </p:spPr>
        <p:txBody>
          <a:bodyPr/>
          <a:lstStyle/>
          <a:p>
            <a:r>
              <a:rPr lang="en-US" dirty="0"/>
              <a:t>Select item(s) from the ‘Category Selection” or use Search function</a:t>
            </a:r>
          </a:p>
          <a:p>
            <a:endParaRPr lang="en-PH" dirty="0"/>
          </a:p>
        </p:txBody>
      </p:sp>
      <p:grpSp>
        <p:nvGrpSpPr>
          <p:cNvPr id="11" name="Group 10"/>
          <p:cNvGrpSpPr/>
          <p:nvPr/>
        </p:nvGrpSpPr>
        <p:grpSpPr>
          <a:xfrm>
            <a:off x="762000" y="1885712"/>
            <a:ext cx="10941498" cy="3711079"/>
            <a:chOff x="443472" y="1674414"/>
            <a:chExt cx="8255469" cy="2800350"/>
          </a:xfrm>
          <a:effectLst>
            <a:outerShdw blurRad="50800" dist="38100" dir="2700000" algn="tl" rotWithShape="0">
              <a:prstClr val="black">
                <a:alpha val="40000"/>
              </a:prstClr>
            </a:outerShdw>
          </a:effectLst>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43472" y="1674414"/>
              <a:ext cx="8255469" cy="2800350"/>
            </a:xfrm>
            <a:prstGeom prst="rect">
              <a:avLst/>
            </a:prstGeom>
            <a:noFill/>
            <a:ln w="9525">
              <a:noFill/>
              <a:miter lim="800000"/>
              <a:headEnd/>
              <a:tailEnd/>
            </a:ln>
          </p:spPr>
        </p:pic>
        <p:sp>
          <p:nvSpPr>
            <p:cNvPr id="8" name="Rectangle 7"/>
            <p:cNvSpPr/>
            <p:nvPr/>
          </p:nvSpPr>
          <p:spPr>
            <a:xfrm>
              <a:off x="457200" y="2980707"/>
              <a:ext cx="3473532" cy="1330036"/>
            </a:xfrm>
            <a:prstGeom prst="rect">
              <a:avLst/>
            </a:prstGeom>
            <a:no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2683823" y="2428502"/>
              <a:ext cx="5438899" cy="320634"/>
            </a:xfrm>
            <a:prstGeom prst="rect">
              <a:avLst/>
            </a:prstGeom>
            <a:no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702691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07CD720-6329-4F15-84C1-C08C10258645}"/>
              </a:ext>
            </a:extLst>
          </p:cNvPr>
          <p:cNvSpPr>
            <a:spLocks noGrp="1"/>
          </p:cNvSpPr>
          <p:nvPr>
            <p:ph type="body" sz="quarter" idx="10"/>
          </p:nvPr>
        </p:nvSpPr>
        <p:spPr/>
        <p:txBody>
          <a:bodyPr/>
          <a:lstStyle/>
          <a:p>
            <a:r>
              <a:rPr lang="en-US" sz="4000" dirty="0"/>
              <a:t>Create Service Entry Sheets</a:t>
            </a:r>
            <a:endParaRPr lang="en-PH" sz="4000" dirty="0"/>
          </a:p>
        </p:txBody>
      </p:sp>
      <p:sp>
        <p:nvSpPr>
          <p:cNvPr id="5" name="Text Placeholder 4">
            <a:extLst>
              <a:ext uri="{FF2B5EF4-FFF2-40B4-BE49-F238E27FC236}">
                <a16:creationId xmlns:a16="http://schemas.microsoft.com/office/drawing/2014/main" id="{C8F8DD25-DCF8-4F52-92A3-D5222A95BBE5}"/>
              </a:ext>
            </a:extLst>
          </p:cNvPr>
          <p:cNvSpPr>
            <a:spLocks noGrp="1"/>
          </p:cNvSpPr>
          <p:nvPr>
            <p:ph type="body" sz="quarter" idx="11"/>
          </p:nvPr>
        </p:nvSpPr>
        <p:spPr>
          <a:xfrm>
            <a:off x="624338" y="1369324"/>
            <a:ext cx="10551663" cy="4227052"/>
          </a:xfrm>
        </p:spPr>
        <p:txBody>
          <a:bodyPr/>
          <a:lstStyle/>
          <a:p>
            <a:r>
              <a:rPr lang="en-US" sz="1800" dirty="0"/>
              <a:t>Enter item Quantity and click         ‘Add to Cart’</a:t>
            </a:r>
          </a:p>
          <a:p>
            <a:r>
              <a:rPr lang="en-US" sz="1800" dirty="0"/>
              <a:t>Do not enter fractional quantity at this point, see previous slide.</a:t>
            </a:r>
          </a:p>
          <a:p>
            <a:endParaRPr lang="en-US" dirty="0"/>
          </a:p>
          <a:p>
            <a:endParaRPr lang="en-US" sz="1800" dirty="0"/>
          </a:p>
          <a:p>
            <a:pPr marL="0" indent="0">
              <a:buNone/>
            </a:pPr>
            <a:endParaRPr lang="en-US" dirty="0"/>
          </a:p>
          <a:p>
            <a:endParaRPr lang="en-US" sz="1800" dirty="0"/>
          </a:p>
          <a:p>
            <a:endParaRPr lang="en-US" dirty="0"/>
          </a:p>
          <a:p>
            <a:endParaRPr lang="en-US" sz="1800" dirty="0"/>
          </a:p>
          <a:p>
            <a:endParaRPr lang="en-US" sz="1800" dirty="0"/>
          </a:p>
          <a:p>
            <a:endParaRPr lang="en-US" sz="1800" dirty="0"/>
          </a:p>
          <a:p>
            <a:r>
              <a:rPr lang="en-US" sz="1800" dirty="0"/>
              <a:t>Use “</a:t>
            </a:r>
            <a:r>
              <a:rPr lang="en-US" sz="1800" dirty="0" err="1"/>
              <a:t>Misc</a:t>
            </a:r>
            <a:r>
              <a:rPr lang="en-US" sz="1800" dirty="0"/>
              <a:t> Services” primarily for tax, transportation and miscellaneous 3rd party charges</a:t>
            </a:r>
          </a:p>
          <a:p>
            <a:r>
              <a:rPr lang="en-US" sz="1800" dirty="0"/>
              <a:t>Use “</a:t>
            </a:r>
            <a:r>
              <a:rPr lang="en-US" sz="1800" dirty="0" err="1"/>
              <a:t>Misc</a:t>
            </a:r>
            <a:r>
              <a:rPr lang="en-US" sz="1800" dirty="0"/>
              <a:t> Goods” for minor items associated with primary goods/services acquired</a:t>
            </a:r>
          </a:p>
          <a:p>
            <a:r>
              <a:rPr lang="en-US" sz="1800" dirty="0"/>
              <a:t>If item is missing in the catalog or price is incorrect, please contact your buyer</a:t>
            </a:r>
          </a:p>
          <a:p>
            <a:endParaRPr lang="en-PH" dirty="0"/>
          </a:p>
        </p:txBody>
      </p:sp>
      <p:pic>
        <p:nvPicPr>
          <p:cNvPr id="28674" name="Picture 2"/>
          <p:cNvPicPr>
            <a:picLocks noChangeAspect="1" noChangeArrowheads="1"/>
          </p:cNvPicPr>
          <p:nvPr/>
        </p:nvPicPr>
        <p:blipFill>
          <a:blip r:embed="rId2"/>
          <a:srcRect/>
          <a:stretch>
            <a:fillRect/>
          </a:stretch>
        </p:blipFill>
        <p:spPr bwMode="auto">
          <a:xfrm>
            <a:off x="3962400" y="1197166"/>
            <a:ext cx="414314" cy="473502"/>
          </a:xfrm>
          <a:prstGeom prst="rect">
            <a:avLst/>
          </a:prstGeom>
          <a:noFill/>
          <a:ln w="9525">
            <a:noFill/>
            <a:miter lim="800000"/>
            <a:headEnd/>
            <a:tailEnd/>
          </a:ln>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1692" y="2240091"/>
            <a:ext cx="7168033" cy="5494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44" name="Picture 4" descr="C:\Users\rjipos\AppData\Local\Temp\SNAGHTMLe756e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5200" y="2789529"/>
            <a:ext cx="7201015" cy="182959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1" name="Rectangle 20"/>
          <p:cNvSpPr/>
          <p:nvPr/>
        </p:nvSpPr>
        <p:spPr>
          <a:xfrm>
            <a:off x="7086600" y="3083954"/>
            <a:ext cx="838200" cy="497446"/>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37922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Create Service Entry Sheets</a:t>
            </a:r>
          </a:p>
        </p:txBody>
      </p:sp>
      <p:sp>
        <p:nvSpPr>
          <p:cNvPr id="6" name="Text Placeholder 5">
            <a:extLst>
              <a:ext uri="{FF2B5EF4-FFF2-40B4-BE49-F238E27FC236}">
                <a16:creationId xmlns:a16="http://schemas.microsoft.com/office/drawing/2014/main" id="{3D79686B-C52F-4021-BCBD-587B152AC81A}"/>
              </a:ext>
            </a:extLst>
          </p:cNvPr>
          <p:cNvSpPr>
            <a:spLocks noGrp="1"/>
          </p:cNvSpPr>
          <p:nvPr>
            <p:ph type="body" sz="quarter" idx="11"/>
          </p:nvPr>
        </p:nvSpPr>
        <p:spPr>
          <a:xfrm>
            <a:off x="637038" y="1331709"/>
            <a:ext cx="10551663" cy="953269"/>
          </a:xfrm>
        </p:spPr>
        <p:txBody>
          <a:bodyPr/>
          <a:lstStyle/>
          <a:p>
            <a:r>
              <a:rPr lang="en-US" dirty="0"/>
              <a:t>When done entering all invoice items, hover mouse to ‘Shopping Cart’</a:t>
            </a:r>
          </a:p>
          <a:p>
            <a:r>
              <a:rPr lang="en-US" dirty="0"/>
              <a:t>Validate Sub Total Amount is correct</a:t>
            </a:r>
          </a:p>
          <a:p>
            <a:r>
              <a:rPr lang="en-US" dirty="0"/>
              <a:t>Click ‘Transfer Shopping Cart’</a:t>
            </a:r>
          </a:p>
          <a:p>
            <a:pPr>
              <a:buFont typeface="Wingdings" panose="05000000000000000000" pitchFamily="2" charset="2"/>
              <a:buChar char="Ø"/>
            </a:pPr>
            <a:endParaRPr lang="en-US" dirty="0"/>
          </a:p>
          <a:p>
            <a:endParaRPr lang="en-PH"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264020" y="2749243"/>
            <a:ext cx="7297697" cy="28955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Rectangle 11"/>
          <p:cNvSpPr/>
          <p:nvPr/>
        </p:nvSpPr>
        <p:spPr>
          <a:xfrm>
            <a:off x="6572494" y="4316896"/>
            <a:ext cx="1273176" cy="304801"/>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074572" y="2695044"/>
            <a:ext cx="882650" cy="37223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2133600" y="5905256"/>
            <a:ext cx="7772400" cy="523220"/>
          </a:xfrm>
          <a:prstGeom prst="rect">
            <a:avLst/>
          </a:prstGeom>
          <a:noFill/>
        </p:spPr>
        <p:txBody>
          <a:bodyPr wrap="square" rtlCol="0">
            <a:spAutoFit/>
          </a:bodyPr>
          <a:lstStyle/>
          <a:p>
            <a:pPr>
              <a:buClr>
                <a:srgbClr val="92D050"/>
              </a:buClr>
            </a:pPr>
            <a:r>
              <a:rPr lang="en-US" sz="1400" b="1" i="1" dirty="0">
                <a:latin typeface="+mn-lt"/>
                <a:cs typeface="Arial"/>
              </a:rPr>
              <a:t>Note:</a:t>
            </a:r>
            <a:r>
              <a:rPr lang="en-US" sz="1400" dirty="0">
                <a:latin typeface="+mn-lt"/>
                <a:cs typeface="Arial"/>
              </a:rPr>
              <a:t> User can create shopping lists to create favorites for future use, especially if the same service is provided for multiple PO’s within months. For more details see section </a:t>
            </a:r>
            <a:r>
              <a:rPr lang="en-US" sz="1400" i="1" dirty="0">
                <a:latin typeface="+mn-lt"/>
                <a:cs typeface="Arial"/>
              </a:rPr>
              <a:t>Shopping Lists</a:t>
            </a:r>
          </a:p>
        </p:txBody>
      </p:sp>
    </p:spTree>
    <p:extLst>
      <p:ext uri="{BB962C8B-B14F-4D97-AF65-F5344CB8AC3E}">
        <p14:creationId xmlns:p14="http://schemas.microsoft.com/office/powerpoint/2010/main" val="14389142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a:spLocks noGrp="1"/>
          </p:cNvSpPr>
          <p:nvPr>
            <p:ph type="body" sz="quarter" idx="10"/>
          </p:nvPr>
        </p:nvSpPr>
        <p:spPr/>
        <p:txBody>
          <a:bodyPr>
            <a:normAutofit/>
          </a:bodyPr>
          <a:lstStyle/>
          <a:p>
            <a:r>
              <a:rPr lang="en-US" sz="4000" dirty="0"/>
              <a:t>Create Service Entry Sheets</a:t>
            </a:r>
            <a:endParaRPr lang="en-US" sz="4000" dirty="0">
              <a:latin typeface="+mn-lt"/>
            </a:endParaRPr>
          </a:p>
        </p:txBody>
      </p:sp>
      <p:sp>
        <p:nvSpPr>
          <p:cNvPr id="4" name="Text Placeholder 3">
            <a:extLst>
              <a:ext uri="{FF2B5EF4-FFF2-40B4-BE49-F238E27FC236}">
                <a16:creationId xmlns:a16="http://schemas.microsoft.com/office/drawing/2014/main" id="{37E6E2AF-B0CA-427C-9FC3-59D69FEE0D1B}"/>
              </a:ext>
            </a:extLst>
          </p:cNvPr>
          <p:cNvSpPr>
            <a:spLocks noGrp="1"/>
          </p:cNvSpPr>
          <p:nvPr>
            <p:ph type="body" sz="quarter" idx="11"/>
          </p:nvPr>
        </p:nvSpPr>
        <p:spPr/>
        <p:txBody>
          <a:bodyPr/>
          <a:lstStyle/>
          <a:p>
            <a:r>
              <a:rPr lang="en-US" dirty="0"/>
              <a:t>Validate line items, enter item notes, and change quantity if necessary</a:t>
            </a:r>
          </a:p>
          <a:p>
            <a:r>
              <a:rPr lang="en-US" dirty="0"/>
              <a:t>Limit fractional quantity to 2 decimal places</a:t>
            </a:r>
          </a:p>
          <a:p>
            <a:r>
              <a:rPr lang="en-US" dirty="0"/>
              <a:t>Click </a:t>
            </a:r>
          </a:p>
          <a:p>
            <a:pPr>
              <a:buFont typeface="Arial" panose="020B0604020202020204" pitchFamily="34" charset="0"/>
              <a:buChar char="•"/>
            </a:pPr>
            <a:endParaRPr lang="en-US" dirty="0"/>
          </a:p>
          <a:p>
            <a:endParaRPr lang="en-PH" dirty="0"/>
          </a:p>
        </p:txBody>
      </p:sp>
      <p:pic>
        <p:nvPicPr>
          <p:cNvPr id="14" name="Picture 4"/>
          <p:cNvPicPr>
            <a:picLocks noChangeAspect="1" noChangeArrowheads="1"/>
          </p:cNvPicPr>
          <p:nvPr/>
        </p:nvPicPr>
        <p:blipFill>
          <a:blip r:embed="rId2"/>
          <a:srcRect/>
          <a:stretch>
            <a:fillRect/>
          </a:stretch>
        </p:blipFill>
        <p:spPr bwMode="auto">
          <a:xfrm>
            <a:off x="1590001" y="2170439"/>
            <a:ext cx="960486" cy="430931"/>
          </a:xfrm>
          <a:prstGeom prst="rect">
            <a:avLst/>
          </a:prstGeom>
          <a:noFill/>
          <a:ln w="9525">
            <a:noFill/>
            <a:miter lim="800000"/>
            <a:headEnd/>
            <a:tailEnd/>
          </a:ln>
        </p:spPr>
      </p:pic>
      <p:grpSp>
        <p:nvGrpSpPr>
          <p:cNvPr id="8" name="Group 7"/>
          <p:cNvGrpSpPr/>
          <p:nvPr/>
        </p:nvGrpSpPr>
        <p:grpSpPr>
          <a:xfrm>
            <a:off x="1782043" y="2797741"/>
            <a:ext cx="8236252" cy="3401987"/>
            <a:chOff x="154378" y="1864594"/>
            <a:chExt cx="8799617" cy="4495756"/>
          </a:xfrm>
        </p:grpSpPr>
        <p:pic>
          <p:nvPicPr>
            <p:cNvPr id="5122" name="Picture 2"/>
            <p:cNvPicPr>
              <a:picLocks noChangeAspect="1" noChangeArrowheads="1"/>
            </p:cNvPicPr>
            <p:nvPr/>
          </p:nvPicPr>
          <p:blipFill>
            <a:blip r:embed="rId3"/>
            <a:srcRect/>
            <a:stretch>
              <a:fillRect/>
            </a:stretch>
          </p:blipFill>
          <p:spPr bwMode="auto">
            <a:xfrm>
              <a:off x="154378" y="1864594"/>
              <a:ext cx="8799617" cy="4495756"/>
            </a:xfrm>
            <a:prstGeom prst="rect">
              <a:avLst/>
            </a:prstGeom>
            <a:noFill/>
            <a:ln w="9525">
              <a:solidFill>
                <a:schemeClr val="tx1"/>
              </a:solidFill>
              <a:miter lim="800000"/>
              <a:headEnd/>
              <a:tailEnd/>
            </a:ln>
          </p:spPr>
        </p:pic>
        <p:sp>
          <p:nvSpPr>
            <p:cNvPr id="12" name="Rectangle 11"/>
            <p:cNvSpPr/>
            <p:nvPr/>
          </p:nvSpPr>
          <p:spPr>
            <a:xfrm>
              <a:off x="5783281" y="5118264"/>
              <a:ext cx="1555670" cy="629393"/>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166253" y="2066313"/>
              <a:ext cx="653144" cy="320634"/>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232779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C50357-2F33-470C-854B-5DF5458F8331}"/>
              </a:ext>
            </a:extLst>
          </p:cNvPr>
          <p:cNvSpPr>
            <a:spLocks noGrp="1"/>
          </p:cNvSpPr>
          <p:nvPr>
            <p:ph type="body" sz="quarter" idx="11"/>
          </p:nvPr>
        </p:nvSpPr>
        <p:spPr>
          <a:xfrm>
            <a:off x="671094" y="1444805"/>
            <a:ext cx="10551663" cy="4227052"/>
          </a:xfrm>
        </p:spPr>
        <p:txBody>
          <a:bodyPr/>
          <a:lstStyle/>
          <a:p>
            <a:pPr marL="0" indent="0">
              <a:buNone/>
            </a:pPr>
            <a:r>
              <a:rPr lang="en-PH" dirty="0"/>
              <a:t>Click                                             .</a:t>
            </a:r>
          </a:p>
        </p:txBody>
      </p:sp>
      <p:pic>
        <p:nvPicPr>
          <p:cNvPr id="26629" name="Picture 5"/>
          <p:cNvPicPr>
            <a:picLocks noChangeAspect="1" noChangeArrowheads="1"/>
          </p:cNvPicPr>
          <p:nvPr/>
        </p:nvPicPr>
        <p:blipFill>
          <a:blip r:embed="rId3"/>
          <a:srcRect/>
          <a:stretch>
            <a:fillRect/>
          </a:stretch>
        </p:blipFill>
        <p:spPr bwMode="auto">
          <a:xfrm>
            <a:off x="1292088" y="1328479"/>
            <a:ext cx="2797126" cy="438410"/>
          </a:xfrm>
          <a:prstGeom prst="rect">
            <a:avLst/>
          </a:prstGeom>
          <a:noFill/>
          <a:ln w="9525">
            <a:noFill/>
            <a:miter lim="800000"/>
            <a:headEnd/>
            <a:tailEnd/>
          </a:ln>
        </p:spPr>
      </p:pic>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241128"/>
            <a:ext cx="10964315" cy="263440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Rectangle 9"/>
          <p:cNvSpPr/>
          <p:nvPr/>
        </p:nvSpPr>
        <p:spPr>
          <a:xfrm>
            <a:off x="1676400" y="2667000"/>
            <a:ext cx="1828800" cy="53340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6">
            <a:extLst>
              <a:ext uri="{FF2B5EF4-FFF2-40B4-BE49-F238E27FC236}">
                <a16:creationId xmlns:a16="http://schemas.microsoft.com/office/drawing/2014/main" id="{208FD0B4-041F-4B91-A856-F6E799533B89}"/>
              </a:ext>
            </a:extLst>
          </p:cNvPr>
          <p:cNvSpPr>
            <a:spLocks noGrp="1"/>
          </p:cNvSpPr>
          <p:nvPr>
            <p:ph type="body" sz="quarter" idx="10"/>
          </p:nvPr>
        </p:nvSpPr>
        <p:spPr/>
        <p:txBody>
          <a:bodyPr/>
          <a:lstStyle/>
          <a:p>
            <a:r>
              <a:rPr lang="en-US" sz="4000" dirty="0"/>
              <a:t>Create Service Entry Sheets</a:t>
            </a:r>
            <a:endParaRPr lang="en-PH" sz="4000" dirty="0"/>
          </a:p>
        </p:txBody>
      </p:sp>
    </p:spTree>
    <p:extLst>
      <p:ext uri="{BB962C8B-B14F-4D97-AF65-F5344CB8AC3E}">
        <p14:creationId xmlns:p14="http://schemas.microsoft.com/office/powerpoint/2010/main" val="42555895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z="4000" dirty="0"/>
              <a:t>Create Service Entry Sheets</a:t>
            </a:r>
            <a:endParaRPr lang="en-US" sz="4000" dirty="0">
              <a:latin typeface="+mn-lt"/>
            </a:endParaRPr>
          </a:p>
        </p:txBody>
      </p:sp>
      <p:sp>
        <p:nvSpPr>
          <p:cNvPr id="6" name="Text Placeholder 5">
            <a:extLst>
              <a:ext uri="{FF2B5EF4-FFF2-40B4-BE49-F238E27FC236}">
                <a16:creationId xmlns:a16="http://schemas.microsoft.com/office/drawing/2014/main" id="{3A54CC06-7FE2-4B0E-8D69-ABD53CDEBA70}"/>
              </a:ext>
            </a:extLst>
          </p:cNvPr>
          <p:cNvSpPr>
            <a:spLocks noGrp="1"/>
          </p:cNvSpPr>
          <p:nvPr>
            <p:ph type="body" sz="quarter" idx="11"/>
          </p:nvPr>
        </p:nvSpPr>
        <p:spPr>
          <a:xfrm>
            <a:off x="624338" y="1454334"/>
            <a:ext cx="10551663" cy="1508476"/>
          </a:xfrm>
        </p:spPr>
        <p:txBody>
          <a:bodyPr/>
          <a:lstStyle/>
          <a:p>
            <a:pPr marL="0" indent="0">
              <a:buNone/>
            </a:pPr>
            <a:r>
              <a:rPr lang="en-US" sz="2000" dirty="0"/>
              <a:t>4. Attach Invoice and supporting documents</a:t>
            </a:r>
          </a:p>
          <a:p>
            <a:r>
              <a:rPr lang="en-US" dirty="0"/>
              <a:t>Click “Attachments” tab. Limit of attachment size is 25MB </a:t>
            </a:r>
          </a:p>
          <a:p>
            <a:r>
              <a:rPr lang="en-US" dirty="0"/>
              <a:t>Click “Upload”</a:t>
            </a:r>
          </a:p>
          <a:p>
            <a:r>
              <a:rPr lang="en-US" dirty="0"/>
              <a:t>Click “Add File(s)”</a:t>
            </a:r>
          </a:p>
          <a:p>
            <a:endParaRPr lang="en-PH" dirty="0"/>
          </a:p>
        </p:txBody>
      </p:sp>
      <p:pic>
        <p:nvPicPr>
          <p:cNvPr id="5" name="Picture 2"/>
          <p:cNvPicPr>
            <a:picLocks noChangeAspect="1" noChangeArrowheads="1"/>
          </p:cNvPicPr>
          <p:nvPr/>
        </p:nvPicPr>
        <p:blipFill>
          <a:blip r:embed="rId3"/>
          <a:srcRect/>
          <a:stretch>
            <a:fillRect/>
          </a:stretch>
        </p:blipFill>
        <p:spPr bwMode="auto">
          <a:xfrm>
            <a:off x="1676400" y="3139325"/>
            <a:ext cx="9163510" cy="1678304"/>
          </a:xfrm>
          <a:prstGeom prst="rect">
            <a:avLst/>
          </a:prstGeom>
          <a:noFill/>
          <a:ln w="9525">
            <a:solidFill>
              <a:schemeClr val="tx1"/>
            </a:solidFill>
            <a:miter lim="800000"/>
            <a:headEnd/>
            <a:tailEnd/>
          </a:ln>
        </p:spPr>
      </p:pic>
      <p:sp>
        <p:nvSpPr>
          <p:cNvPr id="8" name="Rectangle 7"/>
          <p:cNvSpPr/>
          <p:nvPr/>
        </p:nvSpPr>
        <p:spPr>
          <a:xfrm>
            <a:off x="1905000" y="3551881"/>
            <a:ext cx="1298534" cy="426596"/>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9047676" y="3123401"/>
            <a:ext cx="1620324" cy="426596"/>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4241122"/>
            <a:ext cx="9163513" cy="16002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Rectangle 8"/>
          <p:cNvSpPr/>
          <p:nvPr/>
        </p:nvSpPr>
        <p:spPr>
          <a:xfrm>
            <a:off x="8431696" y="5296806"/>
            <a:ext cx="990600" cy="50476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95369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219200" y="1600200"/>
            <a:ext cx="10551663" cy="4055899"/>
            <a:chOff x="178130" y="1045043"/>
            <a:chExt cx="8835241" cy="4935403"/>
          </a:xfrm>
        </p:grpSpPr>
        <p:grpSp>
          <p:nvGrpSpPr>
            <p:cNvPr id="5" name="Group 4"/>
            <p:cNvGrpSpPr/>
            <p:nvPr/>
          </p:nvGrpSpPr>
          <p:grpSpPr>
            <a:xfrm>
              <a:off x="410723" y="2113772"/>
              <a:ext cx="8238999" cy="3866674"/>
              <a:chOff x="410723" y="2535370"/>
              <a:chExt cx="8238999" cy="3652630"/>
            </a:xfrm>
          </p:grpSpPr>
          <p:pic>
            <p:nvPicPr>
              <p:cNvPr id="6" name="Picture 3"/>
              <p:cNvPicPr>
                <a:picLocks noChangeAspect="1" noChangeArrowheads="1"/>
              </p:cNvPicPr>
              <p:nvPr/>
            </p:nvPicPr>
            <p:blipFill>
              <a:blip r:embed="rId2"/>
              <a:srcRect/>
              <a:stretch>
                <a:fillRect/>
              </a:stretch>
            </p:blipFill>
            <p:spPr bwMode="auto">
              <a:xfrm>
                <a:off x="413470" y="2535370"/>
                <a:ext cx="8236252" cy="3652630"/>
              </a:xfrm>
              <a:prstGeom prst="rect">
                <a:avLst/>
              </a:prstGeom>
              <a:noFill/>
              <a:ln w="9525">
                <a:solidFill>
                  <a:schemeClr val="tx1"/>
                </a:solidFill>
                <a:miter lim="800000"/>
                <a:headEnd/>
                <a:tailEnd/>
              </a:ln>
            </p:spPr>
          </p:pic>
          <p:sp>
            <p:nvSpPr>
              <p:cNvPr id="7" name="Rectangle 6"/>
              <p:cNvSpPr/>
              <p:nvPr/>
            </p:nvSpPr>
            <p:spPr>
              <a:xfrm>
                <a:off x="475931" y="3526913"/>
                <a:ext cx="1688812" cy="368136"/>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10723" y="5724918"/>
                <a:ext cx="783771" cy="463082"/>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Rectangle 3"/>
            <p:cNvSpPr/>
            <p:nvPr/>
          </p:nvSpPr>
          <p:spPr>
            <a:xfrm>
              <a:off x="178130" y="1045043"/>
              <a:ext cx="8835241" cy="902525"/>
            </a:xfrm>
            <a:prstGeom prst="rect">
              <a:avLst/>
            </a:pr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2" name="Text Placeholder 11">
            <a:extLst>
              <a:ext uri="{FF2B5EF4-FFF2-40B4-BE49-F238E27FC236}">
                <a16:creationId xmlns:a16="http://schemas.microsoft.com/office/drawing/2014/main" id="{40667916-ABDA-49E1-8AB5-308C23E7117C}"/>
              </a:ext>
            </a:extLst>
          </p:cNvPr>
          <p:cNvSpPr>
            <a:spLocks noGrp="1"/>
          </p:cNvSpPr>
          <p:nvPr>
            <p:ph type="body" sz="quarter" idx="10"/>
          </p:nvPr>
        </p:nvSpPr>
        <p:spPr/>
        <p:txBody>
          <a:bodyPr/>
          <a:lstStyle/>
          <a:p>
            <a:r>
              <a:rPr lang="en-US" sz="4000" dirty="0"/>
              <a:t>Create Service Entry Sheets</a:t>
            </a:r>
            <a:endParaRPr lang="en-PH" sz="4000" dirty="0"/>
          </a:p>
        </p:txBody>
      </p:sp>
      <p:sp>
        <p:nvSpPr>
          <p:cNvPr id="11" name="Text Placeholder 10">
            <a:extLst>
              <a:ext uri="{FF2B5EF4-FFF2-40B4-BE49-F238E27FC236}">
                <a16:creationId xmlns:a16="http://schemas.microsoft.com/office/drawing/2014/main" id="{8B510455-FC91-47E3-AEC7-C19FC49D5CB6}"/>
              </a:ext>
            </a:extLst>
          </p:cNvPr>
          <p:cNvSpPr>
            <a:spLocks noGrp="1"/>
          </p:cNvSpPr>
          <p:nvPr>
            <p:ph type="body" sz="quarter" idx="11"/>
          </p:nvPr>
        </p:nvSpPr>
        <p:spPr>
          <a:xfrm>
            <a:off x="624338" y="1451197"/>
            <a:ext cx="10551663" cy="1033908"/>
          </a:xfrm>
        </p:spPr>
        <p:txBody>
          <a:bodyPr/>
          <a:lstStyle/>
          <a:p>
            <a:r>
              <a:rPr lang="en-US" sz="2000" dirty="0"/>
              <a:t>Enter text in “Purpose” field</a:t>
            </a:r>
          </a:p>
          <a:p>
            <a:r>
              <a:rPr lang="en-US" sz="2000" dirty="0"/>
              <a:t>Click </a:t>
            </a:r>
          </a:p>
          <a:p>
            <a:endParaRPr lang="en-PH" dirty="0"/>
          </a:p>
        </p:txBody>
      </p:sp>
      <p:pic>
        <p:nvPicPr>
          <p:cNvPr id="24578" name="Picture 2"/>
          <p:cNvPicPr>
            <a:picLocks noChangeAspect="1" noChangeArrowheads="1"/>
          </p:cNvPicPr>
          <p:nvPr/>
        </p:nvPicPr>
        <p:blipFill>
          <a:blip r:embed="rId3"/>
          <a:srcRect/>
          <a:stretch>
            <a:fillRect/>
          </a:stretch>
        </p:blipFill>
        <p:spPr bwMode="auto">
          <a:xfrm>
            <a:off x="1634163" y="1816278"/>
            <a:ext cx="949140" cy="367792"/>
          </a:xfrm>
          <a:prstGeom prst="rect">
            <a:avLst/>
          </a:prstGeom>
          <a:noFill/>
          <a:ln w="9525">
            <a:noFill/>
            <a:miter lim="800000"/>
            <a:headEnd/>
            <a:tailEnd/>
          </a:ln>
        </p:spPr>
      </p:pic>
    </p:spTree>
    <p:extLst>
      <p:ext uri="{BB962C8B-B14F-4D97-AF65-F5344CB8AC3E}">
        <p14:creationId xmlns:p14="http://schemas.microsoft.com/office/powerpoint/2010/main" val="3062876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p:txBody>
          <a:bodyPr>
            <a:normAutofit/>
          </a:bodyPr>
          <a:lstStyle/>
          <a:p>
            <a:r>
              <a:rPr lang="en-US" sz="4000" dirty="0"/>
              <a:t>Overview</a:t>
            </a:r>
            <a:endParaRPr lang="en-US" sz="4000" dirty="0">
              <a:latin typeface="+mn-lt"/>
            </a:endParaRPr>
          </a:p>
        </p:txBody>
      </p:sp>
      <p:sp>
        <p:nvSpPr>
          <p:cNvPr id="3" name="Text Placeholder 2">
            <a:extLst>
              <a:ext uri="{FF2B5EF4-FFF2-40B4-BE49-F238E27FC236}">
                <a16:creationId xmlns:a16="http://schemas.microsoft.com/office/drawing/2014/main" id="{55D3AE06-35CD-4C5A-9C79-9728D6AE201E}"/>
              </a:ext>
            </a:extLst>
          </p:cNvPr>
          <p:cNvSpPr>
            <a:spLocks noGrp="1"/>
          </p:cNvSpPr>
          <p:nvPr>
            <p:ph type="body" sz="quarter" idx="11"/>
          </p:nvPr>
        </p:nvSpPr>
        <p:spPr>
          <a:xfrm>
            <a:off x="624339" y="1556892"/>
            <a:ext cx="10551662" cy="4227052"/>
          </a:xfrm>
        </p:spPr>
        <p:txBody>
          <a:bodyPr/>
          <a:lstStyle/>
          <a:p>
            <a:r>
              <a:rPr lang="en-US" dirty="0" err="1"/>
              <a:t>Hubwoo</a:t>
            </a:r>
            <a:r>
              <a:rPr lang="en-US" dirty="0"/>
              <a:t> provides The Business Network to help you and your customers to automate the ordering and invoicing business processes to decrease your days sales outstanding.</a:t>
            </a:r>
          </a:p>
          <a:p>
            <a:endParaRPr lang="en-US" dirty="0"/>
          </a:p>
          <a:p>
            <a:r>
              <a:rPr lang="en-US" dirty="0"/>
              <a:t>For all transactions from Buyer received through the </a:t>
            </a:r>
            <a:r>
              <a:rPr lang="en-US" dirty="0" err="1"/>
              <a:t>Hubwoo</a:t>
            </a:r>
            <a:r>
              <a:rPr lang="en-US" dirty="0"/>
              <a:t> Portal, the responses and subsequent transactions must also be through the </a:t>
            </a:r>
            <a:r>
              <a:rPr lang="en-US" dirty="0" err="1"/>
              <a:t>Hubwoo</a:t>
            </a:r>
            <a:r>
              <a:rPr lang="en-US" dirty="0"/>
              <a:t> Portal.  </a:t>
            </a:r>
          </a:p>
          <a:p>
            <a:endParaRPr lang="en-US" dirty="0"/>
          </a:p>
          <a:p>
            <a:r>
              <a:rPr lang="en-US" dirty="0"/>
              <a:t>Order Management is a dynamic tool that is compatible to many business processes. This training will cover the Services Procurement cycle using Order Management to illustrate its functionality </a:t>
            </a:r>
            <a:br>
              <a:rPr lang="en-US" dirty="0"/>
            </a:br>
            <a:r>
              <a:rPr lang="en-US" dirty="0"/>
              <a:t>in action.</a:t>
            </a:r>
          </a:p>
          <a:p>
            <a:endParaRPr lang="en-US" dirty="0"/>
          </a:p>
          <a:p>
            <a:r>
              <a:rPr lang="en-US" dirty="0"/>
              <a:t>Please note:  </a:t>
            </a:r>
            <a:r>
              <a:rPr lang="en-US" dirty="0" err="1"/>
              <a:t>Hubwoo’s</a:t>
            </a:r>
            <a:r>
              <a:rPr lang="en-US" dirty="0"/>
              <a:t> Order Management system is dynamic and has been configured to support a Buyer’s individual requirements, as well as, regional order management regulatory requirements. Your interaction with Order Management may differ between clients and/or regions. </a:t>
            </a:r>
          </a:p>
          <a:p>
            <a:endParaRPr lang="en-PH" dirty="0"/>
          </a:p>
        </p:txBody>
      </p:sp>
    </p:spTree>
    <p:extLst>
      <p:ext uri="{BB962C8B-B14F-4D97-AF65-F5344CB8AC3E}">
        <p14:creationId xmlns:p14="http://schemas.microsoft.com/office/powerpoint/2010/main" val="7854209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256365" y="1369174"/>
            <a:ext cx="10311297" cy="4165525"/>
            <a:chOff x="178130" y="1258793"/>
            <a:chExt cx="8835241" cy="4807273"/>
          </a:xfrm>
        </p:grpSpPr>
        <p:pic>
          <p:nvPicPr>
            <p:cNvPr id="9" name="Picture 2"/>
            <p:cNvPicPr>
              <a:picLocks noChangeAspect="1" noChangeArrowheads="1"/>
            </p:cNvPicPr>
            <p:nvPr/>
          </p:nvPicPr>
          <p:blipFill>
            <a:blip r:embed="rId2"/>
            <a:srcRect/>
            <a:stretch>
              <a:fillRect/>
            </a:stretch>
          </p:blipFill>
          <p:spPr bwMode="auto">
            <a:xfrm>
              <a:off x="296883" y="1837280"/>
              <a:ext cx="8645236" cy="4228786"/>
            </a:xfrm>
            <a:prstGeom prst="rect">
              <a:avLst/>
            </a:prstGeom>
            <a:noFill/>
            <a:ln w="9525">
              <a:solidFill>
                <a:schemeClr val="tx1"/>
              </a:solidFill>
              <a:miter lim="800000"/>
              <a:headEnd/>
              <a:tailEnd/>
            </a:ln>
          </p:spPr>
        </p:pic>
        <p:sp>
          <p:nvSpPr>
            <p:cNvPr id="10" name="Rectangle 9"/>
            <p:cNvSpPr/>
            <p:nvPr/>
          </p:nvSpPr>
          <p:spPr>
            <a:xfrm>
              <a:off x="2252492" y="5525073"/>
              <a:ext cx="724395" cy="413078"/>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78130" y="1258793"/>
              <a:ext cx="8835241" cy="902525"/>
            </a:xfrm>
            <a:prstGeom prst="rect">
              <a:avLst/>
            </a:pr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 name="Text Placeholder 5">
            <a:extLst>
              <a:ext uri="{FF2B5EF4-FFF2-40B4-BE49-F238E27FC236}">
                <a16:creationId xmlns:a16="http://schemas.microsoft.com/office/drawing/2014/main" id="{A53235B9-8E67-495B-ABCA-65D95E86145D}"/>
              </a:ext>
            </a:extLst>
          </p:cNvPr>
          <p:cNvSpPr>
            <a:spLocks noGrp="1"/>
          </p:cNvSpPr>
          <p:nvPr>
            <p:ph type="body" sz="quarter" idx="11"/>
          </p:nvPr>
        </p:nvSpPr>
        <p:spPr>
          <a:xfrm>
            <a:off x="624338" y="1558388"/>
            <a:ext cx="10551663" cy="4227052"/>
          </a:xfrm>
        </p:spPr>
        <p:txBody>
          <a:bodyPr/>
          <a:lstStyle/>
          <a:p>
            <a:pPr marL="0" indent="0">
              <a:buNone/>
            </a:pPr>
            <a:r>
              <a:rPr lang="en-PH" dirty="0"/>
              <a:t>Click              . </a:t>
            </a:r>
          </a:p>
        </p:txBody>
      </p:sp>
      <p:sp>
        <p:nvSpPr>
          <p:cNvPr id="11" name="Text Placeholder 10">
            <a:extLst>
              <a:ext uri="{FF2B5EF4-FFF2-40B4-BE49-F238E27FC236}">
                <a16:creationId xmlns:a16="http://schemas.microsoft.com/office/drawing/2014/main" id="{66AAB64A-A39D-43E5-806B-8370648A899E}"/>
              </a:ext>
            </a:extLst>
          </p:cNvPr>
          <p:cNvSpPr>
            <a:spLocks noGrp="1"/>
          </p:cNvSpPr>
          <p:nvPr>
            <p:ph type="body" sz="quarter" idx="10"/>
          </p:nvPr>
        </p:nvSpPr>
        <p:spPr/>
        <p:txBody>
          <a:bodyPr/>
          <a:lstStyle/>
          <a:p>
            <a:r>
              <a:rPr lang="en-US" sz="4000" dirty="0"/>
              <a:t>Create Service Entry Sheets</a:t>
            </a:r>
            <a:endParaRPr lang="en-PH" sz="4000" dirty="0"/>
          </a:p>
          <a:p>
            <a:endParaRPr lang="en-PH" sz="4000" dirty="0"/>
          </a:p>
        </p:txBody>
      </p:sp>
      <p:pic>
        <p:nvPicPr>
          <p:cNvPr id="25603" name="Picture 3"/>
          <p:cNvPicPr>
            <a:picLocks noChangeAspect="1" noChangeArrowheads="1"/>
          </p:cNvPicPr>
          <p:nvPr/>
        </p:nvPicPr>
        <p:blipFill>
          <a:blip r:embed="rId3"/>
          <a:srcRect/>
          <a:stretch>
            <a:fillRect/>
          </a:stretch>
        </p:blipFill>
        <p:spPr bwMode="auto">
          <a:xfrm>
            <a:off x="1319004" y="1474304"/>
            <a:ext cx="748336" cy="379924"/>
          </a:xfrm>
          <a:prstGeom prst="rect">
            <a:avLst/>
          </a:prstGeom>
          <a:noFill/>
          <a:ln w="9525">
            <a:noFill/>
            <a:miter lim="800000"/>
            <a:headEnd/>
            <a:tailEnd/>
          </a:ln>
        </p:spPr>
      </p:pic>
    </p:spTree>
    <p:extLst>
      <p:ext uri="{BB962C8B-B14F-4D97-AF65-F5344CB8AC3E}">
        <p14:creationId xmlns:p14="http://schemas.microsoft.com/office/powerpoint/2010/main" val="30279671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z="4000" dirty="0"/>
              <a:t>Create Service Entry Sheets</a:t>
            </a:r>
            <a:endParaRPr lang="en-US" sz="4000" dirty="0">
              <a:latin typeface="+mn-lt"/>
            </a:endParaRPr>
          </a:p>
        </p:txBody>
      </p:sp>
      <p:sp>
        <p:nvSpPr>
          <p:cNvPr id="6" name="Text Placeholder 5">
            <a:extLst>
              <a:ext uri="{FF2B5EF4-FFF2-40B4-BE49-F238E27FC236}">
                <a16:creationId xmlns:a16="http://schemas.microsoft.com/office/drawing/2014/main" id="{42CABFE2-3225-4A99-BB33-6827E93106CF}"/>
              </a:ext>
            </a:extLst>
          </p:cNvPr>
          <p:cNvSpPr>
            <a:spLocks noGrp="1"/>
          </p:cNvSpPr>
          <p:nvPr>
            <p:ph type="body" sz="quarter" idx="11"/>
          </p:nvPr>
        </p:nvSpPr>
        <p:spPr>
          <a:xfrm>
            <a:off x="624338" y="1411748"/>
            <a:ext cx="10551663" cy="4227052"/>
          </a:xfrm>
        </p:spPr>
        <p:txBody>
          <a:bodyPr/>
          <a:lstStyle/>
          <a:p>
            <a:pPr marL="0" indent="0">
              <a:buNone/>
            </a:pPr>
            <a:r>
              <a:rPr lang="en-US" dirty="0"/>
              <a:t>5. Click                           .</a:t>
            </a:r>
          </a:p>
          <a:p>
            <a:endParaRPr lang="en-US" dirty="0"/>
          </a:p>
          <a:p>
            <a:endParaRPr lang="en-PH" dirty="0"/>
          </a:p>
        </p:txBody>
      </p:sp>
      <p:pic>
        <p:nvPicPr>
          <p:cNvPr id="5" name="Picture 4"/>
          <p:cNvPicPr>
            <a:picLocks noChangeAspect="1" noChangeArrowheads="1"/>
          </p:cNvPicPr>
          <p:nvPr/>
        </p:nvPicPr>
        <p:blipFill>
          <a:blip r:embed="rId3"/>
          <a:srcRect/>
          <a:stretch>
            <a:fillRect/>
          </a:stretch>
        </p:blipFill>
        <p:spPr bwMode="auto">
          <a:xfrm>
            <a:off x="1524000" y="1411748"/>
            <a:ext cx="1600200" cy="320040"/>
          </a:xfrm>
          <a:prstGeom prst="rect">
            <a:avLst/>
          </a:prstGeom>
          <a:noFill/>
          <a:ln w="9525">
            <a:noFill/>
            <a:miter lim="800000"/>
            <a:headEnd/>
            <a:tailEnd/>
          </a:ln>
        </p:spPr>
      </p:pic>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847" y="2197211"/>
            <a:ext cx="10864188" cy="144779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Rectangle 8"/>
          <p:cNvSpPr/>
          <p:nvPr/>
        </p:nvSpPr>
        <p:spPr>
          <a:xfrm>
            <a:off x="696847" y="2671014"/>
            <a:ext cx="1506326" cy="512783"/>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31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038" y="3657600"/>
            <a:ext cx="10864189" cy="178865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578149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2100" y="2484164"/>
            <a:ext cx="9067800" cy="332198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Content Placeholder 2"/>
          <p:cNvSpPr>
            <a:spLocks noGrp="1"/>
          </p:cNvSpPr>
          <p:nvPr>
            <p:ph type="body" sz="quarter" idx="10"/>
          </p:nvPr>
        </p:nvSpPr>
        <p:spPr/>
        <p:txBody>
          <a:bodyPr>
            <a:normAutofit/>
          </a:bodyPr>
          <a:lstStyle/>
          <a:p>
            <a:r>
              <a:rPr lang="en-US" sz="4000" dirty="0"/>
              <a:t>Create Service Entry Sheets</a:t>
            </a:r>
            <a:endParaRPr lang="en-US" sz="4000" dirty="0">
              <a:latin typeface="+mn-lt"/>
            </a:endParaRPr>
          </a:p>
        </p:txBody>
      </p:sp>
      <p:sp>
        <p:nvSpPr>
          <p:cNvPr id="5" name="Text Placeholder 4">
            <a:extLst>
              <a:ext uri="{FF2B5EF4-FFF2-40B4-BE49-F238E27FC236}">
                <a16:creationId xmlns:a16="http://schemas.microsoft.com/office/drawing/2014/main" id="{EC7208DC-05EB-4DBC-BA9E-A9A0BE7F2758}"/>
              </a:ext>
            </a:extLst>
          </p:cNvPr>
          <p:cNvSpPr>
            <a:spLocks noGrp="1"/>
          </p:cNvSpPr>
          <p:nvPr>
            <p:ph type="body" sz="quarter" idx="11"/>
          </p:nvPr>
        </p:nvSpPr>
        <p:spPr>
          <a:xfrm>
            <a:off x="624338" y="1315474"/>
            <a:ext cx="10551663" cy="4227052"/>
          </a:xfrm>
        </p:spPr>
        <p:txBody>
          <a:bodyPr/>
          <a:lstStyle/>
          <a:p>
            <a:pPr marL="0" indent="0">
              <a:buNone/>
            </a:pPr>
            <a:r>
              <a:rPr lang="en-US" sz="2000" dirty="0"/>
              <a:t>6. Check SES status</a:t>
            </a:r>
          </a:p>
          <a:p>
            <a:pPr lvl="2">
              <a:buClr>
                <a:srgbClr val="FDA83E"/>
              </a:buClr>
              <a:buFont typeface="Arial" panose="020B0604020202020204" pitchFamily="34" charset="0"/>
              <a:buChar char="•"/>
            </a:pPr>
            <a:r>
              <a:rPr lang="en-US" sz="1800" dirty="0"/>
              <a:t>Click ‘Entry Sheets’ tab</a:t>
            </a:r>
          </a:p>
          <a:p>
            <a:pPr lvl="2">
              <a:buClr>
                <a:srgbClr val="FDA83E"/>
              </a:buClr>
              <a:buFont typeface="Arial" panose="020B0604020202020204" pitchFamily="34" charset="0"/>
              <a:buChar char="•"/>
            </a:pPr>
            <a:r>
              <a:rPr lang="en-US" sz="1800" dirty="0"/>
              <a:t>SES are grouped per status</a:t>
            </a:r>
          </a:p>
          <a:p>
            <a:endParaRPr lang="en-US" sz="2000" dirty="0"/>
          </a:p>
          <a:p>
            <a:endParaRPr lang="en-US" sz="2000" dirty="0"/>
          </a:p>
          <a:p>
            <a:endParaRPr lang="en-PH" dirty="0"/>
          </a:p>
        </p:txBody>
      </p:sp>
      <p:sp>
        <p:nvSpPr>
          <p:cNvPr id="10" name="Rectangle 9"/>
          <p:cNvSpPr/>
          <p:nvPr/>
        </p:nvSpPr>
        <p:spPr>
          <a:xfrm>
            <a:off x="3915148" y="2484164"/>
            <a:ext cx="742373" cy="332509"/>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794875" y="3383355"/>
            <a:ext cx="838200" cy="368947"/>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343716" y="3662404"/>
            <a:ext cx="1313805" cy="94135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26344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EE151EC-7839-49EE-87D3-6D282610C1A9}"/>
              </a:ext>
            </a:extLst>
          </p:cNvPr>
          <p:cNvSpPr>
            <a:spLocks noGrp="1"/>
          </p:cNvSpPr>
          <p:nvPr>
            <p:ph type="body" sz="quarter" idx="11"/>
          </p:nvPr>
        </p:nvSpPr>
        <p:spPr>
          <a:xfrm>
            <a:off x="624338" y="1556892"/>
            <a:ext cx="11110462" cy="3319908"/>
          </a:xfrm>
        </p:spPr>
        <p:txBody>
          <a:bodyPr/>
          <a:lstStyle/>
          <a:p>
            <a:r>
              <a:rPr lang="en-US" sz="1400" dirty="0"/>
              <a:t>In case of rejection, the reason is displayed on the Response Note column and when clicking on “ES response history”</a:t>
            </a:r>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pPr marL="0" indent="0">
              <a:buNone/>
            </a:pPr>
            <a:endParaRPr lang="en-US" sz="1400" dirty="0"/>
          </a:p>
          <a:p>
            <a:r>
              <a:rPr lang="en-US" sz="1400" dirty="0"/>
              <a:t>It’s also available in the SES details </a:t>
            </a:r>
          </a:p>
          <a:p>
            <a:pPr>
              <a:buFont typeface="Arial" panose="020B0604020202020204" pitchFamily="34" charset="0"/>
              <a:buChar char="•"/>
            </a:pPr>
            <a:endParaRPr lang="en-US" sz="1400" dirty="0"/>
          </a:p>
          <a:p>
            <a:pPr>
              <a:buFont typeface="Arial" panose="020B0604020202020204" pitchFamily="34" charset="0"/>
              <a:buChar char="•"/>
            </a:pPr>
            <a:endParaRPr lang="en-US" sz="1400" dirty="0"/>
          </a:p>
          <a:p>
            <a:endParaRPr lang="en-PH" sz="1400" dirty="0"/>
          </a:p>
        </p:txBody>
      </p:sp>
      <p:pic>
        <p:nvPicPr>
          <p:cNvPr id="2054"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t="32734"/>
          <a:stretch/>
        </p:blipFill>
        <p:spPr bwMode="auto">
          <a:xfrm>
            <a:off x="2057400" y="4904480"/>
            <a:ext cx="7367848" cy="148879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Content Placeholder 2"/>
          <p:cNvSpPr>
            <a:spLocks noGrp="1"/>
          </p:cNvSpPr>
          <p:nvPr>
            <p:ph type="body" sz="quarter" idx="10"/>
          </p:nvPr>
        </p:nvSpPr>
        <p:spPr/>
        <p:txBody>
          <a:bodyPr>
            <a:noAutofit/>
          </a:bodyPr>
          <a:lstStyle/>
          <a:p>
            <a:r>
              <a:rPr lang="en-US" sz="4000" dirty="0"/>
              <a:t>Check Service Entry Sheets Statuses</a:t>
            </a:r>
            <a:endParaRPr lang="en-US" sz="4000" dirty="0">
              <a:latin typeface="+mn-lt"/>
            </a:endParaRPr>
          </a:p>
        </p:txBody>
      </p:sp>
      <p:sp>
        <p:nvSpPr>
          <p:cNvPr id="14" name="Rectangle 13"/>
          <p:cNvSpPr/>
          <p:nvPr/>
        </p:nvSpPr>
        <p:spPr>
          <a:xfrm>
            <a:off x="2070100" y="5778500"/>
            <a:ext cx="4267200" cy="239694"/>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887807"/>
            <a:ext cx="7032167" cy="2237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1606282" y="2587349"/>
            <a:ext cx="5544786" cy="528472"/>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7127316" y="2353821"/>
            <a:ext cx="214206" cy="22759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33271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Highlights of this chapter</a:t>
            </a:r>
            <a:endParaRPr lang="en-US" sz="4000" dirty="0">
              <a:latin typeface="+mn-lt"/>
            </a:endParaRPr>
          </a:p>
        </p:txBody>
      </p:sp>
      <p:sp>
        <p:nvSpPr>
          <p:cNvPr id="5" name="Text Placeholder 4">
            <a:extLst>
              <a:ext uri="{FF2B5EF4-FFF2-40B4-BE49-F238E27FC236}">
                <a16:creationId xmlns:a16="http://schemas.microsoft.com/office/drawing/2014/main" id="{2EF44C6E-0739-4D90-861F-302A7397E9CC}"/>
              </a:ext>
            </a:extLst>
          </p:cNvPr>
          <p:cNvSpPr>
            <a:spLocks noGrp="1"/>
          </p:cNvSpPr>
          <p:nvPr>
            <p:ph type="body" sz="quarter" idx="11"/>
          </p:nvPr>
        </p:nvSpPr>
        <p:spPr/>
        <p:txBody>
          <a:bodyPr/>
          <a:lstStyle/>
          <a:p>
            <a:r>
              <a:rPr lang="en-US" sz="2000" dirty="0">
                <a:ea typeface="SimSun" pitchFamily="2" charset="-122"/>
                <a:cs typeface="Arial" pitchFamily="34" charset="0"/>
              </a:rPr>
              <a:t>SES – Service Entry Sheet</a:t>
            </a:r>
          </a:p>
          <a:p>
            <a:pPr lvl="1">
              <a:buClr>
                <a:srgbClr val="FDA83E"/>
              </a:buClr>
              <a:buFont typeface="Arial" panose="020B0604020202020204" pitchFamily="34" charset="0"/>
              <a:buChar char="•"/>
            </a:pPr>
            <a:r>
              <a:rPr lang="en-US" sz="1700" dirty="0">
                <a:ea typeface="SimSun" pitchFamily="2" charset="-122"/>
                <a:cs typeface="Arial" pitchFamily="34" charset="0"/>
              </a:rPr>
              <a:t>Detail of services provided</a:t>
            </a:r>
          </a:p>
          <a:p>
            <a:pPr lvl="1">
              <a:buClr>
                <a:srgbClr val="FDA83E"/>
              </a:buClr>
              <a:buFont typeface="Arial" panose="020B0604020202020204" pitchFamily="34" charset="0"/>
              <a:buChar char="•"/>
            </a:pPr>
            <a:r>
              <a:rPr lang="en-US" sz="1700" dirty="0">
                <a:ea typeface="SimSun" pitchFamily="2" charset="-122"/>
                <a:cs typeface="Arial" pitchFamily="34" charset="0"/>
              </a:rPr>
              <a:t>Supporting documentation scanned into system &amp; attached to SES in </a:t>
            </a:r>
            <a:r>
              <a:rPr lang="en-US" sz="1700" dirty="0" err="1">
                <a:ea typeface="SimSun" pitchFamily="2" charset="-122"/>
                <a:cs typeface="Arial" pitchFamily="34" charset="0"/>
              </a:rPr>
              <a:t>Hubwoo</a:t>
            </a:r>
            <a:endParaRPr lang="en-US" sz="1700" dirty="0">
              <a:ea typeface="SimSun" pitchFamily="2" charset="-122"/>
              <a:cs typeface="Arial" pitchFamily="34" charset="0"/>
            </a:endParaRPr>
          </a:p>
          <a:p>
            <a:pPr lvl="1">
              <a:buClr>
                <a:srgbClr val="FDA83E"/>
              </a:buClr>
              <a:buFont typeface="Arial" panose="020B0604020202020204" pitchFamily="34" charset="0"/>
              <a:buChar char="•"/>
            </a:pPr>
            <a:r>
              <a:rPr lang="en-US" sz="1700" dirty="0">
                <a:ea typeface="SimSun" pitchFamily="2" charset="-122"/>
                <a:cs typeface="Arial" pitchFamily="34" charset="0"/>
              </a:rPr>
              <a:t>Created and submitted by supplier in </a:t>
            </a:r>
            <a:r>
              <a:rPr lang="en-US" sz="1700" dirty="0" err="1">
                <a:ea typeface="SimSun" pitchFamily="2" charset="-122"/>
                <a:cs typeface="Arial" pitchFamily="34" charset="0"/>
              </a:rPr>
              <a:t>Hubwoo</a:t>
            </a:r>
            <a:r>
              <a:rPr lang="en-US" sz="1700" dirty="0">
                <a:ea typeface="SimSun" pitchFamily="2" charset="-122"/>
                <a:cs typeface="Arial" pitchFamily="34" charset="0"/>
              </a:rPr>
              <a:t> for routing to Buyer contract manager who will review, confirm &amp; approve services provided</a:t>
            </a:r>
          </a:p>
          <a:p>
            <a:pPr lvl="1">
              <a:buFont typeface="Arial" panose="020B0604020202020204" pitchFamily="34" charset="0"/>
              <a:buChar char="•"/>
            </a:pPr>
            <a:endParaRPr lang="en-US" sz="1700" dirty="0">
              <a:ea typeface="SimSun" pitchFamily="2" charset="-122"/>
              <a:cs typeface="Arial" pitchFamily="34" charset="0"/>
            </a:endParaRPr>
          </a:p>
          <a:p>
            <a:r>
              <a:rPr lang="en-US" sz="2000" dirty="0">
                <a:ea typeface="SimSun" pitchFamily="2" charset="-122"/>
                <a:cs typeface="Arial" pitchFamily="34" charset="0"/>
              </a:rPr>
              <a:t>SES Number</a:t>
            </a:r>
          </a:p>
          <a:p>
            <a:pPr lvl="1">
              <a:buClr>
                <a:srgbClr val="FDA83E"/>
              </a:buClr>
              <a:buFont typeface="Arial" panose="020B0604020202020204" pitchFamily="34" charset="0"/>
              <a:buChar char="•"/>
            </a:pPr>
            <a:r>
              <a:rPr lang="en-US" sz="1700" dirty="0">
                <a:ea typeface="SimSun" pitchFamily="2" charset="-122"/>
                <a:cs typeface="Arial" pitchFamily="34" charset="0"/>
              </a:rPr>
              <a:t>Same as  your internal field ticket number</a:t>
            </a:r>
          </a:p>
          <a:p>
            <a:pPr lvl="1">
              <a:buFont typeface="Arial" panose="020B0604020202020204" pitchFamily="34" charset="0"/>
              <a:buChar char="•"/>
            </a:pPr>
            <a:endParaRPr lang="en-US" sz="1700" dirty="0">
              <a:ea typeface="SimSun" pitchFamily="2" charset="-122"/>
              <a:cs typeface="Arial" pitchFamily="34" charset="0"/>
            </a:endParaRPr>
          </a:p>
          <a:p>
            <a:r>
              <a:rPr lang="en-US" sz="2000" dirty="0">
                <a:ea typeface="SimSun" pitchFamily="2" charset="-122"/>
                <a:cs typeface="Arial" pitchFamily="34" charset="0"/>
              </a:rPr>
              <a:t>SES Issue Date</a:t>
            </a:r>
          </a:p>
          <a:p>
            <a:pPr lvl="1">
              <a:buClr>
                <a:srgbClr val="FDA83E"/>
              </a:buClr>
              <a:buFont typeface="Arial" panose="020B0604020202020204" pitchFamily="34" charset="0"/>
              <a:buChar char="•"/>
            </a:pPr>
            <a:r>
              <a:rPr lang="en-US" sz="1700" dirty="0">
                <a:ea typeface="SimSun" pitchFamily="2" charset="-122"/>
                <a:cs typeface="Arial" pitchFamily="34" charset="0"/>
              </a:rPr>
              <a:t>Same as  your internal field ticket date</a:t>
            </a:r>
          </a:p>
          <a:p>
            <a:pPr lvl="1">
              <a:buFont typeface="Arial" panose="020B0604020202020204" pitchFamily="34" charset="0"/>
              <a:buChar char="•"/>
            </a:pPr>
            <a:endParaRPr lang="en-US" sz="1700" dirty="0">
              <a:ea typeface="SimSun" pitchFamily="2" charset="-122"/>
              <a:cs typeface="Arial" pitchFamily="34" charset="0"/>
            </a:endParaRPr>
          </a:p>
          <a:p>
            <a:r>
              <a:rPr lang="en-US" sz="2000" dirty="0">
                <a:ea typeface="SimSun" pitchFamily="2" charset="-122"/>
                <a:cs typeface="Arial" pitchFamily="34" charset="0"/>
              </a:rPr>
              <a:t>SES Supplier Start and End Date</a:t>
            </a:r>
          </a:p>
          <a:p>
            <a:pPr lvl="1">
              <a:buClr>
                <a:srgbClr val="FDA83E"/>
              </a:buClr>
              <a:buFont typeface="Arial" panose="020B0604020202020204" pitchFamily="34" charset="0"/>
              <a:buChar char="•"/>
            </a:pPr>
            <a:r>
              <a:rPr lang="en-US" sz="1700" dirty="0">
                <a:ea typeface="SimSun" pitchFamily="2" charset="-122"/>
                <a:cs typeface="Arial" pitchFamily="34" charset="0"/>
              </a:rPr>
              <a:t>Range of date services are provided </a:t>
            </a:r>
          </a:p>
          <a:p>
            <a:pPr>
              <a:buFont typeface="Arial" panose="020B0604020202020204" pitchFamily="34" charset="0"/>
              <a:buChar char="•"/>
            </a:pPr>
            <a:endParaRPr lang="en-US" dirty="0"/>
          </a:p>
          <a:p>
            <a:endParaRPr lang="en-PH" dirty="0"/>
          </a:p>
        </p:txBody>
      </p:sp>
    </p:spTree>
    <p:extLst>
      <p:ext uri="{BB962C8B-B14F-4D97-AF65-F5344CB8AC3E}">
        <p14:creationId xmlns:p14="http://schemas.microsoft.com/office/powerpoint/2010/main" val="13463353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Points to remember on SES</a:t>
            </a:r>
            <a:endParaRPr lang="en-US" sz="4000" dirty="0">
              <a:latin typeface="+mn-lt"/>
            </a:endParaRPr>
          </a:p>
        </p:txBody>
      </p:sp>
      <p:sp>
        <p:nvSpPr>
          <p:cNvPr id="5" name="Text Placeholder 4">
            <a:extLst>
              <a:ext uri="{FF2B5EF4-FFF2-40B4-BE49-F238E27FC236}">
                <a16:creationId xmlns:a16="http://schemas.microsoft.com/office/drawing/2014/main" id="{7ACABDB9-A298-40F8-A550-3A7D56C4B474}"/>
              </a:ext>
            </a:extLst>
          </p:cNvPr>
          <p:cNvSpPr>
            <a:spLocks noGrp="1"/>
          </p:cNvSpPr>
          <p:nvPr>
            <p:ph type="body" sz="quarter" idx="11"/>
          </p:nvPr>
        </p:nvSpPr>
        <p:spPr>
          <a:xfrm>
            <a:off x="624338" y="1183148"/>
            <a:ext cx="10348462" cy="4227052"/>
          </a:xfrm>
        </p:spPr>
        <p:txBody>
          <a:bodyPr/>
          <a:lstStyle/>
          <a:p>
            <a:pPr marL="0" indent="0">
              <a:buNone/>
            </a:pPr>
            <a:endParaRPr lang="en-PH" dirty="0"/>
          </a:p>
          <a:p>
            <a:r>
              <a:rPr lang="en-US" sz="2000" dirty="0"/>
              <a:t>Submit SES after services/goods are delivered</a:t>
            </a:r>
          </a:p>
          <a:p>
            <a:r>
              <a:rPr lang="en-US" sz="2000" dirty="0"/>
              <a:t>SES Number = internal field ticket number</a:t>
            </a:r>
          </a:p>
          <a:p>
            <a:r>
              <a:rPr lang="en-US" sz="2000" dirty="0"/>
              <a:t>Issue Date = internal field ticket issue date</a:t>
            </a:r>
          </a:p>
          <a:p>
            <a:r>
              <a:rPr lang="en-US" sz="2000" dirty="0"/>
              <a:t>If the SES you are entering will be the last one related to the scope of work covered by the particular PO, please mark as “Final Entry Sheet” (checkbox in SES screen, see slide). </a:t>
            </a:r>
          </a:p>
          <a:p>
            <a:r>
              <a:rPr lang="en-US" sz="2000" dirty="0"/>
              <a:t>Catalog Price list is based on the price list contained in the contract</a:t>
            </a:r>
          </a:p>
          <a:p>
            <a:pPr lvl="1">
              <a:buClr>
                <a:srgbClr val="FDA83E"/>
              </a:buClr>
              <a:buFont typeface="Arial" panose="020B0604020202020204" pitchFamily="34" charset="0"/>
              <a:buChar char="•"/>
            </a:pPr>
            <a:r>
              <a:rPr lang="en-US" sz="1700" dirty="0"/>
              <a:t>If item is not in the catalog or price is not correct, contact Buyer Support (reference Slide 50 for contact details)  </a:t>
            </a:r>
          </a:p>
          <a:p>
            <a:r>
              <a:rPr lang="en-US" sz="2000" dirty="0"/>
              <a:t>For some buyers tax needs to be entered under ‘</a:t>
            </a:r>
            <a:r>
              <a:rPr lang="en-US" sz="2000" dirty="0" err="1"/>
              <a:t>Misc</a:t>
            </a:r>
            <a:r>
              <a:rPr lang="en-US" sz="2000" dirty="0"/>
              <a:t> Services’ or ‘Tax’ item in the catalog price list and not using ‘TAX’ tab. (Contact Buyer Support)</a:t>
            </a:r>
          </a:p>
          <a:p>
            <a:pPr>
              <a:buFont typeface="Arial" panose="020B0604020202020204" pitchFamily="34" charset="0"/>
              <a:buChar char="•"/>
            </a:pPr>
            <a:endParaRPr lang="en-US" sz="2000" dirty="0"/>
          </a:p>
          <a:p>
            <a:endParaRPr lang="en-PH" dirty="0"/>
          </a:p>
          <a:p>
            <a:endParaRPr lang="en-PH" dirty="0"/>
          </a:p>
        </p:txBody>
      </p:sp>
    </p:spTree>
    <p:extLst>
      <p:ext uri="{BB962C8B-B14F-4D97-AF65-F5344CB8AC3E}">
        <p14:creationId xmlns:p14="http://schemas.microsoft.com/office/powerpoint/2010/main" val="28047154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Autofit/>
          </a:bodyPr>
          <a:lstStyle/>
          <a:p>
            <a:r>
              <a:rPr lang="en-US" sz="4000" dirty="0"/>
              <a:t>Points to remember on SES</a:t>
            </a:r>
            <a:endParaRPr lang="en-US" sz="4000" dirty="0">
              <a:latin typeface="+mn-lt"/>
            </a:endParaRPr>
          </a:p>
        </p:txBody>
      </p:sp>
      <p:sp>
        <p:nvSpPr>
          <p:cNvPr id="5" name="Text Placeholder 4">
            <a:extLst>
              <a:ext uri="{FF2B5EF4-FFF2-40B4-BE49-F238E27FC236}">
                <a16:creationId xmlns:a16="http://schemas.microsoft.com/office/drawing/2014/main" id="{0731D376-8984-4BA6-A008-B58A83B0F550}"/>
              </a:ext>
            </a:extLst>
          </p:cNvPr>
          <p:cNvSpPr>
            <a:spLocks noGrp="1"/>
          </p:cNvSpPr>
          <p:nvPr>
            <p:ph type="body" sz="quarter" idx="11"/>
          </p:nvPr>
        </p:nvSpPr>
        <p:spPr/>
        <p:txBody>
          <a:bodyPr/>
          <a:lstStyle/>
          <a:p>
            <a:r>
              <a:rPr lang="en-US" sz="2000" dirty="0"/>
              <a:t>Your internally created “paper” invoice must match the </a:t>
            </a:r>
            <a:r>
              <a:rPr lang="en-US" sz="2000" dirty="0" err="1"/>
              <a:t>Hubwoo</a:t>
            </a:r>
            <a:r>
              <a:rPr lang="en-US" sz="2000" dirty="0"/>
              <a:t> SES total amount. </a:t>
            </a:r>
          </a:p>
          <a:p>
            <a:pPr lvl="1">
              <a:buClr>
                <a:srgbClr val="FDA83E"/>
              </a:buClr>
              <a:buFont typeface="Arial" panose="020B0604020202020204" pitchFamily="34" charset="0"/>
              <a:buChar char="•"/>
            </a:pPr>
            <a:r>
              <a:rPr lang="en-US" sz="1700" dirty="0"/>
              <a:t>There is no tolerance amount in the system. </a:t>
            </a:r>
          </a:p>
          <a:p>
            <a:pPr lvl="1">
              <a:buClr>
                <a:srgbClr val="FDA83E"/>
              </a:buClr>
              <a:buFont typeface="Arial" panose="020B0604020202020204" pitchFamily="34" charset="0"/>
              <a:buChar char="•"/>
            </a:pPr>
            <a:r>
              <a:rPr lang="en-US" sz="1700" dirty="0"/>
              <a:t>When rounding issue occurs, enter the balance amount as ‘</a:t>
            </a:r>
            <a:r>
              <a:rPr lang="en-US" sz="1700" dirty="0" err="1"/>
              <a:t>Misc</a:t>
            </a:r>
            <a:r>
              <a:rPr lang="en-US" sz="1700" dirty="0"/>
              <a:t> Services’ or ‘</a:t>
            </a:r>
            <a:r>
              <a:rPr lang="en-US" sz="1700" dirty="0" err="1"/>
              <a:t>Misc</a:t>
            </a:r>
            <a:r>
              <a:rPr lang="en-US" sz="1700" dirty="0"/>
              <a:t> Goods’ </a:t>
            </a:r>
          </a:p>
          <a:p>
            <a:pPr lvl="1">
              <a:buClr>
                <a:srgbClr val="FDA83E"/>
              </a:buClr>
              <a:buFont typeface="Arial" panose="020B0604020202020204" pitchFamily="34" charset="0"/>
              <a:buChar char="•"/>
            </a:pPr>
            <a:r>
              <a:rPr lang="en-US" sz="1700" dirty="0"/>
              <a:t>To avoid rounding issue, the preferred method is to round the quantity to 2 decimal places.</a:t>
            </a:r>
          </a:p>
          <a:p>
            <a:pPr lvl="1">
              <a:buClr>
                <a:srgbClr val="FDA83E"/>
              </a:buClr>
              <a:buFont typeface="Arial" panose="020B0604020202020204" pitchFamily="34" charset="0"/>
              <a:buChar char="•"/>
            </a:pPr>
            <a:r>
              <a:rPr lang="en-US" sz="1700" dirty="0"/>
              <a:t>If your internally created “paper” invoice does not match the approved SES amount, the SES and Invoice will be rejected.</a:t>
            </a:r>
          </a:p>
          <a:p>
            <a:r>
              <a:rPr lang="en-US" sz="2000" dirty="0"/>
              <a:t>If SES is rejected, rejection reason is available in the SES details (Additional Information)</a:t>
            </a:r>
          </a:p>
          <a:p>
            <a:r>
              <a:rPr lang="en-US" sz="2000" dirty="0"/>
              <a:t>Submit only SES linked to only one PO item, or else it will be automatically rejected.</a:t>
            </a:r>
          </a:p>
          <a:p>
            <a:endParaRPr lang="en-PH" dirty="0"/>
          </a:p>
        </p:txBody>
      </p:sp>
    </p:spTree>
    <p:extLst>
      <p:ext uri="{BB962C8B-B14F-4D97-AF65-F5344CB8AC3E}">
        <p14:creationId xmlns:p14="http://schemas.microsoft.com/office/powerpoint/2010/main" val="11996192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Autofit/>
          </a:bodyPr>
          <a:lstStyle/>
          <a:p>
            <a:r>
              <a:rPr lang="en-US" sz="4000" dirty="0">
                <a:latin typeface="Arial" panose="020B0604020202020204" pitchFamily="34" charset="0"/>
                <a:cs typeface="Arial" panose="020B0604020202020204" pitchFamily="34" charset="0"/>
              </a:rPr>
              <a:t>Points to remember on SES</a:t>
            </a:r>
            <a:endParaRPr lang="en-US" sz="4000" dirty="0">
              <a:latin typeface="+mn-lt"/>
            </a:endParaRPr>
          </a:p>
        </p:txBody>
      </p:sp>
      <p:sp>
        <p:nvSpPr>
          <p:cNvPr id="5" name="Text Placeholder 4">
            <a:extLst>
              <a:ext uri="{FF2B5EF4-FFF2-40B4-BE49-F238E27FC236}">
                <a16:creationId xmlns:a16="http://schemas.microsoft.com/office/drawing/2014/main" id="{0E09F0A3-1C58-4E79-BE5B-46C3427E6C41}"/>
              </a:ext>
            </a:extLst>
          </p:cNvPr>
          <p:cNvSpPr>
            <a:spLocks noGrp="1"/>
          </p:cNvSpPr>
          <p:nvPr>
            <p:ph type="body" sz="quarter" idx="11"/>
          </p:nvPr>
        </p:nvSpPr>
        <p:spPr>
          <a:xfrm>
            <a:off x="624339" y="1556892"/>
            <a:ext cx="10424662" cy="4227052"/>
          </a:xfrm>
        </p:spPr>
        <p:txBody>
          <a:bodyPr/>
          <a:lstStyle/>
          <a:p>
            <a:r>
              <a:rPr lang="en-US" sz="2000" dirty="0"/>
              <a:t>You may enter multiple SES’s per PO with the following conditions:</a:t>
            </a:r>
          </a:p>
          <a:p>
            <a:endParaRPr lang="en-US" sz="2000" dirty="0"/>
          </a:p>
          <a:p>
            <a:pPr lvl="1">
              <a:buClr>
                <a:srgbClr val="FDA83E"/>
              </a:buClr>
              <a:buFont typeface="Arial" panose="020B0604020202020204" pitchFamily="34" charset="0"/>
              <a:buChar char="•"/>
            </a:pPr>
            <a:r>
              <a:rPr lang="en-US" sz="2000" dirty="0"/>
              <a:t>“1” SES = “1” Invoice - Each SES entered against a PO must be converted to an Invoice and the supplier internally generated invoice must be attached and match the SES for each one.</a:t>
            </a:r>
          </a:p>
          <a:p>
            <a:pPr lvl="1">
              <a:buClr>
                <a:srgbClr val="FDA83E"/>
              </a:buClr>
              <a:buFont typeface="Arial" panose="020B0604020202020204" pitchFamily="34" charset="0"/>
              <a:buChar char="•"/>
            </a:pPr>
            <a:endParaRPr lang="en-US" sz="2000" dirty="0"/>
          </a:p>
          <a:p>
            <a:pPr lvl="1">
              <a:buClr>
                <a:srgbClr val="FDA83E"/>
              </a:buClr>
              <a:buFont typeface="Arial" panose="020B0604020202020204" pitchFamily="34" charset="0"/>
              <a:buChar char="•"/>
            </a:pPr>
            <a:r>
              <a:rPr lang="en-US" sz="2000" dirty="0"/>
              <a:t>Sufficient funds remain on the PO to cover the additional SES. The supplier has the ability to see the remaining funds for a PO in </a:t>
            </a:r>
            <a:r>
              <a:rPr lang="en-US" sz="2000" dirty="0" err="1"/>
              <a:t>Hubwoo</a:t>
            </a:r>
            <a:r>
              <a:rPr lang="en-US" sz="2000" dirty="0"/>
              <a:t>. Therefore, if you want to process an SES for $100 but only $75 remains on the PO, the SES should not be submitted as it will not be processed.  In this case, please contact your Buyer representative so that an additional PO can be issued.</a:t>
            </a:r>
          </a:p>
          <a:p>
            <a:pPr lvl="1">
              <a:buClr>
                <a:srgbClr val="FDA83E"/>
              </a:buClr>
              <a:buFont typeface="Arial" panose="020B0604020202020204" pitchFamily="34" charset="0"/>
              <a:buChar char="•"/>
            </a:pPr>
            <a:endParaRPr lang="en-US" sz="2000" dirty="0"/>
          </a:p>
          <a:p>
            <a:r>
              <a:rPr lang="en-US" sz="2000" dirty="0"/>
              <a:t>Supplier comment/Note can be entered “Additional Information”, “Note” section.</a:t>
            </a:r>
          </a:p>
          <a:p>
            <a:endParaRPr lang="en-PH" dirty="0"/>
          </a:p>
        </p:txBody>
      </p:sp>
    </p:spTree>
    <p:extLst>
      <p:ext uri="{BB962C8B-B14F-4D97-AF65-F5344CB8AC3E}">
        <p14:creationId xmlns:p14="http://schemas.microsoft.com/office/powerpoint/2010/main" val="16406320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981200" y="152054"/>
            <a:ext cx="6604000" cy="674955"/>
          </a:xfrm>
          <a:prstGeom prst="rect">
            <a:avLst/>
          </a:prstGeom>
        </p:spPr>
        <p:txBody>
          <a:bodyPr/>
          <a:lstStyle>
            <a:lvl1pPr algn="l" defTabSz="457200" rtl="0" eaLnBrk="1" latinLnBrk="0" hangingPunct="1">
              <a:spcBef>
                <a:spcPct val="0"/>
              </a:spcBef>
              <a:buNone/>
              <a:defRPr sz="3000" kern="1200">
                <a:solidFill>
                  <a:schemeClr val="bg1"/>
                </a:solidFill>
                <a:latin typeface="Arial"/>
                <a:ea typeface="+mj-ea"/>
                <a:cs typeface="Arial"/>
              </a:defRPr>
            </a:lvl1pPr>
          </a:lstStyle>
          <a:p>
            <a:r>
              <a:rPr lang="en-US" dirty="0">
                <a:latin typeface="+mn-lt"/>
              </a:rPr>
              <a:t>Points to Remember on SES</a:t>
            </a:r>
          </a:p>
        </p:txBody>
      </p:sp>
      <p:sp>
        <p:nvSpPr>
          <p:cNvPr id="4" name="Content Placeholder 2"/>
          <p:cNvSpPr txBox="1">
            <a:spLocks/>
          </p:cNvSpPr>
          <p:nvPr/>
        </p:nvSpPr>
        <p:spPr>
          <a:xfrm>
            <a:off x="624338" y="1415265"/>
            <a:ext cx="10943324" cy="4227052"/>
          </a:xfrm>
          <a:prstGeom prst="rect">
            <a:avLst/>
          </a:prstGeom>
          <a:ln>
            <a:solidFill>
              <a:srgbClr val="FDA83E"/>
            </a:solidFill>
          </a:ln>
        </p:spPr>
        <p:style>
          <a:lnRef idx="2">
            <a:schemeClr val="accent6"/>
          </a:lnRef>
          <a:fillRef idx="1">
            <a:schemeClr val="lt1"/>
          </a:fillRef>
          <a:effectRef idx="0">
            <a:schemeClr val="accent6"/>
          </a:effectRef>
          <a:fontRef idx="minor">
            <a:schemeClr val="dk1"/>
          </a:fontRef>
        </p:style>
        <p:txBody>
          <a:bodyPr/>
          <a:lst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buFont typeface="Arial" panose="020B0604020202020204" pitchFamily="34" charset="0"/>
              <a:buChar char="•"/>
            </a:pPr>
            <a:endParaRPr lang="en-US" sz="2000" dirty="0">
              <a:latin typeface="+mn-lt"/>
              <a:ea typeface="SimSun" pitchFamily="2" charset="-122"/>
              <a:cs typeface="Arial" pitchFamily="34" charset="0"/>
            </a:endParaRPr>
          </a:p>
        </p:txBody>
      </p:sp>
      <p:sp>
        <p:nvSpPr>
          <p:cNvPr id="6" name="Text Placeholder 5">
            <a:extLst>
              <a:ext uri="{FF2B5EF4-FFF2-40B4-BE49-F238E27FC236}">
                <a16:creationId xmlns:a16="http://schemas.microsoft.com/office/drawing/2014/main" id="{A739033F-A02B-40DD-A647-52419DA22713}"/>
              </a:ext>
            </a:extLst>
          </p:cNvPr>
          <p:cNvSpPr>
            <a:spLocks noGrp="1"/>
          </p:cNvSpPr>
          <p:nvPr>
            <p:ph type="body" sz="quarter" idx="10"/>
          </p:nvPr>
        </p:nvSpPr>
        <p:spPr/>
        <p:txBody>
          <a:bodyPr/>
          <a:lstStyle/>
          <a:p>
            <a:r>
              <a:rPr lang="en-US" sz="4000" dirty="0"/>
              <a:t>Points to Remember on SES</a:t>
            </a:r>
          </a:p>
        </p:txBody>
      </p:sp>
      <p:sp>
        <p:nvSpPr>
          <p:cNvPr id="7" name="Text Placeholder 6">
            <a:extLst>
              <a:ext uri="{FF2B5EF4-FFF2-40B4-BE49-F238E27FC236}">
                <a16:creationId xmlns:a16="http://schemas.microsoft.com/office/drawing/2014/main" id="{D8D3559B-B835-45CD-8E33-24F1CC1A2D65}"/>
              </a:ext>
            </a:extLst>
          </p:cNvPr>
          <p:cNvSpPr>
            <a:spLocks noGrp="1"/>
          </p:cNvSpPr>
          <p:nvPr>
            <p:ph type="body" sz="quarter" idx="11"/>
          </p:nvPr>
        </p:nvSpPr>
        <p:spPr/>
        <p:txBody>
          <a:bodyPr/>
          <a:lstStyle/>
          <a:p>
            <a:pPr>
              <a:lnSpc>
                <a:spcPct val="150000"/>
              </a:lnSpc>
              <a:buClr>
                <a:srgbClr val="FDA83E"/>
              </a:buClr>
              <a:buFont typeface="Arial" panose="020B0604020202020204" pitchFamily="34" charset="0"/>
              <a:buChar char="•"/>
            </a:pPr>
            <a:r>
              <a:rPr lang="en-US" sz="1400" b="1" dirty="0">
                <a:ea typeface="SimSun" pitchFamily="2" charset="-122"/>
                <a:cs typeface="Arial" pitchFamily="34" charset="0"/>
              </a:rPr>
              <a:t>Depending on buyer requirement, the supplier might </a:t>
            </a:r>
            <a:r>
              <a:rPr lang="en-US" sz="1400" dirty="0">
                <a:ea typeface="SimSun" pitchFamily="2" charset="-122"/>
                <a:cs typeface="Arial" pitchFamily="34" charset="0"/>
              </a:rPr>
              <a:t>have to accept PO issued by buyer </a:t>
            </a:r>
            <a:r>
              <a:rPr lang="en-US" sz="1400" b="1" u="sng" dirty="0">
                <a:ea typeface="SimSun" pitchFamily="2" charset="-122"/>
                <a:cs typeface="Arial" pitchFamily="34" charset="0"/>
              </a:rPr>
              <a:t>before</a:t>
            </a:r>
            <a:r>
              <a:rPr lang="en-US" sz="1400" dirty="0">
                <a:ea typeface="SimSun" pitchFamily="2" charset="-122"/>
                <a:cs typeface="Arial" pitchFamily="34" charset="0"/>
              </a:rPr>
              <a:t> creating the SES</a:t>
            </a:r>
          </a:p>
          <a:p>
            <a:pPr>
              <a:lnSpc>
                <a:spcPct val="150000"/>
              </a:lnSpc>
              <a:buClr>
                <a:srgbClr val="FDA83E"/>
              </a:buClr>
              <a:buFont typeface="Arial" panose="020B0604020202020204" pitchFamily="34" charset="0"/>
              <a:buChar char="•"/>
            </a:pPr>
            <a:r>
              <a:rPr lang="en-US" sz="1400" dirty="0">
                <a:ea typeface="SimSun" pitchFamily="2" charset="-122"/>
                <a:cs typeface="Arial" pitchFamily="34" charset="0"/>
              </a:rPr>
              <a:t>The SES is approved or rejected by the buyer </a:t>
            </a:r>
          </a:p>
          <a:p>
            <a:pPr lvl="1">
              <a:lnSpc>
                <a:spcPct val="150000"/>
              </a:lnSpc>
              <a:buClr>
                <a:srgbClr val="FDA83E"/>
              </a:buClr>
              <a:buFont typeface="Arial" panose="020B0604020202020204" pitchFamily="34" charset="0"/>
              <a:buChar char="•"/>
            </a:pPr>
            <a:r>
              <a:rPr lang="en-US" sz="1400" dirty="0">
                <a:ea typeface="SimSun" pitchFamily="2" charset="-122"/>
                <a:cs typeface="Arial" pitchFamily="34" charset="0"/>
              </a:rPr>
              <a:t>If approved, the supplier can then create an invoice from the SES</a:t>
            </a:r>
            <a:r>
              <a:rPr lang="en-US" sz="1400" b="1" i="1" dirty="0">
                <a:ea typeface="SimSun" pitchFamily="2" charset="-122"/>
                <a:cs typeface="Arial" pitchFamily="34" charset="0"/>
              </a:rPr>
              <a:t> </a:t>
            </a:r>
          </a:p>
          <a:p>
            <a:pPr lvl="1">
              <a:lnSpc>
                <a:spcPct val="150000"/>
              </a:lnSpc>
              <a:buClr>
                <a:srgbClr val="FDA83E"/>
              </a:buClr>
              <a:buFont typeface="Arial" panose="020B0604020202020204" pitchFamily="34" charset="0"/>
              <a:buChar char="•"/>
            </a:pPr>
            <a:r>
              <a:rPr lang="en-US" sz="1400" dirty="0">
                <a:ea typeface="SimSun" pitchFamily="2" charset="-122"/>
                <a:cs typeface="Arial" pitchFamily="34" charset="0"/>
              </a:rPr>
              <a:t>If rejected, the supplier must create another (corrected) SES</a:t>
            </a:r>
          </a:p>
          <a:p>
            <a:pPr lvl="2">
              <a:lnSpc>
                <a:spcPct val="150000"/>
              </a:lnSpc>
              <a:buClr>
                <a:srgbClr val="FDA83E"/>
              </a:buClr>
              <a:buFont typeface="Arial" panose="020B0604020202020204" pitchFamily="34" charset="0"/>
              <a:buChar char="•"/>
            </a:pPr>
            <a:r>
              <a:rPr lang="en-US" sz="1400" dirty="0">
                <a:ea typeface="SimSun" pitchFamily="2" charset="-122"/>
                <a:cs typeface="Arial" pitchFamily="34" charset="0"/>
              </a:rPr>
              <a:t>Rejection reason is available to the supplier</a:t>
            </a:r>
          </a:p>
          <a:p>
            <a:pPr>
              <a:lnSpc>
                <a:spcPct val="150000"/>
              </a:lnSpc>
              <a:buClr>
                <a:srgbClr val="FDA83E"/>
              </a:buClr>
              <a:buFont typeface="Arial" panose="020B0604020202020204" pitchFamily="34" charset="0"/>
              <a:buChar char="•"/>
            </a:pPr>
            <a:r>
              <a:rPr lang="en-US" sz="1400" b="1" u="sng" dirty="0">
                <a:ea typeface="SimSun" pitchFamily="2" charset="-122"/>
                <a:cs typeface="Arial" pitchFamily="34" charset="0"/>
              </a:rPr>
              <a:t>DO NOT </a:t>
            </a:r>
            <a:r>
              <a:rPr lang="en-US" sz="1400" dirty="0">
                <a:ea typeface="SimSun" pitchFamily="2" charset="-122"/>
                <a:cs typeface="Arial" pitchFamily="34" charset="0"/>
              </a:rPr>
              <a:t>submit hard copy invoices for work authorized via a PO created &amp; accepted in </a:t>
            </a:r>
            <a:r>
              <a:rPr lang="en-US" sz="1400" dirty="0" err="1">
                <a:ea typeface="SimSun" pitchFamily="2" charset="-122"/>
                <a:cs typeface="Arial" pitchFamily="34" charset="0"/>
              </a:rPr>
              <a:t>Hubwoo</a:t>
            </a:r>
            <a:r>
              <a:rPr lang="en-US" sz="1400" dirty="0">
                <a:ea typeface="SimSun" pitchFamily="2" charset="-122"/>
                <a:cs typeface="Arial" pitchFamily="34" charset="0"/>
              </a:rPr>
              <a:t>; the invoice created will be electronic based on the approved SES. Supplier internally created “paper” invoice will be uploaded into </a:t>
            </a:r>
            <a:r>
              <a:rPr lang="en-US" sz="1400" dirty="0" err="1">
                <a:ea typeface="SimSun" pitchFamily="2" charset="-122"/>
                <a:cs typeface="Arial" pitchFamily="34" charset="0"/>
              </a:rPr>
              <a:t>Hubwoo</a:t>
            </a:r>
            <a:r>
              <a:rPr lang="en-US" sz="1400" dirty="0">
                <a:ea typeface="SimSun" pitchFamily="2" charset="-122"/>
                <a:cs typeface="Arial" pitchFamily="34" charset="0"/>
              </a:rPr>
              <a:t> upon converting the SES to an electronic invoice.</a:t>
            </a:r>
          </a:p>
          <a:p>
            <a:pPr>
              <a:buClr>
                <a:srgbClr val="FDA83E"/>
              </a:buClr>
            </a:pPr>
            <a:endParaRPr lang="en-PH" sz="1400" dirty="0"/>
          </a:p>
        </p:txBody>
      </p:sp>
    </p:spTree>
    <p:extLst>
      <p:ext uri="{BB962C8B-B14F-4D97-AF65-F5344CB8AC3E}">
        <p14:creationId xmlns:p14="http://schemas.microsoft.com/office/powerpoint/2010/main" val="2799833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pPr marL="0" indent="0">
              <a:buNone/>
            </a:pPr>
            <a:r>
              <a:rPr lang="en-US" dirty="0"/>
              <a:t>Invoicing</a:t>
            </a:r>
          </a:p>
        </p:txBody>
      </p:sp>
    </p:spTree>
    <p:extLst>
      <p:ext uri="{BB962C8B-B14F-4D97-AF65-F5344CB8AC3E}">
        <p14:creationId xmlns:p14="http://schemas.microsoft.com/office/powerpoint/2010/main" val="1953078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9A59896-C249-475E-B77F-2E0C754016DD}"/>
              </a:ext>
            </a:extLst>
          </p:cNvPr>
          <p:cNvSpPr>
            <a:spLocks noGrp="1"/>
          </p:cNvSpPr>
          <p:nvPr>
            <p:ph type="body" sz="quarter" idx="10"/>
          </p:nvPr>
        </p:nvSpPr>
        <p:spPr/>
        <p:txBody>
          <a:bodyPr/>
          <a:lstStyle/>
          <a:p>
            <a:r>
              <a:rPr lang="en-US" sz="4000" dirty="0"/>
              <a:t>Document Workflow</a:t>
            </a:r>
            <a:endParaRPr lang="en-PH" sz="4000" dirty="0"/>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8339" y="1413775"/>
            <a:ext cx="8315325" cy="455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67478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5CD6F3D-9F0F-4162-8C0B-7C6F6CA6C04F}"/>
              </a:ext>
            </a:extLst>
          </p:cNvPr>
          <p:cNvSpPr>
            <a:spLocks noGrp="1"/>
          </p:cNvSpPr>
          <p:nvPr>
            <p:ph type="body" sz="quarter" idx="10"/>
          </p:nvPr>
        </p:nvSpPr>
        <p:spPr>
          <a:xfrm>
            <a:off x="624338" y="446089"/>
            <a:ext cx="10551663" cy="675141"/>
          </a:xfrm>
        </p:spPr>
        <p:txBody>
          <a:bodyPr/>
          <a:lstStyle/>
          <a:p>
            <a:r>
              <a:rPr lang="en-US" sz="4000" dirty="0"/>
              <a:t>Submit Invoice</a:t>
            </a:r>
          </a:p>
        </p:txBody>
      </p:sp>
      <p:graphicFrame>
        <p:nvGraphicFramePr>
          <p:cNvPr id="6" name="Diagram 5"/>
          <p:cNvGraphicFramePr/>
          <p:nvPr>
            <p:extLst>
              <p:ext uri="{D42A27DB-BD31-4B8C-83A1-F6EECF244321}">
                <p14:modId xmlns:p14="http://schemas.microsoft.com/office/powerpoint/2010/main" val="1821433033"/>
              </p:ext>
            </p:extLst>
          </p:nvPr>
        </p:nvGraphicFramePr>
        <p:xfrm>
          <a:off x="4540820" y="2493765"/>
          <a:ext cx="3500253" cy="3696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4191000" y="1647846"/>
            <a:ext cx="4199892" cy="430887"/>
          </a:xfrm>
          <a:prstGeom prst="rect">
            <a:avLst/>
          </a:prstGeom>
          <a:noFill/>
        </p:spPr>
        <p:txBody>
          <a:bodyPr wrap="square" rtlCol="0">
            <a:spAutoFit/>
          </a:bodyPr>
          <a:lstStyle/>
          <a:p>
            <a:pPr algn="ctr"/>
            <a:r>
              <a:rPr lang="en-US" sz="2200" b="1" dirty="0"/>
              <a:t>3-step process</a:t>
            </a:r>
          </a:p>
        </p:txBody>
      </p:sp>
      <p:sp>
        <p:nvSpPr>
          <p:cNvPr id="8" name="TextBox 7"/>
          <p:cNvSpPr txBox="1"/>
          <p:nvPr/>
        </p:nvSpPr>
        <p:spPr>
          <a:xfrm>
            <a:off x="3928747" y="2495274"/>
            <a:ext cx="744178" cy="923330"/>
          </a:xfrm>
          <a:prstGeom prst="rect">
            <a:avLst/>
          </a:prstGeom>
          <a:noFill/>
        </p:spPr>
        <p:txBody>
          <a:bodyPr wrap="square" rtlCol="0">
            <a:spAutoFit/>
          </a:bodyPr>
          <a:lstStyle/>
          <a:p>
            <a:r>
              <a:rPr lang="en-US" sz="5400" dirty="0">
                <a:solidFill>
                  <a:schemeClr val="bg1">
                    <a:lumMod val="75000"/>
                  </a:schemeClr>
                </a:solidFill>
                <a:latin typeface="Arial Black" pitchFamily="34" charset="0"/>
              </a:rPr>
              <a:t>1</a:t>
            </a:r>
          </a:p>
        </p:txBody>
      </p:sp>
      <p:sp>
        <p:nvSpPr>
          <p:cNvPr id="9" name="TextBox 8"/>
          <p:cNvSpPr txBox="1"/>
          <p:nvPr/>
        </p:nvSpPr>
        <p:spPr>
          <a:xfrm>
            <a:off x="3928747" y="3805082"/>
            <a:ext cx="744178" cy="923330"/>
          </a:xfrm>
          <a:prstGeom prst="rect">
            <a:avLst/>
          </a:prstGeom>
          <a:noFill/>
        </p:spPr>
        <p:txBody>
          <a:bodyPr wrap="square" rtlCol="0">
            <a:spAutoFit/>
          </a:bodyPr>
          <a:lstStyle/>
          <a:p>
            <a:r>
              <a:rPr lang="en-US" sz="5400" dirty="0">
                <a:solidFill>
                  <a:schemeClr val="bg1">
                    <a:lumMod val="75000"/>
                  </a:schemeClr>
                </a:solidFill>
                <a:latin typeface="Arial Black" pitchFamily="34" charset="0"/>
              </a:rPr>
              <a:t>2</a:t>
            </a:r>
          </a:p>
        </p:txBody>
      </p:sp>
      <p:sp>
        <p:nvSpPr>
          <p:cNvPr id="10" name="TextBox 9"/>
          <p:cNvSpPr txBox="1"/>
          <p:nvPr/>
        </p:nvSpPr>
        <p:spPr>
          <a:xfrm>
            <a:off x="3928747" y="5127590"/>
            <a:ext cx="744178" cy="923330"/>
          </a:xfrm>
          <a:prstGeom prst="rect">
            <a:avLst/>
          </a:prstGeom>
          <a:noFill/>
        </p:spPr>
        <p:txBody>
          <a:bodyPr wrap="square" rtlCol="0">
            <a:spAutoFit/>
          </a:bodyPr>
          <a:lstStyle/>
          <a:p>
            <a:r>
              <a:rPr lang="en-US" sz="5400" dirty="0">
                <a:solidFill>
                  <a:srgbClr val="FDA83E"/>
                </a:solidFill>
                <a:latin typeface="Arial Black" pitchFamily="34" charset="0"/>
              </a:rPr>
              <a:t>3</a:t>
            </a:r>
          </a:p>
        </p:txBody>
      </p:sp>
    </p:spTree>
    <p:extLst>
      <p:ext uri="{BB962C8B-B14F-4D97-AF65-F5344CB8AC3E}">
        <p14:creationId xmlns:p14="http://schemas.microsoft.com/office/powerpoint/2010/main" val="28064667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F77C5AC-3FF6-4986-853E-CDEE9B05F52C}"/>
              </a:ext>
            </a:extLst>
          </p:cNvPr>
          <p:cNvSpPr>
            <a:spLocks noGrp="1"/>
          </p:cNvSpPr>
          <p:nvPr>
            <p:ph type="body" sz="quarter" idx="10"/>
          </p:nvPr>
        </p:nvSpPr>
        <p:spPr/>
        <p:txBody>
          <a:bodyPr/>
          <a:lstStyle/>
          <a:p>
            <a:r>
              <a:rPr lang="en-US" sz="4000" dirty="0"/>
              <a:t>Quick Steps – Submit Invoice</a:t>
            </a:r>
            <a:endParaRPr lang="en-PH" sz="4000" dirty="0"/>
          </a:p>
        </p:txBody>
      </p:sp>
      <p:graphicFrame>
        <p:nvGraphicFramePr>
          <p:cNvPr id="4" name="Content Placeholder 3"/>
          <p:cNvGraphicFramePr>
            <a:graphicFrameLocks noGrp="1"/>
          </p:cNvGraphicFramePr>
          <p:nvPr>
            <p:ph sz="half" idx="4294967295"/>
            <p:extLst>
              <p:ext uri="{D42A27DB-BD31-4B8C-83A1-F6EECF244321}">
                <p14:modId xmlns:p14="http://schemas.microsoft.com/office/powerpoint/2010/main" val="1390922418"/>
              </p:ext>
            </p:extLst>
          </p:nvPr>
        </p:nvGraphicFramePr>
        <p:xfrm>
          <a:off x="2136775" y="1371600"/>
          <a:ext cx="7918450" cy="4652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64124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z="4000" dirty="0"/>
              <a:t>Submit Invoice</a:t>
            </a:r>
            <a:endParaRPr lang="en-US" sz="4000" dirty="0">
              <a:latin typeface="+mn-lt"/>
            </a:endParaRPr>
          </a:p>
        </p:txBody>
      </p:sp>
      <p:sp>
        <p:nvSpPr>
          <p:cNvPr id="5" name="Text Placeholder 4">
            <a:extLst>
              <a:ext uri="{FF2B5EF4-FFF2-40B4-BE49-F238E27FC236}">
                <a16:creationId xmlns:a16="http://schemas.microsoft.com/office/drawing/2014/main" id="{D8F5FA76-2B17-4203-BFFA-CC2AFFDDB126}"/>
              </a:ext>
            </a:extLst>
          </p:cNvPr>
          <p:cNvSpPr>
            <a:spLocks noGrp="1"/>
          </p:cNvSpPr>
          <p:nvPr>
            <p:ph type="body" sz="quarter" idx="11"/>
          </p:nvPr>
        </p:nvSpPr>
        <p:spPr>
          <a:xfrm>
            <a:off x="624338" y="1371600"/>
            <a:ext cx="10551663" cy="4227052"/>
          </a:xfrm>
        </p:spPr>
        <p:txBody>
          <a:bodyPr/>
          <a:lstStyle/>
          <a:p>
            <a:pPr marL="0" indent="0">
              <a:buNone/>
            </a:pPr>
            <a:r>
              <a:rPr lang="en-US" sz="2000" dirty="0"/>
              <a:t>1. Open Approved SES</a:t>
            </a:r>
          </a:p>
          <a:p>
            <a:r>
              <a:rPr lang="en-US" sz="1800" dirty="0"/>
              <a:t>Click ‘Entry Sheets’ tab</a:t>
            </a:r>
          </a:p>
          <a:p>
            <a:r>
              <a:rPr lang="en-US" sz="1800" dirty="0"/>
              <a:t>Click ‘Approved’ folder</a:t>
            </a:r>
          </a:p>
          <a:p>
            <a:endParaRPr lang="en-US" dirty="0"/>
          </a:p>
          <a:p>
            <a:endParaRPr lang="en-PH"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616958"/>
            <a:ext cx="8382000" cy="329108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Rectangle 5"/>
          <p:cNvSpPr/>
          <p:nvPr/>
        </p:nvSpPr>
        <p:spPr>
          <a:xfrm>
            <a:off x="4295362" y="2551368"/>
            <a:ext cx="819398" cy="38346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943600" y="3488352"/>
            <a:ext cx="838200" cy="383334"/>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657600" y="4021763"/>
            <a:ext cx="884283" cy="215612"/>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10156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Submit Invoice</a:t>
            </a:r>
            <a:endParaRPr lang="en-US" sz="4000" dirty="0">
              <a:latin typeface="+mn-lt"/>
            </a:endParaRPr>
          </a:p>
        </p:txBody>
      </p:sp>
      <p:sp>
        <p:nvSpPr>
          <p:cNvPr id="5" name="Text Placeholder 4">
            <a:extLst>
              <a:ext uri="{FF2B5EF4-FFF2-40B4-BE49-F238E27FC236}">
                <a16:creationId xmlns:a16="http://schemas.microsoft.com/office/drawing/2014/main" id="{4AE38547-1537-4905-B3CA-B7A7FCC4B8DB}"/>
              </a:ext>
            </a:extLst>
          </p:cNvPr>
          <p:cNvSpPr>
            <a:spLocks noGrp="1"/>
          </p:cNvSpPr>
          <p:nvPr>
            <p:ph type="body" sz="quarter" idx="11"/>
          </p:nvPr>
        </p:nvSpPr>
        <p:spPr/>
        <p:txBody>
          <a:bodyPr/>
          <a:lstStyle/>
          <a:p>
            <a:pPr marL="0" indent="0">
              <a:buNone/>
            </a:pPr>
            <a:r>
              <a:rPr lang="en-US" dirty="0"/>
              <a:t>Click        ‘Create Invoice from ES’</a:t>
            </a:r>
          </a:p>
          <a:p>
            <a:pPr>
              <a:buFont typeface="Arial" panose="020B0604020202020204" pitchFamily="34" charset="0"/>
              <a:buChar char="•"/>
            </a:pPr>
            <a:endParaRPr lang="en-US" sz="2000" dirty="0"/>
          </a:p>
          <a:p>
            <a:endParaRPr lang="en-PH" dirty="0"/>
          </a:p>
        </p:txBody>
      </p:sp>
      <p:pic>
        <p:nvPicPr>
          <p:cNvPr id="9221" name="Picture 5"/>
          <p:cNvPicPr>
            <a:picLocks noChangeAspect="1" noChangeArrowheads="1"/>
          </p:cNvPicPr>
          <p:nvPr/>
        </p:nvPicPr>
        <p:blipFill>
          <a:blip r:embed="rId2"/>
          <a:srcRect/>
          <a:stretch>
            <a:fillRect/>
          </a:stretch>
        </p:blipFill>
        <p:spPr bwMode="auto">
          <a:xfrm>
            <a:off x="1291772" y="1447014"/>
            <a:ext cx="358420" cy="438070"/>
          </a:xfrm>
          <a:prstGeom prst="rect">
            <a:avLst/>
          </a:prstGeom>
          <a:noFill/>
          <a:ln w="9525">
            <a:noFill/>
            <a:miter lim="800000"/>
            <a:headEnd/>
            <a:tailEnd/>
          </a:ln>
        </p:spPr>
      </p:pic>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0192" y="2320746"/>
            <a:ext cx="9246920" cy="326934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Rectangle 7"/>
          <p:cNvSpPr/>
          <p:nvPr/>
        </p:nvSpPr>
        <p:spPr>
          <a:xfrm>
            <a:off x="10591800" y="4141504"/>
            <a:ext cx="368701" cy="38100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68295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074286"/>
            <a:ext cx="8078219" cy="253911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Content Placeholder 2"/>
          <p:cNvSpPr>
            <a:spLocks noGrp="1"/>
          </p:cNvSpPr>
          <p:nvPr>
            <p:ph type="body" sz="quarter" idx="10"/>
          </p:nvPr>
        </p:nvSpPr>
        <p:spPr/>
        <p:txBody>
          <a:bodyPr>
            <a:normAutofit/>
          </a:bodyPr>
          <a:lstStyle/>
          <a:p>
            <a:r>
              <a:rPr lang="en-US" sz="4000" dirty="0"/>
              <a:t>Submit Invoice</a:t>
            </a:r>
            <a:endParaRPr lang="en-US" sz="4000" dirty="0">
              <a:latin typeface="+mn-lt"/>
            </a:endParaRPr>
          </a:p>
        </p:txBody>
      </p:sp>
      <p:sp>
        <p:nvSpPr>
          <p:cNvPr id="5" name="Text Placeholder 4">
            <a:extLst>
              <a:ext uri="{FF2B5EF4-FFF2-40B4-BE49-F238E27FC236}">
                <a16:creationId xmlns:a16="http://schemas.microsoft.com/office/drawing/2014/main" id="{7D643E8E-FB59-4B9F-9A9D-75CA46692DE6}"/>
              </a:ext>
            </a:extLst>
          </p:cNvPr>
          <p:cNvSpPr>
            <a:spLocks noGrp="1"/>
          </p:cNvSpPr>
          <p:nvPr>
            <p:ph type="body" sz="quarter" idx="11"/>
          </p:nvPr>
        </p:nvSpPr>
        <p:spPr>
          <a:xfrm>
            <a:off x="624338" y="1462548"/>
            <a:ext cx="10551663" cy="4227052"/>
          </a:xfrm>
        </p:spPr>
        <p:txBody>
          <a:bodyPr/>
          <a:lstStyle/>
          <a:p>
            <a:pPr marL="0" indent="0">
              <a:buNone/>
            </a:pPr>
            <a:r>
              <a:rPr lang="en-PH" sz="2000" dirty="0"/>
              <a:t>2. </a:t>
            </a:r>
            <a:r>
              <a:rPr lang="en-US" sz="2000" dirty="0"/>
              <a:t>Enter Invoice number and Issue Date</a:t>
            </a:r>
          </a:p>
          <a:p>
            <a:r>
              <a:rPr lang="en-US" sz="2000" dirty="0"/>
              <a:t>Issue Date must be entered</a:t>
            </a:r>
          </a:p>
          <a:p>
            <a:r>
              <a:rPr lang="en-US" sz="2000" dirty="0"/>
              <a:t>“Note” field can be use to submit comment back to your Buyer.</a:t>
            </a:r>
          </a:p>
          <a:p>
            <a:endParaRPr lang="en-US" sz="2000" dirty="0"/>
          </a:p>
          <a:p>
            <a:endParaRPr lang="en-PH" dirty="0"/>
          </a:p>
        </p:txBody>
      </p:sp>
      <p:sp>
        <p:nvSpPr>
          <p:cNvPr id="8" name="Rectangle 7"/>
          <p:cNvSpPr/>
          <p:nvPr/>
        </p:nvSpPr>
        <p:spPr>
          <a:xfrm>
            <a:off x="2362200" y="3352800"/>
            <a:ext cx="2972310" cy="62865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362200" y="4800600"/>
            <a:ext cx="8078218" cy="81280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49938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z="4000" dirty="0"/>
              <a:t>Quick Steps – Submit Invoice</a:t>
            </a:r>
            <a:endParaRPr lang="en-US" sz="4000" dirty="0">
              <a:latin typeface="+mn-lt"/>
            </a:endParaRPr>
          </a:p>
        </p:txBody>
      </p:sp>
      <p:sp>
        <p:nvSpPr>
          <p:cNvPr id="5" name="Text Placeholder 4">
            <a:extLst>
              <a:ext uri="{FF2B5EF4-FFF2-40B4-BE49-F238E27FC236}">
                <a16:creationId xmlns:a16="http://schemas.microsoft.com/office/drawing/2014/main" id="{3CA203BF-88A6-4AB5-878F-684525126E04}"/>
              </a:ext>
            </a:extLst>
          </p:cNvPr>
          <p:cNvSpPr>
            <a:spLocks noGrp="1"/>
          </p:cNvSpPr>
          <p:nvPr>
            <p:ph type="body" sz="quarter" idx="11"/>
          </p:nvPr>
        </p:nvSpPr>
        <p:spPr>
          <a:xfrm>
            <a:off x="624337" y="1466140"/>
            <a:ext cx="10551663" cy="1773299"/>
          </a:xfrm>
        </p:spPr>
        <p:txBody>
          <a:bodyPr/>
          <a:lstStyle/>
          <a:p>
            <a:pPr marL="0" indent="0">
              <a:buNone/>
            </a:pPr>
            <a:r>
              <a:rPr lang="en-US" sz="2000" dirty="0"/>
              <a:t>3. Attach Invoice copy</a:t>
            </a:r>
          </a:p>
          <a:p>
            <a:r>
              <a:rPr lang="en-US" sz="2000" dirty="0"/>
              <a:t>Click ‘Attachments’ tab</a:t>
            </a:r>
          </a:p>
          <a:p>
            <a:r>
              <a:rPr lang="en-US" sz="2000" dirty="0"/>
              <a:t>Click ‘Upload’</a:t>
            </a:r>
          </a:p>
          <a:p>
            <a:r>
              <a:rPr lang="en-US" sz="2000" dirty="0"/>
              <a:t>Click ‘Add Files’</a:t>
            </a:r>
          </a:p>
          <a:p>
            <a:endParaRPr lang="en-PH" dirty="0"/>
          </a:p>
        </p:txBody>
      </p:sp>
      <p:pic>
        <p:nvPicPr>
          <p:cNvPr id="11266" name="Picture 2"/>
          <p:cNvPicPr>
            <a:picLocks noChangeAspect="1" noChangeArrowheads="1"/>
          </p:cNvPicPr>
          <p:nvPr/>
        </p:nvPicPr>
        <p:blipFill>
          <a:blip r:embed="rId3"/>
          <a:srcRect/>
          <a:stretch>
            <a:fillRect/>
          </a:stretch>
        </p:blipFill>
        <p:spPr bwMode="auto">
          <a:xfrm>
            <a:off x="2763043" y="3283351"/>
            <a:ext cx="6665913" cy="1508476"/>
          </a:xfrm>
          <a:prstGeom prst="rect">
            <a:avLst/>
          </a:prstGeom>
          <a:noFill/>
          <a:ln w="9525">
            <a:solidFill>
              <a:schemeClr val="tx1"/>
            </a:solidFill>
            <a:miter lim="800000"/>
            <a:headEnd/>
            <a:tailEnd/>
          </a:ln>
        </p:spPr>
      </p:pic>
      <p:sp>
        <p:nvSpPr>
          <p:cNvPr id="8" name="Rectangle 7"/>
          <p:cNvSpPr/>
          <p:nvPr/>
        </p:nvSpPr>
        <p:spPr>
          <a:xfrm>
            <a:off x="8124752" y="3206782"/>
            <a:ext cx="1242291" cy="486889"/>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925835" y="3607906"/>
            <a:ext cx="965378" cy="421574"/>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3043" y="4926769"/>
            <a:ext cx="6665913" cy="14382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Rectangle 9"/>
          <p:cNvSpPr/>
          <p:nvPr/>
        </p:nvSpPr>
        <p:spPr>
          <a:xfrm>
            <a:off x="7646620" y="5911240"/>
            <a:ext cx="765793" cy="388502"/>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21091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487329" y="1871376"/>
            <a:ext cx="9688672" cy="3965602"/>
            <a:chOff x="88900" y="1579418"/>
            <a:chExt cx="8948222" cy="4782227"/>
          </a:xfrm>
        </p:grpSpPr>
        <p:grpSp>
          <p:nvGrpSpPr>
            <p:cNvPr id="12" name="Group 11"/>
            <p:cNvGrpSpPr/>
            <p:nvPr/>
          </p:nvGrpSpPr>
          <p:grpSpPr>
            <a:xfrm>
              <a:off x="538184" y="2558758"/>
              <a:ext cx="8034316" cy="3802887"/>
              <a:chOff x="538184" y="2558758"/>
              <a:chExt cx="8034316" cy="3802887"/>
            </a:xfrm>
          </p:grpSpPr>
          <p:pic>
            <p:nvPicPr>
              <p:cNvPr id="12291" name="Picture 3"/>
              <p:cNvPicPr>
                <a:picLocks noChangeAspect="1" noChangeArrowheads="1"/>
              </p:cNvPicPr>
              <p:nvPr/>
            </p:nvPicPr>
            <p:blipFill>
              <a:blip r:embed="rId2"/>
              <a:srcRect/>
              <a:stretch>
                <a:fillRect/>
              </a:stretch>
            </p:blipFill>
            <p:spPr bwMode="auto">
              <a:xfrm>
                <a:off x="571500" y="2558758"/>
                <a:ext cx="8001000" cy="3802887"/>
              </a:xfrm>
              <a:prstGeom prst="rect">
                <a:avLst/>
              </a:prstGeom>
              <a:noFill/>
              <a:ln w="9525">
                <a:solidFill>
                  <a:schemeClr val="tx1"/>
                </a:solidFill>
                <a:miter lim="800000"/>
                <a:headEnd/>
                <a:tailEnd/>
              </a:ln>
            </p:spPr>
          </p:pic>
          <p:sp>
            <p:nvSpPr>
              <p:cNvPr id="10" name="Rectangle 9"/>
              <p:cNvSpPr/>
              <p:nvPr/>
            </p:nvSpPr>
            <p:spPr>
              <a:xfrm>
                <a:off x="676068" y="3618445"/>
                <a:ext cx="1598108" cy="368135"/>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38184" y="5898507"/>
                <a:ext cx="783771" cy="463138"/>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Rectangle 3"/>
            <p:cNvSpPr/>
            <p:nvPr/>
          </p:nvSpPr>
          <p:spPr>
            <a:xfrm>
              <a:off x="88900" y="1579418"/>
              <a:ext cx="8948222" cy="819398"/>
            </a:xfrm>
            <a:prstGeom prst="rect">
              <a:avLst/>
            </a:prstGeom>
            <a:solidFill>
              <a:schemeClr val="bg1"/>
            </a:solidFill>
            <a:ln w="571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8" name="Text Placeholder 7">
            <a:extLst>
              <a:ext uri="{FF2B5EF4-FFF2-40B4-BE49-F238E27FC236}">
                <a16:creationId xmlns:a16="http://schemas.microsoft.com/office/drawing/2014/main" id="{A9EB6726-FE22-41CD-A7FD-65EE3491B107}"/>
              </a:ext>
            </a:extLst>
          </p:cNvPr>
          <p:cNvSpPr>
            <a:spLocks noGrp="1"/>
          </p:cNvSpPr>
          <p:nvPr>
            <p:ph type="body" sz="quarter" idx="10"/>
          </p:nvPr>
        </p:nvSpPr>
        <p:spPr/>
        <p:txBody>
          <a:bodyPr/>
          <a:lstStyle/>
          <a:p>
            <a:r>
              <a:rPr lang="en-US" sz="4000" dirty="0"/>
              <a:t>Quick Steps – Submit Invoice</a:t>
            </a:r>
            <a:endParaRPr lang="en-PH" sz="4000" dirty="0"/>
          </a:p>
        </p:txBody>
      </p:sp>
      <p:sp>
        <p:nvSpPr>
          <p:cNvPr id="7" name="Text Placeholder 6">
            <a:extLst>
              <a:ext uri="{FF2B5EF4-FFF2-40B4-BE49-F238E27FC236}">
                <a16:creationId xmlns:a16="http://schemas.microsoft.com/office/drawing/2014/main" id="{A35E7DD7-7978-4B42-BAA3-A3DA47827EFF}"/>
              </a:ext>
            </a:extLst>
          </p:cNvPr>
          <p:cNvSpPr>
            <a:spLocks noGrp="1"/>
          </p:cNvSpPr>
          <p:nvPr>
            <p:ph type="body" sz="quarter" idx="11"/>
          </p:nvPr>
        </p:nvSpPr>
        <p:spPr>
          <a:xfrm>
            <a:off x="304800" y="1458590"/>
            <a:ext cx="10551663" cy="4227052"/>
          </a:xfrm>
        </p:spPr>
        <p:txBody>
          <a:bodyPr/>
          <a:lstStyle/>
          <a:p>
            <a:pPr marL="342900" lvl="1" indent="0">
              <a:buNone/>
            </a:pPr>
            <a:r>
              <a:rPr lang="en-US" sz="2000" dirty="0"/>
              <a:t>Enter ‘Purpose’ text description</a:t>
            </a:r>
            <a:br>
              <a:rPr lang="en-US" sz="2000" dirty="0"/>
            </a:br>
            <a:endParaRPr lang="en-US" sz="2000" dirty="0"/>
          </a:p>
          <a:p>
            <a:pPr marL="342900" lvl="1" indent="0">
              <a:buNone/>
            </a:pPr>
            <a:r>
              <a:rPr lang="en-US" sz="2000" dirty="0"/>
              <a:t>Click </a:t>
            </a:r>
          </a:p>
          <a:p>
            <a:endParaRPr lang="en-PH" dirty="0"/>
          </a:p>
        </p:txBody>
      </p:sp>
      <p:pic>
        <p:nvPicPr>
          <p:cNvPr id="13" name="Picture 2"/>
          <p:cNvPicPr>
            <a:picLocks noChangeAspect="1" noChangeArrowheads="1"/>
          </p:cNvPicPr>
          <p:nvPr/>
        </p:nvPicPr>
        <p:blipFill>
          <a:blip r:embed="rId3"/>
          <a:srcRect/>
          <a:stretch>
            <a:fillRect/>
          </a:stretch>
        </p:blipFill>
        <p:spPr bwMode="auto">
          <a:xfrm>
            <a:off x="1350051" y="1961947"/>
            <a:ext cx="1114191" cy="431749"/>
          </a:xfrm>
          <a:prstGeom prst="rect">
            <a:avLst/>
          </a:prstGeom>
          <a:noFill/>
          <a:ln w="9525">
            <a:noFill/>
            <a:miter lim="800000"/>
            <a:headEnd/>
            <a:tailEnd/>
          </a:ln>
        </p:spPr>
      </p:pic>
    </p:spTree>
    <p:extLst>
      <p:ext uri="{BB962C8B-B14F-4D97-AF65-F5344CB8AC3E}">
        <p14:creationId xmlns:p14="http://schemas.microsoft.com/office/powerpoint/2010/main" val="31620974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752600" y="1347860"/>
            <a:ext cx="8645431" cy="4351041"/>
            <a:chOff x="88900" y="1377537"/>
            <a:chExt cx="8895279" cy="4351041"/>
          </a:xfrm>
        </p:grpSpPr>
        <p:pic>
          <p:nvPicPr>
            <p:cNvPr id="14338" name="Picture 2"/>
            <p:cNvPicPr>
              <a:picLocks noChangeAspect="1" noChangeArrowheads="1"/>
            </p:cNvPicPr>
            <p:nvPr/>
          </p:nvPicPr>
          <p:blipFill>
            <a:blip r:embed="rId2"/>
            <a:srcRect/>
            <a:stretch>
              <a:fillRect/>
            </a:stretch>
          </p:blipFill>
          <p:spPr bwMode="auto">
            <a:xfrm>
              <a:off x="499260" y="2344592"/>
              <a:ext cx="8484919" cy="3383986"/>
            </a:xfrm>
            <a:prstGeom prst="rect">
              <a:avLst/>
            </a:prstGeom>
            <a:noFill/>
            <a:ln w="9525">
              <a:noFill/>
              <a:miter lim="800000"/>
              <a:headEnd/>
              <a:tailEnd/>
            </a:ln>
          </p:spPr>
        </p:pic>
        <p:sp>
          <p:nvSpPr>
            <p:cNvPr id="9" name="Rectangle 8"/>
            <p:cNvSpPr/>
            <p:nvPr/>
          </p:nvSpPr>
          <p:spPr>
            <a:xfrm>
              <a:off x="2396164" y="5206959"/>
              <a:ext cx="784021" cy="478077"/>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88900" y="1377537"/>
              <a:ext cx="8853219" cy="771897"/>
            </a:xfrm>
            <a:prstGeom prst="rect">
              <a:avLst/>
            </a:prstGeom>
            <a:solidFill>
              <a:schemeClr val="bg1"/>
            </a:solidFill>
            <a:ln w="571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0" name="Text Placeholder 9">
            <a:extLst>
              <a:ext uri="{FF2B5EF4-FFF2-40B4-BE49-F238E27FC236}">
                <a16:creationId xmlns:a16="http://schemas.microsoft.com/office/drawing/2014/main" id="{8ABF91BF-EE9E-432A-AD82-DF608B44858A}"/>
              </a:ext>
            </a:extLst>
          </p:cNvPr>
          <p:cNvSpPr>
            <a:spLocks noGrp="1"/>
          </p:cNvSpPr>
          <p:nvPr>
            <p:ph type="body" sz="quarter" idx="10"/>
          </p:nvPr>
        </p:nvSpPr>
        <p:spPr/>
        <p:txBody>
          <a:bodyPr/>
          <a:lstStyle/>
          <a:p>
            <a:r>
              <a:rPr lang="en-US" sz="4000" dirty="0"/>
              <a:t>Quick Steps – Submit Invoice</a:t>
            </a:r>
            <a:endParaRPr lang="en-PH" sz="4000" dirty="0"/>
          </a:p>
          <a:p>
            <a:endParaRPr lang="en-PH" sz="4000" dirty="0"/>
          </a:p>
        </p:txBody>
      </p:sp>
      <p:sp>
        <p:nvSpPr>
          <p:cNvPr id="7" name="Text Placeholder 6">
            <a:extLst>
              <a:ext uri="{FF2B5EF4-FFF2-40B4-BE49-F238E27FC236}">
                <a16:creationId xmlns:a16="http://schemas.microsoft.com/office/drawing/2014/main" id="{00160FA5-1B76-4CF4-A693-21A969138AD7}"/>
              </a:ext>
            </a:extLst>
          </p:cNvPr>
          <p:cNvSpPr>
            <a:spLocks noGrp="1"/>
          </p:cNvSpPr>
          <p:nvPr>
            <p:ph type="body" sz="quarter" idx="11"/>
          </p:nvPr>
        </p:nvSpPr>
        <p:spPr/>
        <p:txBody>
          <a:bodyPr/>
          <a:lstStyle/>
          <a:p>
            <a:pPr marL="0" indent="0">
              <a:buNone/>
            </a:pPr>
            <a:r>
              <a:rPr lang="en-PH" dirty="0"/>
              <a:t>Click                .</a:t>
            </a:r>
          </a:p>
        </p:txBody>
      </p:sp>
      <p:pic>
        <p:nvPicPr>
          <p:cNvPr id="12" name="Picture 3"/>
          <p:cNvPicPr>
            <a:picLocks noChangeAspect="1" noChangeArrowheads="1"/>
          </p:cNvPicPr>
          <p:nvPr/>
        </p:nvPicPr>
        <p:blipFill>
          <a:blip r:embed="rId3"/>
          <a:srcRect/>
          <a:stretch>
            <a:fillRect/>
          </a:stretch>
        </p:blipFill>
        <p:spPr bwMode="auto">
          <a:xfrm>
            <a:off x="1349762" y="1472250"/>
            <a:ext cx="801672" cy="407003"/>
          </a:xfrm>
          <a:prstGeom prst="rect">
            <a:avLst/>
          </a:prstGeom>
          <a:noFill/>
          <a:ln w="9525">
            <a:noFill/>
            <a:miter lim="800000"/>
            <a:headEnd/>
            <a:tailEnd/>
          </a:ln>
        </p:spPr>
      </p:pic>
    </p:spTree>
    <p:extLst>
      <p:ext uri="{BB962C8B-B14F-4D97-AF65-F5344CB8AC3E}">
        <p14:creationId xmlns:p14="http://schemas.microsoft.com/office/powerpoint/2010/main" val="30250843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Quick Steps – Submit Invoice</a:t>
            </a:r>
            <a:endParaRPr lang="en-US" sz="4000" dirty="0">
              <a:latin typeface="+mn-lt"/>
            </a:endParaRPr>
          </a:p>
        </p:txBody>
      </p:sp>
      <p:sp>
        <p:nvSpPr>
          <p:cNvPr id="5" name="Text Placeholder 4">
            <a:extLst>
              <a:ext uri="{FF2B5EF4-FFF2-40B4-BE49-F238E27FC236}">
                <a16:creationId xmlns:a16="http://schemas.microsoft.com/office/drawing/2014/main" id="{5188E668-24C4-453F-94EF-95D9509113E8}"/>
              </a:ext>
            </a:extLst>
          </p:cNvPr>
          <p:cNvSpPr>
            <a:spLocks noGrp="1"/>
          </p:cNvSpPr>
          <p:nvPr>
            <p:ph type="body" sz="quarter" idx="11"/>
          </p:nvPr>
        </p:nvSpPr>
        <p:spPr/>
        <p:txBody>
          <a:bodyPr/>
          <a:lstStyle/>
          <a:p>
            <a:pPr marL="0" indent="0">
              <a:buNone/>
            </a:pPr>
            <a:r>
              <a:rPr lang="en-US" dirty="0"/>
              <a:t>Click                           .</a:t>
            </a:r>
          </a:p>
          <a:p>
            <a:endParaRPr lang="en-US" dirty="0"/>
          </a:p>
          <a:p>
            <a:endParaRPr lang="en-PH" dirty="0"/>
          </a:p>
        </p:txBody>
      </p:sp>
      <p:pic>
        <p:nvPicPr>
          <p:cNvPr id="15364" name="Picture 4"/>
          <p:cNvPicPr>
            <a:picLocks noChangeAspect="1" noChangeArrowheads="1"/>
          </p:cNvPicPr>
          <p:nvPr/>
        </p:nvPicPr>
        <p:blipFill>
          <a:blip r:embed="rId3"/>
          <a:srcRect/>
          <a:stretch>
            <a:fillRect/>
          </a:stretch>
        </p:blipFill>
        <p:spPr bwMode="auto">
          <a:xfrm>
            <a:off x="1321904" y="1510748"/>
            <a:ext cx="1600200" cy="320040"/>
          </a:xfrm>
          <a:prstGeom prst="rect">
            <a:avLst/>
          </a:prstGeom>
          <a:noFill/>
          <a:ln w="9525">
            <a:noFill/>
            <a:miter lim="800000"/>
            <a:headEnd/>
            <a:tailEnd/>
          </a:ln>
        </p:spPr>
      </p:pic>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3546" y="2178667"/>
            <a:ext cx="10551662" cy="106671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Rectangle 6"/>
          <p:cNvSpPr/>
          <p:nvPr/>
        </p:nvSpPr>
        <p:spPr>
          <a:xfrm>
            <a:off x="750233" y="2492319"/>
            <a:ext cx="1476131" cy="435662"/>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33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6858" y="3284900"/>
            <a:ext cx="10551661" cy="214767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580576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572471"/>
            <a:ext cx="8521262" cy="3447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type="body" sz="quarter" idx="10"/>
          </p:nvPr>
        </p:nvSpPr>
        <p:spPr/>
        <p:txBody>
          <a:bodyPr>
            <a:normAutofit/>
          </a:bodyPr>
          <a:lstStyle/>
          <a:p>
            <a:r>
              <a:rPr lang="en-US" sz="4000" dirty="0"/>
              <a:t>Quick Steps – Submit Invoice</a:t>
            </a:r>
            <a:endParaRPr lang="en-US" sz="4000" dirty="0">
              <a:latin typeface="+mn-lt"/>
            </a:endParaRPr>
          </a:p>
        </p:txBody>
      </p:sp>
      <p:sp>
        <p:nvSpPr>
          <p:cNvPr id="4" name="Text Placeholder 3">
            <a:extLst>
              <a:ext uri="{FF2B5EF4-FFF2-40B4-BE49-F238E27FC236}">
                <a16:creationId xmlns:a16="http://schemas.microsoft.com/office/drawing/2014/main" id="{14C65DAC-C177-4369-A07C-5EBFEB0BFBED}"/>
              </a:ext>
            </a:extLst>
          </p:cNvPr>
          <p:cNvSpPr>
            <a:spLocks noGrp="1"/>
          </p:cNvSpPr>
          <p:nvPr>
            <p:ph type="body" sz="quarter" idx="11"/>
          </p:nvPr>
        </p:nvSpPr>
        <p:spPr>
          <a:xfrm>
            <a:off x="624338" y="1396018"/>
            <a:ext cx="10551663" cy="1191684"/>
          </a:xfrm>
        </p:spPr>
        <p:txBody>
          <a:bodyPr/>
          <a:lstStyle/>
          <a:p>
            <a:pPr marL="0" indent="0">
              <a:buNone/>
            </a:pPr>
            <a:r>
              <a:rPr lang="en-US" sz="2000" dirty="0"/>
              <a:t>4. Check Invoice status</a:t>
            </a:r>
          </a:p>
          <a:p>
            <a:r>
              <a:rPr lang="en-US" sz="1800" dirty="0"/>
              <a:t>Click ‘Invoices’ tab</a:t>
            </a:r>
          </a:p>
          <a:p>
            <a:r>
              <a:rPr lang="en-US" sz="1800" dirty="0"/>
              <a:t>Invoices are grouped per status</a:t>
            </a:r>
          </a:p>
          <a:p>
            <a:endParaRPr lang="en-US" sz="2000" dirty="0"/>
          </a:p>
          <a:p>
            <a:endParaRPr lang="en-US" sz="2000" dirty="0"/>
          </a:p>
          <a:p>
            <a:endParaRPr lang="en-PH" dirty="0"/>
          </a:p>
        </p:txBody>
      </p:sp>
      <p:sp>
        <p:nvSpPr>
          <p:cNvPr id="10" name="Rectangle 9"/>
          <p:cNvSpPr/>
          <p:nvPr/>
        </p:nvSpPr>
        <p:spPr>
          <a:xfrm>
            <a:off x="4119247" y="2550526"/>
            <a:ext cx="635495" cy="327939"/>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528967" y="3428925"/>
            <a:ext cx="576202" cy="338246"/>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637047" y="3752328"/>
            <a:ext cx="1065892" cy="717061"/>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336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96BB7EC-9083-459E-9C24-5226473D22DA}"/>
              </a:ext>
            </a:extLst>
          </p:cNvPr>
          <p:cNvSpPr>
            <a:spLocks noGrp="1"/>
          </p:cNvSpPr>
          <p:nvPr>
            <p:ph type="body" sz="quarter" idx="10"/>
          </p:nvPr>
        </p:nvSpPr>
        <p:spPr/>
        <p:txBody>
          <a:bodyPr/>
          <a:lstStyle/>
          <a:p>
            <a:r>
              <a:rPr lang="en-US" sz="4000" dirty="0"/>
              <a:t>Overview</a:t>
            </a:r>
            <a:endParaRPr lang="en-PH" sz="4000" dirty="0"/>
          </a:p>
        </p:txBody>
      </p:sp>
      <p:sp>
        <p:nvSpPr>
          <p:cNvPr id="6" name="Text Placeholder 5">
            <a:extLst>
              <a:ext uri="{FF2B5EF4-FFF2-40B4-BE49-F238E27FC236}">
                <a16:creationId xmlns:a16="http://schemas.microsoft.com/office/drawing/2014/main" id="{5187AAEA-8A3E-41B3-8D47-FD43BF59D060}"/>
              </a:ext>
            </a:extLst>
          </p:cNvPr>
          <p:cNvSpPr>
            <a:spLocks noGrp="1"/>
          </p:cNvSpPr>
          <p:nvPr>
            <p:ph type="body" sz="quarter" idx="11"/>
          </p:nvPr>
        </p:nvSpPr>
        <p:spPr>
          <a:xfrm>
            <a:off x="4611652" y="1842859"/>
            <a:ext cx="7199348" cy="3719741"/>
          </a:xfrm>
        </p:spPr>
        <p:txBody>
          <a:bodyPr/>
          <a:lstStyle/>
          <a:p>
            <a:pPr marL="0" indent="0">
              <a:buNone/>
            </a:pPr>
            <a:r>
              <a:rPr lang="en-US" altLang="en-US" sz="1600" b="1" dirty="0"/>
              <a:t>Step 1</a:t>
            </a:r>
            <a:r>
              <a:rPr lang="en-US" altLang="en-US" sz="1600" dirty="0"/>
              <a:t>: After the Buyer sends an Order to the Supplier’s Order Management Tool, the Supplier responds by sending a POR (Accept or Reject). </a:t>
            </a:r>
            <a:r>
              <a:rPr lang="en-US" altLang="en-US" sz="1600" i="1" dirty="0"/>
              <a:t>POR is not mandatory for Limit Orders. This is a buyer dependent setting.</a:t>
            </a:r>
          </a:p>
          <a:p>
            <a:pPr marL="0" indent="0">
              <a:buNone/>
            </a:pPr>
            <a:endParaRPr lang="en-US" altLang="en-US" sz="1600" dirty="0"/>
          </a:p>
          <a:p>
            <a:pPr marL="0" indent="0">
              <a:buNone/>
            </a:pPr>
            <a:r>
              <a:rPr lang="en-US" altLang="en-US" sz="1600" b="1" dirty="0"/>
              <a:t>Step 2</a:t>
            </a:r>
            <a:r>
              <a:rPr lang="en-US" altLang="en-US" sz="1600" dirty="0"/>
              <a:t>: The supplier then creates a Service Entry Sheet (SES) from a PO. Suppliers can create more than one SES from a single PO.</a:t>
            </a:r>
          </a:p>
          <a:p>
            <a:pPr marL="0" indent="0">
              <a:buNone/>
            </a:pPr>
            <a:endParaRPr lang="en-US" altLang="en-US" sz="1600" dirty="0"/>
          </a:p>
          <a:p>
            <a:pPr marL="0" indent="0">
              <a:buNone/>
            </a:pPr>
            <a:r>
              <a:rPr lang="en-US" altLang="en-US" sz="1600" b="1" dirty="0"/>
              <a:t>Step 3</a:t>
            </a:r>
            <a:r>
              <a:rPr lang="en-US" altLang="en-US" sz="1600" dirty="0"/>
              <a:t>: The supplier then submits an Invoice from the approved SES to the Buyer via the Order Management tool.</a:t>
            </a:r>
          </a:p>
          <a:p>
            <a:pPr marL="0" indent="0">
              <a:buNone/>
            </a:pPr>
            <a:endParaRPr lang="en-US" altLang="en-US" sz="1600" dirty="0"/>
          </a:p>
          <a:p>
            <a:pPr marL="0" indent="0">
              <a:buNone/>
            </a:pPr>
            <a:r>
              <a:rPr lang="en-US" altLang="ko-KR" sz="1600" i="1" dirty="0"/>
              <a:t>S</a:t>
            </a:r>
            <a:r>
              <a:rPr lang="en-US" altLang="zh-CN" sz="1600" i="1" dirty="0"/>
              <a:t>ES is created based on the PO or the latest CO. If SES configuration is enabled, all PO/CO are flipped into SES first and go through a predefined work flow before the Invoice creation. </a:t>
            </a:r>
            <a:endParaRPr lang="en-US" altLang="en-US" sz="1600" i="1" dirty="0"/>
          </a:p>
          <a:p>
            <a:pPr marL="0" indent="0">
              <a:buNone/>
            </a:pPr>
            <a:endParaRPr lang="en-PH" sz="1600" dirty="0"/>
          </a:p>
        </p:txBody>
      </p:sp>
      <p:sp>
        <p:nvSpPr>
          <p:cNvPr id="11" name="TextBox 10"/>
          <p:cNvSpPr txBox="1"/>
          <p:nvPr/>
        </p:nvSpPr>
        <p:spPr>
          <a:xfrm>
            <a:off x="1143000" y="1356837"/>
            <a:ext cx="2386793" cy="400110"/>
          </a:xfrm>
          <a:prstGeom prst="rect">
            <a:avLst/>
          </a:prstGeom>
          <a:noFill/>
        </p:spPr>
        <p:txBody>
          <a:bodyPr wrap="square" rtlCol="0">
            <a:spAutoFit/>
          </a:bodyPr>
          <a:lstStyle/>
          <a:p>
            <a:pPr algn="ctr"/>
            <a:r>
              <a:rPr lang="en-US" sz="2000" b="1" dirty="0">
                <a:cs typeface="Arial" panose="020B0604020202020204" pitchFamily="34" charset="0"/>
              </a:rPr>
              <a:t>3-step process</a:t>
            </a:r>
          </a:p>
        </p:txBody>
      </p:sp>
      <p:graphicFrame>
        <p:nvGraphicFramePr>
          <p:cNvPr id="16" name="Diagram 15"/>
          <p:cNvGraphicFramePr/>
          <p:nvPr>
            <p:extLst>
              <p:ext uri="{D42A27DB-BD31-4B8C-83A1-F6EECF244321}">
                <p14:modId xmlns:p14="http://schemas.microsoft.com/office/powerpoint/2010/main" val="800390881"/>
              </p:ext>
            </p:extLst>
          </p:nvPr>
        </p:nvGraphicFramePr>
        <p:xfrm>
          <a:off x="4818990" y="5812226"/>
          <a:ext cx="5007969" cy="5153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p:cNvSpPr txBox="1"/>
          <p:nvPr/>
        </p:nvSpPr>
        <p:spPr>
          <a:xfrm>
            <a:off x="2278843" y="5885245"/>
            <a:ext cx="2501900" cy="369332"/>
          </a:xfrm>
          <a:prstGeom prst="rect">
            <a:avLst/>
          </a:prstGeom>
          <a:noFill/>
        </p:spPr>
        <p:txBody>
          <a:bodyPr wrap="square" rtlCol="0">
            <a:spAutoFit/>
          </a:bodyPr>
          <a:lstStyle/>
          <a:p>
            <a:pPr algn="ctr"/>
            <a:r>
              <a:rPr lang="en-US" altLang="ko-KR" b="1" dirty="0"/>
              <a:t>Document  Route</a:t>
            </a:r>
            <a:endParaRPr lang="en-US" b="1" dirty="0"/>
          </a:p>
        </p:txBody>
      </p:sp>
      <p:graphicFrame>
        <p:nvGraphicFramePr>
          <p:cNvPr id="9" name="Diagram 8"/>
          <p:cNvGraphicFramePr/>
          <p:nvPr>
            <p:extLst>
              <p:ext uri="{D42A27DB-BD31-4B8C-83A1-F6EECF244321}">
                <p14:modId xmlns:p14="http://schemas.microsoft.com/office/powerpoint/2010/main" val="1316453409"/>
              </p:ext>
            </p:extLst>
          </p:nvPr>
        </p:nvGraphicFramePr>
        <p:xfrm>
          <a:off x="657468" y="1842859"/>
          <a:ext cx="3795262" cy="337187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5186068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2625" y="5150616"/>
            <a:ext cx="6832600" cy="10763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Content Placeholder 2"/>
          <p:cNvSpPr>
            <a:spLocks noGrp="1"/>
          </p:cNvSpPr>
          <p:nvPr>
            <p:ph type="body" sz="quarter" idx="10"/>
          </p:nvPr>
        </p:nvSpPr>
        <p:spPr/>
        <p:txBody>
          <a:bodyPr>
            <a:normAutofit/>
          </a:bodyPr>
          <a:lstStyle/>
          <a:p>
            <a:r>
              <a:rPr lang="en-US" sz="4000" dirty="0"/>
              <a:t>Quick Steps – Submit Invoice</a:t>
            </a:r>
            <a:endParaRPr lang="en-US" sz="4000" dirty="0">
              <a:latin typeface="+mn-lt"/>
            </a:endParaRPr>
          </a:p>
        </p:txBody>
      </p:sp>
      <p:sp>
        <p:nvSpPr>
          <p:cNvPr id="4" name="Text Placeholder 3">
            <a:extLst>
              <a:ext uri="{FF2B5EF4-FFF2-40B4-BE49-F238E27FC236}">
                <a16:creationId xmlns:a16="http://schemas.microsoft.com/office/drawing/2014/main" id="{07272C85-0D74-4EC2-85BB-651AD72ADE1C}"/>
              </a:ext>
            </a:extLst>
          </p:cNvPr>
          <p:cNvSpPr>
            <a:spLocks noGrp="1"/>
          </p:cNvSpPr>
          <p:nvPr>
            <p:ph type="body" sz="quarter" idx="11"/>
          </p:nvPr>
        </p:nvSpPr>
        <p:spPr>
          <a:xfrm>
            <a:off x="624338" y="1556892"/>
            <a:ext cx="11262862" cy="4227052"/>
          </a:xfrm>
        </p:spPr>
        <p:txBody>
          <a:bodyPr/>
          <a:lstStyle/>
          <a:p>
            <a:pPr marL="0" indent="0">
              <a:buNone/>
            </a:pPr>
            <a:r>
              <a:rPr lang="en-US" sz="1400" dirty="0"/>
              <a:t>Status is updated according to Buyer approval steps and rejection reason can be displayed  clicking on “Show Invoice response history”</a:t>
            </a:r>
          </a:p>
          <a:p>
            <a:pPr marL="342900" lvl="1" indent="0">
              <a:buNone/>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lvl="1">
              <a:buFont typeface="Arial" panose="020B0604020202020204" pitchFamily="34" charset="0"/>
              <a:buChar char="•"/>
            </a:pPr>
            <a:endParaRPr lang="en-US" sz="1400" dirty="0"/>
          </a:p>
          <a:p>
            <a:pPr marL="0" indent="0">
              <a:buNone/>
            </a:pPr>
            <a:r>
              <a:rPr lang="en-US" sz="1400" dirty="0"/>
              <a:t>It’s also available in the Invoice details </a:t>
            </a:r>
          </a:p>
          <a:p>
            <a:pPr>
              <a:buFont typeface="Arial" panose="020B0604020202020204" pitchFamily="34" charset="0"/>
              <a:buChar char="•"/>
            </a:pPr>
            <a:endParaRPr lang="en-US" sz="1400" dirty="0"/>
          </a:p>
          <a:p>
            <a:pPr>
              <a:buFont typeface="Arial" panose="020B0604020202020204" pitchFamily="34" charset="0"/>
              <a:buChar char="•"/>
            </a:pPr>
            <a:endParaRPr lang="en-US" sz="1400" dirty="0"/>
          </a:p>
          <a:p>
            <a:endParaRPr lang="en-PH" sz="1400" dirty="0"/>
          </a:p>
        </p:txBody>
      </p:sp>
      <p:sp>
        <p:nvSpPr>
          <p:cNvPr id="14" name="Rectangle 13"/>
          <p:cNvSpPr/>
          <p:nvPr/>
        </p:nvSpPr>
        <p:spPr>
          <a:xfrm>
            <a:off x="1022625" y="5671705"/>
            <a:ext cx="3956990" cy="325255"/>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625" y="1929287"/>
            <a:ext cx="8236252" cy="26574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Rectangle 8"/>
          <p:cNvSpPr/>
          <p:nvPr/>
        </p:nvSpPr>
        <p:spPr>
          <a:xfrm>
            <a:off x="6255768" y="2508606"/>
            <a:ext cx="830831" cy="2078155"/>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8321040" y="3863340"/>
            <a:ext cx="214206" cy="22759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19346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981200" y="152054"/>
            <a:ext cx="7188200" cy="674955"/>
          </a:xfrm>
          <a:prstGeom prst="rect">
            <a:avLst/>
          </a:prstGeom>
        </p:spPr>
        <p:txBody>
          <a:bodyPr/>
          <a:lstStyle>
            <a:lvl1pPr algn="l" defTabSz="457200" rtl="0" eaLnBrk="1" latinLnBrk="0" hangingPunct="1">
              <a:spcBef>
                <a:spcPct val="0"/>
              </a:spcBef>
              <a:buNone/>
              <a:defRPr sz="3000" kern="1200">
                <a:solidFill>
                  <a:schemeClr val="bg1"/>
                </a:solidFill>
                <a:latin typeface="Arial"/>
                <a:ea typeface="+mj-ea"/>
                <a:cs typeface="Arial"/>
              </a:defRPr>
            </a:lvl1pPr>
          </a:lstStyle>
          <a:p>
            <a:r>
              <a:rPr lang="en-US" dirty="0">
                <a:latin typeface="+mn-lt"/>
              </a:rPr>
              <a:t>Points to Remember on Order Management</a:t>
            </a:r>
          </a:p>
        </p:txBody>
      </p:sp>
      <p:sp>
        <p:nvSpPr>
          <p:cNvPr id="6" name="Text Placeholder 5">
            <a:extLst>
              <a:ext uri="{FF2B5EF4-FFF2-40B4-BE49-F238E27FC236}">
                <a16:creationId xmlns:a16="http://schemas.microsoft.com/office/drawing/2014/main" id="{C531B59B-2A35-494F-949C-9F294335B6FE}"/>
              </a:ext>
            </a:extLst>
          </p:cNvPr>
          <p:cNvSpPr>
            <a:spLocks noGrp="1"/>
          </p:cNvSpPr>
          <p:nvPr>
            <p:ph type="body" sz="quarter" idx="10"/>
          </p:nvPr>
        </p:nvSpPr>
        <p:spPr>
          <a:xfrm>
            <a:off x="624338" y="446089"/>
            <a:ext cx="11034262" cy="675141"/>
          </a:xfrm>
        </p:spPr>
        <p:txBody>
          <a:bodyPr/>
          <a:lstStyle/>
          <a:p>
            <a:r>
              <a:rPr lang="en-US" sz="4000" dirty="0"/>
              <a:t>Points to Remember on Order Management</a:t>
            </a:r>
          </a:p>
          <a:p>
            <a:endParaRPr lang="en-PH" sz="4000" dirty="0"/>
          </a:p>
        </p:txBody>
      </p:sp>
      <p:sp>
        <p:nvSpPr>
          <p:cNvPr id="7" name="Text Placeholder 6">
            <a:extLst>
              <a:ext uri="{FF2B5EF4-FFF2-40B4-BE49-F238E27FC236}">
                <a16:creationId xmlns:a16="http://schemas.microsoft.com/office/drawing/2014/main" id="{C3D49DC4-9DD2-4FF7-9FF6-4ADC903647AB}"/>
              </a:ext>
            </a:extLst>
          </p:cNvPr>
          <p:cNvSpPr>
            <a:spLocks noGrp="1"/>
          </p:cNvSpPr>
          <p:nvPr>
            <p:ph type="body" sz="quarter" idx="11"/>
          </p:nvPr>
        </p:nvSpPr>
        <p:spPr/>
        <p:txBody>
          <a:bodyPr/>
          <a:lstStyle/>
          <a:p>
            <a:r>
              <a:rPr lang="en-US" dirty="0" err="1">
                <a:ea typeface="SimSun" pitchFamily="2" charset="-122"/>
                <a:cs typeface="Arial" pitchFamily="34" charset="0"/>
              </a:rPr>
              <a:t>Hubwoo</a:t>
            </a:r>
            <a:r>
              <a:rPr lang="en-US" dirty="0">
                <a:ea typeface="SimSun" pitchFamily="2" charset="-122"/>
                <a:cs typeface="Arial" pitchFamily="34" charset="0"/>
              </a:rPr>
              <a:t> works with Internet Explorer browser </a:t>
            </a:r>
            <a:r>
              <a:rPr lang="en-US" b="1" u="sng" dirty="0">
                <a:ea typeface="SimSun" pitchFamily="2" charset="-122"/>
                <a:cs typeface="Arial" pitchFamily="34" charset="0"/>
              </a:rPr>
              <a:t>ONLY</a:t>
            </a:r>
            <a:r>
              <a:rPr lang="en-US" b="1" i="1" dirty="0">
                <a:ea typeface="SimSun" pitchFamily="2" charset="-122"/>
                <a:cs typeface="Arial" pitchFamily="34" charset="0"/>
              </a:rPr>
              <a:t> </a:t>
            </a:r>
          </a:p>
          <a:p>
            <a:r>
              <a:rPr lang="en-US" b="1" dirty="0">
                <a:ea typeface="SimSun" pitchFamily="2" charset="-122"/>
                <a:cs typeface="Arial" pitchFamily="34" charset="0"/>
              </a:rPr>
              <a:t>Notifications in </a:t>
            </a:r>
            <a:r>
              <a:rPr lang="en-US" b="1" dirty="0" err="1">
                <a:ea typeface="SimSun" pitchFamily="2" charset="-122"/>
                <a:cs typeface="Arial" pitchFamily="34" charset="0"/>
              </a:rPr>
              <a:t>Hubwoo</a:t>
            </a:r>
            <a:r>
              <a:rPr lang="en-US" b="1" dirty="0">
                <a:ea typeface="SimSun" pitchFamily="2" charset="-122"/>
                <a:cs typeface="Arial" pitchFamily="34" charset="0"/>
              </a:rPr>
              <a:t> </a:t>
            </a:r>
            <a:r>
              <a:rPr lang="en-US" dirty="0">
                <a:ea typeface="SimSun" pitchFamily="2" charset="-122"/>
                <a:cs typeface="Arial" pitchFamily="34" charset="0"/>
              </a:rPr>
              <a:t>- </a:t>
            </a:r>
            <a:r>
              <a:rPr lang="en-US" b="1" i="1" dirty="0">
                <a:ea typeface="SimSun" pitchFamily="2" charset="-122"/>
                <a:cs typeface="Arial" pitchFamily="34" charset="0"/>
              </a:rPr>
              <a:t> </a:t>
            </a:r>
            <a:r>
              <a:rPr lang="en-US" dirty="0">
                <a:ea typeface="SimSun" pitchFamily="2" charset="-122"/>
                <a:cs typeface="Arial" pitchFamily="34" charset="0"/>
              </a:rPr>
              <a:t>By default, all notification flags are “enabled” for every vendor.  If you should want to “disable” any of these notifications, please contact the </a:t>
            </a:r>
            <a:r>
              <a:rPr lang="en-US" b="1" u="sng" dirty="0" err="1">
                <a:solidFill>
                  <a:srgbClr val="00B050"/>
                </a:solidFill>
                <a:ea typeface="SimSun" pitchFamily="2" charset="-122"/>
                <a:cs typeface="Arial" pitchFamily="34" charset="0"/>
              </a:rPr>
              <a:t>Hubwoo</a:t>
            </a:r>
            <a:r>
              <a:rPr lang="en-US" b="1" u="sng" dirty="0">
                <a:solidFill>
                  <a:srgbClr val="00B050"/>
                </a:solidFill>
                <a:ea typeface="SimSun" pitchFamily="2" charset="-122"/>
                <a:cs typeface="Arial" pitchFamily="34" charset="0"/>
              </a:rPr>
              <a:t> Customer Care </a:t>
            </a:r>
            <a:r>
              <a:rPr lang="en-US" dirty="0">
                <a:ea typeface="SimSun" pitchFamily="2" charset="-122"/>
                <a:cs typeface="Arial" pitchFamily="34" charset="0"/>
              </a:rPr>
              <a:t>for assistance (reference slide for contact details)</a:t>
            </a:r>
          </a:p>
          <a:p>
            <a:endParaRPr lang="en-PH" dirty="0"/>
          </a:p>
        </p:txBody>
      </p:sp>
    </p:spTree>
    <p:extLst>
      <p:ext uri="{BB962C8B-B14F-4D97-AF65-F5344CB8AC3E}">
        <p14:creationId xmlns:p14="http://schemas.microsoft.com/office/powerpoint/2010/main" val="24742911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91BCD80-4F7F-45E8-A35D-311D20C85D4E}"/>
              </a:ext>
            </a:extLst>
          </p:cNvPr>
          <p:cNvSpPr>
            <a:spLocks noGrp="1"/>
          </p:cNvSpPr>
          <p:nvPr>
            <p:ph type="body" sz="quarter" idx="10"/>
          </p:nvPr>
        </p:nvSpPr>
        <p:spPr/>
        <p:txBody>
          <a:bodyPr/>
          <a:lstStyle/>
          <a:p>
            <a:r>
              <a:rPr lang="en-US" sz="4000" dirty="0"/>
              <a:t>Points to remember on Invoice </a:t>
            </a:r>
          </a:p>
          <a:p>
            <a:endParaRPr lang="en-PH" sz="4000" dirty="0"/>
          </a:p>
        </p:txBody>
      </p:sp>
      <p:sp>
        <p:nvSpPr>
          <p:cNvPr id="5" name="Text Placeholder 4">
            <a:extLst>
              <a:ext uri="{FF2B5EF4-FFF2-40B4-BE49-F238E27FC236}">
                <a16:creationId xmlns:a16="http://schemas.microsoft.com/office/drawing/2014/main" id="{E68DBEFC-946C-463D-8A50-CA7A8D85EF69}"/>
              </a:ext>
            </a:extLst>
          </p:cNvPr>
          <p:cNvSpPr>
            <a:spLocks noGrp="1"/>
          </p:cNvSpPr>
          <p:nvPr>
            <p:ph type="body" sz="quarter" idx="11"/>
          </p:nvPr>
        </p:nvSpPr>
        <p:spPr/>
        <p:txBody>
          <a:bodyPr/>
          <a:lstStyle/>
          <a:p>
            <a:r>
              <a:rPr lang="en-US" dirty="0"/>
              <a:t>Invoice Number is your internal field ticket number and </a:t>
            </a:r>
            <a:r>
              <a:rPr lang="en-US" b="1" u="sng" dirty="0"/>
              <a:t>must be unique</a:t>
            </a:r>
          </a:p>
          <a:p>
            <a:r>
              <a:rPr lang="en-US" dirty="0" err="1"/>
              <a:t>Hubwoo</a:t>
            </a:r>
            <a:r>
              <a:rPr lang="en-US" dirty="0"/>
              <a:t> invoice number and amount should match with the attached copy of the paper invoice. </a:t>
            </a:r>
          </a:p>
          <a:p>
            <a:r>
              <a:rPr lang="en-US" dirty="0"/>
              <a:t>Invoice Issue date must be entered when creating the invoice.</a:t>
            </a:r>
          </a:p>
          <a:p>
            <a:r>
              <a:rPr lang="en-US" dirty="0"/>
              <a:t>Pdf file name should not contain character ‘#’. </a:t>
            </a:r>
          </a:p>
          <a:p>
            <a:r>
              <a:rPr lang="en-US" dirty="0"/>
              <a:t>Invoice is electronically received &amp; approved by buyer Accounts Payable</a:t>
            </a:r>
          </a:p>
          <a:p>
            <a:r>
              <a:rPr lang="en-US" dirty="0"/>
              <a:t>Invoice status will change to “Accepted” when approved</a:t>
            </a:r>
          </a:p>
          <a:p>
            <a:r>
              <a:rPr lang="en-US" dirty="0"/>
              <a:t>Contact Buyer Accounts Payable if Invoice is “rejected”</a:t>
            </a:r>
          </a:p>
          <a:p>
            <a:endParaRPr lang="en-PH" dirty="0"/>
          </a:p>
        </p:txBody>
      </p:sp>
    </p:spTree>
    <p:extLst>
      <p:ext uri="{BB962C8B-B14F-4D97-AF65-F5344CB8AC3E}">
        <p14:creationId xmlns:p14="http://schemas.microsoft.com/office/powerpoint/2010/main" val="39466361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Shopping Lists</a:t>
            </a:r>
          </a:p>
        </p:txBody>
      </p:sp>
      <p:sp>
        <p:nvSpPr>
          <p:cNvPr id="5" name="Text Placeholder 4">
            <a:extLst>
              <a:ext uri="{FF2B5EF4-FFF2-40B4-BE49-F238E27FC236}">
                <a16:creationId xmlns:a16="http://schemas.microsoft.com/office/drawing/2014/main" id="{0337716D-930D-44D4-B5C4-3BCAAD2E01A6}"/>
              </a:ext>
            </a:extLst>
          </p:cNvPr>
          <p:cNvSpPr>
            <a:spLocks noGrp="1"/>
          </p:cNvSpPr>
          <p:nvPr>
            <p:ph type="body" sz="quarter" idx="11"/>
          </p:nvPr>
        </p:nvSpPr>
        <p:spPr/>
        <p:txBody>
          <a:bodyPr/>
          <a:lstStyle/>
          <a:p>
            <a:r>
              <a:rPr lang="en-US" dirty="0"/>
              <a:t>Shopping lists enable you to save shopping carts for future purchases. Using shopping lists will help you to easily re-order items which had been previously ordered.</a:t>
            </a:r>
          </a:p>
          <a:p>
            <a:r>
              <a:rPr lang="en-US" dirty="0"/>
              <a:t>Click Shopping List from the main menu to display your shopping lists.</a:t>
            </a:r>
          </a:p>
          <a:p>
            <a:endParaRPr lang="en-US" dirty="0"/>
          </a:p>
          <a:p>
            <a:endParaRPr lang="en-US" dirty="0"/>
          </a:p>
          <a:p>
            <a:r>
              <a:rPr lang="en-US" dirty="0"/>
              <a:t>The Shopping Lists screen is displayed.</a:t>
            </a:r>
          </a:p>
          <a:p>
            <a:endParaRPr lang="en-PH"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15999" y="2648525"/>
            <a:ext cx="5522099" cy="455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973" y="3703548"/>
            <a:ext cx="7334053" cy="271713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0709327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48A0829-6F5A-445A-B338-5BD248311632}"/>
              </a:ext>
            </a:extLst>
          </p:cNvPr>
          <p:cNvSpPr>
            <a:spLocks noGrp="1"/>
          </p:cNvSpPr>
          <p:nvPr>
            <p:ph type="body" sz="quarter" idx="11"/>
          </p:nvPr>
        </p:nvSpPr>
        <p:spPr>
          <a:xfrm>
            <a:off x="609600" y="1481128"/>
            <a:ext cx="10551663" cy="1511134"/>
          </a:xfrm>
        </p:spPr>
        <p:txBody>
          <a:bodyPr/>
          <a:lstStyle/>
          <a:p>
            <a:r>
              <a:rPr lang="en-US" dirty="0"/>
              <a:t>On the previous screen you should have seen a list of Private Shopping Lists (shopping lists created by you), and a list of Public</a:t>
            </a:r>
          </a:p>
          <a:p>
            <a:r>
              <a:rPr lang="en-US" dirty="0"/>
              <a:t>Shopping Lists (standard shopping lists available for every user).</a:t>
            </a:r>
          </a:p>
          <a:p>
            <a:r>
              <a:rPr lang="en-US" dirty="0"/>
              <a:t>The following actions are available when working with Shopping Lists:</a:t>
            </a:r>
          </a:p>
          <a:p>
            <a:endParaRPr lang="en-PH" dirty="0"/>
          </a:p>
        </p:txBody>
      </p:sp>
      <p:graphicFrame>
        <p:nvGraphicFramePr>
          <p:cNvPr id="4" name="Table 3"/>
          <p:cNvGraphicFramePr>
            <a:graphicFrameLocks noGrp="1"/>
          </p:cNvGraphicFramePr>
          <p:nvPr>
            <p:extLst>
              <p:ext uri="{D42A27DB-BD31-4B8C-83A1-F6EECF244321}">
                <p14:modId xmlns:p14="http://schemas.microsoft.com/office/powerpoint/2010/main" val="1930696181"/>
              </p:ext>
            </p:extLst>
          </p:nvPr>
        </p:nvGraphicFramePr>
        <p:xfrm>
          <a:off x="3276600" y="3200400"/>
          <a:ext cx="6096000" cy="2941320"/>
        </p:xfrm>
        <a:graphic>
          <a:graphicData uri="http://schemas.openxmlformats.org/drawingml/2006/table">
            <a:tbl>
              <a:tblPr firstRow="1" bandRow="1">
                <a:tableStyleId>{7DF18680-E054-41AD-8BC1-D1AEF772440D}</a:tableStyleId>
              </a:tblPr>
              <a:tblGrid>
                <a:gridCol w="22860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tblGrid>
              <a:tr h="370840">
                <a:tc>
                  <a:txBody>
                    <a:bodyPr/>
                    <a:lstStyle/>
                    <a:p>
                      <a:r>
                        <a:rPr lang="en-US" dirty="0"/>
                        <a:t>Button</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dirty="0"/>
                        <a:t>Action</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70840">
                <a:tc>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r>
                        <a:rPr lang="en-US" sz="1200" b="0" i="0" u="none" strike="noStrike" kern="1200" baseline="0" dirty="0">
                          <a:solidFill>
                            <a:schemeClr val="dk1"/>
                          </a:solidFill>
                          <a:latin typeface="+mn-lt"/>
                          <a:ea typeface="+mn-ea"/>
                          <a:cs typeface="+mn-cs"/>
                        </a:rPr>
                        <a:t>Click on this link to add the list to the shopping cart.</a:t>
                      </a:r>
                      <a:endParaRPr lang="en-US" sz="12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370840">
                <a:tc>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r>
                        <a:rPr lang="en-US" sz="1200" b="0" i="0" u="none" strike="noStrike" kern="1200" baseline="0" dirty="0">
                          <a:solidFill>
                            <a:schemeClr val="dk1"/>
                          </a:solidFill>
                          <a:latin typeface="+mn-lt"/>
                          <a:ea typeface="+mn-ea"/>
                          <a:cs typeface="+mn-cs"/>
                        </a:rPr>
                        <a:t>Select from the drop-down list to download the shopping list to an excel file or to a text file.</a:t>
                      </a:r>
                    </a:p>
                    <a:p>
                      <a:endParaRPr lang="en-US" sz="1200" b="0" i="0" u="none" strike="noStrike" kern="1200" baseline="0" dirty="0">
                        <a:solidFill>
                          <a:schemeClr val="dk1"/>
                        </a:solidFill>
                        <a:latin typeface="+mn-lt"/>
                        <a:ea typeface="+mn-ea"/>
                        <a:cs typeface="+mn-cs"/>
                      </a:endParaRPr>
                    </a:p>
                    <a:p>
                      <a:endParaRPr lang="en-US" sz="1200" b="0" i="0" u="none" strike="noStrike" kern="1200" baseline="0" dirty="0">
                        <a:solidFill>
                          <a:schemeClr val="dk1"/>
                        </a:solidFill>
                        <a:latin typeface="+mn-lt"/>
                        <a:ea typeface="+mn-ea"/>
                        <a:cs typeface="+mn-cs"/>
                      </a:endParaRPr>
                    </a:p>
                    <a:p>
                      <a:endParaRPr lang="en-US" sz="1200" b="0" i="0" u="none" strike="noStrike" kern="1200" baseline="0" dirty="0">
                        <a:solidFill>
                          <a:schemeClr val="dk1"/>
                        </a:solidFill>
                        <a:latin typeface="+mn-lt"/>
                        <a:ea typeface="+mn-ea"/>
                        <a:cs typeface="+mn-cs"/>
                      </a:endParaRP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370840">
                <a:tc>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r>
                        <a:rPr lang="en-US" sz="1200" b="0" i="0" u="none" strike="noStrike" kern="1200" baseline="0" dirty="0">
                          <a:solidFill>
                            <a:schemeClr val="dk1"/>
                          </a:solidFill>
                          <a:latin typeface="+mn-lt"/>
                          <a:ea typeface="+mn-ea"/>
                          <a:cs typeface="+mn-cs"/>
                        </a:rPr>
                        <a:t>Click on this link to create a new Private Shopping List.</a:t>
                      </a:r>
                    </a:p>
                    <a:p>
                      <a:r>
                        <a:rPr lang="en-US" sz="1200" b="0" i="0" u="none" strike="noStrike" kern="1200" baseline="0" dirty="0">
                          <a:solidFill>
                            <a:schemeClr val="dk1"/>
                          </a:solidFill>
                          <a:latin typeface="+mn-lt"/>
                          <a:ea typeface="+mn-ea"/>
                          <a:cs typeface="+mn-cs"/>
                        </a:rPr>
                        <a:t>This feature allows you to upload shopping lists using a template.</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370840">
                <a:tc>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b="0" i="0" u="none" strike="noStrike" kern="1200" baseline="0" dirty="0">
                          <a:solidFill>
                            <a:schemeClr val="dk1"/>
                          </a:solidFill>
                          <a:latin typeface="+mn-lt"/>
                          <a:ea typeface="+mn-ea"/>
                          <a:cs typeface="+mn-cs"/>
                        </a:rPr>
                        <a:t>Click to go back to the search results.</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3559" y="3634565"/>
            <a:ext cx="150495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5497" y="4011135"/>
            <a:ext cx="981075"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1836" y="4385495"/>
            <a:ext cx="1019175"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6469" y="5029201"/>
            <a:ext cx="21050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3411" y="5617535"/>
            <a:ext cx="11715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2">
            <a:extLst>
              <a:ext uri="{FF2B5EF4-FFF2-40B4-BE49-F238E27FC236}">
                <a16:creationId xmlns:a16="http://schemas.microsoft.com/office/drawing/2014/main" id="{DE871BB5-AD77-477D-892F-9BBC85FE002C}"/>
              </a:ext>
            </a:extLst>
          </p:cNvPr>
          <p:cNvSpPr>
            <a:spLocks noGrp="1"/>
          </p:cNvSpPr>
          <p:nvPr>
            <p:ph type="body" sz="quarter" idx="10"/>
          </p:nvPr>
        </p:nvSpPr>
        <p:spPr>
          <a:xfrm>
            <a:off x="624338" y="446089"/>
            <a:ext cx="10551663" cy="675141"/>
          </a:xfrm>
        </p:spPr>
        <p:txBody>
          <a:bodyPr>
            <a:normAutofit/>
          </a:bodyPr>
          <a:lstStyle/>
          <a:p>
            <a:r>
              <a:rPr lang="en-US" sz="4000" dirty="0"/>
              <a:t>Shopping Lists</a:t>
            </a:r>
          </a:p>
        </p:txBody>
      </p:sp>
    </p:spTree>
    <p:extLst>
      <p:ext uri="{BB962C8B-B14F-4D97-AF65-F5344CB8AC3E}">
        <p14:creationId xmlns:p14="http://schemas.microsoft.com/office/powerpoint/2010/main" val="408986062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397DBF1-9228-45ED-BD21-7F352B360377}"/>
              </a:ext>
            </a:extLst>
          </p:cNvPr>
          <p:cNvSpPr>
            <a:spLocks noGrp="1"/>
          </p:cNvSpPr>
          <p:nvPr>
            <p:ph type="body" sz="quarter" idx="11"/>
          </p:nvPr>
        </p:nvSpPr>
        <p:spPr/>
        <p:txBody>
          <a:bodyPr/>
          <a:lstStyle/>
          <a:p>
            <a:pPr marL="0" indent="0">
              <a:buNone/>
            </a:pPr>
            <a:r>
              <a:rPr lang="en-US" dirty="0"/>
              <a:t>Selected shopping lists display at the bottom of the screen. The name of the selected shopping list is highlighted in the list.</a:t>
            </a:r>
          </a:p>
          <a:p>
            <a:pPr>
              <a:buFont typeface="Arial" panose="020B0604020202020204" pitchFamily="34" charset="0"/>
              <a:buChar char="•"/>
            </a:pPr>
            <a:endParaRPr lang="en-PH"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8900" y="2425422"/>
            <a:ext cx="6934200" cy="379418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Content Placeholder 2">
            <a:extLst>
              <a:ext uri="{FF2B5EF4-FFF2-40B4-BE49-F238E27FC236}">
                <a16:creationId xmlns:a16="http://schemas.microsoft.com/office/drawing/2014/main" id="{4B478094-FA26-4301-AEC0-E29CA9BCDF38}"/>
              </a:ext>
            </a:extLst>
          </p:cNvPr>
          <p:cNvSpPr>
            <a:spLocks noGrp="1"/>
          </p:cNvSpPr>
          <p:nvPr>
            <p:ph type="body" sz="quarter" idx="10"/>
          </p:nvPr>
        </p:nvSpPr>
        <p:spPr>
          <a:xfrm>
            <a:off x="624338" y="446089"/>
            <a:ext cx="10551663" cy="675141"/>
          </a:xfrm>
        </p:spPr>
        <p:txBody>
          <a:bodyPr>
            <a:normAutofit/>
          </a:bodyPr>
          <a:lstStyle/>
          <a:p>
            <a:r>
              <a:rPr lang="en-US" sz="4000" dirty="0"/>
              <a:t>Shopping Lists</a:t>
            </a:r>
          </a:p>
        </p:txBody>
      </p:sp>
    </p:spTree>
    <p:extLst>
      <p:ext uri="{BB962C8B-B14F-4D97-AF65-F5344CB8AC3E}">
        <p14:creationId xmlns:p14="http://schemas.microsoft.com/office/powerpoint/2010/main" val="20327979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z="4000" dirty="0"/>
              <a:t>Creating Shopping Lists</a:t>
            </a:r>
          </a:p>
        </p:txBody>
      </p:sp>
      <p:sp>
        <p:nvSpPr>
          <p:cNvPr id="5" name="Text Placeholder 4">
            <a:extLst>
              <a:ext uri="{FF2B5EF4-FFF2-40B4-BE49-F238E27FC236}">
                <a16:creationId xmlns:a16="http://schemas.microsoft.com/office/drawing/2014/main" id="{8D27557F-D8FC-4A30-B6AB-5B5D863C8380}"/>
              </a:ext>
            </a:extLst>
          </p:cNvPr>
          <p:cNvSpPr>
            <a:spLocks noGrp="1"/>
          </p:cNvSpPr>
          <p:nvPr>
            <p:ph type="body" sz="quarter" idx="11"/>
          </p:nvPr>
        </p:nvSpPr>
        <p:spPr>
          <a:xfrm>
            <a:off x="621025" y="1447800"/>
            <a:ext cx="10551663" cy="4227052"/>
          </a:xfrm>
        </p:spPr>
        <p:txBody>
          <a:bodyPr/>
          <a:lstStyle/>
          <a:p>
            <a:pPr marL="0" indent="0">
              <a:buNone/>
            </a:pPr>
            <a:r>
              <a:rPr lang="en-US" sz="1400" dirty="0"/>
              <a:t>To create a new shopping list:</a:t>
            </a:r>
          </a:p>
          <a:p>
            <a:pPr marL="1314450" lvl="2" indent="-514350">
              <a:buFont typeface="+mj-lt"/>
              <a:buAutoNum type="arabicPeriod"/>
            </a:pPr>
            <a:r>
              <a:rPr lang="en-US" sz="1400" dirty="0"/>
              <a:t>Search for one or more products to put in the list, and transfer them to the shopping cart.</a:t>
            </a:r>
          </a:p>
          <a:p>
            <a:pPr marL="1314450" lvl="2" indent="-514350">
              <a:buFont typeface="+mj-lt"/>
              <a:buAutoNum type="arabicPeriod"/>
            </a:pPr>
            <a:r>
              <a:rPr lang="en-US" sz="1400" dirty="0"/>
              <a:t>Go to the Shopping Cart.</a:t>
            </a:r>
          </a:p>
          <a:p>
            <a:pPr marL="1314450" lvl="2" indent="-514350">
              <a:buFont typeface="+mj-lt"/>
              <a:buAutoNum type="arabicPeriod"/>
            </a:pPr>
            <a:r>
              <a:rPr lang="en-US" sz="1400" dirty="0"/>
              <a:t>Select “add new list” from the drop-down list</a:t>
            </a:r>
          </a:p>
          <a:p>
            <a:pPr marL="1314450" lvl="2" indent="-514350">
              <a:buFont typeface="+mj-lt"/>
              <a:buAutoNum type="arabicPeriod"/>
            </a:pPr>
            <a:r>
              <a:rPr lang="en-US" sz="1400" dirty="0"/>
              <a:t>Type a name in the section “Save cart as private shopping list:”</a:t>
            </a:r>
          </a:p>
          <a:p>
            <a:pPr marL="1314450" lvl="2" indent="-514350">
              <a:buFont typeface="+mj-lt"/>
              <a:buAutoNum type="arabicPeriod"/>
            </a:pPr>
            <a:r>
              <a:rPr lang="en-US" sz="1400" dirty="0"/>
              <a:t>Click on </a:t>
            </a:r>
          </a:p>
          <a:p>
            <a:endParaRPr lang="en-PH" sz="1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2207752"/>
            <a:ext cx="10287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9948" y="2678204"/>
            <a:ext cx="457200" cy="20900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6355" y="3305934"/>
            <a:ext cx="8001001" cy="30099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9570394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2F14C86-14DC-4A67-B4A4-8205E86A9C82}"/>
              </a:ext>
            </a:extLst>
          </p:cNvPr>
          <p:cNvSpPr>
            <a:spLocks noGrp="1"/>
          </p:cNvSpPr>
          <p:nvPr>
            <p:ph type="body" sz="quarter" idx="11"/>
          </p:nvPr>
        </p:nvSpPr>
        <p:spPr/>
        <p:txBody>
          <a:bodyPr/>
          <a:lstStyle/>
          <a:p>
            <a:r>
              <a:rPr lang="en-US" dirty="0"/>
              <a:t>Private shopping lists are only visible to the user who created it.</a:t>
            </a:r>
          </a:p>
          <a:p>
            <a:r>
              <a:rPr lang="en-US" dirty="0"/>
              <a:t>If the Shopping List contains items from punch-outs, these will not be saved to the shopping list and the following warning message will be displayed:</a:t>
            </a:r>
          </a:p>
          <a:p>
            <a:endParaRPr lang="en-PH"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028950"/>
            <a:ext cx="5486400" cy="800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Content Placeholder 2">
            <a:extLst>
              <a:ext uri="{FF2B5EF4-FFF2-40B4-BE49-F238E27FC236}">
                <a16:creationId xmlns:a16="http://schemas.microsoft.com/office/drawing/2014/main" id="{7C23F399-15B7-4E67-A113-01BEA1897385}"/>
              </a:ext>
            </a:extLst>
          </p:cNvPr>
          <p:cNvSpPr>
            <a:spLocks noGrp="1"/>
          </p:cNvSpPr>
          <p:nvPr>
            <p:ph type="body" sz="quarter" idx="10"/>
          </p:nvPr>
        </p:nvSpPr>
        <p:spPr>
          <a:xfrm>
            <a:off x="624338" y="446089"/>
            <a:ext cx="10551663" cy="675141"/>
          </a:xfrm>
        </p:spPr>
        <p:txBody>
          <a:bodyPr/>
          <a:lstStyle/>
          <a:p>
            <a:r>
              <a:rPr lang="en-US" sz="4000" dirty="0"/>
              <a:t>Creating Shopping Lists</a:t>
            </a:r>
          </a:p>
        </p:txBody>
      </p:sp>
    </p:spTree>
    <p:extLst>
      <p:ext uri="{BB962C8B-B14F-4D97-AF65-F5344CB8AC3E}">
        <p14:creationId xmlns:p14="http://schemas.microsoft.com/office/powerpoint/2010/main" val="25855834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Autofit/>
          </a:bodyPr>
          <a:lstStyle/>
          <a:p>
            <a:r>
              <a:rPr lang="en-US" sz="3800" dirty="0"/>
              <a:t>Automatic Shopping List-Last Shopping Cart</a:t>
            </a:r>
          </a:p>
        </p:txBody>
      </p:sp>
      <p:sp>
        <p:nvSpPr>
          <p:cNvPr id="5" name="Text Placeholder 4">
            <a:extLst>
              <a:ext uri="{FF2B5EF4-FFF2-40B4-BE49-F238E27FC236}">
                <a16:creationId xmlns:a16="http://schemas.microsoft.com/office/drawing/2014/main" id="{1D536AF7-4B3B-4661-A161-18EAB89DE7A0}"/>
              </a:ext>
            </a:extLst>
          </p:cNvPr>
          <p:cNvSpPr>
            <a:spLocks noGrp="1"/>
          </p:cNvSpPr>
          <p:nvPr>
            <p:ph type="body" sz="quarter" idx="11"/>
          </p:nvPr>
        </p:nvSpPr>
        <p:spPr>
          <a:xfrm>
            <a:off x="624338" y="1556892"/>
            <a:ext cx="11110462" cy="4227052"/>
          </a:xfrm>
        </p:spPr>
        <p:txBody>
          <a:bodyPr/>
          <a:lstStyle/>
          <a:p>
            <a:r>
              <a:rPr lang="en-US" dirty="0"/>
              <a:t>Automatic shopping list is created based on the last shopping cart that has been created and transferred.</a:t>
            </a:r>
          </a:p>
          <a:p>
            <a:r>
              <a:rPr lang="en-US" dirty="0"/>
              <a:t>To access this feature click </a:t>
            </a:r>
            <a:r>
              <a:rPr lang="en-US" b="1" dirty="0"/>
              <a:t>Shopping Lists </a:t>
            </a:r>
            <a:r>
              <a:rPr lang="en-US" dirty="0"/>
              <a:t>from the main menu.</a:t>
            </a:r>
          </a:p>
          <a:p>
            <a:endParaRPr lang="en-US" dirty="0"/>
          </a:p>
          <a:p>
            <a:endParaRPr lang="en-US" dirty="0"/>
          </a:p>
          <a:p>
            <a:endParaRPr lang="en-US" dirty="0"/>
          </a:p>
          <a:p>
            <a:r>
              <a:rPr lang="en-US" dirty="0"/>
              <a:t>The Shopping Lists screen opens displaying the </a:t>
            </a:r>
            <a:r>
              <a:rPr lang="en-US" b="1" dirty="0"/>
              <a:t>Last shopping cart </a:t>
            </a:r>
            <a:r>
              <a:rPr lang="en-US" dirty="0"/>
              <a:t>list. You can view/change the shopping list content.</a:t>
            </a:r>
          </a:p>
          <a:p>
            <a:endParaRPr lang="en-PH"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71186" y="2436402"/>
            <a:ext cx="6257965" cy="51612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0125" y="4070573"/>
            <a:ext cx="6971749" cy="246106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4910652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2664822-7B5B-4915-ACD0-C6FD9FD0E750}"/>
              </a:ext>
            </a:extLst>
          </p:cNvPr>
          <p:cNvSpPr>
            <a:spLocks noGrp="1"/>
          </p:cNvSpPr>
          <p:nvPr>
            <p:ph type="body" sz="quarter" idx="11"/>
          </p:nvPr>
        </p:nvSpPr>
        <p:spPr>
          <a:xfrm>
            <a:off x="624338" y="1425854"/>
            <a:ext cx="9510262" cy="5148708"/>
          </a:xfrm>
        </p:spPr>
        <p:txBody>
          <a:bodyPr/>
          <a:lstStyle/>
          <a:p>
            <a:r>
              <a:rPr lang="en-US" dirty="0"/>
              <a:t>The following actions are available:</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endParaRPr lang="en-US" dirty="0"/>
          </a:p>
          <a:p>
            <a:r>
              <a:rPr lang="en-US" dirty="0"/>
              <a:t>Automatic shopping list is also created if there are items in the shopping cart at the moment you click on “Cancel” from the main menu.</a:t>
            </a:r>
          </a:p>
          <a:p>
            <a:endParaRPr lang="en-PH" dirty="0"/>
          </a:p>
        </p:txBody>
      </p:sp>
      <p:graphicFrame>
        <p:nvGraphicFramePr>
          <p:cNvPr id="4" name="Table 3"/>
          <p:cNvGraphicFramePr>
            <a:graphicFrameLocks noGrp="1"/>
          </p:cNvGraphicFramePr>
          <p:nvPr>
            <p:extLst>
              <p:ext uri="{D42A27DB-BD31-4B8C-83A1-F6EECF244321}">
                <p14:modId xmlns:p14="http://schemas.microsoft.com/office/powerpoint/2010/main" val="4278570464"/>
              </p:ext>
            </p:extLst>
          </p:nvPr>
        </p:nvGraphicFramePr>
        <p:xfrm>
          <a:off x="3048000" y="1845366"/>
          <a:ext cx="6096000" cy="3419606"/>
        </p:xfrm>
        <a:graphic>
          <a:graphicData uri="http://schemas.openxmlformats.org/drawingml/2006/table">
            <a:tbl>
              <a:tblPr firstRow="1" bandRow="1">
                <a:tableStyleId>{7DF18680-E054-41AD-8BC1-D1AEF772440D}</a:tableStyleId>
              </a:tblPr>
              <a:tblGrid>
                <a:gridCol w="22860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tblGrid>
              <a:tr h="386847">
                <a:tc>
                  <a:txBody>
                    <a:bodyPr/>
                    <a:lstStyle/>
                    <a:p>
                      <a:r>
                        <a:rPr lang="en-US" dirty="0"/>
                        <a:t>Button</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dirty="0"/>
                        <a:t>Action</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86847">
                <a:tc>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r>
                        <a:rPr lang="en-US" sz="1200" b="0" i="0" u="none" strike="noStrike" kern="1200" baseline="0" dirty="0">
                          <a:solidFill>
                            <a:schemeClr val="dk1"/>
                          </a:solidFill>
                          <a:latin typeface="+mn-lt"/>
                          <a:ea typeface="+mn-ea"/>
                          <a:cs typeface="+mn-cs"/>
                        </a:rPr>
                        <a:t>Click on this link to add the list to the shopping cart.</a:t>
                      </a:r>
                      <a:endParaRPr lang="en-US" sz="12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1049258">
                <a:tc>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r>
                        <a:rPr lang="en-US" sz="1200" b="0" i="0" u="none" strike="noStrike" kern="1200" baseline="0" dirty="0">
                          <a:solidFill>
                            <a:schemeClr val="dk1"/>
                          </a:solidFill>
                          <a:latin typeface="+mn-lt"/>
                          <a:ea typeface="+mn-ea"/>
                          <a:cs typeface="+mn-cs"/>
                        </a:rPr>
                        <a:t>Select from the drop-down list to download the shopping list to an excel file or to a text file.</a:t>
                      </a:r>
                    </a:p>
                    <a:p>
                      <a:endParaRPr lang="en-US" sz="1200" b="0" i="0" u="none" strike="noStrike" kern="1200" baseline="0" dirty="0">
                        <a:solidFill>
                          <a:schemeClr val="dk1"/>
                        </a:solidFill>
                        <a:latin typeface="+mn-lt"/>
                        <a:ea typeface="+mn-ea"/>
                        <a:cs typeface="+mn-cs"/>
                      </a:endParaRPr>
                    </a:p>
                    <a:p>
                      <a:endParaRPr lang="en-US" sz="1200" b="0" i="0" u="none" strike="noStrike" kern="1200" baseline="0" dirty="0">
                        <a:solidFill>
                          <a:schemeClr val="dk1"/>
                        </a:solidFill>
                        <a:latin typeface="+mn-lt"/>
                        <a:ea typeface="+mn-ea"/>
                        <a:cs typeface="+mn-cs"/>
                      </a:endParaRPr>
                    </a:p>
                    <a:p>
                      <a:endParaRPr lang="en-US" sz="1200" b="0" i="0" u="none" strike="noStrike" kern="1200" baseline="0" dirty="0">
                        <a:solidFill>
                          <a:schemeClr val="dk1"/>
                        </a:solidFill>
                        <a:latin typeface="+mn-lt"/>
                        <a:ea typeface="+mn-ea"/>
                        <a:cs typeface="+mn-cs"/>
                      </a:endParaRP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386847">
                <a:tc>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r>
                        <a:rPr lang="en-US" sz="1200" b="0" i="0" u="none" strike="noStrike" kern="1200" baseline="0" dirty="0">
                          <a:solidFill>
                            <a:schemeClr val="dk1"/>
                          </a:solidFill>
                          <a:latin typeface="+mn-lt"/>
                          <a:ea typeface="+mn-ea"/>
                          <a:cs typeface="+mn-cs"/>
                        </a:rPr>
                        <a:t>Click on this link to remove the shopping list.</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386847">
                <a:tc>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r>
                        <a:rPr lang="en-US" sz="1200" b="0" i="0" u="none" strike="noStrike" kern="1200" baseline="0" dirty="0">
                          <a:solidFill>
                            <a:schemeClr val="dk1"/>
                          </a:solidFill>
                          <a:latin typeface="+mn-lt"/>
                          <a:ea typeface="+mn-ea"/>
                          <a:cs typeface="+mn-cs"/>
                        </a:rPr>
                        <a:t>Click on this link to create a new Private Shopping List.</a:t>
                      </a:r>
                    </a:p>
                    <a:p>
                      <a:r>
                        <a:rPr lang="en-US" sz="1200" b="0" i="0" u="none" strike="noStrike" kern="1200" baseline="0" dirty="0">
                          <a:solidFill>
                            <a:schemeClr val="dk1"/>
                          </a:solidFill>
                          <a:latin typeface="+mn-lt"/>
                          <a:ea typeface="+mn-ea"/>
                          <a:cs typeface="+mn-cs"/>
                        </a:rPr>
                        <a:t>This feature allows you to upload shopping lists using a template.</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386847">
                <a:tc>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b="0" i="0" u="none" strike="noStrike" kern="1200" baseline="0" dirty="0">
                          <a:solidFill>
                            <a:schemeClr val="dk1"/>
                          </a:solidFill>
                          <a:latin typeface="+mn-lt"/>
                          <a:ea typeface="+mn-ea"/>
                          <a:cs typeface="+mn-cs"/>
                        </a:rPr>
                        <a:t>Click to go back to the search results.</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2302566"/>
            <a:ext cx="150495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3103" y="3763546"/>
            <a:ext cx="1590675"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0132" y="3050396"/>
            <a:ext cx="971550"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9979" y="3053602"/>
            <a:ext cx="101917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6934" y="4248330"/>
            <a:ext cx="210502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01779" y="4751599"/>
            <a:ext cx="1171575"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4E48A91D-F790-4FCD-8543-7A3470DAD3FB}"/>
              </a:ext>
            </a:extLst>
          </p:cNvPr>
          <p:cNvSpPr>
            <a:spLocks noGrp="1"/>
          </p:cNvSpPr>
          <p:nvPr>
            <p:ph type="body" sz="quarter" idx="10"/>
          </p:nvPr>
        </p:nvSpPr>
        <p:spPr>
          <a:xfrm>
            <a:off x="624338" y="446089"/>
            <a:ext cx="10551663" cy="675141"/>
          </a:xfrm>
        </p:spPr>
        <p:txBody>
          <a:bodyPr>
            <a:noAutofit/>
          </a:bodyPr>
          <a:lstStyle/>
          <a:p>
            <a:r>
              <a:rPr lang="en-US" sz="3800" dirty="0"/>
              <a:t>Automatic Shopping List-Last Shopping Cart</a:t>
            </a:r>
          </a:p>
        </p:txBody>
      </p:sp>
    </p:spTree>
    <p:extLst>
      <p:ext uri="{BB962C8B-B14F-4D97-AF65-F5344CB8AC3E}">
        <p14:creationId xmlns:p14="http://schemas.microsoft.com/office/powerpoint/2010/main" val="437883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pPr marL="0" indent="0">
              <a:buNone/>
            </a:pPr>
            <a:r>
              <a:rPr lang="en-US" sz="4000" dirty="0"/>
              <a:t>Login and Overview</a:t>
            </a:r>
          </a:p>
        </p:txBody>
      </p:sp>
    </p:spTree>
    <p:extLst>
      <p:ext uri="{BB962C8B-B14F-4D97-AF65-F5344CB8AC3E}">
        <p14:creationId xmlns:p14="http://schemas.microsoft.com/office/powerpoint/2010/main" val="244730484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Automatic Updates of Shopping Lists</a:t>
            </a:r>
          </a:p>
        </p:txBody>
      </p:sp>
      <p:sp>
        <p:nvSpPr>
          <p:cNvPr id="5" name="Text Placeholder 4">
            <a:extLst>
              <a:ext uri="{FF2B5EF4-FFF2-40B4-BE49-F238E27FC236}">
                <a16:creationId xmlns:a16="http://schemas.microsoft.com/office/drawing/2014/main" id="{AD4D863C-0FD0-4862-9E28-C53DD662B44F}"/>
              </a:ext>
            </a:extLst>
          </p:cNvPr>
          <p:cNvSpPr>
            <a:spLocks noGrp="1"/>
          </p:cNvSpPr>
          <p:nvPr>
            <p:ph type="body" sz="quarter" idx="11"/>
          </p:nvPr>
        </p:nvSpPr>
        <p:spPr>
          <a:xfrm>
            <a:off x="624338" y="1447800"/>
            <a:ext cx="10551663" cy="4227052"/>
          </a:xfrm>
        </p:spPr>
        <p:txBody>
          <a:bodyPr/>
          <a:lstStyle/>
          <a:p>
            <a:r>
              <a:rPr lang="en-US" dirty="0"/>
              <a:t>The shopping lists are automatically updated after release of a new content catalog.</a:t>
            </a:r>
          </a:p>
          <a:p>
            <a:endParaRPr lang="en-PH"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7653" y="2062665"/>
            <a:ext cx="7556693" cy="434671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6058875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Automatic Updates of Shopping Lists</a:t>
            </a:r>
          </a:p>
        </p:txBody>
      </p:sp>
      <p:sp>
        <p:nvSpPr>
          <p:cNvPr id="5" name="Text Placeholder 4">
            <a:extLst>
              <a:ext uri="{FF2B5EF4-FFF2-40B4-BE49-F238E27FC236}">
                <a16:creationId xmlns:a16="http://schemas.microsoft.com/office/drawing/2014/main" id="{133E01B5-1032-4004-9378-A75245FC7C68}"/>
              </a:ext>
            </a:extLst>
          </p:cNvPr>
          <p:cNvSpPr>
            <a:spLocks noGrp="1"/>
          </p:cNvSpPr>
          <p:nvPr>
            <p:ph type="body" sz="quarter" idx="11"/>
          </p:nvPr>
        </p:nvSpPr>
        <p:spPr>
          <a:xfrm>
            <a:off x="624338" y="1447800"/>
            <a:ext cx="10551663" cy="4227052"/>
          </a:xfrm>
        </p:spPr>
        <p:txBody>
          <a:bodyPr/>
          <a:lstStyle/>
          <a:p>
            <a:r>
              <a:rPr lang="en-US" dirty="0"/>
              <a:t>Once the new catalog is released, the information on the shopping lists is automatically updated.</a:t>
            </a:r>
          </a:p>
          <a:p>
            <a:endParaRPr lang="en-PH"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5869" y="2133600"/>
            <a:ext cx="7848600" cy="374350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4204768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Automatic Updates of Shopping Lists</a:t>
            </a:r>
          </a:p>
          <a:p>
            <a:endParaRPr lang="en-US" sz="4000" dirty="0"/>
          </a:p>
        </p:txBody>
      </p:sp>
      <p:sp>
        <p:nvSpPr>
          <p:cNvPr id="5" name="Text Placeholder 4">
            <a:extLst>
              <a:ext uri="{FF2B5EF4-FFF2-40B4-BE49-F238E27FC236}">
                <a16:creationId xmlns:a16="http://schemas.microsoft.com/office/drawing/2014/main" id="{AB382AFE-9A9F-453E-875C-D6048F367E09}"/>
              </a:ext>
            </a:extLst>
          </p:cNvPr>
          <p:cNvSpPr>
            <a:spLocks noGrp="1"/>
          </p:cNvSpPr>
          <p:nvPr>
            <p:ph type="body" sz="quarter" idx="11"/>
          </p:nvPr>
        </p:nvSpPr>
        <p:spPr>
          <a:xfrm>
            <a:off x="624338" y="1556892"/>
            <a:ext cx="11186662" cy="4227052"/>
          </a:xfrm>
        </p:spPr>
        <p:txBody>
          <a:bodyPr/>
          <a:lstStyle/>
          <a:p>
            <a:r>
              <a:rPr lang="en-US" dirty="0"/>
              <a:t>A warning message is also displayed for those items that are no longer available in the catalog.</a:t>
            </a:r>
          </a:p>
          <a:p>
            <a:endParaRPr lang="en-US" dirty="0"/>
          </a:p>
          <a:p>
            <a:endParaRPr lang="en-US" dirty="0"/>
          </a:p>
          <a:p>
            <a:endParaRPr lang="en-US" dirty="0"/>
          </a:p>
          <a:p>
            <a:endParaRPr lang="en-US" dirty="0"/>
          </a:p>
          <a:p>
            <a:endParaRPr lang="en-US" dirty="0"/>
          </a:p>
          <a:p>
            <a:endParaRPr lang="en-US" dirty="0"/>
          </a:p>
          <a:p>
            <a:endParaRPr lang="en-US" dirty="0"/>
          </a:p>
          <a:p>
            <a:r>
              <a:rPr lang="en-US" dirty="0"/>
              <a:t>Click on                                       to remove from the shopping list the item that is no longer available.</a:t>
            </a:r>
          </a:p>
          <a:p>
            <a:endParaRPr lang="en-PH"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4469" y="2154126"/>
            <a:ext cx="7391400" cy="194646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4469" y="4793985"/>
            <a:ext cx="7538468" cy="161792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6425" y="4363953"/>
            <a:ext cx="2286000" cy="306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904278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411BA2-ADC7-4292-A251-FC86F6D71ADF}"/>
              </a:ext>
            </a:extLst>
          </p:cNvPr>
          <p:cNvSpPr>
            <a:spLocks noGrp="1"/>
          </p:cNvSpPr>
          <p:nvPr>
            <p:ph type="body" sz="quarter" idx="11"/>
          </p:nvPr>
        </p:nvSpPr>
        <p:spPr>
          <a:xfrm>
            <a:off x="624337" y="1447800"/>
            <a:ext cx="10551663" cy="4227052"/>
          </a:xfrm>
        </p:spPr>
        <p:txBody>
          <a:bodyPr/>
          <a:lstStyle/>
          <a:p>
            <a:r>
              <a:rPr lang="en-US" dirty="0"/>
              <a:t>The “no longer available” items must be removed from the shopping list in order to add it to the shopping cart; otherwise a warning message will be displayed when attempting to do so.</a:t>
            </a:r>
          </a:p>
          <a:p>
            <a:endParaRPr lang="en-PH"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700" y="2374378"/>
            <a:ext cx="7848600" cy="303913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Content Placeholder 2">
            <a:extLst>
              <a:ext uri="{FF2B5EF4-FFF2-40B4-BE49-F238E27FC236}">
                <a16:creationId xmlns:a16="http://schemas.microsoft.com/office/drawing/2014/main" id="{04CE8493-0D85-416E-9D44-96E6EB5D0E6C}"/>
              </a:ext>
            </a:extLst>
          </p:cNvPr>
          <p:cNvSpPr>
            <a:spLocks noGrp="1"/>
          </p:cNvSpPr>
          <p:nvPr>
            <p:ph type="body" sz="quarter" idx="10"/>
          </p:nvPr>
        </p:nvSpPr>
        <p:spPr>
          <a:xfrm>
            <a:off x="624338" y="446089"/>
            <a:ext cx="10551663" cy="675141"/>
          </a:xfrm>
        </p:spPr>
        <p:txBody>
          <a:bodyPr>
            <a:normAutofit/>
          </a:bodyPr>
          <a:lstStyle/>
          <a:p>
            <a:r>
              <a:rPr lang="en-US" sz="4000" dirty="0"/>
              <a:t>Automatic Updates of Shopping Lists</a:t>
            </a:r>
          </a:p>
          <a:p>
            <a:endParaRPr lang="en-US" sz="4000" dirty="0"/>
          </a:p>
        </p:txBody>
      </p:sp>
    </p:spTree>
    <p:extLst>
      <p:ext uri="{BB962C8B-B14F-4D97-AF65-F5344CB8AC3E}">
        <p14:creationId xmlns:p14="http://schemas.microsoft.com/office/powerpoint/2010/main" val="267444468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Maintaining Shopping Lists</a:t>
            </a:r>
          </a:p>
        </p:txBody>
      </p:sp>
      <p:sp>
        <p:nvSpPr>
          <p:cNvPr id="5" name="Text Placeholder 4">
            <a:extLst>
              <a:ext uri="{FF2B5EF4-FFF2-40B4-BE49-F238E27FC236}">
                <a16:creationId xmlns:a16="http://schemas.microsoft.com/office/drawing/2014/main" id="{8E701B93-7E80-404A-A698-CAE89875736A}"/>
              </a:ext>
            </a:extLst>
          </p:cNvPr>
          <p:cNvSpPr>
            <a:spLocks noGrp="1"/>
          </p:cNvSpPr>
          <p:nvPr>
            <p:ph type="body" sz="quarter" idx="11"/>
          </p:nvPr>
        </p:nvSpPr>
        <p:spPr>
          <a:xfrm>
            <a:off x="597834" y="1417175"/>
            <a:ext cx="10551663" cy="4227052"/>
          </a:xfrm>
        </p:spPr>
        <p:txBody>
          <a:bodyPr/>
          <a:lstStyle/>
          <a:p>
            <a:r>
              <a:rPr lang="en-US" sz="1400" dirty="0"/>
              <a:t>To manage your shopping lists, click on </a:t>
            </a:r>
            <a:r>
              <a:rPr lang="en-US" sz="1400" b="1" dirty="0"/>
              <a:t>Shopping Lists </a:t>
            </a:r>
            <a:r>
              <a:rPr lang="en-US" sz="1400" dirty="0"/>
              <a:t>from the main menu.</a:t>
            </a:r>
          </a:p>
          <a:p>
            <a:endParaRPr lang="en-US" sz="1400" dirty="0"/>
          </a:p>
          <a:p>
            <a:endParaRPr lang="en-US" sz="1400" dirty="0"/>
          </a:p>
          <a:p>
            <a:r>
              <a:rPr lang="en-US" sz="1400" dirty="0"/>
              <a:t>By clicking the name of the shopping list its contents is displayed.</a:t>
            </a:r>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pPr marL="0" indent="0">
              <a:buNone/>
            </a:pPr>
            <a:endParaRPr lang="en-US" sz="1400" dirty="0"/>
          </a:p>
          <a:p>
            <a:pPr marL="857250" lvl="1" indent="-457200">
              <a:buFont typeface="+mj-lt"/>
              <a:buAutoNum type="arabicPeriod"/>
            </a:pPr>
            <a:r>
              <a:rPr lang="en-US" sz="1400" dirty="0"/>
              <a:t>To change the quantity of the items, type the number in the Cart Quantity field and click on         .</a:t>
            </a:r>
          </a:p>
          <a:p>
            <a:pPr marL="857250" lvl="1" indent="-457200">
              <a:buFont typeface="+mj-lt"/>
              <a:buAutoNum type="arabicPeriod"/>
            </a:pPr>
            <a:r>
              <a:rPr lang="en-US" sz="1400" dirty="0"/>
              <a:t>To remove items from the shopping list, click on                                          at the line item.</a:t>
            </a:r>
          </a:p>
          <a:p>
            <a:pPr marL="857250" lvl="1" indent="-457200">
              <a:buFont typeface="+mj-lt"/>
              <a:buAutoNum type="arabicPeriod"/>
            </a:pPr>
            <a:r>
              <a:rPr lang="en-US" sz="1400" dirty="0"/>
              <a:t>Click                          to close the shopping list screen and go to the landing page.</a:t>
            </a:r>
          </a:p>
          <a:p>
            <a:endParaRPr lang="en-PH" sz="1400" dirty="0"/>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87608" y="1750291"/>
            <a:ext cx="5543548"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8918" y="5492234"/>
            <a:ext cx="269363" cy="2095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229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5730668"/>
            <a:ext cx="1915485" cy="2095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229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4452" y="5993908"/>
            <a:ext cx="1171575" cy="2762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8"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2686" y="2654830"/>
            <a:ext cx="6930174" cy="268053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7613144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3"/>
          </p:nvPr>
        </p:nvSpPr>
        <p:spPr>
          <a:xfrm>
            <a:off x="6781800" y="4370276"/>
            <a:ext cx="3657600" cy="476250"/>
          </a:xfrm>
        </p:spPr>
        <p:txBody>
          <a:bodyPr/>
          <a:lstStyle/>
          <a:p>
            <a:pPr marL="342900" lvl="1" indent="0">
              <a:lnSpc>
                <a:spcPct val="200000"/>
              </a:lnSpc>
              <a:buNone/>
            </a:pPr>
            <a:r>
              <a:rPr lang="en-US" sz="1400" dirty="0" err="1"/>
              <a:t>Hubwoo</a:t>
            </a:r>
            <a:r>
              <a:rPr lang="en-US" sz="1400" dirty="0"/>
              <a:t> Global Customer Services</a:t>
            </a:r>
          </a:p>
          <a:p>
            <a:pPr marL="685800" lvl="2" indent="0">
              <a:lnSpc>
                <a:spcPct val="200000"/>
              </a:lnSpc>
              <a:buNone/>
            </a:pPr>
            <a:endParaRPr lang="en-US" sz="1400" dirty="0"/>
          </a:p>
        </p:txBody>
      </p:sp>
      <p:sp>
        <p:nvSpPr>
          <p:cNvPr id="6" name="Text Placeholder 5">
            <a:extLst>
              <a:ext uri="{FF2B5EF4-FFF2-40B4-BE49-F238E27FC236}">
                <a16:creationId xmlns:a16="http://schemas.microsoft.com/office/drawing/2014/main" id="{A787002F-D435-4A00-B0D2-90CF7F199F3C}"/>
              </a:ext>
            </a:extLst>
          </p:cNvPr>
          <p:cNvSpPr>
            <a:spLocks noGrp="1"/>
          </p:cNvSpPr>
          <p:nvPr>
            <p:ph type="body" sz="quarter" idx="14"/>
          </p:nvPr>
        </p:nvSpPr>
        <p:spPr/>
        <p:txBody>
          <a:bodyPr/>
          <a:lstStyle/>
          <a:p>
            <a:r>
              <a:rPr lang="en-US" sz="1400" dirty="0"/>
              <a:t>+1 866 446 8203 (US Toll Free)</a:t>
            </a:r>
          </a:p>
          <a:p>
            <a:endParaRPr lang="en-PH" dirty="0"/>
          </a:p>
        </p:txBody>
      </p:sp>
      <p:sp>
        <p:nvSpPr>
          <p:cNvPr id="7" name="Text Placeholder 6">
            <a:extLst>
              <a:ext uri="{FF2B5EF4-FFF2-40B4-BE49-F238E27FC236}">
                <a16:creationId xmlns:a16="http://schemas.microsoft.com/office/drawing/2014/main" id="{D95A59CE-FF93-4038-8685-5C26070B8CE2}"/>
              </a:ext>
            </a:extLst>
          </p:cNvPr>
          <p:cNvSpPr>
            <a:spLocks noGrp="1"/>
          </p:cNvSpPr>
          <p:nvPr>
            <p:ph type="body" sz="quarter" idx="15"/>
          </p:nvPr>
        </p:nvSpPr>
        <p:spPr>
          <a:xfrm>
            <a:off x="7111193" y="5221739"/>
            <a:ext cx="4014009" cy="326795"/>
          </a:xfrm>
        </p:spPr>
        <p:txBody>
          <a:bodyPr/>
          <a:lstStyle/>
          <a:p>
            <a:r>
              <a:rPr lang="en-US" sz="1400" dirty="0">
                <a:hlinkClick r:id="rId2"/>
              </a:rPr>
              <a:t>customercare@proactis.com</a:t>
            </a:r>
            <a:r>
              <a:rPr lang="en-US" sz="1400" dirty="0"/>
              <a:t> </a:t>
            </a:r>
          </a:p>
          <a:p>
            <a:endParaRPr lang="en-PH" dirty="0"/>
          </a:p>
        </p:txBody>
      </p:sp>
      <p:sp>
        <p:nvSpPr>
          <p:cNvPr id="4" name="Slide Number Placeholder 3"/>
          <p:cNvSpPr>
            <a:spLocks noGrp="1"/>
          </p:cNvSpPr>
          <p:nvPr>
            <p:ph type="sldNum" sz="quarter" idx="4294967295"/>
          </p:nvPr>
        </p:nvSpPr>
        <p:spPr>
          <a:xfrm>
            <a:off x="10634663" y="6381750"/>
            <a:ext cx="1557337" cy="476250"/>
          </a:xfrm>
          <a:prstGeom prst="rect">
            <a:avLst/>
          </a:prstGeom>
        </p:spPr>
        <p:txBody>
          <a:bodyPr/>
          <a:lstStyle/>
          <a:p>
            <a:pPr>
              <a:defRPr/>
            </a:pPr>
            <a:fld id="{6C1595A1-2D4A-4306-B00D-EC6A5867BD38}" type="slidenum">
              <a:rPr lang="it-IT" smtClean="0"/>
              <a:pPr>
                <a:defRPr/>
              </a:pPr>
              <a:t>75</a:t>
            </a:fld>
            <a:endParaRPr lang="it-IT"/>
          </a:p>
        </p:txBody>
      </p:sp>
    </p:spTree>
    <p:extLst>
      <p:ext uri="{BB962C8B-B14F-4D97-AF65-F5344CB8AC3E}">
        <p14:creationId xmlns:p14="http://schemas.microsoft.com/office/powerpoint/2010/main" val="2170507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rmAutofit/>
          </a:bodyPr>
          <a:lstStyle/>
          <a:p>
            <a:r>
              <a:rPr lang="en-US" sz="4000" dirty="0"/>
              <a:t>Login Page</a:t>
            </a:r>
            <a:endParaRPr lang="en-US" sz="4000" dirty="0">
              <a:latin typeface="+mn-lt"/>
            </a:endParaRPr>
          </a:p>
        </p:txBody>
      </p:sp>
      <p:sp>
        <p:nvSpPr>
          <p:cNvPr id="6" name="Text Placeholder 5">
            <a:extLst>
              <a:ext uri="{FF2B5EF4-FFF2-40B4-BE49-F238E27FC236}">
                <a16:creationId xmlns:a16="http://schemas.microsoft.com/office/drawing/2014/main" id="{72174AFB-0F8D-41A4-91EA-C0322B468869}"/>
              </a:ext>
            </a:extLst>
          </p:cNvPr>
          <p:cNvSpPr>
            <a:spLocks noGrp="1"/>
          </p:cNvSpPr>
          <p:nvPr>
            <p:ph type="body" sz="quarter" idx="11"/>
          </p:nvPr>
        </p:nvSpPr>
        <p:spPr/>
        <p:txBody>
          <a:bodyPr/>
          <a:lstStyle/>
          <a:p>
            <a:r>
              <a:rPr lang="en-US" dirty="0"/>
              <a:t>You will receive an e-mail from </a:t>
            </a:r>
            <a:r>
              <a:rPr lang="en-US" dirty="0">
                <a:hlinkClick r:id="rId3"/>
              </a:rPr>
              <a:t>customercare@proactis.com</a:t>
            </a:r>
            <a:r>
              <a:rPr lang="en-US" dirty="0"/>
              <a:t> with your Login credentials.  </a:t>
            </a:r>
            <a:br>
              <a:rPr lang="en-US" dirty="0"/>
            </a:br>
            <a:r>
              <a:rPr lang="en-US" dirty="0"/>
              <a:t>Make sure you are connected to the internet, and click on the link provided in the email, or go to </a:t>
            </a:r>
            <a:r>
              <a:rPr lang="en-US" dirty="0">
                <a:hlinkClick r:id="rId4"/>
              </a:rPr>
              <a:t>https://portal.hubwoo.com</a:t>
            </a:r>
            <a:r>
              <a:rPr lang="en-US" dirty="0"/>
              <a:t> </a:t>
            </a:r>
          </a:p>
          <a:p>
            <a:r>
              <a:rPr lang="en-US" dirty="0"/>
              <a:t>Then enter your User Name and Password, and click on Login. </a:t>
            </a:r>
          </a:p>
          <a:p>
            <a:endParaRPr lang="en-PH" dirty="0"/>
          </a:p>
        </p:txBody>
      </p:sp>
      <p:pic>
        <p:nvPicPr>
          <p:cNvPr id="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5032" y="3226708"/>
            <a:ext cx="4170274" cy="320176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765203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0"/>
          </p:nvPr>
        </p:nvSpPr>
        <p:spPr/>
        <p:txBody>
          <a:bodyPr>
            <a:normAutofit/>
          </a:bodyPr>
          <a:lstStyle/>
          <a:p>
            <a:r>
              <a:rPr lang="en-US" sz="4000" dirty="0"/>
              <a:t>Landing Page</a:t>
            </a:r>
            <a:endParaRPr lang="en-US" sz="4000" dirty="0">
              <a:latin typeface="+mn-lt"/>
            </a:endParaRPr>
          </a:p>
        </p:txBody>
      </p:sp>
      <p:sp>
        <p:nvSpPr>
          <p:cNvPr id="5" name="Text Placeholder 4">
            <a:extLst>
              <a:ext uri="{FF2B5EF4-FFF2-40B4-BE49-F238E27FC236}">
                <a16:creationId xmlns:a16="http://schemas.microsoft.com/office/drawing/2014/main" id="{29DB03E4-3E54-424E-87A2-ABDFCE37B65B}"/>
              </a:ext>
            </a:extLst>
          </p:cNvPr>
          <p:cNvSpPr>
            <a:spLocks noGrp="1"/>
          </p:cNvSpPr>
          <p:nvPr>
            <p:ph type="body" sz="quarter" idx="11"/>
          </p:nvPr>
        </p:nvSpPr>
        <p:spPr>
          <a:xfrm>
            <a:off x="624339" y="1556892"/>
            <a:ext cx="8976862" cy="675141"/>
          </a:xfrm>
        </p:spPr>
        <p:txBody>
          <a:bodyPr/>
          <a:lstStyle/>
          <a:p>
            <a:r>
              <a:rPr lang="en-US" dirty="0"/>
              <a:t>To use the Order Management tool you can click on Orders Tab from the Menu Bar.</a:t>
            </a:r>
          </a:p>
          <a:p>
            <a:endParaRPr lang="en-US" dirty="0"/>
          </a:p>
          <a:p>
            <a:endParaRPr lang="en-PH"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97770" y="2667695"/>
            <a:ext cx="10396460" cy="91733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Rectangle 7"/>
          <p:cNvSpPr/>
          <p:nvPr/>
        </p:nvSpPr>
        <p:spPr>
          <a:xfrm>
            <a:off x="2865208" y="3223578"/>
            <a:ext cx="914400" cy="434022"/>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1284256"/>
      </p:ext>
    </p:extLst>
  </p:cSld>
  <p:clrMapOvr>
    <a:masterClrMapping/>
  </p:clrMapOvr>
</p:sld>
</file>

<file path=ppt/theme/theme1.xml><?xml version="1.0" encoding="utf-8"?>
<a:theme xmlns:a="http://schemas.openxmlformats.org/drawingml/2006/main" name="ProactisPPTtheme">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7942A"/>
      </a:hlink>
      <a:folHlink>
        <a:srgbClr val="0E2646"/>
      </a:folHlink>
    </a:clrScheme>
    <a:fontScheme name="PROACTIS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actisPPTtheme" id="{8DC37FC7-DC79-4C1A-A106-481786C6E8AD}" vid="{E15C35E4-AE01-40C6-9FA4-4A6CD39DFD8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9112</TotalTime>
  <Words>3665</Words>
  <Application>Microsoft Office PowerPoint</Application>
  <PresentationFormat>Widescreen</PresentationFormat>
  <Paragraphs>596</Paragraphs>
  <Slides>75</Slides>
  <Notes>41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75</vt:i4>
      </vt:variant>
    </vt:vector>
  </HeadingPairs>
  <TitlesOfParts>
    <vt:vector size="82" baseType="lpstr">
      <vt:lpstr>SimSun</vt:lpstr>
      <vt:lpstr>Arial</vt:lpstr>
      <vt:lpstr>Arial Black</vt:lpstr>
      <vt:lpstr>GillSans</vt:lpstr>
      <vt:lpstr>Tahoma</vt:lpstr>
      <vt:lpstr>Wingdings</vt:lpstr>
      <vt:lpstr>ProactisPPTtheme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Hubwoo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Staff Training</dc:title>
  <dc:creator>Jessica Warren</dc:creator>
  <cp:lastModifiedBy>Luis Banez</cp:lastModifiedBy>
  <cp:revision>311</cp:revision>
  <dcterms:created xsi:type="dcterms:W3CDTF">2014-05-29T10:17:21Z</dcterms:created>
  <dcterms:modified xsi:type="dcterms:W3CDTF">2018-08-23T08:25:11Z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TC010130221033</vt:lpwstr>
  </property>
</Properties>
</file>