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8.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9.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0.xml" ContentType="application/vnd.openxmlformats-officedocument.theme+xml"/>
  <Override PartName="/ppt/slideLayouts/slideLayout117.xml" ContentType="application/vnd.openxmlformats-officedocument.presentationml.slideLayout+xml"/>
  <Override PartName="/ppt/theme/theme11.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12.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13.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3650" r:id="rId5"/>
    <p:sldMasterId id="2147483651" r:id="rId6"/>
    <p:sldMasterId id="2147483652" r:id="rId7"/>
    <p:sldMasterId id="2147483697" r:id="rId8"/>
    <p:sldMasterId id="2147483711" r:id="rId9"/>
    <p:sldMasterId id="2147485219" r:id="rId10"/>
    <p:sldMasterId id="2147485231" r:id="rId11"/>
    <p:sldMasterId id="2147485243" r:id="rId12"/>
    <p:sldMasterId id="2147485835" r:id="rId13"/>
    <p:sldMasterId id="2147486701" r:id="rId14"/>
    <p:sldMasterId id="2147487159" r:id="rId15"/>
    <p:sldMasterId id="2147487172" r:id="rId16"/>
    <p:sldMasterId id="2147487179" r:id="rId17"/>
  </p:sldMasterIdLst>
  <p:notesMasterIdLst>
    <p:notesMasterId r:id="rId39"/>
  </p:notesMasterIdLst>
  <p:handoutMasterIdLst>
    <p:handoutMasterId r:id="rId40"/>
  </p:handoutMasterIdLst>
  <p:sldIdLst>
    <p:sldId id="338" r:id="rId18"/>
    <p:sldId id="345" r:id="rId19"/>
    <p:sldId id="349" r:id="rId20"/>
    <p:sldId id="347" r:id="rId21"/>
    <p:sldId id="343" r:id="rId22"/>
    <p:sldId id="318" r:id="rId23"/>
    <p:sldId id="319" r:id="rId24"/>
    <p:sldId id="320" r:id="rId25"/>
    <p:sldId id="322" r:id="rId26"/>
    <p:sldId id="323" r:id="rId27"/>
    <p:sldId id="324" r:id="rId28"/>
    <p:sldId id="325" r:id="rId29"/>
    <p:sldId id="326" r:id="rId30"/>
    <p:sldId id="327" r:id="rId31"/>
    <p:sldId id="328" r:id="rId32"/>
    <p:sldId id="329" r:id="rId33"/>
    <p:sldId id="330" r:id="rId34"/>
    <p:sldId id="332" r:id="rId35"/>
    <p:sldId id="333" r:id="rId36"/>
    <p:sldId id="334" r:id="rId37"/>
    <p:sldId id="348" r:id="rId38"/>
  </p:sldIdLst>
  <p:sldSz cx="12192000" cy="6858000"/>
  <p:notesSz cx="7053263" cy="9309100"/>
  <p:defaultTextStyle>
    <a:defPPr>
      <a:defRPr lang="en-US"/>
    </a:defPPr>
    <a:lvl1pPr algn="l" rtl="0" fontAlgn="base">
      <a:spcBef>
        <a:spcPct val="0"/>
      </a:spcBef>
      <a:spcAft>
        <a:spcPct val="0"/>
      </a:spcAft>
      <a:buClr>
        <a:schemeClr val="bg1"/>
      </a:buClr>
      <a:buChar char="•"/>
      <a:defRPr sz="1700" kern="1200">
        <a:solidFill>
          <a:schemeClr val="tx1"/>
        </a:solidFill>
        <a:latin typeface="GillSans" pitchFamily="34" charset="0"/>
        <a:ea typeface="+mn-ea"/>
        <a:cs typeface="Arial" pitchFamily="34" charset="0"/>
      </a:defRPr>
    </a:lvl1pPr>
    <a:lvl2pPr marL="457200" algn="l" rtl="0" fontAlgn="base">
      <a:spcBef>
        <a:spcPct val="0"/>
      </a:spcBef>
      <a:spcAft>
        <a:spcPct val="0"/>
      </a:spcAft>
      <a:buClr>
        <a:schemeClr val="bg1"/>
      </a:buClr>
      <a:buChar char="•"/>
      <a:defRPr sz="1700" kern="1200">
        <a:solidFill>
          <a:schemeClr val="tx1"/>
        </a:solidFill>
        <a:latin typeface="GillSans" pitchFamily="34" charset="0"/>
        <a:ea typeface="+mn-ea"/>
        <a:cs typeface="Arial" pitchFamily="34" charset="0"/>
      </a:defRPr>
    </a:lvl2pPr>
    <a:lvl3pPr marL="914400" algn="l" rtl="0" fontAlgn="base">
      <a:spcBef>
        <a:spcPct val="0"/>
      </a:spcBef>
      <a:spcAft>
        <a:spcPct val="0"/>
      </a:spcAft>
      <a:buClr>
        <a:schemeClr val="bg1"/>
      </a:buClr>
      <a:buChar char="•"/>
      <a:defRPr sz="1700" kern="1200">
        <a:solidFill>
          <a:schemeClr val="tx1"/>
        </a:solidFill>
        <a:latin typeface="GillSans" pitchFamily="34" charset="0"/>
        <a:ea typeface="+mn-ea"/>
        <a:cs typeface="Arial" pitchFamily="34" charset="0"/>
      </a:defRPr>
    </a:lvl3pPr>
    <a:lvl4pPr marL="1371600" algn="l" rtl="0" fontAlgn="base">
      <a:spcBef>
        <a:spcPct val="0"/>
      </a:spcBef>
      <a:spcAft>
        <a:spcPct val="0"/>
      </a:spcAft>
      <a:buClr>
        <a:schemeClr val="bg1"/>
      </a:buClr>
      <a:buChar char="•"/>
      <a:defRPr sz="1700" kern="1200">
        <a:solidFill>
          <a:schemeClr val="tx1"/>
        </a:solidFill>
        <a:latin typeface="GillSans" pitchFamily="34" charset="0"/>
        <a:ea typeface="+mn-ea"/>
        <a:cs typeface="Arial" pitchFamily="34" charset="0"/>
      </a:defRPr>
    </a:lvl4pPr>
    <a:lvl5pPr marL="1828800" algn="l" rtl="0" fontAlgn="base">
      <a:spcBef>
        <a:spcPct val="0"/>
      </a:spcBef>
      <a:spcAft>
        <a:spcPct val="0"/>
      </a:spcAft>
      <a:buClr>
        <a:schemeClr val="bg1"/>
      </a:buClr>
      <a:buChar char="•"/>
      <a:defRPr sz="1700" kern="1200">
        <a:solidFill>
          <a:schemeClr val="tx1"/>
        </a:solidFill>
        <a:latin typeface="GillSans" pitchFamily="34" charset="0"/>
        <a:ea typeface="+mn-ea"/>
        <a:cs typeface="Arial" pitchFamily="34" charset="0"/>
      </a:defRPr>
    </a:lvl5pPr>
    <a:lvl6pPr marL="2286000" algn="l" defTabSz="914400" rtl="0" eaLnBrk="1" latinLnBrk="0" hangingPunct="1">
      <a:defRPr sz="1700" kern="1200">
        <a:solidFill>
          <a:schemeClr val="tx1"/>
        </a:solidFill>
        <a:latin typeface="GillSans" pitchFamily="34" charset="0"/>
        <a:ea typeface="+mn-ea"/>
        <a:cs typeface="Arial" pitchFamily="34" charset="0"/>
      </a:defRPr>
    </a:lvl6pPr>
    <a:lvl7pPr marL="2743200" algn="l" defTabSz="914400" rtl="0" eaLnBrk="1" latinLnBrk="0" hangingPunct="1">
      <a:defRPr sz="1700" kern="1200">
        <a:solidFill>
          <a:schemeClr val="tx1"/>
        </a:solidFill>
        <a:latin typeface="GillSans" pitchFamily="34" charset="0"/>
        <a:ea typeface="+mn-ea"/>
        <a:cs typeface="Arial" pitchFamily="34" charset="0"/>
      </a:defRPr>
    </a:lvl7pPr>
    <a:lvl8pPr marL="3200400" algn="l" defTabSz="914400" rtl="0" eaLnBrk="1" latinLnBrk="0" hangingPunct="1">
      <a:defRPr sz="1700" kern="1200">
        <a:solidFill>
          <a:schemeClr val="tx1"/>
        </a:solidFill>
        <a:latin typeface="GillSans" pitchFamily="34" charset="0"/>
        <a:ea typeface="+mn-ea"/>
        <a:cs typeface="Arial" pitchFamily="34" charset="0"/>
      </a:defRPr>
    </a:lvl8pPr>
    <a:lvl9pPr marL="3657600" algn="l" defTabSz="914400" rtl="0" eaLnBrk="1" latinLnBrk="0" hangingPunct="1">
      <a:defRPr sz="1700" kern="1200">
        <a:solidFill>
          <a:schemeClr val="tx1"/>
        </a:solidFill>
        <a:latin typeface="GillSans" pitchFamily="34" charset="0"/>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3556"/>
    <a:srgbClr val="006699"/>
    <a:srgbClr val="FF0000"/>
    <a:srgbClr val="CC3300"/>
    <a:srgbClr val="009900"/>
    <a:srgbClr val="7D7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44" autoAdjust="0"/>
    <p:restoredTop sz="94291" autoAdjust="0"/>
  </p:normalViewPr>
  <p:slideViewPr>
    <p:cSldViewPr>
      <p:cViewPr varScale="1">
        <p:scale>
          <a:sx n="72" d="100"/>
          <a:sy n="72" d="100"/>
        </p:scale>
        <p:origin x="708" y="78"/>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 Target="slides/slide3.xml"/><Relationship Id="rId29" Type="http://schemas.openxmlformats.org/officeDocument/2006/relationships/slide" Target="slides/slide12.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10" Type="http://schemas.openxmlformats.org/officeDocument/2006/relationships/slideMaster" Target="slideMasters/slideMaster7.xml"/><Relationship Id="rId19" Type="http://schemas.openxmlformats.org/officeDocument/2006/relationships/slide" Target="slides/slide2.xml"/><Relationship Id="rId31" Type="http://schemas.openxmlformats.org/officeDocument/2006/relationships/slide" Target="slides/slide14.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5138"/>
          </a:xfrm>
          <a:prstGeom prst="rect">
            <a:avLst/>
          </a:prstGeom>
        </p:spPr>
        <p:txBody>
          <a:bodyPr vert="horz" lIns="93497" tIns="46749" rIns="93497" bIns="46749" rtlCol="0"/>
          <a:lstStyle>
            <a:lvl1pPr algn="l">
              <a:defRPr sz="1200">
                <a:latin typeface="GillSans" charset="0"/>
              </a:defRPr>
            </a:lvl1pPr>
          </a:lstStyle>
          <a:p>
            <a:pPr>
              <a:defRPr/>
            </a:pPr>
            <a:endParaRPr lang="fil-PH"/>
          </a:p>
        </p:txBody>
      </p:sp>
      <p:sp>
        <p:nvSpPr>
          <p:cNvPr id="3" name="Date Placeholder 2"/>
          <p:cNvSpPr>
            <a:spLocks noGrp="1"/>
          </p:cNvSpPr>
          <p:nvPr>
            <p:ph type="dt" sz="quarter" idx="1"/>
          </p:nvPr>
        </p:nvSpPr>
        <p:spPr>
          <a:xfrm>
            <a:off x="3995738" y="0"/>
            <a:ext cx="3055937" cy="465138"/>
          </a:xfrm>
          <a:prstGeom prst="rect">
            <a:avLst/>
          </a:prstGeom>
        </p:spPr>
        <p:txBody>
          <a:bodyPr vert="horz" lIns="93497" tIns="46749" rIns="93497" bIns="46749" rtlCol="0"/>
          <a:lstStyle>
            <a:lvl1pPr algn="r">
              <a:defRPr sz="1200">
                <a:latin typeface="GillSans" charset="0"/>
              </a:defRPr>
            </a:lvl1pPr>
          </a:lstStyle>
          <a:p>
            <a:pPr>
              <a:defRPr/>
            </a:pPr>
            <a:fld id="{D9F67101-212F-4AEB-BF30-4F2761ADD997}" type="datetimeFigureOut">
              <a:rPr lang="fil-PH"/>
              <a:pPr>
                <a:defRPr/>
              </a:pPr>
              <a:t>7/13/2018</a:t>
            </a:fld>
            <a:endParaRPr lang="fil-PH"/>
          </a:p>
        </p:txBody>
      </p:sp>
      <p:sp>
        <p:nvSpPr>
          <p:cNvPr id="4" name="Footer Placeholder 3"/>
          <p:cNvSpPr>
            <a:spLocks noGrp="1"/>
          </p:cNvSpPr>
          <p:nvPr>
            <p:ph type="ftr" sz="quarter" idx="2"/>
          </p:nvPr>
        </p:nvSpPr>
        <p:spPr>
          <a:xfrm>
            <a:off x="0" y="8842375"/>
            <a:ext cx="3055938" cy="465138"/>
          </a:xfrm>
          <a:prstGeom prst="rect">
            <a:avLst/>
          </a:prstGeom>
        </p:spPr>
        <p:txBody>
          <a:bodyPr vert="horz" lIns="93497" tIns="46749" rIns="93497" bIns="46749" rtlCol="0" anchor="b"/>
          <a:lstStyle>
            <a:lvl1pPr algn="l">
              <a:defRPr sz="1200">
                <a:latin typeface="GillSans" charset="0"/>
              </a:defRPr>
            </a:lvl1pPr>
          </a:lstStyle>
          <a:p>
            <a:pPr>
              <a:defRPr/>
            </a:pPr>
            <a:endParaRPr lang="fil-PH"/>
          </a:p>
        </p:txBody>
      </p:sp>
      <p:sp>
        <p:nvSpPr>
          <p:cNvPr id="5" name="Slide Number Placeholder 4"/>
          <p:cNvSpPr>
            <a:spLocks noGrp="1"/>
          </p:cNvSpPr>
          <p:nvPr>
            <p:ph type="sldNum" sz="quarter" idx="3"/>
          </p:nvPr>
        </p:nvSpPr>
        <p:spPr>
          <a:xfrm>
            <a:off x="3995738" y="8842375"/>
            <a:ext cx="3055937" cy="465138"/>
          </a:xfrm>
          <a:prstGeom prst="rect">
            <a:avLst/>
          </a:prstGeom>
        </p:spPr>
        <p:txBody>
          <a:bodyPr vert="horz" lIns="93497" tIns="46749" rIns="93497" bIns="46749" rtlCol="0" anchor="b"/>
          <a:lstStyle>
            <a:lvl1pPr algn="r">
              <a:defRPr sz="1200">
                <a:latin typeface="GillSans" charset="0"/>
              </a:defRPr>
            </a:lvl1pPr>
          </a:lstStyle>
          <a:p>
            <a:pPr>
              <a:defRPr/>
            </a:pPr>
            <a:fld id="{D62A898F-02F8-455B-8D04-A8C65DE5663D}" type="slidenum">
              <a:rPr lang="fil-PH"/>
              <a:pPr>
                <a:defRPr/>
              </a:pPr>
              <a:t>‹#›</a:t>
            </a:fld>
            <a:endParaRPr lang="fil-PH"/>
          </a:p>
        </p:txBody>
      </p:sp>
    </p:spTree>
    <p:extLst>
      <p:ext uri="{BB962C8B-B14F-4D97-AF65-F5344CB8AC3E}">
        <p14:creationId xmlns:p14="http://schemas.microsoft.com/office/powerpoint/2010/main" val="10134253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55938" cy="465138"/>
          </a:xfrm>
          <a:prstGeom prst="rect">
            <a:avLst/>
          </a:prstGeom>
          <a:noFill/>
          <a:ln w="9525">
            <a:noFill/>
            <a:miter lim="800000"/>
            <a:headEnd/>
            <a:tailEnd/>
          </a:ln>
          <a:effectLst/>
        </p:spPr>
        <p:txBody>
          <a:bodyPr vert="horz" wrap="square" lIns="93497" tIns="46749" rIns="93497" bIns="46749" numCol="1" anchor="t" anchorCtr="0" compatLnSpc="1">
            <a:prstTxWarp prst="textNoShape">
              <a:avLst/>
            </a:prstTxWarp>
          </a:bodyPr>
          <a:lstStyle>
            <a:lvl1pPr>
              <a:buClrTx/>
              <a:buFontTx/>
              <a:buNone/>
              <a:defRPr sz="1200">
                <a:latin typeface="Arial" charset="0"/>
                <a:cs typeface="Arial" charset="0"/>
              </a:defRPr>
            </a:lvl1pPr>
          </a:lstStyle>
          <a:p>
            <a:pPr>
              <a:defRPr/>
            </a:pPr>
            <a:endParaRPr lang="en-US"/>
          </a:p>
        </p:txBody>
      </p:sp>
      <p:sp>
        <p:nvSpPr>
          <p:cNvPr id="50179" name="Rectangle 3"/>
          <p:cNvSpPr>
            <a:spLocks noGrp="1" noChangeArrowheads="1"/>
          </p:cNvSpPr>
          <p:nvPr>
            <p:ph type="dt" idx="1"/>
          </p:nvPr>
        </p:nvSpPr>
        <p:spPr bwMode="auto">
          <a:xfrm>
            <a:off x="3995738" y="0"/>
            <a:ext cx="3055937" cy="465138"/>
          </a:xfrm>
          <a:prstGeom prst="rect">
            <a:avLst/>
          </a:prstGeom>
          <a:noFill/>
          <a:ln w="9525">
            <a:noFill/>
            <a:miter lim="800000"/>
            <a:headEnd/>
            <a:tailEnd/>
          </a:ln>
          <a:effectLst/>
        </p:spPr>
        <p:txBody>
          <a:bodyPr vert="horz" wrap="square" lIns="93497" tIns="46749" rIns="93497" bIns="46749" numCol="1" anchor="t" anchorCtr="0" compatLnSpc="1">
            <a:prstTxWarp prst="textNoShape">
              <a:avLst/>
            </a:prstTxWarp>
          </a:bodyPr>
          <a:lstStyle>
            <a:lvl1pPr algn="r">
              <a:buClrTx/>
              <a:buFontTx/>
              <a:buNone/>
              <a:defRPr sz="1200">
                <a:latin typeface="Arial" charset="0"/>
                <a:cs typeface="Arial" charset="0"/>
              </a:defRPr>
            </a:lvl1pPr>
          </a:lstStyle>
          <a:p>
            <a:pPr>
              <a:defRPr/>
            </a:pPr>
            <a:endParaRPr lang="en-US"/>
          </a:p>
        </p:txBody>
      </p:sp>
      <p:sp>
        <p:nvSpPr>
          <p:cNvPr id="67588" name="Rectangle 4"/>
          <p:cNvSpPr>
            <a:spLocks noGrp="1" noRot="1" noChangeAspect="1" noChangeArrowheads="1" noTextEdit="1"/>
          </p:cNvSpPr>
          <p:nvPr>
            <p:ph type="sldImg" idx="2"/>
          </p:nvPr>
        </p:nvSpPr>
        <p:spPr bwMode="auto">
          <a:xfrm>
            <a:off x="425450" y="698500"/>
            <a:ext cx="6203950" cy="34909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1" name="Rectangle 5"/>
          <p:cNvSpPr>
            <a:spLocks noGrp="1" noChangeArrowheads="1"/>
          </p:cNvSpPr>
          <p:nvPr>
            <p:ph type="body" sz="quarter" idx="3"/>
          </p:nvPr>
        </p:nvSpPr>
        <p:spPr bwMode="auto">
          <a:xfrm>
            <a:off x="704850" y="4421188"/>
            <a:ext cx="5643563" cy="4189412"/>
          </a:xfrm>
          <a:prstGeom prst="rect">
            <a:avLst/>
          </a:prstGeom>
          <a:noFill/>
          <a:ln w="9525">
            <a:noFill/>
            <a:miter lim="800000"/>
            <a:headEnd/>
            <a:tailEnd/>
          </a:ln>
          <a:effectLst/>
        </p:spPr>
        <p:txBody>
          <a:bodyPr vert="horz" wrap="square" lIns="93497" tIns="46749" rIns="93497" bIns="4674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0182" name="Rectangle 6"/>
          <p:cNvSpPr>
            <a:spLocks noGrp="1" noChangeArrowheads="1"/>
          </p:cNvSpPr>
          <p:nvPr>
            <p:ph type="ftr" sz="quarter" idx="4"/>
          </p:nvPr>
        </p:nvSpPr>
        <p:spPr bwMode="auto">
          <a:xfrm>
            <a:off x="0" y="8842375"/>
            <a:ext cx="3055938" cy="465138"/>
          </a:xfrm>
          <a:prstGeom prst="rect">
            <a:avLst/>
          </a:prstGeom>
          <a:noFill/>
          <a:ln w="9525">
            <a:noFill/>
            <a:miter lim="800000"/>
            <a:headEnd/>
            <a:tailEnd/>
          </a:ln>
          <a:effectLst/>
        </p:spPr>
        <p:txBody>
          <a:bodyPr vert="horz" wrap="square" lIns="93497" tIns="46749" rIns="93497" bIns="46749" numCol="1" anchor="b" anchorCtr="0" compatLnSpc="1">
            <a:prstTxWarp prst="textNoShape">
              <a:avLst/>
            </a:prstTxWarp>
          </a:bodyPr>
          <a:lstStyle>
            <a:lvl1pPr>
              <a:buClrTx/>
              <a:buFontTx/>
              <a:buNone/>
              <a:defRPr sz="1200">
                <a:latin typeface="Arial" charset="0"/>
                <a:cs typeface="Arial" charset="0"/>
              </a:defRPr>
            </a:lvl1pPr>
          </a:lstStyle>
          <a:p>
            <a:pPr>
              <a:defRPr/>
            </a:pPr>
            <a:endParaRPr lang="en-US"/>
          </a:p>
        </p:txBody>
      </p:sp>
      <p:sp>
        <p:nvSpPr>
          <p:cNvPr id="50183" name="Rectangle 7"/>
          <p:cNvSpPr>
            <a:spLocks noGrp="1" noChangeArrowheads="1"/>
          </p:cNvSpPr>
          <p:nvPr>
            <p:ph type="sldNum" sz="quarter" idx="5"/>
          </p:nvPr>
        </p:nvSpPr>
        <p:spPr bwMode="auto">
          <a:xfrm>
            <a:off x="3995738" y="8842375"/>
            <a:ext cx="3055937" cy="465138"/>
          </a:xfrm>
          <a:prstGeom prst="rect">
            <a:avLst/>
          </a:prstGeom>
          <a:noFill/>
          <a:ln w="9525">
            <a:noFill/>
            <a:miter lim="800000"/>
            <a:headEnd/>
            <a:tailEnd/>
          </a:ln>
          <a:effectLst/>
        </p:spPr>
        <p:txBody>
          <a:bodyPr vert="horz" wrap="square" lIns="93497" tIns="46749" rIns="93497" bIns="46749" numCol="1" anchor="b" anchorCtr="0" compatLnSpc="1">
            <a:prstTxWarp prst="textNoShape">
              <a:avLst/>
            </a:prstTxWarp>
          </a:bodyPr>
          <a:lstStyle>
            <a:lvl1pPr algn="r">
              <a:buClrTx/>
              <a:buFontTx/>
              <a:buNone/>
              <a:defRPr sz="1200">
                <a:latin typeface="Arial" charset="0"/>
                <a:cs typeface="Arial" charset="0"/>
              </a:defRPr>
            </a:lvl1pPr>
          </a:lstStyle>
          <a:p>
            <a:pPr>
              <a:defRPr/>
            </a:pPr>
            <a:fld id="{A82F3C40-4A4F-4627-9FD8-6DA3324FD829}" type="slidenum">
              <a:rPr lang="en-US"/>
              <a:pPr>
                <a:defRPr/>
              </a:pPr>
              <a:t>‹#›</a:t>
            </a:fld>
            <a:endParaRPr lang="en-US"/>
          </a:p>
        </p:txBody>
      </p:sp>
    </p:spTree>
    <p:extLst>
      <p:ext uri="{BB962C8B-B14F-4D97-AF65-F5344CB8AC3E}">
        <p14:creationId xmlns:p14="http://schemas.microsoft.com/office/powerpoint/2010/main" val="35135492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a:t>
            </a:fld>
            <a:endParaRPr lang="en-US"/>
          </a:p>
        </p:txBody>
      </p:sp>
    </p:spTree>
    <p:extLst>
      <p:ext uri="{BB962C8B-B14F-4D97-AF65-F5344CB8AC3E}">
        <p14:creationId xmlns:p14="http://schemas.microsoft.com/office/powerpoint/2010/main" val="1124419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15</a:t>
            </a:fld>
            <a:endParaRPr lang="en-US"/>
          </a:p>
        </p:txBody>
      </p:sp>
    </p:spTree>
    <p:extLst>
      <p:ext uri="{BB962C8B-B14F-4D97-AF65-F5344CB8AC3E}">
        <p14:creationId xmlns:p14="http://schemas.microsoft.com/office/powerpoint/2010/main" val="3162627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16</a:t>
            </a:fld>
            <a:endParaRPr lang="en-US"/>
          </a:p>
        </p:txBody>
      </p:sp>
    </p:spTree>
    <p:extLst>
      <p:ext uri="{BB962C8B-B14F-4D97-AF65-F5344CB8AC3E}">
        <p14:creationId xmlns:p14="http://schemas.microsoft.com/office/powerpoint/2010/main" val="436990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17</a:t>
            </a:fld>
            <a:endParaRPr lang="en-US"/>
          </a:p>
        </p:txBody>
      </p:sp>
    </p:spTree>
    <p:extLst>
      <p:ext uri="{BB962C8B-B14F-4D97-AF65-F5344CB8AC3E}">
        <p14:creationId xmlns:p14="http://schemas.microsoft.com/office/powerpoint/2010/main" val="921172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r>
              <a:rPr lang="de-DE" sz="1200" b="0" i="0" u="none" strike="noStrike" kern="1200" baseline="0" dirty="0">
                <a:solidFill>
                  <a:schemeClr val="tx1"/>
                </a:solidFill>
                <a:latin typeface="Arial" charset="0"/>
                <a:ea typeface="+mn-ea"/>
                <a:cs typeface="+mn-cs"/>
              </a:rPr>
              <a:t>Wenn Sie ein Angebot abgegeben haben, mit dem der Käufer nicht vollständig zufrieden ist, kann dieser Ihnen einen Anfrage zur änderung senden (z. B. „Preissenkung um 5 % erwünscht“ oder „Liefertermin ändern“). </a:t>
            </a:r>
          </a:p>
          <a:p>
            <a:r>
              <a:rPr lang="de-DE" sz="1200" b="0" i="0" u="none" strike="noStrike" kern="1200" baseline="0" dirty="0">
                <a:solidFill>
                  <a:schemeClr val="tx1"/>
                </a:solidFill>
                <a:latin typeface="Arial" charset="0"/>
                <a:ea typeface="+mn-ea"/>
                <a:cs typeface="+mn-cs"/>
              </a:rPr>
              <a:t>Wenn ein </a:t>
            </a:r>
            <a:r>
              <a:rPr lang="de-DE" sz="1200" b="1" i="0" u="none" strike="noStrike" kern="1200" baseline="0" dirty="0">
                <a:solidFill>
                  <a:schemeClr val="tx1"/>
                </a:solidFill>
                <a:latin typeface="Arial" charset="0"/>
                <a:ea typeface="+mn-ea"/>
                <a:cs typeface="+mn-cs"/>
              </a:rPr>
              <a:t>Anfrage zur änderung </a:t>
            </a:r>
            <a:r>
              <a:rPr lang="de-DE" sz="1200" b="0" i="0" u="none" strike="noStrike" kern="1200" baseline="0" dirty="0">
                <a:solidFill>
                  <a:schemeClr val="tx1"/>
                </a:solidFill>
                <a:latin typeface="Arial" charset="0"/>
                <a:ea typeface="+mn-ea"/>
                <a:cs typeface="+mn-cs"/>
              </a:rPr>
              <a:t>für ein Angebot eingereicht wurde, wird die Anfrage nun in der Liste der Anfragen mit dem Status </a:t>
            </a:r>
            <a:r>
              <a:rPr lang="de-DE" sz="1200" b="1" i="0" u="none" strike="noStrike" kern="1200" baseline="0" dirty="0">
                <a:solidFill>
                  <a:schemeClr val="tx1"/>
                </a:solidFill>
                <a:latin typeface="Arial" charset="0"/>
                <a:ea typeface="+mn-ea"/>
                <a:cs typeface="+mn-cs"/>
              </a:rPr>
              <a:t>ÄnderungsAnfrage </a:t>
            </a:r>
            <a:r>
              <a:rPr lang="de-DE" sz="1200" b="0" i="0" u="none" strike="noStrike" kern="1200" baseline="0" dirty="0">
                <a:solidFill>
                  <a:schemeClr val="tx1"/>
                </a:solidFill>
                <a:latin typeface="Arial" charset="0"/>
                <a:ea typeface="+mn-ea"/>
                <a:cs typeface="+mn-cs"/>
              </a:rPr>
              <a:t>angezeigt. </a:t>
            </a:r>
          </a:p>
          <a:p>
            <a:r>
              <a:rPr lang="de-DE" sz="1200" b="0" i="0" u="none" strike="noStrike" kern="1200" baseline="0" dirty="0">
                <a:solidFill>
                  <a:schemeClr val="tx1"/>
                </a:solidFill>
                <a:latin typeface="Arial" charset="0"/>
                <a:ea typeface="+mn-ea"/>
                <a:cs typeface="+mn-cs"/>
              </a:rPr>
              <a:t>Klicken Sie auf , um die Seite </a:t>
            </a:r>
            <a:r>
              <a:rPr lang="de-DE" sz="1200" b="1" i="0" u="none" strike="noStrike" kern="1200" baseline="0" dirty="0">
                <a:solidFill>
                  <a:schemeClr val="tx1"/>
                </a:solidFill>
                <a:latin typeface="Arial" charset="0"/>
                <a:ea typeface="+mn-ea"/>
                <a:cs typeface="+mn-cs"/>
              </a:rPr>
              <a:t>Angebotsdetails </a:t>
            </a:r>
            <a:r>
              <a:rPr lang="de-DE" sz="1200" b="0" i="0" u="none" strike="noStrike" kern="1200" baseline="0" dirty="0">
                <a:solidFill>
                  <a:schemeClr val="tx1"/>
                </a:solidFill>
                <a:latin typeface="Arial" charset="0"/>
                <a:ea typeface="+mn-ea"/>
                <a:cs typeface="+mn-cs"/>
              </a:rPr>
              <a:t>aufzurufen. Hier können Sie die vom Käufer angefragten Änderungen sehen. </a:t>
            </a:r>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18</a:t>
            </a:fld>
            <a:endParaRPr lang="en-US"/>
          </a:p>
        </p:txBody>
      </p:sp>
    </p:spTree>
    <p:extLst>
      <p:ext uri="{BB962C8B-B14F-4D97-AF65-F5344CB8AC3E}">
        <p14:creationId xmlns:p14="http://schemas.microsoft.com/office/powerpoint/2010/main" val="3485682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19</a:t>
            </a:fld>
            <a:endParaRPr lang="en-US"/>
          </a:p>
        </p:txBody>
      </p:sp>
    </p:spTree>
    <p:extLst>
      <p:ext uri="{BB962C8B-B14F-4D97-AF65-F5344CB8AC3E}">
        <p14:creationId xmlns:p14="http://schemas.microsoft.com/office/powerpoint/2010/main" val="42143705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accent6">
                  <a:lumMod val="75000"/>
                </a:schemeClr>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20</a:t>
            </a:fld>
            <a:endParaRPr lang="en-US"/>
          </a:p>
        </p:txBody>
      </p:sp>
    </p:spTree>
    <p:extLst>
      <p:ext uri="{BB962C8B-B14F-4D97-AF65-F5344CB8AC3E}">
        <p14:creationId xmlns:p14="http://schemas.microsoft.com/office/powerpoint/2010/main" val="1024948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xfrm>
            <a:off x="425450" y="698500"/>
            <a:ext cx="6203950" cy="3490913"/>
          </a:xfrm>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s-CO" altLang="en-US">
              <a:latin typeface="Arial" pitchFamily="34" charset="0"/>
            </a:endParaRPr>
          </a:p>
        </p:txBody>
      </p:sp>
      <p:sp>
        <p:nvSpPr>
          <p:cNvPr id="69636" name="Slide Number Placeholder 3"/>
          <p:cNvSpPr txBox="1">
            <a:spLocks noGrp="1"/>
          </p:cNvSpPr>
          <p:nvPr/>
        </p:nvSpPr>
        <p:spPr bwMode="auto">
          <a:xfrm>
            <a:off x="3995738" y="8842375"/>
            <a:ext cx="3055937"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497" tIns="46749" rIns="93497" bIns="46749"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buClrTx/>
              <a:buFontTx/>
              <a:buNone/>
            </a:pPr>
            <a:fld id="{3DBD757A-6870-4EB6-9672-0185E0359D7F}" type="slidenum">
              <a:rPr lang="es-CO" altLang="en-US">
                <a:latin typeface="Calibri" pitchFamily="34" charset="0"/>
              </a:rPr>
              <a:pPr algn="r" eaLnBrk="1" hangingPunct="1">
                <a:spcBef>
                  <a:spcPct val="0"/>
                </a:spcBef>
                <a:buClrTx/>
                <a:buFontTx/>
                <a:buNone/>
              </a:pPr>
              <a:t>21</a:t>
            </a:fld>
            <a:endParaRPr lang="es-CO" altLang="en-US">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3</a:t>
            </a:fld>
            <a:endParaRPr lang="en-US"/>
          </a:p>
        </p:txBody>
      </p:sp>
    </p:spTree>
    <p:extLst>
      <p:ext uri="{BB962C8B-B14F-4D97-AF65-F5344CB8AC3E}">
        <p14:creationId xmlns:p14="http://schemas.microsoft.com/office/powerpoint/2010/main" val="172837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xfrm>
            <a:off x="425450" y="698500"/>
            <a:ext cx="6203950" cy="3490913"/>
          </a:xfrm>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il-PH" altLang="en-US" dirty="0">
              <a:latin typeface="Arial" pitchFamily="34" charset="0"/>
              <a:cs typeface="Arial" pitchFamily="34" charset="0"/>
            </a:endParaRP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spcBef>
                <a:spcPct val="30000"/>
              </a:spcBef>
              <a:defRPr sz="1200">
                <a:solidFill>
                  <a:schemeClr val="tx1"/>
                </a:solidFill>
                <a:latin typeface="Arial" pitchFamily="34" charset="0"/>
              </a:defRPr>
            </a:lvl1pPr>
            <a:lvl2pPr marL="742950" indent="-285750" defTabSz="939800" eaLnBrk="0" hangingPunct="0">
              <a:spcBef>
                <a:spcPct val="30000"/>
              </a:spcBef>
              <a:defRPr sz="1200">
                <a:solidFill>
                  <a:schemeClr val="tx1"/>
                </a:solidFill>
                <a:latin typeface="Arial" pitchFamily="34" charset="0"/>
              </a:defRPr>
            </a:lvl2pPr>
            <a:lvl3pPr marL="1143000" indent="-228600" defTabSz="939800" eaLnBrk="0" hangingPunct="0">
              <a:spcBef>
                <a:spcPct val="30000"/>
              </a:spcBef>
              <a:defRPr sz="1200">
                <a:solidFill>
                  <a:schemeClr val="tx1"/>
                </a:solidFill>
                <a:latin typeface="Arial" pitchFamily="34" charset="0"/>
              </a:defRPr>
            </a:lvl3pPr>
            <a:lvl4pPr marL="1600200" indent="-228600" defTabSz="939800" eaLnBrk="0" hangingPunct="0">
              <a:spcBef>
                <a:spcPct val="30000"/>
              </a:spcBef>
              <a:defRPr sz="1200">
                <a:solidFill>
                  <a:schemeClr val="tx1"/>
                </a:solidFill>
                <a:latin typeface="Arial" pitchFamily="34" charset="0"/>
              </a:defRPr>
            </a:lvl4pPr>
            <a:lvl5pPr marL="2057400" indent="-228600" defTabSz="939800" eaLnBrk="0" hangingPunct="0">
              <a:spcBef>
                <a:spcPct val="30000"/>
              </a:spcBef>
              <a:defRPr sz="1200">
                <a:solidFill>
                  <a:schemeClr val="tx1"/>
                </a:solidFill>
                <a:latin typeface="Arial" pitchFamily="34" charset="0"/>
              </a:defRPr>
            </a:lvl5pPr>
            <a:lvl6pPr marL="2514600" indent="-228600" defTabSz="939800" eaLnBrk="0" fontAlgn="base" hangingPunct="0">
              <a:spcBef>
                <a:spcPct val="30000"/>
              </a:spcBef>
              <a:spcAft>
                <a:spcPct val="0"/>
              </a:spcAft>
              <a:defRPr sz="1200">
                <a:solidFill>
                  <a:schemeClr val="tx1"/>
                </a:solidFill>
                <a:latin typeface="Arial" pitchFamily="34" charset="0"/>
              </a:defRPr>
            </a:lvl6pPr>
            <a:lvl7pPr marL="2971800" indent="-228600" defTabSz="939800" eaLnBrk="0" fontAlgn="base" hangingPunct="0">
              <a:spcBef>
                <a:spcPct val="30000"/>
              </a:spcBef>
              <a:spcAft>
                <a:spcPct val="0"/>
              </a:spcAft>
              <a:defRPr sz="1200">
                <a:solidFill>
                  <a:schemeClr val="tx1"/>
                </a:solidFill>
                <a:latin typeface="Arial" pitchFamily="34" charset="0"/>
              </a:defRPr>
            </a:lvl7pPr>
            <a:lvl8pPr marL="3429000" indent="-228600" defTabSz="939800" eaLnBrk="0" fontAlgn="base" hangingPunct="0">
              <a:spcBef>
                <a:spcPct val="30000"/>
              </a:spcBef>
              <a:spcAft>
                <a:spcPct val="0"/>
              </a:spcAft>
              <a:defRPr sz="1200">
                <a:solidFill>
                  <a:schemeClr val="tx1"/>
                </a:solidFill>
                <a:latin typeface="Arial" pitchFamily="34" charset="0"/>
              </a:defRPr>
            </a:lvl8pPr>
            <a:lvl9pPr marL="3886200" indent="-228600" defTabSz="9398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buClr>
                <a:srgbClr val="FFFFFF"/>
              </a:buClr>
            </a:pPr>
            <a:fld id="{BEB74847-3815-46DA-83AF-09339D46369C}" type="slidenum">
              <a:rPr lang="en-US" altLang="en-US" smtClean="0">
                <a:solidFill>
                  <a:srgbClr val="000000"/>
                </a:solidFill>
                <a:cs typeface="Arial" pitchFamily="34" charset="0"/>
              </a:rPr>
              <a:pPr eaLnBrk="1" hangingPunct="1">
                <a:spcBef>
                  <a:spcPct val="0"/>
                </a:spcBef>
                <a:buClr>
                  <a:srgbClr val="FFFFFF"/>
                </a:buClr>
              </a:pPr>
              <a:t>4</a:t>
            </a:fld>
            <a:endParaRPr lang="en-US" altLang="en-US">
              <a:solidFill>
                <a:srgbClr val="000000"/>
              </a:solidFill>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5</a:t>
            </a:fld>
            <a:endParaRPr lang="en-US"/>
          </a:p>
        </p:txBody>
      </p:sp>
    </p:spTree>
    <p:extLst>
      <p:ext uri="{BB962C8B-B14F-4D97-AF65-F5344CB8AC3E}">
        <p14:creationId xmlns:p14="http://schemas.microsoft.com/office/powerpoint/2010/main" val="1594906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6</a:t>
            </a:fld>
            <a:endParaRPr lang="en-US"/>
          </a:p>
        </p:txBody>
      </p:sp>
    </p:spTree>
    <p:extLst>
      <p:ext uri="{BB962C8B-B14F-4D97-AF65-F5344CB8AC3E}">
        <p14:creationId xmlns:p14="http://schemas.microsoft.com/office/powerpoint/2010/main" val="1953230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10</a:t>
            </a:fld>
            <a:endParaRPr lang="en-US"/>
          </a:p>
        </p:txBody>
      </p:sp>
    </p:spTree>
    <p:extLst>
      <p:ext uri="{BB962C8B-B14F-4D97-AF65-F5344CB8AC3E}">
        <p14:creationId xmlns:p14="http://schemas.microsoft.com/office/powerpoint/2010/main" val="3647974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11</a:t>
            </a:fld>
            <a:endParaRPr lang="en-US"/>
          </a:p>
        </p:txBody>
      </p:sp>
    </p:spTree>
    <p:extLst>
      <p:ext uri="{BB962C8B-B14F-4D97-AF65-F5344CB8AC3E}">
        <p14:creationId xmlns:p14="http://schemas.microsoft.com/office/powerpoint/2010/main" val="229775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12</a:t>
            </a:fld>
            <a:endParaRPr lang="en-US"/>
          </a:p>
        </p:txBody>
      </p:sp>
    </p:spTree>
    <p:extLst>
      <p:ext uri="{BB962C8B-B14F-4D97-AF65-F5344CB8AC3E}">
        <p14:creationId xmlns:p14="http://schemas.microsoft.com/office/powerpoint/2010/main" val="290781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2F3C40-4A4F-4627-9FD8-6DA3324FD829}" type="slidenum">
              <a:rPr lang="en-US" smtClean="0"/>
              <a:pPr>
                <a:defRPr/>
              </a:pPr>
              <a:t>14</a:t>
            </a:fld>
            <a:endParaRPr lang="en-US"/>
          </a:p>
        </p:txBody>
      </p:sp>
    </p:spTree>
    <p:extLst>
      <p:ext uri="{BB962C8B-B14F-4D97-AF65-F5344CB8AC3E}">
        <p14:creationId xmlns:p14="http://schemas.microsoft.com/office/powerpoint/2010/main" val="2414200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4.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14.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4.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4.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Master" Target="../slideMasters/slideMaster14.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Master" Target="../slideMasters/slideMaster14.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Tree>
    <p:extLst>
      <p:ext uri="{BB962C8B-B14F-4D97-AF65-F5344CB8AC3E}">
        <p14:creationId xmlns:p14="http://schemas.microsoft.com/office/powerpoint/2010/main" val="2690575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426125645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fil-PH"/>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25D3F733-96BC-44BF-8E44-4F404C3B9405}" type="slidenum">
              <a:rPr lang="fr-FR"/>
              <a:pPr>
                <a:defRPr/>
              </a:pPr>
              <a:t>‹#›</a:t>
            </a:fld>
            <a:endParaRPr lang="fr-FR"/>
          </a:p>
        </p:txBody>
      </p:sp>
    </p:spTree>
    <p:extLst>
      <p:ext uri="{BB962C8B-B14F-4D97-AF65-F5344CB8AC3E}">
        <p14:creationId xmlns:p14="http://schemas.microsoft.com/office/powerpoint/2010/main" val="422914737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fil-PH"/>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l-PH"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299AD0B0-D020-462B-9D1C-7CF3BBFFDBE7}" type="slidenum">
              <a:rPr lang="fr-FR"/>
              <a:pPr>
                <a:defRPr/>
              </a:pPr>
              <a:t>‹#›</a:t>
            </a:fld>
            <a:endParaRPr lang="fr-FR"/>
          </a:p>
        </p:txBody>
      </p:sp>
    </p:spTree>
    <p:extLst>
      <p:ext uri="{BB962C8B-B14F-4D97-AF65-F5344CB8AC3E}">
        <p14:creationId xmlns:p14="http://schemas.microsoft.com/office/powerpoint/2010/main" val="81549107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l-P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Rectangle 4"/>
          <p:cNvSpPr>
            <a:spLocks noGrp="1" noChangeArrowheads="1"/>
          </p:cNvSpPr>
          <p:nvPr>
            <p:ph type="sldNum" sz="quarter" idx="10"/>
          </p:nvPr>
        </p:nvSpPr>
        <p:spPr>
          <a:ln/>
        </p:spPr>
        <p:txBody>
          <a:bodyPr/>
          <a:lstStyle>
            <a:lvl1pPr>
              <a:defRPr/>
            </a:lvl1pPr>
          </a:lstStyle>
          <a:p>
            <a:pPr>
              <a:defRPr/>
            </a:pPr>
            <a:fld id="{D00E269D-18F7-45C5-925E-CA9326834519}" type="slidenum">
              <a:rPr lang="fr-FR"/>
              <a:pPr>
                <a:defRPr/>
              </a:pPr>
              <a:t>‹#›</a:t>
            </a:fld>
            <a:endParaRPr lang="fr-FR"/>
          </a:p>
        </p:txBody>
      </p:sp>
    </p:spTree>
    <p:extLst>
      <p:ext uri="{BB962C8B-B14F-4D97-AF65-F5344CB8AC3E}">
        <p14:creationId xmlns:p14="http://schemas.microsoft.com/office/powerpoint/2010/main" val="51655497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90513"/>
            <a:ext cx="2895600" cy="5835650"/>
          </a:xfrm>
        </p:spPr>
        <p:txBody>
          <a:bodyPr vert="eaVert"/>
          <a:lstStyle/>
          <a:p>
            <a:r>
              <a:rPr lang="en-US"/>
              <a:t>Click to edit Master title style</a:t>
            </a:r>
            <a:endParaRPr lang="fil-PH"/>
          </a:p>
        </p:txBody>
      </p:sp>
      <p:sp>
        <p:nvSpPr>
          <p:cNvPr id="3" name="Vertical Text Placeholder 2"/>
          <p:cNvSpPr>
            <a:spLocks noGrp="1"/>
          </p:cNvSpPr>
          <p:nvPr>
            <p:ph type="body" orient="vert" idx="1"/>
          </p:nvPr>
        </p:nvSpPr>
        <p:spPr>
          <a:xfrm>
            <a:off x="609600" y="290513"/>
            <a:ext cx="8483600" cy="5835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Rectangle 4"/>
          <p:cNvSpPr>
            <a:spLocks noGrp="1" noChangeArrowheads="1"/>
          </p:cNvSpPr>
          <p:nvPr>
            <p:ph type="sldNum" sz="quarter" idx="10"/>
          </p:nvPr>
        </p:nvSpPr>
        <p:spPr>
          <a:ln/>
        </p:spPr>
        <p:txBody>
          <a:bodyPr/>
          <a:lstStyle>
            <a:lvl1pPr>
              <a:defRPr/>
            </a:lvl1pPr>
          </a:lstStyle>
          <a:p>
            <a:pPr>
              <a:defRPr/>
            </a:pPr>
            <a:fld id="{9C77BE87-FCA7-4D95-8BE3-5A3D438D37A1}" type="slidenum">
              <a:rPr lang="fr-FR"/>
              <a:pPr>
                <a:defRPr/>
              </a:pPr>
              <a:t>‹#›</a:t>
            </a:fld>
            <a:endParaRPr lang="fr-FR"/>
          </a:p>
        </p:txBody>
      </p:sp>
    </p:spTree>
    <p:extLst>
      <p:ext uri="{BB962C8B-B14F-4D97-AF65-F5344CB8AC3E}">
        <p14:creationId xmlns:p14="http://schemas.microsoft.com/office/powerpoint/2010/main" val="26062834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p:cNvSpPr>
            <a:spLocks noGrp="1" noChangeArrowheads="1"/>
          </p:cNvSpPr>
          <p:nvPr>
            <p:ph type="sldNum" sz="quarter" idx="10"/>
          </p:nvPr>
        </p:nvSpPr>
        <p:spPr/>
        <p:txBody>
          <a:bodyPr/>
          <a:lstStyle>
            <a:lvl1pPr>
              <a:buFontTx/>
              <a:buChar char="•"/>
              <a:defRPr b="0"/>
            </a:lvl1pPr>
          </a:lstStyle>
          <a:p>
            <a:pPr>
              <a:defRPr/>
            </a:pPr>
            <a:fld id="{3F42BD1C-9460-4795-83C4-496FF1747866}" type="slidenum">
              <a:rPr lang="fr-FR"/>
              <a:pPr>
                <a:defRPr/>
              </a:pPr>
              <a:t>‹#›</a:t>
            </a:fld>
            <a:endParaRPr lang="fr-FR"/>
          </a:p>
        </p:txBody>
      </p:sp>
    </p:spTree>
    <p:extLst>
      <p:ext uri="{BB962C8B-B14F-4D97-AF65-F5344CB8AC3E}">
        <p14:creationId xmlns:p14="http://schemas.microsoft.com/office/powerpoint/2010/main" val="324636030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p:txBody>
          <a:bodyPr/>
          <a:lstStyle>
            <a:lvl1pPr>
              <a:buFontTx/>
              <a:buChar char="•"/>
              <a:defRPr b="0"/>
            </a:lvl1pPr>
          </a:lstStyle>
          <a:p>
            <a:pPr>
              <a:defRPr/>
            </a:pPr>
            <a:fld id="{E8BBCC93-556D-4CF1-9BF1-0170D9FFBC44}" type="slidenum">
              <a:rPr lang="fr-FR"/>
              <a:pPr>
                <a:defRPr/>
              </a:pPr>
              <a:t>‹#›</a:t>
            </a:fld>
            <a:endParaRPr lang="fr-FR"/>
          </a:p>
        </p:txBody>
      </p:sp>
    </p:spTree>
    <p:extLst>
      <p:ext uri="{BB962C8B-B14F-4D97-AF65-F5344CB8AC3E}">
        <p14:creationId xmlns:p14="http://schemas.microsoft.com/office/powerpoint/2010/main" val="235123288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p:txBody>
          <a:bodyPr/>
          <a:lstStyle>
            <a:lvl1pPr>
              <a:buFontTx/>
              <a:buChar char="•"/>
              <a:defRPr b="0"/>
            </a:lvl1pPr>
          </a:lstStyle>
          <a:p>
            <a:pPr>
              <a:defRPr/>
            </a:pPr>
            <a:fld id="{27CED1D7-00A1-4301-A53E-5041760FE15F}" type="slidenum">
              <a:rPr lang="fr-FR"/>
              <a:pPr>
                <a:defRPr/>
              </a:pPr>
              <a:t>‹#›</a:t>
            </a:fld>
            <a:endParaRPr lang="fr-FR"/>
          </a:p>
        </p:txBody>
      </p:sp>
    </p:spTree>
    <p:extLst>
      <p:ext uri="{BB962C8B-B14F-4D97-AF65-F5344CB8AC3E}">
        <p14:creationId xmlns:p14="http://schemas.microsoft.com/office/powerpoint/2010/main" val="31546703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p:txBody>
          <a:bodyPr/>
          <a:lstStyle>
            <a:lvl1pPr>
              <a:buFontTx/>
              <a:buChar char="•"/>
              <a:defRPr b="0"/>
            </a:lvl1pPr>
          </a:lstStyle>
          <a:p>
            <a:pPr>
              <a:defRPr/>
            </a:pPr>
            <a:fld id="{637C9E81-AB2E-44EB-9E1E-B460A2235834}" type="slidenum">
              <a:rPr lang="fr-FR"/>
              <a:pPr>
                <a:defRPr/>
              </a:pPr>
              <a:t>‹#›</a:t>
            </a:fld>
            <a:endParaRPr lang="fr-FR"/>
          </a:p>
        </p:txBody>
      </p:sp>
    </p:spTree>
    <p:extLst>
      <p:ext uri="{BB962C8B-B14F-4D97-AF65-F5344CB8AC3E}">
        <p14:creationId xmlns:p14="http://schemas.microsoft.com/office/powerpoint/2010/main" val="12057467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sldNum" sz="quarter" idx="10"/>
          </p:nvPr>
        </p:nvSpPr>
        <p:spPr/>
        <p:txBody>
          <a:bodyPr/>
          <a:lstStyle>
            <a:lvl1pPr>
              <a:buFontTx/>
              <a:buChar char="•"/>
              <a:defRPr b="0"/>
            </a:lvl1pPr>
          </a:lstStyle>
          <a:p>
            <a:pPr>
              <a:defRPr/>
            </a:pPr>
            <a:fld id="{977F0786-5E21-4776-8B07-033CC22A2849}" type="slidenum">
              <a:rPr lang="fr-FR"/>
              <a:pPr>
                <a:defRPr/>
              </a:pPr>
              <a:t>‹#›</a:t>
            </a:fld>
            <a:endParaRPr lang="fr-FR"/>
          </a:p>
        </p:txBody>
      </p:sp>
    </p:spTree>
    <p:extLst>
      <p:ext uri="{BB962C8B-B14F-4D97-AF65-F5344CB8AC3E}">
        <p14:creationId xmlns:p14="http://schemas.microsoft.com/office/powerpoint/2010/main" val="334812489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sldNum" sz="quarter" idx="10"/>
          </p:nvPr>
        </p:nvSpPr>
        <p:spPr/>
        <p:txBody>
          <a:bodyPr/>
          <a:lstStyle>
            <a:lvl1pPr>
              <a:buFontTx/>
              <a:buChar char="•"/>
              <a:defRPr b="0"/>
            </a:lvl1pPr>
          </a:lstStyle>
          <a:p>
            <a:pPr>
              <a:defRPr/>
            </a:pPr>
            <a:fld id="{3198DA76-F691-4A04-8B44-5810ECBA48BE}" type="slidenum">
              <a:rPr lang="fr-FR"/>
              <a:pPr>
                <a:defRPr/>
              </a:pPr>
              <a:t>‹#›</a:t>
            </a:fld>
            <a:endParaRPr lang="fr-FR"/>
          </a:p>
        </p:txBody>
      </p:sp>
    </p:spTree>
    <p:extLst>
      <p:ext uri="{BB962C8B-B14F-4D97-AF65-F5344CB8AC3E}">
        <p14:creationId xmlns:p14="http://schemas.microsoft.com/office/powerpoint/2010/main" val="2256129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600201"/>
            <a:ext cx="2743200" cy="4525963"/>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1600201"/>
            <a:ext cx="80264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119365769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buFontTx/>
              <a:buChar char="•"/>
              <a:defRPr b="0"/>
            </a:lvl1pPr>
          </a:lstStyle>
          <a:p>
            <a:pPr>
              <a:defRPr/>
            </a:pPr>
            <a:fld id="{5D4866D3-9BEA-4043-B52C-DCB8CA206641}" type="slidenum">
              <a:rPr lang="fr-FR"/>
              <a:pPr>
                <a:defRPr/>
              </a:pPr>
              <a:t>‹#›</a:t>
            </a:fld>
            <a:endParaRPr lang="fr-FR"/>
          </a:p>
        </p:txBody>
      </p:sp>
    </p:spTree>
    <p:extLst>
      <p:ext uri="{BB962C8B-B14F-4D97-AF65-F5344CB8AC3E}">
        <p14:creationId xmlns:p14="http://schemas.microsoft.com/office/powerpoint/2010/main" val="126168686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p:txBody>
          <a:bodyPr/>
          <a:lstStyle>
            <a:lvl1pPr>
              <a:buFontTx/>
              <a:buChar char="•"/>
              <a:defRPr b="0"/>
            </a:lvl1pPr>
          </a:lstStyle>
          <a:p>
            <a:pPr>
              <a:defRPr/>
            </a:pPr>
            <a:fld id="{B6F1151E-0553-4D60-8671-1129D34515A7}" type="slidenum">
              <a:rPr lang="fr-FR"/>
              <a:pPr>
                <a:defRPr/>
              </a:pPr>
              <a:t>‹#›</a:t>
            </a:fld>
            <a:endParaRPr lang="fr-FR"/>
          </a:p>
        </p:txBody>
      </p:sp>
    </p:spTree>
    <p:extLst>
      <p:ext uri="{BB962C8B-B14F-4D97-AF65-F5344CB8AC3E}">
        <p14:creationId xmlns:p14="http://schemas.microsoft.com/office/powerpoint/2010/main" val="393541948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p:txBody>
          <a:bodyPr/>
          <a:lstStyle>
            <a:lvl1pPr>
              <a:buFontTx/>
              <a:buChar char="•"/>
              <a:defRPr b="0"/>
            </a:lvl1pPr>
          </a:lstStyle>
          <a:p>
            <a:pPr>
              <a:defRPr/>
            </a:pPr>
            <a:fld id="{CD3DD176-8975-4E22-A61F-94E5A0C1815E}" type="slidenum">
              <a:rPr lang="fr-FR"/>
              <a:pPr>
                <a:defRPr/>
              </a:pPr>
              <a:t>‹#›</a:t>
            </a:fld>
            <a:endParaRPr lang="fr-FR"/>
          </a:p>
        </p:txBody>
      </p:sp>
    </p:spTree>
    <p:extLst>
      <p:ext uri="{BB962C8B-B14F-4D97-AF65-F5344CB8AC3E}">
        <p14:creationId xmlns:p14="http://schemas.microsoft.com/office/powerpoint/2010/main" val="129785619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p:txBody>
          <a:bodyPr/>
          <a:lstStyle>
            <a:lvl1pPr>
              <a:buFontTx/>
              <a:buChar char="•"/>
              <a:defRPr b="0"/>
            </a:lvl1pPr>
          </a:lstStyle>
          <a:p>
            <a:pPr>
              <a:defRPr/>
            </a:pPr>
            <a:fld id="{DBBE4115-C42C-4FC8-B0DB-9CA961A098AC}" type="slidenum">
              <a:rPr lang="fr-FR"/>
              <a:pPr>
                <a:defRPr/>
              </a:pPr>
              <a:t>‹#›</a:t>
            </a:fld>
            <a:endParaRPr lang="fr-FR"/>
          </a:p>
        </p:txBody>
      </p:sp>
    </p:spTree>
    <p:extLst>
      <p:ext uri="{BB962C8B-B14F-4D97-AF65-F5344CB8AC3E}">
        <p14:creationId xmlns:p14="http://schemas.microsoft.com/office/powerpoint/2010/main" val="349949144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1152" y="166689"/>
            <a:ext cx="2863849" cy="5959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1" y="166689"/>
            <a:ext cx="8388351" cy="5959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sldNum" sz="quarter" idx="10"/>
          </p:nvPr>
        </p:nvSpPr>
        <p:spPr/>
        <p:txBody>
          <a:bodyPr/>
          <a:lstStyle>
            <a:lvl1pPr>
              <a:buFontTx/>
              <a:buChar char="•"/>
              <a:defRPr b="0"/>
            </a:lvl1pPr>
          </a:lstStyle>
          <a:p>
            <a:pPr>
              <a:defRPr/>
            </a:pPr>
            <a:fld id="{D8DD64F6-E45F-4F55-8A1F-00CC4A091317}" type="slidenum">
              <a:rPr lang="fr-FR"/>
              <a:pPr>
                <a:defRPr/>
              </a:pPr>
              <a:t>‹#›</a:t>
            </a:fld>
            <a:endParaRPr lang="fr-FR"/>
          </a:p>
        </p:txBody>
      </p:sp>
    </p:spTree>
    <p:extLst>
      <p:ext uri="{BB962C8B-B14F-4D97-AF65-F5344CB8AC3E}">
        <p14:creationId xmlns:p14="http://schemas.microsoft.com/office/powerpoint/2010/main" val="381735559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166689"/>
            <a:ext cx="11455400" cy="5959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5"/>
          <p:cNvSpPr>
            <a:spLocks noGrp="1" noChangeArrowheads="1"/>
          </p:cNvSpPr>
          <p:nvPr>
            <p:ph type="sldNum" sz="quarter" idx="10"/>
          </p:nvPr>
        </p:nvSpPr>
        <p:spPr/>
        <p:txBody>
          <a:bodyPr/>
          <a:lstStyle>
            <a:lvl1pPr>
              <a:buFontTx/>
              <a:buChar char="•"/>
              <a:defRPr b="0"/>
            </a:lvl1pPr>
          </a:lstStyle>
          <a:p>
            <a:pPr>
              <a:defRPr/>
            </a:pPr>
            <a:fld id="{50117850-9710-4FC5-A288-C1DA518857BF}" type="slidenum">
              <a:rPr lang="fr-FR"/>
              <a:pPr>
                <a:defRPr/>
              </a:pPr>
              <a:t>‹#›</a:t>
            </a:fld>
            <a:endParaRPr lang="fr-FR"/>
          </a:p>
        </p:txBody>
      </p:sp>
    </p:spTree>
    <p:extLst>
      <p:ext uri="{BB962C8B-B14F-4D97-AF65-F5344CB8AC3E}">
        <p14:creationId xmlns:p14="http://schemas.microsoft.com/office/powerpoint/2010/main" val="206912971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75003" y="361868"/>
            <a:ext cx="9127599" cy="741191"/>
          </a:xfrm>
        </p:spPr>
        <p:txBody>
          <a:bodyPr/>
          <a:lstStyle/>
          <a:p>
            <a:r>
              <a:rPr lang="en-US"/>
              <a:t>Click to edit Master title style</a:t>
            </a:r>
          </a:p>
        </p:txBody>
      </p:sp>
      <p:sp>
        <p:nvSpPr>
          <p:cNvPr id="3" name="Table Placeholder 2"/>
          <p:cNvSpPr>
            <a:spLocks noGrp="1"/>
          </p:cNvSpPr>
          <p:nvPr>
            <p:ph type="tbl" idx="1"/>
          </p:nvPr>
        </p:nvSpPr>
        <p:spPr>
          <a:xfrm>
            <a:off x="2675003" y="1217332"/>
            <a:ext cx="9127599" cy="5012164"/>
          </a:xfrm>
        </p:spPr>
        <p:txBody>
          <a:bodyPr/>
          <a:lstStyle/>
          <a:p>
            <a:pPr lvl="0"/>
            <a:endParaRPr lang="en-US" noProof="0" dirty="0"/>
          </a:p>
        </p:txBody>
      </p:sp>
      <p:sp>
        <p:nvSpPr>
          <p:cNvPr id="4" name="Rectangle 5"/>
          <p:cNvSpPr>
            <a:spLocks noGrp="1" noChangeArrowheads="1"/>
          </p:cNvSpPr>
          <p:nvPr>
            <p:ph type="ftr" sz="quarter" idx="10"/>
          </p:nvPr>
        </p:nvSpPr>
        <p:spPr>
          <a:xfrm>
            <a:off x="2768600" y="6278563"/>
            <a:ext cx="8663517" cy="254000"/>
          </a:xfrm>
          <a:prstGeom prst="rect">
            <a:avLst/>
          </a:prstGeom>
        </p:spPr>
        <p:txBody>
          <a:bodyPr/>
          <a:lstStyle>
            <a:lvl1pPr algn="ctr" eaLnBrk="0" hangingPunct="0">
              <a:buClrTx/>
              <a:buFontTx/>
              <a:buNone/>
              <a:defRPr sz="1400" b="1">
                <a:solidFill>
                  <a:srgbClr val="000000"/>
                </a:solidFill>
                <a:latin typeface="Times New Roman" pitchFamily="18" charset="0"/>
                <a:cs typeface="Arial" charset="0"/>
              </a:defRPr>
            </a:lvl1pPr>
          </a:lstStyle>
          <a:p>
            <a:pPr>
              <a:defRPr/>
            </a:pPr>
            <a:endParaRPr lang="en-US"/>
          </a:p>
        </p:txBody>
      </p:sp>
      <p:sp>
        <p:nvSpPr>
          <p:cNvPr id="5" name="Rectangle 6"/>
          <p:cNvSpPr>
            <a:spLocks noGrp="1" noChangeArrowheads="1"/>
          </p:cNvSpPr>
          <p:nvPr>
            <p:ph type="sldNum" sz="quarter" idx="11"/>
          </p:nvPr>
        </p:nvSpPr>
        <p:spPr/>
        <p:txBody>
          <a:bodyPr/>
          <a:lstStyle>
            <a:lvl1pPr>
              <a:buFontTx/>
              <a:buChar char="•"/>
              <a:defRPr b="0"/>
            </a:lvl1pPr>
          </a:lstStyle>
          <a:p>
            <a:pPr>
              <a:defRPr/>
            </a:pPr>
            <a:fld id="{95FE536D-D7C1-4C0A-9FBE-1D880C355ED6}" type="slidenum">
              <a:rPr lang="en-US"/>
              <a:pPr>
                <a:defRPr/>
              </a:pPr>
              <a:t>‹#›</a:t>
            </a:fld>
            <a:endParaRPr lang="en-US" dirty="0"/>
          </a:p>
        </p:txBody>
      </p:sp>
    </p:spTree>
    <p:extLst>
      <p:ext uri="{BB962C8B-B14F-4D97-AF65-F5344CB8AC3E}">
        <p14:creationId xmlns:p14="http://schemas.microsoft.com/office/powerpoint/2010/main" val="176890584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0287323"/>
      </p:ext>
    </p:extLst>
  </p:cSld>
  <p:clrMapOvr>
    <a:masterClrMapping/>
  </p:clrMapOvr>
  <p:hf hdr="0" dt="0"/>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E3E768F-DCE7-4988-8833-E90ED1F8DFB4}" type="slidenum">
              <a:rPr lang="en-US" altLang="en-US" smtClean="0"/>
              <a:pPr/>
              <a:t>‹#›</a:t>
            </a:fld>
            <a:endParaRPr lang="en-US" altLang="en-US"/>
          </a:p>
        </p:txBody>
      </p:sp>
    </p:spTree>
  </p:cSld>
  <p:clrMapOvr>
    <a:masterClrMapping/>
  </p:clrMapOvr>
  <p:hf hdr="0" dt="0"/>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64C1B67-866D-482C-8967-EA84A3B96587}" type="slidenum">
              <a:rPr lang="en-US" altLang="en-US" smtClean="0"/>
              <a:pPr/>
              <a:t>‹#›</a:t>
            </a:fld>
            <a:endParaRPr lang="en-US" altLang="en-US"/>
          </a:p>
        </p:txBody>
      </p:sp>
    </p:spTree>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552AAA17-481D-4A2F-81D6-81403AEBC909}" type="slidenum">
              <a:rPr lang="fr-FR"/>
              <a:pPr>
                <a:defRPr/>
              </a:pPr>
              <a:t>‹#›</a:t>
            </a:fld>
            <a:endParaRPr lang="fr-FR"/>
          </a:p>
        </p:txBody>
      </p:sp>
    </p:spTree>
    <p:extLst>
      <p:ext uri="{BB962C8B-B14F-4D97-AF65-F5344CB8AC3E}">
        <p14:creationId xmlns:p14="http://schemas.microsoft.com/office/powerpoint/2010/main" val="371019985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C6A91CA-62BF-4C97-8E83-66EEACD86510}" type="slidenum">
              <a:rPr lang="en-US" altLang="en-US" smtClean="0"/>
              <a:pPr/>
              <a:t>‹#›</a:t>
            </a:fld>
            <a:endParaRPr lang="en-US" altLang="en-US"/>
          </a:p>
        </p:txBody>
      </p:sp>
    </p:spTree>
  </p:cSld>
  <p:clrMapOvr>
    <a:masterClrMapping/>
  </p:clrMapOvr>
  <p:hf hdr="0" dt="0"/>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4E6955D7-0F0A-4DAA-886C-0E06FCB99C06}" type="slidenum">
              <a:rPr lang="en-US" altLang="en-US" smtClean="0"/>
              <a:pPr/>
              <a:t>‹#›</a:t>
            </a:fld>
            <a:endParaRPr lang="en-US" altLang="en-US"/>
          </a:p>
        </p:txBody>
      </p:sp>
    </p:spTree>
  </p:cSld>
  <p:clrMapOvr>
    <a:masterClrMapping/>
  </p:clrMapOvr>
  <p:hf hdr="0" dt="0"/>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AA379DA5-1D03-41E2-AA9D-0FB6ADF1FDA0}" type="slidenum">
              <a:rPr lang="en-US" altLang="en-US" smtClean="0"/>
              <a:pPr/>
              <a:t>‹#›</a:t>
            </a:fld>
            <a:endParaRPr lang="en-US" altLang="en-US"/>
          </a:p>
        </p:txBody>
      </p:sp>
    </p:spTree>
  </p:cSld>
  <p:clrMapOvr>
    <a:masterClrMapping/>
  </p:clrMapOvr>
  <p:hf hdr="0" dt="0"/>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60F95D4D-7DD1-4A32-9D56-33276E045FF6}" type="slidenum">
              <a:rPr lang="en-US" altLang="en-US" smtClean="0"/>
              <a:pPr/>
              <a:t>‹#›</a:t>
            </a:fld>
            <a:endParaRPr lang="en-US" altLang="en-US"/>
          </a:p>
        </p:txBody>
      </p:sp>
    </p:spTree>
  </p:cSld>
  <p:clrMapOvr>
    <a:masterClrMapping/>
  </p:clrMapOvr>
  <p:hf hdr="0" dt="0"/>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F97BCB69-4622-4F72-9249-33B888650654}" type="slidenum">
              <a:rPr lang="en-US" altLang="en-US" smtClean="0"/>
              <a:pPr/>
              <a:t>‹#›</a:t>
            </a:fld>
            <a:endParaRPr lang="en-US" altLang="en-US"/>
          </a:p>
        </p:txBody>
      </p:sp>
    </p:spTree>
  </p:cSld>
  <p:clrMapOvr>
    <a:masterClrMapping/>
  </p:clrMapOvr>
  <p:hf hdr="0" dt="0"/>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A9E49C44-0628-4545-B8A6-141E1C73D517}" type="slidenum">
              <a:rPr lang="en-US" altLang="en-US" smtClean="0"/>
              <a:pPr/>
              <a:t>‹#›</a:t>
            </a:fld>
            <a:endParaRPr lang="en-US" altLang="en-US"/>
          </a:p>
        </p:txBody>
      </p:sp>
      <p:sp>
        <p:nvSpPr>
          <p:cNvPr id="9" name="Content Placeholder 8"/>
          <p:cNvSpPr>
            <a:spLocks noGrp="1"/>
          </p:cNvSpPr>
          <p:nvPr>
            <p:ph sz="quarter" idx="13"/>
          </p:nvPr>
        </p:nvSpPr>
        <p:spPr>
          <a:xfrm>
            <a:off x="406400" y="381000"/>
            <a:ext cx="103632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endParaRPr lang="en-US" altLang="en-US"/>
          </a:p>
        </p:txBody>
      </p:sp>
      <p:sp>
        <p:nvSpPr>
          <p:cNvPr id="9" name="Slide Number Placeholder 8"/>
          <p:cNvSpPr>
            <a:spLocks noGrp="1"/>
          </p:cNvSpPr>
          <p:nvPr>
            <p:ph type="sldNum" sz="quarter" idx="11"/>
          </p:nvPr>
        </p:nvSpPr>
        <p:spPr/>
        <p:txBody>
          <a:bodyPr/>
          <a:lstStyle/>
          <a:p>
            <a:fld id="{C43270B5-28F5-494C-B5B0-ED449EB2A5EE}" type="slidenum">
              <a:rPr lang="en-US" altLang="en-US" smtClean="0"/>
              <a:pPr/>
              <a:t>‹#›</a:t>
            </a:fld>
            <a:endParaRPr lang="en-US" altLang="en-US"/>
          </a:p>
        </p:txBody>
      </p:sp>
      <p:sp>
        <p:nvSpPr>
          <p:cNvPr id="10" name="Footer Placeholder 9"/>
          <p:cNvSpPr>
            <a:spLocks noGrp="1"/>
          </p:cNvSpPr>
          <p:nvPr>
            <p:ph type="ftr" sz="quarter" idx="12"/>
          </p:nvPr>
        </p:nvSpPr>
        <p:spPr/>
        <p:txBody>
          <a:bodyPr/>
          <a:lstStyle/>
          <a:p>
            <a:endParaRPr lang="en-US" altLang="en-US"/>
          </a:p>
        </p:txBody>
      </p:sp>
    </p:spTree>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5BDA54E3-BAE2-46FC-9642-B051B4BD0A2F}" type="slidenum">
              <a:rPr lang="en-US" altLang="en-US" smtClean="0"/>
              <a:pPr/>
              <a:t>‹#›</a:t>
            </a:fld>
            <a:endParaRPr lang="en-US" altLang="en-US"/>
          </a:p>
        </p:txBody>
      </p:sp>
    </p:spTree>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487A603-1B4C-4F66-9B41-B19A8F6C884B}" type="slidenum">
              <a:rPr lang="en-US" altLang="en-US" smtClean="0"/>
              <a:pPr/>
              <a:t>‹#›</a:t>
            </a:fld>
            <a:endParaRPr lang="en-US" altLang="en-US"/>
          </a:p>
        </p:txBody>
      </p:sp>
    </p:spTree>
  </p:cSld>
  <p:clrMapOvr>
    <a:masterClrMapping/>
  </p:clrMapOvr>
  <p:hf hdr="0" dt="0"/>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0287323"/>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7E5CD9D9-7AEC-4A50-88E1-C5B2D471A901}" type="slidenum">
              <a:rPr lang="fr-FR"/>
              <a:pPr>
                <a:defRPr/>
              </a:pPr>
              <a:t>‹#›</a:t>
            </a:fld>
            <a:endParaRPr lang="fr-FR"/>
          </a:p>
        </p:txBody>
      </p:sp>
    </p:spTree>
    <p:extLst>
      <p:ext uri="{BB962C8B-B14F-4D97-AF65-F5344CB8AC3E}">
        <p14:creationId xmlns:p14="http://schemas.microsoft.com/office/powerpoint/2010/main" val="118975565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25916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a:lstStyle/>
          <a:p>
            <a:r>
              <a:rPr lang="en-US"/>
              <a:t>Click icon to add media</a:t>
            </a:r>
            <a:endParaRPr lang="en-US" dirty="0"/>
          </a:p>
        </p:txBody>
      </p:sp>
    </p:spTree>
    <p:extLst>
      <p:ext uri="{BB962C8B-B14F-4D97-AF65-F5344CB8AC3E}">
        <p14:creationId xmlns:p14="http://schemas.microsoft.com/office/powerpoint/2010/main" val="141052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09812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Major Bullete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985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3911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noChangeArrowheads="1"/>
          </p:cNvSpPr>
          <p:nvPr>
            <p:ph type="sldNum" sz="quarter" idx="10"/>
          </p:nvPr>
        </p:nvSpPr>
        <p:spPr>
          <a:xfrm>
            <a:off x="118533" y="6562725"/>
            <a:ext cx="1066800" cy="260350"/>
          </a:xfrm>
          <a:prstGeom prst="rect">
            <a:avLst/>
          </a:prstGeom>
        </p:spPr>
        <p:txBody>
          <a:bodyPr/>
          <a:lstStyle>
            <a:lvl1pPr>
              <a:buClr>
                <a:prstClr val="white"/>
              </a:buClr>
              <a:buFontTx/>
              <a:buChar char="•"/>
              <a:defRPr sz="1700" b="0">
                <a:solidFill>
                  <a:prstClr val="black"/>
                </a:solidFill>
                <a:latin typeface="GillSans" charset="0"/>
              </a:defRPr>
            </a:lvl1pPr>
          </a:lstStyle>
          <a:p>
            <a:pPr>
              <a:defRPr/>
            </a:pPr>
            <a:fld id="{1493F127-9407-4EB4-B632-C2486BD06C44}" type="slidenum">
              <a:rPr lang="fr-FR"/>
              <a:pPr>
                <a:defRPr/>
              </a:pPr>
              <a:t>‹#›</a:t>
            </a:fld>
            <a:endParaRPr lang="fr-FR"/>
          </a:p>
        </p:txBody>
      </p:sp>
    </p:spTree>
    <p:extLst>
      <p:ext uri="{BB962C8B-B14F-4D97-AF65-F5344CB8AC3E}">
        <p14:creationId xmlns:p14="http://schemas.microsoft.com/office/powerpoint/2010/main" val="87618644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rtlCol="0">
            <a:normAutofit/>
          </a:bodyPr>
          <a:lstStyle/>
          <a:p>
            <a:pPr lvl="0"/>
            <a:endParaRPr lang="en-US" noProof="0" dirty="0"/>
          </a:p>
        </p:txBody>
      </p:sp>
    </p:spTree>
    <p:extLst>
      <p:ext uri="{BB962C8B-B14F-4D97-AF65-F5344CB8AC3E}">
        <p14:creationId xmlns:p14="http://schemas.microsoft.com/office/powerpoint/2010/main" val="1954617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Title_oran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FE0BD1-A4DE-4573-8692-3F04709C1D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5" y="1386115"/>
            <a:ext cx="8911771" cy="762001"/>
          </a:xfrm>
          <a:prstGeom prst="rect">
            <a:avLst/>
          </a:prstGeom>
        </p:spPr>
        <p:txBody>
          <a:bodyPr anchor="t"/>
          <a:lstStyle>
            <a:lvl1pPr marL="0" indent="0">
              <a:buNone/>
              <a:defRPr sz="36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7" y="4159987"/>
            <a:ext cx="8911771" cy="430870"/>
          </a:xfrm>
          <a:prstGeom prst="rect">
            <a:avLst/>
          </a:prstGeom>
        </p:spPr>
        <p:txBody>
          <a:bodyPr/>
          <a:lstStyle>
            <a:lvl1pPr marL="0" indent="0">
              <a:buNone/>
              <a:defRPr sz="15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6" y="2148116"/>
            <a:ext cx="8911771" cy="585659"/>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253166647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Title_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D436E-D6F8-4225-A272-FD9EF09227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5" y="1386115"/>
            <a:ext cx="8911771" cy="762001"/>
          </a:xfrm>
          <a:prstGeom prst="rect">
            <a:avLst/>
          </a:prstGeom>
        </p:spPr>
        <p:txBody>
          <a:bodyPr anchor="t"/>
          <a:lstStyle>
            <a:lvl1pPr marL="0" indent="0">
              <a:buNone/>
              <a:defRPr sz="3600" b="1">
                <a:solidFill>
                  <a:srgbClr val="F7942A"/>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7" y="4159988"/>
            <a:ext cx="8911771" cy="440297"/>
          </a:xfrm>
          <a:prstGeom prst="rect">
            <a:avLst/>
          </a:prstGeom>
        </p:spPr>
        <p:txBody>
          <a:bodyPr/>
          <a:lstStyle>
            <a:lvl1pPr marL="0" indent="0">
              <a:buNone/>
              <a:defRPr sz="15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6" y="2148115"/>
            <a:ext cx="8911771" cy="576232"/>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48185114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White_backgroun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212A46-A6A8-4EA1-AACF-C803DB6B96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8" y="1556892"/>
            <a:ext cx="1055166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722896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90E836BF-850F-475F-B8B5-E114BA856293}" type="slidenum">
              <a:rPr lang="fr-FR"/>
              <a:pPr>
                <a:defRPr/>
              </a:pPr>
              <a:t>‹#›</a:t>
            </a:fld>
            <a:endParaRPr lang="fr-FR"/>
          </a:p>
        </p:txBody>
      </p:sp>
    </p:spTree>
    <p:extLst>
      <p:ext uri="{BB962C8B-B14F-4D97-AF65-F5344CB8AC3E}">
        <p14:creationId xmlns:p14="http://schemas.microsoft.com/office/powerpoint/2010/main" val="226972142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White_background_two_column">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EE0087-E69E-49C8-9CD5-3EBE44EFBB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8" y="1559201"/>
            <a:ext cx="506526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8" y="1559201"/>
            <a:ext cx="507274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19615626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White_background_heading_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46FDCA8-4B25-409A-8B99-67E10E1666F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Tree>
    <p:extLst>
      <p:ext uri="{BB962C8B-B14F-4D97-AF65-F5344CB8AC3E}">
        <p14:creationId xmlns:p14="http://schemas.microsoft.com/office/powerpoint/2010/main" val="20092758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Orange_backgrou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DF02DDB-227E-49A9-882C-25F0DD8B35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8" y="1556892"/>
            <a:ext cx="1055166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3729679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Orange_background_two_colum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EE73F2-F7D1-41B9-87F3-7272C1FDB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8" y="1559201"/>
            <a:ext cx="506526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8" y="1559201"/>
            <a:ext cx="507274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29043103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Orange_background_heading_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B1D4FE-0076-475F-8556-6941D45D14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Tree>
    <p:extLst>
      <p:ext uri="{BB962C8B-B14F-4D97-AF65-F5344CB8AC3E}">
        <p14:creationId xmlns:p14="http://schemas.microsoft.com/office/powerpoint/2010/main" val="263303710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Whit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F28C99-35C5-4962-9E30-42D0C78BB2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8">
            <a:extLst>
              <a:ext uri="{FF2B5EF4-FFF2-40B4-BE49-F238E27FC236}">
                <a16:creationId xmlns:a16="http://schemas.microsoft.com/office/drawing/2014/main" id="{86D1DC43-6075-4EF2-8576-7DF332A73832}"/>
              </a:ext>
            </a:extLst>
          </p:cNvPr>
          <p:cNvSpPr>
            <a:spLocks noGrp="1"/>
          </p:cNvSpPr>
          <p:nvPr>
            <p:ph type="body" sz="quarter" idx="10" hasCustomPrompt="1"/>
          </p:nvPr>
        </p:nvSpPr>
        <p:spPr>
          <a:xfrm>
            <a:off x="1473195" y="1386115"/>
            <a:ext cx="8911771" cy="762001"/>
          </a:xfrm>
          <a:prstGeom prst="rect">
            <a:avLst/>
          </a:prstGeom>
        </p:spPr>
        <p:txBody>
          <a:bodyPr anchor="b"/>
          <a:lstStyle>
            <a:lvl1pPr marL="0" indent="0">
              <a:buNone/>
              <a:defRPr sz="3600" b="1">
                <a:solidFill>
                  <a:srgbClr val="F7942A"/>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8" name="Text Placeholder 8">
            <a:extLst>
              <a:ext uri="{FF2B5EF4-FFF2-40B4-BE49-F238E27FC236}">
                <a16:creationId xmlns:a16="http://schemas.microsoft.com/office/drawing/2014/main" id="{394997BD-A3CA-4A08-A17F-588DD0490B91}"/>
              </a:ext>
            </a:extLst>
          </p:cNvPr>
          <p:cNvSpPr>
            <a:spLocks noGrp="1"/>
          </p:cNvSpPr>
          <p:nvPr>
            <p:ph type="body" sz="quarter" idx="12" hasCustomPrompt="1"/>
          </p:nvPr>
        </p:nvSpPr>
        <p:spPr>
          <a:xfrm>
            <a:off x="1473196" y="2148116"/>
            <a:ext cx="8911771" cy="585659"/>
          </a:xfrm>
          <a:prstGeom prst="rect">
            <a:avLst/>
          </a:prstGeom>
        </p:spPr>
        <p:txBody>
          <a:bodyPr anchor="t"/>
          <a:lstStyle>
            <a:lvl1pPr marL="0" indent="0">
              <a:buNone/>
              <a:defRPr sz="27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69644542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Orange_section_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18BC89-D888-4D3E-95FE-8E24853945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8" name="Text Placeholder 8">
            <a:extLst>
              <a:ext uri="{FF2B5EF4-FFF2-40B4-BE49-F238E27FC236}">
                <a16:creationId xmlns:a16="http://schemas.microsoft.com/office/drawing/2014/main" id="{5A9F5A58-5197-4A42-95AC-081019D4AA0D}"/>
              </a:ext>
            </a:extLst>
          </p:cNvPr>
          <p:cNvSpPr>
            <a:spLocks noGrp="1"/>
          </p:cNvSpPr>
          <p:nvPr>
            <p:ph type="body" sz="quarter" idx="10" hasCustomPrompt="1"/>
          </p:nvPr>
        </p:nvSpPr>
        <p:spPr>
          <a:xfrm>
            <a:off x="1473195" y="1386115"/>
            <a:ext cx="8911771" cy="762001"/>
          </a:xfrm>
          <a:prstGeom prst="rect">
            <a:avLst/>
          </a:prstGeom>
        </p:spPr>
        <p:txBody>
          <a:bodyPr anchor="b"/>
          <a:lstStyle>
            <a:lvl1pPr marL="0" indent="0">
              <a:buNone/>
              <a:defRPr sz="36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0" name="Text Placeholder 8">
            <a:extLst>
              <a:ext uri="{FF2B5EF4-FFF2-40B4-BE49-F238E27FC236}">
                <a16:creationId xmlns:a16="http://schemas.microsoft.com/office/drawing/2014/main" id="{E88596CB-7A22-4E2B-B6F1-B596D5853033}"/>
              </a:ext>
            </a:extLst>
          </p:cNvPr>
          <p:cNvSpPr>
            <a:spLocks noGrp="1"/>
          </p:cNvSpPr>
          <p:nvPr>
            <p:ph type="body" sz="quarter" idx="12" hasCustomPrompt="1"/>
          </p:nvPr>
        </p:nvSpPr>
        <p:spPr>
          <a:xfrm>
            <a:off x="1473196" y="2148116"/>
            <a:ext cx="8911771" cy="604513"/>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45171196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DDA66D-1C2E-413A-B588-6AD8046BAD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6" y="0"/>
            <a:ext cx="12189631" cy="6858000"/>
          </a:xfrm>
          <a:prstGeom prst="rect">
            <a:avLst/>
          </a:prstGeom>
        </p:spPr>
      </p:pic>
      <p:sp>
        <p:nvSpPr>
          <p:cNvPr id="11" name="Text Placeholder 10"/>
          <p:cNvSpPr>
            <a:spLocks noGrp="1"/>
          </p:cNvSpPr>
          <p:nvPr>
            <p:ph type="body" sz="quarter" idx="13" hasCustomPrompt="1"/>
          </p:nvPr>
        </p:nvSpPr>
        <p:spPr>
          <a:xfrm>
            <a:off x="7108145" y="4531862"/>
            <a:ext cx="4014009" cy="326795"/>
          </a:xfrm>
          <a:prstGeom prst="rect">
            <a:avLst/>
          </a:prstGeom>
        </p:spPr>
        <p:txBody>
          <a:bodyPr/>
          <a:lstStyle>
            <a:lvl1pPr marL="0" indent="0">
              <a:buNone/>
              <a:defRPr sz="1500" b="1" baseline="0">
                <a:solidFill>
                  <a:schemeClr val="tx1"/>
                </a:solidFill>
              </a:defRPr>
            </a:lvl1pPr>
          </a:lstStyle>
          <a:p>
            <a:pPr lvl="0"/>
            <a:r>
              <a:rPr lang="en-GB" dirty="0" err="1"/>
              <a:t>Firstname</a:t>
            </a:r>
            <a:r>
              <a:rPr lang="en-GB" dirty="0"/>
              <a:t> </a:t>
            </a:r>
            <a:r>
              <a:rPr lang="en-GB" dirty="0" err="1"/>
              <a:t>Lastname</a:t>
            </a:r>
            <a:endParaRPr lang="en-GB" dirty="0"/>
          </a:p>
        </p:txBody>
      </p:sp>
      <p:sp>
        <p:nvSpPr>
          <p:cNvPr id="12" name="Text Placeholder 10"/>
          <p:cNvSpPr>
            <a:spLocks noGrp="1"/>
          </p:cNvSpPr>
          <p:nvPr>
            <p:ph type="body" sz="quarter" idx="14" hasCustomPrompt="1"/>
          </p:nvPr>
        </p:nvSpPr>
        <p:spPr>
          <a:xfrm>
            <a:off x="7111193" y="4880429"/>
            <a:ext cx="4014009" cy="326795"/>
          </a:xfrm>
          <a:prstGeom prst="rect">
            <a:avLst/>
          </a:prstGeom>
        </p:spPr>
        <p:txBody>
          <a:bodyPr/>
          <a:lstStyle>
            <a:lvl1pPr marL="0" indent="0">
              <a:buNone/>
              <a:defRPr sz="1350" b="0" baseline="0">
                <a:solidFill>
                  <a:schemeClr val="tx1"/>
                </a:solidFill>
              </a:defRPr>
            </a:lvl1pPr>
          </a:lstStyle>
          <a:p>
            <a:pPr lvl="0"/>
            <a:r>
              <a:rPr lang="en-GB" dirty="0"/>
              <a:t>+44 (0)1234 567 890</a:t>
            </a:r>
          </a:p>
        </p:txBody>
      </p:sp>
      <p:sp>
        <p:nvSpPr>
          <p:cNvPr id="13" name="Text Placeholder 10"/>
          <p:cNvSpPr>
            <a:spLocks noGrp="1"/>
          </p:cNvSpPr>
          <p:nvPr>
            <p:ph type="body" sz="quarter" idx="15" hasCustomPrompt="1"/>
          </p:nvPr>
        </p:nvSpPr>
        <p:spPr>
          <a:xfrm>
            <a:off x="7111193" y="5221739"/>
            <a:ext cx="4014009" cy="326795"/>
          </a:xfrm>
          <a:prstGeom prst="rect">
            <a:avLst/>
          </a:prstGeom>
        </p:spPr>
        <p:txBody>
          <a:bodyPr/>
          <a:lstStyle>
            <a:lvl1pPr marL="0" indent="0">
              <a:buNone/>
              <a:defRPr sz="1350" b="0" baseline="0">
                <a:solidFill>
                  <a:schemeClr val="tx1"/>
                </a:solidFill>
              </a:defRPr>
            </a:lvl1pPr>
          </a:lstStyle>
          <a:p>
            <a:pPr lvl="0"/>
            <a:r>
              <a:rPr lang="en-GB" dirty="0"/>
              <a:t>firstname.lastname@proactis.com </a:t>
            </a:r>
          </a:p>
        </p:txBody>
      </p:sp>
    </p:spTree>
    <p:extLst>
      <p:ext uri="{BB962C8B-B14F-4D97-AF65-F5344CB8AC3E}">
        <p14:creationId xmlns:p14="http://schemas.microsoft.com/office/powerpoint/2010/main" val="53149022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46936779"/>
      </p:ext>
    </p:extLst>
  </p:cSld>
  <p:clrMapOvr>
    <a:masterClrMapping/>
  </p:clrMapOvr>
  <p:hf hdr="0" dt="0"/>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8913928"/>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Rectangle 4"/>
          <p:cNvSpPr>
            <a:spLocks noGrp="1" noChangeArrowheads="1"/>
          </p:cNvSpPr>
          <p:nvPr>
            <p:ph type="sldNum" sz="quarter" idx="10"/>
          </p:nvPr>
        </p:nvSpPr>
        <p:spPr>
          <a:ln/>
        </p:spPr>
        <p:txBody>
          <a:bodyPr/>
          <a:lstStyle>
            <a:lvl1pPr>
              <a:defRPr/>
            </a:lvl1pPr>
          </a:lstStyle>
          <a:p>
            <a:pPr>
              <a:defRPr/>
            </a:pPr>
            <a:fld id="{0E686071-CEE2-4BEE-A9DF-A88CA55450B4}" type="slidenum">
              <a:rPr lang="fr-FR"/>
              <a:pPr>
                <a:defRPr/>
              </a:pPr>
              <a:t>‹#›</a:t>
            </a:fld>
            <a:endParaRPr lang="fr-FR"/>
          </a:p>
        </p:txBody>
      </p:sp>
    </p:spTree>
    <p:extLst>
      <p:ext uri="{BB962C8B-B14F-4D97-AF65-F5344CB8AC3E}">
        <p14:creationId xmlns:p14="http://schemas.microsoft.com/office/powerpoint/2010/main" val="29214718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Rectangle 4"/>
          <p:cNvSpPr>
            <a:spLocks noGrp="1" noChangeArrowheads="1"/>
          </p:cNvSpPr>
          <p:nvPr>
            <p:ph type="sldNum" sz="quarter" idx="10"/>
          </p:nvPr>
        </p:nvSpPr>
        <p:spPr>
          <a:ln/>
        </p:spPr>
        <p:txBody>
          <a:bodyPr/>
          <a:lstStyle>
            <a:lvl1pPr>
              <a:defRPr/>
            </a:lvl1pPr>
          </a:lstStyle>
          <a:p>
            <a:pPr>
              <a:defRPr/>
            </a:pPr>
            <a:fld id="{3F8D4CF2-2474-49CE-B987-19960A1D2CB3}" type="slidenum">
              <a:rPr lang="fr-FR"/>
              <a:pPr>
                <a:defRPr/>
              </a:pPr>
              <a:t>‹#›</a:t>
            </a:fld>
            <a:endParaRPr lang="fr-FR"/>
          </a:p>
        </p:txBody>
      </p:sp>
    </p:spTree>
    <p:extLst>
      <p:ext uri="{BB962C8B-B14F-4D97-AF65-F5344CB8AC3E}">
        <p14:creationId xmlns:p14="http://schemas.microsoft.com/office/powerpoint/2010/main" val="192342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Rectangle 4"/>
          <p:cNvSpPr>
            <a:spLocks noGrp="1" noChangeArrowheads="1"/>
          </p:cNvSpPr>
          <p:nvPr>
            <p:ph type="sldNum" sz="quarter" idx="10"/>
          </p:nvPr>
        </p:nvSpPr>
        <p:spPr>
          <a:ln/>
        </p:spPr>
        <p:txBody>
          <a:bodyPr/>
          <a:lstStyle>
            <a:lvl1pPr>
              <a:defRPr/>
            </a:lvl1pPr>
          </a:lstStyle>
          <a:p>
            <a:pPr>
              <a:defRPr/>
            </a:pPr>
            <a:fld id="{579B810D-B0A4-498F-AC3E-C754047BDBBC}" type="slidenum">
              <a:rPr lang="fr-FR"/>
              <a:pPr>
                <a:defRPr/>
              </a:pPr>
              <a:t>‹#›</a:t>
            </a:fld>
            <a:endParaRPr lang="fr-FR"/>
          </a:p>
        </p:txBody>
      </p:sp>
    </p:spTree>
    <p:extLst>
      <p:ext uri="{BB962C8B-B14F-4D97-AF65-F5344CB8AC3E}">
        <p14:creationId xmlns:p14="http://schemas.microsoft.com/office/powerpoint/2010/main" val="20156785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879A2CB9-F4F3-43ED-B731-9A705ED13AE7}" type="slidenum">
              <a:rPr lang="fr-FR"/>
              <a:pPr>
                <a:defRPr/>
              </a:pPr>
              <a:t>‹#›</a:t>
            </a:fld>
            <a:endParaRPr lang="fr-FR"/>
          </a:p>
        </p:txBody>
      </p:sp>
    </p:spTree>
    <p:extLst>
      <p:ext uri="{BB962C8B-B14F-4D97-AF65-F5344CB8AC3E}">
        <p14:creationId xmlns:p14="http://schemas.microsoft.com/office/powerpoint/2010/main" val="1982961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BD97FE63-6A44-42AA-AFC3-27E70DB7DE23}" type="slidenum">
              <a:rPr lang="fr-FR"/>
              <a:pPr>
                <a:defRPr/>
              </a:pPr>
              <a:t>‹#›</a:t>
            </a:fld>
            <a:endParaRPr lang="fr-FR"/>
          </a:p>
        </p:txBody>
      </p:sp>
    </p:spTree>
    <p:extLst>
      <p:ext uri="{BB962C8B-B14F-4D97-AF65-F5344CB8AC3E}">
        <p14:creationId xmlns:p14="http://schemas.microsoft.com/office/powerpoint/2010/main" val="1616041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39388231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E672AABF-15B1-44D2-A899-2ED12BE0B993}" type="slidenum">
              <a:rPr lang="fr-FR"/>
              <a:pPr>
                <a:defRPr/>
              </a:pPr>
              <a:t>‹#›</a:t>
            </a:fld>
            <a:endParaRPr lang="fr-FR"/>
          </a:p>
        </p:txBody>
      </p:sp>
    </p:spTree>
    <p:extLst>
      <p:ext uri="{BB962C8B-B14F-4D97-AF65-F5344CB8AC3E}">
        <p14:creationId xmlns:p14="http://schemas.microsoft.com/office/powerpoint/2010/main" val="2402509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04755C8E-032B-4BE6-B295-2DA64047BCB6}" type="slidenum">
              <a:rPr lang="fr-FR"/>
              <a:pPr>
                <a:defRPr/>
              </a:pPr>
              <a:t>‹#›</a:t>
            </a:fld>
            <a:endParaRPr lang="fr-FR"/>
          </a:p>
        </p:txBody>
      </p:sp>
    </p:spTree>
    <p:extLst>
      <p:ext uri="{BB962C8B-B14F-4D97-AF65-F5344CB8AC3E}">
        <p14:creationId xmlns:p14="http://schemas.microsoft.com/office/powerpoint/2010/main" val="4055240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4E7AA61E-B497-4231-80D9-DFCACFCA8EC1}" type="slidenum">
              <a:rPr lang="fr-FR"/>
              <a:pPr>
                <a:defRPr/>
              </a:pPr>
              <a:t>‹#›</a:t>
            </a:fld>
            <a:endParaRPr lang="fr-FR"/>
          </a:p>
        </p:txBody>
      </p:sp>
    </p:spTree>
    <p:extLst>
      <p:ext uri="{BB962C8B-B14F-4D97-AF65-F5344CB8AC3E}">
        <p14:creationId xmlns:p14="http://schemas.microsoft.com/office/powerpoint/2010/main" val="25191655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BC378821-BCC7-4AD0-B79A-1B65BF930437}" type="slidenum">
              <a:rPr lang="fr-FR"/>
              <a:pPr>
                <a:defRPr/>
              </a:pPr>
              <a:t>‹#›</a:t>
            </a:fld>
            <a:endParaRPr lang="fr-FR"/>
          </a:p>
        </p:txBody>
      </p:sp>
    </p:spTree>
    <p:extLst>
      <p:ext uri="{BB962C8B-B14F-4D97-AF65-F5344CB8AC3E}">
        <p14:creationId xmlns:p14="http://schemas.microsoft.com/office/powerpoint/2010/main" val="132290982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8BE2D725-DFF6-4032-A470-02B83ACD4D39}" type="slidenum">
              <a:rPr lang="fr-FR"/>
              <a:pPr>
                <a:defRPr/>
              </a:pPr>
              <a:t>‹#›</a:t>
            </a:fld>
            <a:endParaRPr lang="fr-FR"/>
          </a:p>
        </p:txBody>
      </p:sp>
    </p:spTree>
    <p:extLst>
      <p:ext uri="{BB962C8B-B14F-4D97-AF65-F5344CB8AC3E}">
        <p14:creationId xmlns:p14="http://schemas.microsoft.com/office/powerpoint/2010/main" val="396129284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3CA8B451-6A7B-4814-A7AA-CA0F49E41A97}" type="slidenum">
              <a:rPr lang="fr-FR"/>
              <a:pPr>
                <a:defRPr/>
              </a:pPr>
              <a:t>‹#›</a:t>
            </a:fld>
            <a:endParaRPr lang="fr-FR"/>
          </a:p>
        </p:txBody>
      </p:sp>
    </p:spTree>
    <p:extLst>
      <p:ext uri="{BB962C8B-B14F-4D97-AF65-F5344CB8AC3E}">
        <p14:creationId xmlns:p14="http://schemas.microsoft.com/office/powerpoint/2010/main" val="363387728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Rectangle 4"/>
          <p:cNvSpPr>
            <a:spLocks noGrp="1" noChangeArrowheads="1"/>
          </p:cNvSpPr>
          <p:nvPr>
            <p:ph type="sldNum" sz="quarter" idx="10"/>
          </p:nvPr>
        </p:nvSpPr>
        <p:spPr>
          <a:ln/>
        </p:spPr>
        <p:txBody>
          <a:bodyPr/>
          <a:lstStyle>
            <a:lvl1pPr>
              <a:defRPr/>
            </a:lvl1pPr>
          </a:lstStyle>
          <a:p>
            <a:pPr>
              <a:defRPr/>
            </a:pPr>
            <a:fld id="{0DFE00B8-C4E9-47B0-B6B3-7B3C9A5A5A8C}" type="slidenum">
              <a:rPr lang="fr-FR"/>
              <a:pPr>
                <a:defRPr/>
              </a:pPr>
              <a:t>‹#›</a:t>
            </a:fld>
            <a:endParaRPr lang="fr-FR"/>
          </a:p>
        </p:txBody>
      </p:sp>
    </p:spTree>
    <p:extLst>
      <p:ext uri="{BB962C8B-B14F-4D97-AF65-F5344CB8AC3E}">
        <p14:creationId xmlns:p14="http://schemas.microsoft.com/office/powerpoint/2010/main" val="140236690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Rectangle 4"/>
          <p:cNvSpPr>
            <a:spLocks noGrp="1" noChangeArrowheads="1"/>
          </p:cNvSpPr>
          <p:nvPr>
            <p:ph type="sldNum" sz="quarter" idx="10"/>
          </p:nvPr>
        </p:nvSpPr>
        <p:spPr>
          <a:ln/>
        </p:spPr>
        <p:txBody>
          <a:bodyPr/>
          <a:lstStyle>
            <a:lvl1pPr>
              <a:defRPr/>
            </a:lvl1pPr>
          </a:lstStyle>
          <a:p>
            <a:pPr>
              <a:defRPr/>
            </a:pPr>
            <a:fld id="{213496D1-5246-4E4A-ADFD-81557D4026D5}" type="slidenum">
              <a:rPr lang="fr-FR"/>
              <a:pPr>
                <a:defRPr/>
              </a:pPr>
              <a:t>‹#›</a:t>
            </a:fld>
            <a:endParaRPr lang="fr-FR"/>
          </a:p>
        </p:txBody>
      </p:sp>
    </p:spTree>
    <p:extLst>
      <p:ext uri="{BB962C8B-B14F-4D97-AF65-F5344CB8AC3E}">
        <p14:creationId xmlns:p14="http://schemas.microsoft.com/office/powerpoint/2010/main" val="1457620789"/>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Rectangle 4"/>
          <p:cNvSpPr>
            <a:spLocks noGrp="1" noChangeArrowheads="1"/>
          </p:cNvSpPr>
          <p:nvPr>
            <p:ph type="sldNum" sz="quarter" idx="10"/>
          </p:nvPr>
        </p:nvSpPr>
        <p:spPr>
          <a:ln/>
        </p:spPr>
        <p:txBody>
          <a:bodyPr/>
          <a:lstStyle>
            <a:lvl1pPr>
              <a:defRPr/>
            </a:lvl1pPr>
          </a:lstStyle>
          <a:p>
            <a:pPr>
              <a:defRPr/>
            </a:pPr>
            <a:fld id="{F08AAB12-1CDB-4D07-8445-CC39AC8B36F3}" type="slidenum">
              <a:rPr lang="fr-FR"/>
              <a:pPr>
                <a:defRPr/>
              </a:pPr>
              <a:t>‹#›</a:t>
            </a:fld>
            <a:endParaRPr lang="fr-FR"/>
          </a:p>
        </p:txBody>
      </p:sp>
    </p:spTree>
    <p:extLst>
      <p:ext uri="{BB962C8B-B14F-4D97-AF65-F5344CB8AC3E}">
        <p14:creationId xmlns:p14="http://schemas.microsoft.com/office/powerpoint/2010/main" val="3219744117"/>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F94AF0DA-BBC8-4DEF-98C3-536C339FD0A8}" type="slidenum">
              <a:rPr lang="fr-FR"/>
              <a:pPr>
                <a:defRPr/>
              </a:pPr>
              <a:t>‹#›</a:t>
            </a:fld>
            <a:endParaRPr lang="fr-FR"/>
          </a:p>
        </p:txBody>
      </p:sp>
    </p:spTree>
    <p:extLst>
      <p:ext uri="{BB962C8B-B14F-4D97-AF65-F5344CB8AC3E}">
        <p14:creationId xmlns:p14="http://schemas.microsoft.com/office/powerpoint/2010/main" val="388469591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7776187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E543F8D8-4608-4EC2-AB2D-CE7540198EA9}" type="slidenum">
              <a:rPr lang="fr-FR"/>
              <a:pPr>
                <a:defRPr/>
              </a:pPr>
              <a:t>‹#›</a:t>
            </a:fld>
            <a:endParaRPr lang="fr-FR"/>
          </a:p>
        </p:txBody>
      </p:sp>
    </p:spTree>
    <p:extLst>
      <p:ext uri="{BB962C8B-B14F-4D97-AF65-F5344CB8AC3E}">
        <p14:creationId xmlns:p14="http://schemas.microsoft.com/office/powerpoint/2010/main" val="1012650875"/>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EF492321-8C30-45C1-BB66-72F676377A24}" type="slidenum">
              <a:rPr lang="fr-FR"/>
              <a:pPr>
                <a:defRPr/>
              </a:pPr>
              <a:t>‹#›</a:t>
            </a:fld>
            <a:endParaRPr lang="fr-FR"/>
          </a:p>
        </p:txBody>
      </p:sp>
    </p:spTree>
    <p:extLst>
      <p:ext uri="{BB962C8B-B14F-4D97-AF65-F5344CB8AC3E}">
        <p14:creationId xmlns:p14="http://schemas.microsoft.com/office/powerpoint/2010/main" val="779407878"/>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9D018AE4-4B1F-4FC4-8AF6-2528BF298953}" type="slidenum">
              <a:rPr lang="fr-FR"/>
              <a:pPr>
                <a:defRPr/>
              </a:pPr>
              <a:t>‹#›</a:t>
            </a:fld>
            <a:endParaRPr lang="fr-FR"/>
          </a:p>
        </p:txBody>
      </p:sp>
    </p:spTree>
    <p:extLst>
      <p:ext uri="{BB962C8B-B14F-4D97-AF65-F5344CB8AC3E}">
        <p14:creationId xmlns:p14="http://schemas.microsoft.com/office/powerpoint/2010/main" val="589623743"/>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1"/>
            <a:ext cx="2895600" cy="6126163"/>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609600" y="1"/>
            <a:ext cx="8483600" cy="61261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48EAD1DE-B714-4346-9F82-83F1D1F451DF}" type="slidenum">
              <a:rPr lang="fr-FR"/>
              <a:pPr>
                <a:defRPr/>
              </a:pPr>
              <a:t>‹#›</a:t>
            </a:fld>
            <a:endParaRPr lang="fr-FR"/>
          </a:p>
        </p:txBody>
      </p:sp>
    </p:spTree>
    <p:extLst>
      <p:ext uri="{BB962C8B-B14F-4D97-AF65-F5344CB8AC3E}">
        <p14:creationId xmlns:p14="http://schemas.microsoft.com/office/powerpoint/2010/main" val="2274531627"/>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s-CO"/>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4A7D9560-6D8F-4D76-B4CF-73F41C38A893}" type="slidenum">
              <a:rPr lang="fr-FR"/>
              <a:pPr>
                <a:defRPr/>
              </a:pPr>
              <a:t>‹#›</a:t>
            </a:fld>
            <a:endParaRPr lang="fr-FR"/>
          </a:p>
        </p:txBody>
      </p:sp>
    </p:spTree>
    <p:extLst>
      <p:ext uri="{BB962C8B-B14F-4D97-AF65-F5344CB8AC3E}">
        <p14:creationId xmlns:p14="http://schemas.microsoft.com/office/powerpoint/2010/main" val="2300781966"/>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304D0213-4E9E-4ADC-8DB4-D095CCD4CF07}" type="slidenum">
              <a:rPr lang="fr-FR"/>
              <a:pPr>
                <a:defRPr/>
              </a:pPr>
              <a:t>‹#›</a:t>
            </a:fld>
            <a:endParaRPr lang="fr-FR"/>
          </a:p>
        </p:txBody>
      </p:sp>
    </p:spTree>
    <p:extLst>
      <p:ext uri="{BB962C8B-B14F-4D97-AF65-F5344CB8AC3E}">
        <p14:creationId xmlns:p14="http://schemas.microsoft.com/office/powerpoint/2010/main" val="584631643"/>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s-CO"/>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Espace réservé du numéro de diapositive 5"/>
          <p:cNvSpPr>
            <a:spLocks noGrp="1"/>
          </p:cNvSpPr>
          <p:nvPr>
            <p:ph type="sldNum" sz="quarter" idx="10"/>
          </p:nvPr>
        </p:nvSpPr>
        <p:spPr/>
        <p:txBody>
          <a:bodyPr/>
          <a:lstStyle>
            <a:lvl1pPr>
              <a:defRPr/>
            </a:lvl1pPr>
          </a:lstStyle>
          <a:p>
            <a:pPr>
              <a:defRPr/>
            </a:pPr>
            <a:fld id="{65CFA0FD-E098-48AC-9688-043504DC89D4}" type="slidenum">
              <a:rPr lang="fr-FR"/>
              <a:pPr>
                <a:defRPr/>
              </a:pPr>
              <a:t>‹#›</a:t>
            </a:fld>
            <a:endParaRPr lang="fr-FR"/>
          </a:p>
        </p:txBody>
      </p:sp>
    </p:spTree>
    <p:extLst>
      <p:ext uri="{BB962C8B-B14F-4D97-AF65-F5344CB8AC3E}">
        <p14:creationId xmlns:p14="http://schemas.microsoft.com/office/powerpoint/2010/main" val="4174179277"/>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857251" y="1600201"/>
            <a:ext cx="50884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48918" y="1600201"/>
            <a:ext cx="50905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Espace réservé du numéro de diapositive 5"/>
          <p:cNvSpPr>
            <a:spLocks noGrp="1"/>
          </p:cNvSpPr>
          <p:nvPr>
            <p:ph type="sldNum" sz="quarter" idx="10"/>
          </p:nvPr>
        </p:nvSpPr>
        <p:spPr/>
        <p:txBody>
          <a:bodyPr/>
          <a:lstStyle>
            <a:lvl1pPr>
              <a:defRPr/>
            </a:lvl1pPr>
          </a:lstStyle>
          <a:p>
            <a:pPr>
              <a:defRPr/>
            </a:pPr>
            <a:fld id="{507DFF3D-98AB-4C80-A435-2270503B7BC0}" type="slidenum">
              <a:rPr lang="fr-FR"/>
              <a:pPr>
                <a:defRPr/>
              </a:pPr>
              <a:t>‹#›</a:t>
            </a:fld>
            <a:endParaRPr lang="fr-FR"/>
          </a:p>
        </p:txBody>
      </p:sp>
    </p:spTree>
    <p:extLst>
      <p:ext uri="{BB962C8B-B14F-4D97-AF65-F5344CB8AC3E}">
        <p14:creationId xmlns:p14="http://schemas.microsoft.com/office/powerpoint/2010/main" val="2018648142"/>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7" name="Espace réservé du numéro de diapositive 5"/>
          <p:cNvSpPr>
            <a:spLocks noGrp="1"/>
          </p:cNvSpPr>
          <p:nvPr>
            <p:ph type="sldNum" sz="quarter" idx="10"/>
          </p:nvPr>
        </p:nvSpPr>
        <p:spPr/>
        <p:txBody>
          <a:bodyPr/>
          <a:lstStyle>
            <a:lvl1pPr>
              <a:defRPr/>
            </a:lvl1pPr>
          </a:lstStyle>
          <a:p>
            <a:pPr>
              <a:defRPr/>
            </a:pPr>
            <a:fld id="{975A7B93-98CA-46F1-8FB5-6E575B66691B}" type="slidenum">
              <a:rPr lang="fr-FR"/>
              <a:pPr>
                <a:defRPr/>
              </a:pPr>
              <a:t>‹#›</a:t>
            </a:fld>
            <a:endParaRPr lang="fr-FR"/>
          </a:p>
        </p:txBody>
      </p:sp>
    </p:spTree>
    <p:extLst>
      <p:ext uri="{BB962C8B-B14F-4D97-AF65-F5344CB8AC3E}">
        <p14:creationId xmlns:p14="http://schemas.microsoft.com/office/powerpoint/2010/main" val="2190042354"/>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Espace réservé du numéro de diapositive 5"/>
          <p:cNvSpPr>
            <a:spLocks noGrp="1"/>
          </p:cNvSpPr>
          <p:nvPr>
            <p:ph type="sldNum" sz="quarter" idx="10"/>
          </p:nvPr>
        </p:nvSpPr>
        <p:spPr/>
        <p:txBody>
          <a:bodyPr/>
          <a:lstStyle>
            <a:lvl1pPr>
              <a:defRPr/>
            </a:lvl1pPr>
          </a:lstStyle>
          <a:p>
            <a:pPr>
              <a:defRPr/>
            </a:pPr>
            <a:fld id="{8D592664-EC2C-48AB-B9A7-9CFD7677DA8A}" type="slidenum">
              <a:rPr lang="fr-FR"/>
              <a:pPr>
                <a:defRPr/>
              </a:pPr>
              <a:t>‹#›</a:t>
            </a:fld>
            <a:endParaRPr lang="fr-FR"/>
          </a:p>
        </p:txBody>
      </p:sp>
    </p:spTree>
    <p:extLst>
      <p:ext uri="{BB962C8B-B14F-4D97-AF65-F5344CB8AC3E}">
        <p14:creationId xmlns:p14="http://schemas.microsoft.com/office/powerpoint/2010/main" val="21915671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36148248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Espace réservé du numéro de diapositive 5"/>
          <p:cNvSpPr>
            <a:spLocks noGrp="1"/>
          </p:cNvSpPr>
          <p:nvPr>
            <p:ph type="sldNum" sz="quarter" idx="10"/>
          </p:nvPr>
        </p:nvSpPr>
        <p:spPr/>
        <p:txBody>
          <a:bodyPr/>
          <a:lstStyle>
            <a:lvl1pPr>
              <a:defRPr/>
            </a:lvl1pPr>
          </a:lstStyle>
          <a:p>
            <a:pPr>
              <a:defRPr/>
            </a:pPr>
            <a:fld id="{41EABCCF-4723-4C97-8853-EE3122BE89F7}" type="slidenum">
              <a:rPr lang="fr-FR"/>
              <a:pPr>
                <a:defRPr/>
              </a:pPr>
              <a:t>‹#›</a:t>
            </a:fld>
            <a:endParaRPr lang="fr-FR"/>
          </a:p>
        </p:txBody>
      </p:sp>
    </p:spTree>
    <p:extLst>
      <p:ext uri="{BB962C8B-B14F-4D97-AF65-F5344CB8AC3E}">
        <p14:creationId xmlns:p14="http://schemas.microsoft.com/office/powerpoint/2010/main" val="458738324"/>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u numéro de diapositive 5"/>
          <p:cNvSpPr>
            <a:spLocks noGrp="1"/>
          </p:cNvSpPr>
          <p:nvPr>
            <p:ph type="sldNum" sz="quarter" idx="10"/>
          </p:nvPr>
        </p:nvSpPr>
        <p:spPr/>
        <p:txBody>
          <a:bodyPr/>
          <a:lstStyle>
            <a:lvl1pPr>
              <a:defRPr/>
            </a:lvl1pPr>
          </a:lstStyle>
          <a:p>
            <a:pPr>
              <a:defRPr/>
            </a:pPr>
            <a:fld id="{3C14A7A5-C73B-412F-9D9D-AE62780992BB}" type="slidenum">
              <a:rPr lang="fr-FR"/>
              <a:pPr>
                <a:defRPr/>
              </a:pPr>
              <a:t>‹#›</a:t>
            </a:fld>
            <a:endParaRPr lang="fr-FR"/>
          </a:p>
        </p:txBody>
      </p:sp>
    </p:spTree>
    <p:extLst>
      <p:ext uri="{BB962C8B-B14F-4D97-AF65-F5344CB8AC3E}">
        <p14:creationId xmlns:p14="http://schemas.microsoft.com/office/powerpoint/2010/main" val="2957813175"/>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u numéro de diapositive 5"/>
          <p:cNvSpPr>
            <a:spLocks noGrp="1"/>
          </p:cNvSpPr>
          <p:nvPr>
            <p:ph type="sldNum" sz="quarter" idx="10"/>
          </p:nvPr>
        </p:nvSpPr>
        <p:spPr/>
        <p:txBody>
          <a:bodyPr/>
          <a:lstStyle>
            <a:lvl1pPr>
              <a:defRPr/>
            </a:lvl1pPr>
          </a:lstStyle>
          <a:p>
            <a:pPr>
              <a:defRPr/>
            </a:pPr>
            <a:fld id="{DB8B8648-2E43-495B-8A79-1C06204A54E3}" type="slidenum">
              <a:rPr lang="fr-FR"/>
              <a:pPr>
                <a:defRPr/>
              </a:pPr>
              <a:t>‹#›</a:t>
            </a:fld>
            <a:endParaRPr lang="fr-FR"/>
          </a:p>
        </p:txBody>
      </p:sp>
    </p:spTree>
    <p:extLst>
      <p:ext uri="{BB962C8B-B14F-4D97-AF65-F5344CB8AC3E}">
        <p14:creationId xmlns:p14="http://schemas.microsoft.com/office/powerpoint/2010/main" val="1278483828"/>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5A3FEBD8-DC16-494A-95DF-438364E953BC}" type="slidenum">
              <a:rPr lang="fr-FR"/>
              <a:pPr>
                <a:defRPr/>
              </a:pPr>
              <a:t>‹#›</a:t>
            </a:fld>
            <a:endParaRPr lang="fr-FR"/>
          </a:p>
        </p:txBody>
      </p:sp>
    </p:spTree>
    <p:extLst>
      <p:ext uri="{BB962C8B-B14F-4D97-AF65-F5344CB8AC3E}">
        <p14:creationId xmlns:p14="http://schemas.microsoft.com/office/powerpoint/2010/main" val="1290257389"/>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59901" y="404813"/>
            <a:ext cx="2832100" cy="5721350"/>
          </a:xfrm>
        </p:spPr>
        <p:txBody>
          <a:bodyPr vert="eaVert"/>
          <a:lstStyle/>
          <a:p>
            <a:r>
              <a:rPr lang="en-US"/>
              <a:t>Click to edit Master title style</a:t>
            </a:r>
            <a:endParaRPr lang="es-CO"/>
          </a:p>
        </p:txBody>
      </p:sp>
      <p:sp>
        <p:nvSpPr>
          <p:cNvPr id="3" name="Vertical Text Placeholder 2"/>
          <p:cNvSpPr>
            <a:spLocks noGrp="1"/>
          </p:cNvSpPr>
          <p:nvPr>
            <p:ph type="body" orient="vert" idx="1"/>
          </p:nvPr>
        </p:nvSpPr>
        <p:spPr>
          <a:xfrm>
            <a:off x="857252" y="404813"/>
            <a:ext cx="8299449"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09848DF5-3FC7-4648-84C6-A67C888666A4}" type="slidenum">
              <a:rPr lang="fr-FR"/>
              <a:pPr>
                <a:defRPr/>
              </a:pPr>
              <a:t>‹#›</a:t>
            </a:fld>
            <a:endParaRPr lang="fr-FR"/>
          </a:p>
        </p:txBody>
      </p:sp>
    </p:spTree>
    <p:extLst>
      <p:ext uri="{BB962C8B-B14F-4D97-AF65-F5344CB8AC3E}">
        <p14:creationId xmlns:p14="http://schemas.microsoft.com/office/powerpoint/2010/main" val="4141887100"/>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sz="quarter" idx="10"/>
          </p:nvPr>
        </p:nvSpPr>
        <p:spPr>
          <a:ln/>
        </p:spPr>
        <p:txBody>
          <a:bodyPr/>
          <a:lstStyle>
            <a:lvl1pPr>
              <a:defRPr/>
            </a:lvl1pPr>
          </a:lstStyle>
          <a:p>
            <a:pPr>
              <a:defRPr/>
            </a:pPr>
            <a:fld id="{5DBD0A41-F22A-4768-9E85-061C166074E1}" type="slidenum">
              <a:rPr lang="fr-FR"/>
              <a:pPr>
                <a:defRPr/>
              </a:pPr>
              <a:t>‹#›</a:t>
            </a:fld>
            <a:endParaRPr lang="fr-FR"/>
          </a:p>
        </p:txBody>
      </p:sp>
    </p:spTree>
    <p:extLst>
      <p:ext uri="{BB962C8B-B14F-4D97-AF65-F5344CB8AC3E}">
        <p14:creationId xmlns:p14="http://schemas.microsoft.com/office/powerpoint/2010/main" val="7829072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597B7C16-84F2-4FF8-805C-F691459DE654}" type="slidenum">
              <a:rPr lang="fr-FR"/>
              <a:pPr>
                <a:defRPr/>
              </a:pPr>
              <a:t>‹#›</a:t>
            </a:fld>
            <a:endParaRPr lang="fr-FR"/>
          </a:p>
        </p:txBody>
      </p:sp>
    </p:spTree>
    <p:extLst>
      <p:ext uri="{BB962C8B-B14F-4D97-AF65-F5344CB8AC3E}">
        <p14:creationId xmlns:p14="http://schemas.microsoft.com/office/powerpoint/2010/main" val="1245120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C5E7308C-96B6-408D-AA06-A3341EE9059F}" type="slidenum">
              <a:rPr lang="fr-FR"/>
              <a:pPr>
                <a:defRPr/>
              </a:pPr>
              <a:t>‹#›</a:t>
            </a:fld>
            <a:endParaRPr lang="fr-FR"/>
          </a:p>
        </p:txBody>
      </p:sp>
    </p:spTree>
    <p:extLst>
      <p:ext uri="{BB962C8B-B14F-4D97-AF65-F5344CB8AC3E}">
        <p14:creationId xmlns:p14="http://schemas.microsoft.com/office/powerpoint/2010/main" val="37613410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sz="quarter" idx="10"/>
          </p:nvPr>
        </p:nvSpPr>
        <p:spPr>
          <a:ln/>
        </p:spPr>
        <p:txBody>
          <a:bodyPr/>
          <a:lstStyle>
            <a:lvl1pPr>
              <a:defRPr/>
            </a:lvl1pPr>
          </a:lstStyle>
          <a:p>
            <a:pPr>
              <a:defRPr/>
            </a:pPr>
            <a:fld id="{08B83709-2ADF-45CD-89A6-F1E0EE301679}" type="slidenum">
              <a:rPr lang="fr-FR"/>
              <a:pPr>
                <a:defRPr/>
              </a:pPr>
              <a:t>‹#›</a:t>
            </a:fld>
            <a:endParaRPr lang="fr-FR"/>
          </a:p>
        </p:txBody>
      </p:sp>
    </p:spTree>
    <p:extLst>
      <p:ext uri="{BB962C8B-B14F-4D97-AF65-F5344CB8AC3E}">
        <p14:creationId xmlns:p14="http://schemas.microsoft.com/office/powerpoint/2010/main" val="2388319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sz="quarter" idx="10"/>
          </p:nvPr>
        </p:nvSpPr>
        <p:spPr>
          <a:ln/>
        </p:spPr>
        <p:txBody>
          <a:bodyPr/>
          <a:lstStyle>
            <a:lvl1pPr>
              <a:defRPr/>
            </a:lvl1pPr>
          </a:lstStyle>
          <a:p>
            <a:pPr>
              <a:defRPr/>
            </a:pPr>
            <a:fld id="{BE898696-908E-4BE4-9D93-4EF7D46729C4}" type="slidenum">
              <a:rPr lang="fr-FR"/>
              <a:pPr>
                <a:defRPr/>
              </a:pPr>
              <a:t>‹#›</a:t>
            </a:fld>
            <a:endParaRPr lang="fr-FR"/>
          </a:p>
        </p:txBody>
      </p:sp>
    </p:spTree>
    <p:extLst>
      <p:ext uri="{BB962C8B-B14F-4D97-AF65-F5344CB8AC3E}">
        <p14:creationId xmlns:p14="http://schemas.microsoft.com/office/powerpoint/2010/main" val="1229295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s-CO"/>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Tree>
    <p:extLst>
      <p:ext uri="{BB962C8B-B14F-4D97-AF65-F5344CB8AC3E}">
        <p14:creationId xmlns:p14="http://schemas.microsoft.com/office/powerpoint/2010/main" val="285039681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ln/>
        </p:spPr>
        <p:txBody>
          <a:bodyPr/>
          <a:lstStyle>
            <a:lvl1pPr>
              <a:defRPr/>
            </a:lvl1pPr>
          </a:lstStyle>
          <a:p>
            <a:pPr>
              <a:defRPr/>
            </a:pPr>
            <a:fld id="{69593606-7CC9-418F-AD51-AABD2E6DCC9B}" type="slidenum">
              <a:rPr lang="fr-FR"/>
              <a:pPr>
                <a:defRPr/>
              </a:pPr>
              <a:t>‹#›</a:t>
            </a:fld>
            <a:endParaRPr lang="fr-FR"/>
          </a:p>
        </p:txBody>
      </p:sp>
    </p:spTree>
    <p:extLst>
      <p:ext uri="{BB962C8B-B14F-4D97-AF65-F5344CB8AC3E}">
        <p14:creationId xmlns:p14="http://schemas.microsoft.com/office/powerpoint/2010/main" val="9328092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31CD8937-7C39-4B54-AB52-F8F54A7DB918}" type="slidenum">
              <a:rPr lang="fr-FR"/>
              <a:pPr>
                <a:defRPr/>
              </a:pPr>
              <a:t>‹#›</a:t>
            </a:fld>
            <a:endParaRPr lang="fr-FR"/>
          </a:p>
        </p:txBody>
      </p:sp>
    </p:spTree>
    <p:extLst>
      <p:ext uri="{BB962C8B-B14F-4D97-AF65-F5344CB8AC3E}">
        <p14:creationId xmlns:p14="http://schemas.microsoft.com/office/powerpoint/2010/main" val="85797233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7465646A-5D7A-4E24-A184-10481F21D558}" type="slidenum">
              <a:rPr lang="fr-FR"/>
              <a:pPr>
                <a:defRPr/>
              </a:pPr>
              <a:t>‹#›</a:t>
            </a:fld>
            <a:endParaRPr lang="fr-FR"/>
          </a:p>
        </p:txBody>
      </p:sp>
    </p:spTree>
    <p:extLst>
      <p:ext uri="{BB962C8B-B14F-4D97-AF65-F5344CB8AC3E}">
        <p14:creationId xmlns:p14="http://schemas.microsoft.com/office/powerpoint/2010/main" val="396205982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7D76F233-2DB3-4CF7-8C42-60408331F02E}" type="slidenum">
              <a:rPr lang="fr-FR"/>
              <a:pPr>
                <a:defRPr/>
              </a:pPr>
              <a:t>‹#›</a:t>
            </a:fld>
            <a:endParaRPr lang="fr-FR"/>
          </a:p>
        </p:txBody>
      </p:sp>
    </p:spTree>
    <p:extLst>
      <p:ext uri="{BB962C8B-B14F-4D97-AF65-F5344CB8AC3E}">
        <p14:creationId xmlns:p14="http://schemas.microsoft.com/office/powerpoint/2010/main" val="14184690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54E67A4A-DE62-4BA3-BB84-2DB028223F08}" type="slidenum">
              <a:rPr lang="fr-FR"/>
              <a:pPr>
                <a:defRPr/>
              </a:pPr>
              <a:t>‹#›</a:t>
            </a:fld>
            <a:endParaRPr lang="fr-FR"/>
          </a:p>
        </p:txBody>
      </p:sp>
    </p:spTree>
    <p:extLst>
      <p:ext uri="{BB962C8B-B14F-4D97-AF65-F5344CB8AC3E}">
        <p14:creationId xmlns:p14="http://schemas.microsoft.com/office/powerpoint/2010/main" val="19781800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94AFCC7A-2968-4F87-A660-0AD61E379955}" type="slidenum">
              <a:rPr lang="fr-FR"/>
              <a:pPr>
                <a:defRPr/>
              </a:pPr>
              <a:t>‹#›</a:t>
            </a:fld>
            <a:endParaRPr lang="fr-FR"/>
          </a:p>
        </p:txBody>
      </p:sp>
    </p:spTree>
    <p:extLst>
      <p:ext uri="{BB962C8B-B14F-4D97-AF65-F5344CB8AC3E}">
        <p14:creationId xmlns:p14="http://schemas.microsoft.com/office/powerpoint/2010/main" val="160018700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p:cNvSpPr>
            <a:spLocks noGrp="1" noChangeArrowheads="1"/>
          </p:cNvSpPr>
          <p:nvPr>
            <p:ph type="sldNum" sz="quarter" idx="10"/>
          </p:nvPr>
        </p:nvSpPr>
        <p:spPr>
          <a:ln/>
        </p:spPr>
        <p:txBody>
          <a:bodyPr/>
          <a:lstStyle>
            <a:lvl1pPr>
              <a:defRPr/>
            </a:lvl1pPr>
          </a:lstStyle>
          <a:p>
            <a:pPr>
              <a:defRPr/>
            </a:pPr>
            <a:fld id="{941DC34D-8087-41F4-8045-F97D58B08731}" type="slidenum">
              <a:rPr lang="fr-FR"/>
              <a:pPr>
                <a:defRPr/>
              </a:pPr>
              <a:t>‹#›</a:t>
            </a:fld>
            <a:endParaRPr lang="fr-FR"/>
          </a:p>
        </p:txBody>
      </p:sp>
    </p:spTree>
    <p:extLst>
      <p:ext uri="{BB962C8B-B14F-4D97-AF65-F5344CB8AC3E}">
        <p14:creationId xmlns:p14="http://schemas.microsoft.com/office/powerpoint/2010/main" val="15795827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r>
              <a:rPr lang="en-US" noProof="0"/>
              <a:t>Click icon to add chart</a:t>
            </a:r>
          </a:p>
        </p:txBody>
      </p:sp>
      <p:sp>
        <p:nvSpPr>
          <p:cNvPr id="4" name="Rectangle 3"/>
          <p:cNvSpPr>
            <a:spLocks noGrp="1" noChangeArrowheads="1"/>
          </p:cNvSpPr>
          <p:nvPr>
            <p:ph type="sldNum" sz="quarter" idx="10"/>
          </p:nvPr>
        </p:nvSpPr>
        <p:spPr>
          <a:ln/>
        </p:spPr>
        <p:txBody>
          <a:bodyPr/>
          <a:lstStyle>
            <a:lvl1pPr>
              <a:defRPr/>
            </a:lvl1pPr>
          </a:lstStyle>
          <a:p>
            <a:pPr>
              <a:defRPr/>
            </a:pPr>
            <a:fld id="{425D6623-6586-4984-B9DC-A035E5864A7E}" type="slidenum">
              <a:rPr lang="fr-FR"/>
              <a:pPr>
                <a:defRPr/>
              </a:pPr>
              <a:t>‹#›</a:t>
            </a:fld>
            <a:endParaRPr lang="fr-FR"/>
          </a:p>
        </p:txBody>
      </p:sp>
    </p:spTree>
    <p:extLst>
      <p:ext uri="{BB962C8B-B14F-4D97-AF65-F5344CB8AC3E}">
        <p14:creationId xmlns:p14="http://schemas.microsoft.com/office/powerpoint/2010/main" val="24812681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3A92A96F-7796-4B92-B8DC-05B354B26676}" type="slidenum">
              <a:rPr lang="fr-FR"/>
              <a:pPr>
                <a:defRPr/>
              </a:pPr>
              <a:t>‹#›</a:t>
            </a:fld>
            <a:endParaRPr lang="fr-FR"/>
          </a:p>
        </p:txBody>
      </p:sp>
    </p:spTree>
    <p:extLst>
      <p:ext uri="{BB962C8B-B14F-4D97-AF65-F5344CB8AC3E}">
        <p14:creationId xmlns:p14="http://schemas.microsoft.com/office/powerpoint/2010/main" val="35163444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C1AB6D5A-50F2-4A16-9C24-665DEEAAC389}" type="slidenum">
              <a:rPr lang="fr-FR"/>
              <a:pPr>
                <a:defRPr/>
              </a:pPr>
              <a:t>‹#›</a:t>
            </a:fld>
            <a:endParaRPr lang="fr-FR"/>
          </a:p>
        </p:txBody>
      </p:sp>
    </p:spTree>
    <p:extLst>
      <p:ext uri="{BB962C8B-B14F-4D97-AF65-F5344CB8AC3E}">
        <p14:creationId xmlns:p14="http://schemas.microsoft.com/office/powerpoint/2010/main" val="4215835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CO"/>
          </a:p>
        </p:txBody>
      </p:sp>
    </p:spTree>
    <p:extLst>
      <p:ext uri="{BB962C8B-B14F-4D97-AF65-F5344CB8AC3E}">
        <p14:creationId xmlns:p14="http://schemas.microsoft.com/office/powerpoint/2010/main" val="31297998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F4BC5918-9377-4E59-9E1A-666748A66A44}" type="slidenum">
              <a:rPr lang="fr-FR"/>
              <a:pPr>
                <a:defRPr/>
              </a:pPr>
              <a:t>‹#›</a:t>
            </a:fld>
            <a:endParaRPr lang="fr-FR"/>
          </a:p>
        </p:txBody>
      </p:sp>
    </p:spTree>
    <p:extLst>
      <p:ext uri="{BB962C8B-B14F-4D97-AF65-F5344CB8AC3E}">
        <p14:creationId xmlns:p14="http://schemas.microsoft.com/office/powerpoint/2010/main" val="346735303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97ADF82E-B77F-4FD7-A326-F2F7781AB77A}" type="slidenum">
              <a:rPr lang="fr-FR"/>
              <a:pPr>
                <a:defRPr/>
              </a:pPr>
              <a:t>‹#›</a:t>
            </a:fld>
            <a:endParaRPr lang="fr-FR"/>
          </a:p>
        </p:txBody>
      </p:sp>
    </p:spTree>
    <p:extLst>
      <p:ext uri="{BB962C8B-B14F-4D97-AF65-F5344CB8AC3E}">
        <p14:creationId xmlns:p14="http://schemas.microsoft.com/office/powerpoint/2010/main" val="16255902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sz="quarter" idx="10"/>
          </p:nvPr>
        </p:nvSpPr>
        <p:spPr/>
        <p:txBody>
          <a:bodyPr/>
          <a:lstStyle>
            <a:lvl1pPr>
              <a:buFontTx/>
              <a:buChar char="•"/>
              <a:defRPr b="0"/>
            </a:lvl1pPr>
          </a:lstStyle>
          <a:p>
            <a:pPr>
              <a:defRPr/>
            </a:pPr>
            <a:fld id="{72EF4CB3-3D74-4BE9-927F-E6ED68F0B411}" type="slidenum">
              <a:rPr lang="fr-FR"/>
              <a:pPr>
                <a:defRPr/>
              </a:pPr>
              <a:t>‹#›</a:t>
            </a:fld>
            <a:endParaRPr lang="fr-FR"/>
          </a:p>
        </p:txBody>
      </p:sp>
    </p:spTree>
    <p:extLst>
      <p:ext uri="{BB962C8B-B14F-4D97-AF65-F5344CB8AC3E}">
        <p14:creationId xmlns:p14="http://schemas.microsoft.com/office/powerpoint/2010/main" val="6251628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p:txBody>
          <a:bodyPr/>
          <a:lstStyle>
            <a:lvl1pPr>
              <a:buFontTx/>
              <a:buChar char="•"/>
              <a:defRPr b="0"/>
            </a:lvl1pPr>
          </a:lstStyle>
          <a:p>
            <a:pPr>
              <a:defRPr/>
            </a:pPr>
            <a:fld id="{C465D062-F910-4128-9EDB-64D62C8F0B55}" type="slidenum">
              <a:rPr lang="fr-FR"/>
              <a:pPr>
                <a:defRPr/>
              </a:pPr>
              <a:t>‹#›</a:t>
            </a:fld>
            <a:endParaRPr lang="fr-FR"/>
          </a:p>
        </p:txBody>
      </p:sp>
    </p:spTree>
    <p:extLst>
      <p:ext uri="{BB962C8B-B14F-4D97-AF65-F5344CB8AC3E}">
        <p14:creationId xmlns:p14="http://schemas.microsoft.com/office/powerpoint/2010/main" val="24641693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p:txBody>
          <a:bodyPr/>
          <a:lstStyle>
            <a:lvl1pPr>
              <a:buFontTx/>
              <a:buChar char="•"/>
              <a:defRPr b="0"/>
            </a:lvl1pPr>
          </a:lstStyle>
          <a:p>
            <a:pPr>
              <a:defRPr/>
            </a:pPr>
            <a:fld id="{968EB988-9754-42F3-A652-051E91744449}" type="slidenum">
              <a:rPr lang="fr-FR"/>
              <a:pPr>
                <a:defRPr/>
              </a:pPr>
              <a:t>‹#›</a:t>
            </a:fld>
            <a:endParaRPr lang="fr-FR"/>
          </a:p>
        </p:txBody>
      </p:sp>
    </p:spTree>
    <p:extLst>
      <p:ext uri="{BB962C8B-B14F-4D97-AF65-F5344CB8AC3E}">
        <p14:creationId xmlns:p14="http://schemas.microsoft.com/office/powerpoint/2010/main" val="34922820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EC675A56-38C8-46AA-9550-DBEC0788CE26}" type="slidenum">
              <a:rPr lang="fr-FR"/>
              <a:pPr>
                <a:defRPr/>
              </a:pPr>
              <a:t>‹#›</a:t>
            </a:fld>
            <a:endParaRPr lang="fr-FR"/>
          </a:p>
        </p:txBody>
      </p:sp>
    </p:spTree>
    <p:extLst>
      <p:ext uri="{BB962C8B-B14F-4D97-AF65-F5344CB8AC3E}">
        <p14:creationId xmlns:p14="http://schemas.microsoft.com/office/powerpoint/2010/main" val="10153246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827EF492-B72E-4426-BDD6-F4FB875034F2}" type="slidenum">
              <a:rPr lang="fr-FR"/>
              <a:pPr>
                <a:defRPr/>
              </a:pPr>
              <a:t>‹#›</a:t>
            </a:fld>
            <a:endParaRPr lang="fr-FR"/>
          </a:p>
        </p:txBody>
      </p:sp>
    </p:spTree>
    <p:extLst>
      <p:ext uri="{BB962C8B-B14F-4D97-AF65-F5344CB8AC3E}">
        <p14:creationId xmlns:p14="http://schemas.microsoft.com/office/powerpoint/2010/main" val="415632599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E1849009-5510-492B-9737-84E88430F48F}" type="slidenum">
              <a:rPr lang="fr-FR"/>
              <a:pPr>
                <a:defRPr/>
              </a:pPr>
              <a:t>‹#›</a:t>
            </a:fld>
            <a:endParaRPr lang="fr-FR"/>
          </a:p>
        </p:txBody>
      </p:sp>
    </p:spTree>
    <p:extLst>
      <p:ext uri="{BB962C8B-B14F-4D97-AF65-F5344CB8AC3E}">
        <p14:creationId xmlns:p14="http://schemas.microsoft.com/office/powerpoint/2010/main" val="97726355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242889"/>
            <a:ext cx="2895600" cy="5883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2889"/>
            <a:ext cx="8483600" cy="5883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D34A63B1-2F66-4CBB-8CAF-BC29AB68EB0F}" type="slidenum">
              <a:rPr lang="fr-FR"/>
              <a:pPr>
                <a:defRPr/>
              </a:pPr>
              <a:t>‹#›</a:t>
            </a:fld>
            <a:endParaRPr lang="fr-FR"/>
          </a:p>
        </p:txBody>
      </p:sp>
    </p:spTree>
    <p:extLst>
      <p:ext uri="{BB962C8B-B14F-4D97-AF65-F5344CB8AC3E}">
        <p14:creationId xmlns:p14="http://schemas.microsoft.com/office/powerpoint/2010/main" val="39892937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2889"/>
            <a:ext cx="11582400" cy="5883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
          <p:cNvSpPr>
            <a:spLocks noGrp="1" noChangeArrowheads="1"/>
          </p:cNvSpPr>
          <p:nvPr>
            <p:ph type="sldNum" sz="quarter" idx="10"/>
          </p:nvPr>
        </p:nvSpPr>
        <p:spPr/>
        <p:txBody>
          <a:bodyPr/>
          <a:lstStyle>
            <a:lvl1pPr>
              <a:buFontTx/>
              <a:buChar char="•"/>
              <a:defRPr b="0"/>
            </a:lvl1pPr>
          </a:lstStyle>
          <a:p>
            <a:pPr>
              <a:defRPr/>
            </a:pPr>
            <a:fld id="{C63C6E07-9BC7-4BCF-B30B-8EFAA7F1C5A1}" type="slidenum">
              <a:rPr lang="fr-FR"/>
              <a:pPr>
                <a:defRPr/>
              </a:pPr>
              <a:t>‹#›</a:t>
            </a:fld>
            <a:endParaRPr lang="fr-FR"/>
          </a:p>
        </p:txBody>
      </p:sp>
    </p:spTree>
    <p:extLst>
      <p:ext uri="{BB962C8B-B14F-4D97-AF65-F5344CB8AC3E}">
        <p14:creationId xmlns:p14="http://schemas.microsoft.com/office/powerpoint/2010/main" val="2836725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588731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46251" y="242888"/>
            <a:ext cx="10445749" cy="647700"/>
          </a:xfrm>
        </p:spPr>
        <p:txBody>
          <a:bodyPr/>
          <a:lstStyle/>
          <a:p>
            <a:r>
              <a:rPr lang="en-US"/>
              <a:t>Click to edit Master title style</a:t>
            </a:r>
          </a:p>
        </p:txBody>
      </p:sp>
      <p:sp>
        <p:nvSpPr>
          <p:cNvPr id="3" name="Chart Placeholder 2"/>
          <p:cNvSpPr>
            <a:spLocks noGrp="1"/>
          </p:cNvSpPr>
          <p:nvPr>
            <p:ph type="chart" idx="1"/>
          </p:nvPr>
        </p:nvSpPr>
        <p:spPr>
          <a:xfrm>
            <a:off x="609600" y="1600201"/>
            <a:ext cx="10972800" cy="4525963"/>
          </a:xfrm>
        </p:spPr>
        <p:txBody>
          <a:bodyPr/>
          <a:lstStyle/>
          <a:p>
            <a:pPr lvl="0"/>
            <a:endParaRPr lang="en-US" noProof="0"/>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4060B5E3-BA7F-4035-90F0-4250F642D787}" type="slidenum">
              <a:rPr lang="fr-FR"/>
              <a:pPr>
                <a:defRPr/>
              </a:pPr>
              <a:t>‹#›</a:t>
            </a:fld>
            <a:endParaRPr lang="fr-FR"/>
          </a:p>
        </p:txBody>
      </p:sp>
    </p:spTree>
    <p:extLst>
      <p:ext uri="{BB962C8B-B14F-4D97-AF65-F5344CB8AC3E}">
        <p14:creationId xmlns:p14="http://schemas.microsoft.com/office/powerpoint/2010/main" val="82515099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fil-PH"/>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il-PH"/>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5B5B9F6-EC24-4F1A-B51C-BFADDBE61A17}" type="slidenum">
              <a:rPr lang="fr-FR"/>
              <a:pPr>
                <a:defRPr/>
              </a:pPr>
              <a:t>‹#›</a:t>
            </a:fld>
            <a:endParaRPr lang="fr-FR"/>
          </a:p>
        </p:txBody>
      </p:sp>
    </p:spTree>
    <p:extLst>
      <p:ext uri="{BB962C8B-B14F-4D97-AF65-F5344CB8AC3E}">
        <p14:creationId xmlns:p14="http://schemas.microsoft.com/office/powerpoint/2010/main" val="174678716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l-P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85319E3-E9C9-4A5B-B925-FD5C3AF74B0C}" type="slidenum">
              <a:rPr lang="fr-FR"/>
              <a:pPr>
                <a:defRPr/>
              </a:pPr>
              <a:t>‹#›</a:t>
            </a:fld>
            <a:endParaRPr lang="fr-FR"/>
          </a:p>
        </p:txBody>
      </p:sp>
    </p:spTree>
    <p:extLst>
      <p:ext uri="{BB962C8B-B14F-4D97-AF65-F5344CB8AC3E}">
        <p14:creationId xmlns:p14="http://schemas.microsoft.com/office/powerpoint/2010/main" val="249284982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fil-PH"/>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F6414DE-8A94-4BDF-A457-EB4AFB7A56B1}" type="slidenum">
              <a:rPr lang="fr-FR"/>
              <a:pPr>
                <a:defRPr/>
              </a:pPr>
              <a:t>‹#›</a:t>
            </a:fld>
            <a:endParaRPr lang="fr-FR"/>
          </a:p>
        </p:txBody>
      </p:sp>
    </p:spTree>
    <p:extLst>
      <p:ext uri="{BB962C8B-B14F-4D97-AF65-F5344CB8AC3E}">
        <p14:creationId xmlns:p14="http://schemas.microsoft.com/office/powerpoint/2010/main" val="154810731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l-PH"/>
          </a:p>
        </p:txBody>
      </p:sp>
      <p:sp>
        <p:nvSpPr>
          <p:cNvPr id="3" name="Content Placeholder 2"/>
          <p:cNvSpPr>
            <a:spLocks noGrp="1"/>
          </p:cNvSpPr>
          <p:nvPr>
            <p:ph sz="half" idx="1"/>
          </p:nvPr>
        </p:nvSpPr>
        <p:spPr>
          <a:xfrm>
            <a:off x="857251" y="1600201"/>
            <a:ext cx="50884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Content Placeholder 3"/>
          <p:cNvSpPr>
            <a:spLocks noGrp="1"/>
          </p:cNvSpPr>
          <p:nvPr>
            <p:ph sz="half" idx="2"/>
          </p:nvPr>
        </p:nvSpPr>
        <p:spPr>
          <a:xfrm>
            <a:off x="6148918" y="1600201"/>
            <a:ext cx="50905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D87D12C1-BC94-497F-B146-501A2CC844DA}" type="slidenum">
              <a:rPr lang="fr-FR"/>
              <a:pPr>
                <a:defRPr/>
              </a:pPr>
              <a:t>‹#›</a:t>
            </a:fld>
            <a:endParaRPr lang="fr-FR"/>
          </a:p>
        </p:txBody>
      </p:sp>
    </p:spTree>
    <p:extLst>
      <p:ext uri="{BB962C8B-B14F-4D97-AF65-F5344CB8AC3E}">
        <p14:creationId xmlns:p14="http://schemas.microsoft.com/office/powerpoint/2010/main" val="246949173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fil-PH"/>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7" name="Espace réservé de la date 3"/>
          <p:cNvSpPr>
            <a:spLocks noGrp="1"/>
          </p:cNvSpPr>
          <p:nvPr>
            <p:ph type="dt" sz="half" idx="10"/>
          </p:nvPr>
        </p:nvSpPr>
        <p:spPr/>
        <p:txBody>
          <a:bodyPr/>
          <a:lstStyle>
            <a:lvl1pPr>
              <a:defRPr/>
            </a:lvl1pPr>
          </a:lstStyle>
          <a:p>
            <a:pPr>
              <a:defRPr/>
            </a:pPr>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14811305-DCFC-4051-8FEB-5358AC168DE6}" type="slidenum">
              <a:rPr lang="fr-FR"/>
              <a:pPr>
                <a:defRPr/>
              </a:pPr>
              <a:t>‹#›</a:t>
            </a:fld>
            <a:endParaRPr lang="fr-FR"/>
          </a:p>
        </p:txBody>
      </p:sp>
    </p:spTree>
    <p:extLst>
      <p:ext uri="{BB962C8B-B14F-4D97-AF65-F5344CB8AC3E}">
        <p14:creationId xmlns:p14="http://schemas.microsoft.com/office/powerpoint/2010/main" val="187119325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l-PH"/>
          </a:p>
        </p:txBody>
      </p:sp>
      <p:sp>
        <p:nvSpPr>
          <p:cNvPr id="3" name="Espace réservé de la date 3"/>
          <p:cNvSpPr>
            <a:spLocks noGrp="1"/>
          </p:cNvSpPr>
          <p:nvPr>
            <p:ph type="dt" sz="half" idx="10"/>
          </p:nvPr>
        </p:nvSpPr>
        <p:spPr/>
        <p:txBody>
          <a:bodyPr/>
          <a:lstStyle>
            <a:lvl1pPr>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CC07D1BB-1622-43CE-BE27-F494818FC796}" type="slidenum">
              <a:rPr lang="fr-FR"/>
              <a:pPr>
                <a:defRPr/>
              </a:pPr>
              <a:t>‹#›</a:t>
            </a:fld>
            <a:endParaRPr lang="fr-FR"/>
          </a:p>
        </p:txBody>
      </p:sp>
    </p:spTree>
    <p:extLst>
      <p:ext uri="{BB962C8B-B14F-4D97-AF65-F5344CB8AC3E}">
        <p14:creationId xmlns:p14="http://schemas.microsoft.com/office/powerpoint/2010/main" val="119245490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ADD7A32D-9D37-4417-9B51-816190C74F4F}" type="slidenum">
              <a:rPr lang="fr-FR"/>
              <a:pPr>
                <a:defRPr/>
              </a:pPr>
              <a:t>‹#›</a:t>
            </a:fld>
            <a:endParaRPr lang="fr-FR"/>
          </a:p>
        </p:txBody>
      </p:sp>
    </p:spTree>
    <p:extLst>
      <p:ext uri="{BB962C8B-B14F-4D97-AF65-F5344CB8AC3E}">
        <p14:creationId xmlns:p14="http://schemas.microsoft.com/office/powerpoint/2010/main" val="1816867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fil-PH"/>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53F60FB-FCD4-4996-A146-E26B5CB56EB3}" type="slidenum">
              <a:rPr lang="fr-FR"/>
              <a:pPr>
                <a:defRPr/>
              </a:pPr>
              <a:t>‹#›</a:t>
            </a:fld>
            <a:endParaRPr lang="fr-FR"/>
          </a:p>
        </p:txBody>
      </p:sp>
    </p:spTree>
    <p:extLst>
      <p:ext uri="{BB962C8B-B14F-4D97-AF65-F5344CB8AC3E}">
        <p14:creationId xmlns:p14="http://schemas.microsoft.com/office/powerpoint/2010/main" val="344116470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fil-PH"/>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l-PH"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E76522E-D75C-428C-B4E3-B004BEA9E483}" type="slidenum">
              <a:rPr lang="fr-FR"/>
              <a:pPr>
                <a:defRPr/>
              </a:pPr>
              <a:t>‹#›</a:t>
            </a:fld>
            <a:endParaRPr lang="fr-FR"/>
          </a:p>
        </p:txBody>
      </p:sp>
    </p:spTree>
    <p:extLst>
      <p:ext uri="{BB962C8B-B14F-4D97-AF65-F5344CB8AC3E}">
        <p14:creationId xmlns:p14="http://schemas.microsoft.com/office/powerpoint/2010/main" val="3199129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s-CO"/>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CO"/>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264902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l-P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319CF5C-7D66-4F90-B34A-53AC9C198C8D}" type="slidenum">
              <a:rPr lang="fr-FR"/>
              <a:pPr>
                <a:defRPr/>
              </a:pPr>
              <a:t>‹#›</a:t>
            </a:fld>
            <a:endParaRPr lang="fr-FR"/>
          </a:p>
        </p:txBody>
      </p:sp>
    </p:spTree>
    <p:extLst>
      <p:ext uri="{BB962C8B-B14F-4D97-AF65-F5344CB8AC3E}">
        <p14:creationId xmlns:p14="http://schemas.microsoft.com/office/powerpoint/2010/main" val="5255922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4468" y="44451"/>
            <a:ext cx="2595033" cy="6081713"/>
          </a:xfrm>
        </p:spPr>
        <p:txBody>
          <a:bodyPr vert="eaVert"/>
          <a:lstStyle/>
          <a:p>
            <a:r>
              <a:rPr lang="en-US"/>
              <a:t>Click to edit Master title style</a:t>
            </a:r>
            <a:endParaRPr lang="fil-PH"/>
          </a:p>
        </p:txBody>
      </p:sp>
      <p:sp>
        <p:nvSpPr>
          <p:cNvPr id="3" name="Vertical Text Placeholder 2"/>
          <p:cNvSpPr>
            <a:spLocks noGrp="1"/>
          </p:cNvSpPr>
          <p:nvPr>
            <p:ph type="body" orient="vert" idx="1"/>
          </p:nvPr>
        </p:nvSpPr>
        <p:spPr>
          <a:xfrm>
            <a:off x="857251" y="44451"/>
            <a:ext cx="7584016" cy="60817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9CE4631-F1C2-4E3A-A719-7AD680C0AA2C}" type="slidenum">
              <a:rPr lang="fr-FR"/>
              <a:pPr>
                <a:defRPr/>
              </a:pPr>
              <a:t>‹#›</a:t>
            </a:fld>
            <a:endParaRPr lang="fr-FR"/>
          </a:p>
        </p:txBody>
      </p:sp>
    </p:spTree>
    <p:extLst>
      <p:ext uri="{BB962C8B-B14F-4D97-AF65-F5344CB8AC3E}">
        <p14:creationId xmlns:p14="http://schemas.microsoft.com/office/powerpoint/2010/main" val="37909002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fil-PH"/>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il-PH"/>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76861160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fil-P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36031819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fil-PH"/>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48071682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fil-PH"/>
          </a:p>
        </p:txBody>
      </p:sp>
      <p:sp>
        <p:nvSpPr>
          <p:cNvPr id="3" name="Content Placeholder 2"/>
          <p:cNvSpPr>
            <a:spLocks noGrp="1"/>
          </p:cNvSpPr>
          <p:nvPr>
            <p:ph sz="half" idx="1"/>
          </p:nvPr>
        </p:nvSpPr>
        <p:spPr>
          <a:xfrm>
            <a:off x="857251" y="1639889"/>
            <a:ext cx="5088467" cy="42370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Content Placeholder 3"/>
          <p:cNvSpPr>
            <a:spLocks noGrp="1"/>
          </p:cNvSpPr>
          <p:nvPr>
            <p:ph sz="half" idx="2"/>
          </p:nvPr>
        </p:nvSpPr>
        <p:spPr>
          <a:xfrm>
            <a:off x="6148918" y="1639889"/>
            <a:ext cx="5090583" cy="42370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11144581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fil-PH"/>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7" name="Espace réservé de la date 3"/>
          <p:cNvSpPr>
            <a:spLocks noGrp="1"/>
          </p:cNvSpPr>
          <p:nvPr>
            <p:ph type="dt" sz="half" idx="10"/>
          </p:nvPr>
        </p:nvSpPr>
        <p:spPr/>
        <p:txBody>
          <a:bodyPr/>
          <a:lstStyle>
            <a:lvl1pPr>
              <a:defRPr/>
            </a:lvl1pPr>
          </a:lstStyle>
          <a:p>
            <a:pPr>
              <a:defRPr/>
            </a:pPr>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55319506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fil-PH"/>
          </a:p>
        </p:txBody>
      </p:sp>
      <p:sp>
        <p:nvSpPr>
          <p:cNvPr id="3" name="Espace réservé de la date 3"/>
          <p:cNvSpPr>
            <a:spLocks noGrp="1"/>
          </p:cNvSpPr>
          <p:nvPr>
            <p:ph type="dt" sz="half" idx="10"/>
          </p:nvPr>
        </p:nvSpPr>
        <p:spPr/>
        <p:txBody>
          <a:bodyPr/>
          <a:lstStyle>
            <a:lvl1pPr>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5053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0221769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fil-PH"/>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387346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s-CO"/>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8460204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fil-PH"/>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l-PH"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51173710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fil-P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22973043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602287"/>
          </a:xfrm>
          <a:prstGeom prst="rect">
            <a:avLst/>
          </a:prstGeom>
        </p:spPr>
        <p:txBody>
          <a:bodyPr vert="eaVert"/>
          <a:lstStyle/>
          <a:p>
            <a:r>
              <a:rPr lang="en-US"/>
              <a:t>Click to edit Master title style</a:t>
            </a:r>
            <a:endParaRPr lang="fil-PH"/>
          </a:p>
        </p:txBody>
      </p:sp>
      <p:sp>
        <p:nvSpPr>
          <p:cNvPr id="3" name="Vertical Text Placeholder 2"/>
          <p:cNvSpPr>
            <a:spLocks noGrp="1"/>
          </p:cNvSpPr>
          <p:nvPr>
            <p:ph type="body" orient="vert" idx="1"/>
          </p:nvPr>
        </p:nvSpPr>
        <p:spPr>
          <a:xfrm>
            <a:off x="609600" y="274639"/>
            <a:ext cx="8026400" cy="56022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66592130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fil-PH"/>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il-PH"/>
          </a:p>
        </p:txBody>
      </p:sp>
      <p:sp>
        <p:nvSpPr>
          <p:cNvPr id="4" name="Rectangle 4"/>
          <p:cNvSpPr>
            <a:spLocks noGrp="1" noChangeArrowheads="1"/>
          </p:cNvSpPr>
          <p:nvPr>
            <p:ph type="sldNum" sz="quarter" idx="10"/>
          </p:nvPr>
        </p:nvSpPr>
        <p:spPr>
          <a:ln/>
        </p:spPr>
        <p:txBody>
          <a:bodyPr/>
          <a:lstStyle>
            <a:lvl1pPr>
              <a:defRPr/>
            </a:lvl1pPr>
          </a:lstStyle>
          <a:p>
            <a:pPr>
              <a:defRPr/>
            </a:pPr>
            <a:fld id="{035EB888-B005-4F65-BEE5-E5E22EF98D1C}" type="slidenum">
              <a:rPr lang="fr-FR"/>
              <a:pPr>
                <a:defRPr/>
              </a:pPr>
              <a:t>‹#›</a:t>
            </a:fld>
            <a:endParaRPr lang="fr-FR"/>
          </a:p>
        </p:txBody>
      </p:sp>
    </p:spTree>
    <p:extLst>
      <p:ext uri="{BB962C8B-B14F-4D97-AF65-F5344CB8AC3E}">
        <p14:creationId xmlns:p14="http://schemas.microsoft.com/office/powerpoint/2010/main" val="271997193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l-P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Rectangle 4"/>
          <p:cNvSpPr>
            <a:spLocks noGrp="1" noChangeArrowheads="1"/>
          </p:cNvSpPr>
          <p:nvPr>
            <p:ph type="sldNum" sz="quarter" idx="10"/>
          </p:nvPr>
        </p:nvSpPr>
        <p:spPr>
          <a:ln/>
        </p:spPr>
        <p:txBody>
          <a:bodyPr/>
          <a:lstStyle>
            <a:lvl1pPr>
              <a:defRPr/>
            </a:lvl1pPr>
          </a:lstStyle>
          <a:p>
            <a:pPr>
              <a:defRPr/>
            </a:pPr>
            <a:fld id="{82B0F183-9D6B-4BD9-95C2-802F911BBF3D}" type="slidenum">
              <a:rPr lang="fr-FR"/>
              <a:pPr>
                <a:defRPr/>
              </a:pPr>
              <a:t>‹#›</a:t>
            </a:fld>
            <a:endParaRPr lang="fr-FR"/>
          </a:p>
        </p:txBody>
      </p:sp>
    </p:spTree>
    <p:extLst>
      <p:ext uri="{BB962C8B-B14F-4D97-AF65-F5344CB8AC3E}">
        <p14:creationId xmlns:p14="http://schemas.microsoft.com/office/powerpoint/2010/main" val="292319312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fil-PH"/>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7855E12F-C69B-4323-9570-CD1F97F116CF}" type="slidenum">
              <a:rPr lang="fr-FR"/>
              <a:pPr>
                <a:defRPr/>
              </a:pPr>
              <a:t>‹#›</a:t>
            </a:fld>
            <a:endParaRPr lang="fr-FR"/>
          </a:p>
        </p:txBody>
      </p:sp>
    </p:spTree>
    <p:extLst>
      <p:ext uri="{BB962C8B-B14F-4D97-AF65-F5344CB8AC3E}">
        <p14:creationId xmlns:p14="http://schemas.microsoft.com/office/powerpoint/2010/main" val="21406601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l-PH"/>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5" name="Rectangle 4"/>
          <p:cNvSpPr>
            <a:spLocks noGrp="1" noChangeArrowheads="1"/>
          </p:cNvSpPr>
          <p:nvPr>
            <p:ph type="sldNum" sz="quarter" idx="10"/>
          </p:nvPr>
        </p:nvSpPr>
        <p:spPr>
          <a:ln/>
        </p:spPr>
        <p:txBody>
          <a:bodyPr/>
          <a:lstStyle>
            <a:lvl1pPr>
              <a:defRPr/>
            </a:lvl1pPr>
          </a:lstStyle>
          <a:p>
            <a:pPr>
              <a:defRPr/>
            </a:pPr>
            <a:fld id="{0CF997B3-2616-4FBF-B085-F871741D9BD5}" type="slidenum">
              <a:rPr lang="fr-FR"/>
              <a:pPr>
                <a:defRPr/>
              </a:pPr>
              <a:t>‹#›</a:t>
            </a:fld>
            <a:endParaRPr lang="fr-FR"/>
          </a:p>
        </p:txBody>
      </p:sp>
    </p:spTree>
    <p:extLst>
      <p:ext uri="{BB962C8B-B14F-4D97-AF65-F5344CB8AC3E}">
        <p14:creationId xmlns:p14="http://schemas.microsoft.com/office/powerpoint/2010/main" val="118320900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fil-PH"/>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l-PH"/>
          </a:p>
        </p:txBody>
      </p:sp>
      <p:sp>
        <p:nvSpPr>
          <p:cNvPr id="7" name="Rectangle 4"/>
          <p:cNvSpPr>
            <a:spLocks noGrp="1" noChangeArrowheads="1"/>
          </p:cNvSpPr>
          <p:nvPr>
            <p:ph type="sldNum" sz="quarter" idx="10"/>
          </p:nvPr>
        </p:nvSpPr>
        <p:spPr>
          <a:ln/>
        </p:spPr>
        <p:txBody>
          <a:bodyPr/>
          <a:lstStyle>
            <a:lvl1pPr>
              <a:defRPr/>
            </a:lvl1pPr>
          </a:lstStyle>
          <a:p>
            <a:pPr>
              <a:defRPr/>
            </a:pPr>
            <a:fld id="{3B87858C-3A76-444D-9295-2482C1067F8D}" type="slidenum">
              <a:rPr lang="fr-FR"/>
              <a:pPr>
                <a:defRPr/>
              </a:pPr>
              <a:t>‹#›</a:t>
            </a:fld>
            <a:endParaRPr lang="fr-FR"/>
          </a:p>
        </p:txBody>
      </p:sp>
    </p:spTree>
    <p:extLst>
      <p:ext uri="{BB962C8B-B14F-4D97-AF65-F5344CB8AC3E}">
        <p14:creationId xmlns:p14="http://schemas.microsoft.com/office/powerpoint/2010/main" val="411578387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l-PH"/>
          </a:p>
        </p:txBody>
      </p:sp>
      <p:sp>
        <p:nvSpPr>
          <p:cNvPr id="3" name="Rectangle 4"/>
          <p:cNvSpPr>
            <a:spLocks noGrp="1" noChangeArrowheads="1"/>
          </p:cNvSpPr>
          <p:nvPr>
            <p:ph type="sldNum" sz="quarter" idx="10"/>
          </p:nvPr>
        </p:nvSpPr>
        <p:spPr>
          <a:ln/>
        </p:spPr>
        <p:txBody>
          <a:bodyPr/>
          <a:lstStyle>
            <a:lvl1pPr>
              <a:defRPr/>
            </a:lvl1pPr>
          </a:lstStyle>
          <a:p>
            <a:pPr>
              <a:defRPr/>
            </a:pPr>
            <a:fld id="{B4FBB854-C361-46B3-88B7-63D90EBEE62F}" type="slidenum">
              <a:rPr lang="fr-FR"/>
              <a:pPr>
                <a:defRPr/>
              </a:pPr>
              <a:t>‹#›</a:t>
            </a:fld>
            <a:endParaRPr lang="fr-FR"/>
          </a:p>
        </p:txBody>
      </p:sp>
    </p:spTree>
    <p:extLst>
      <p:ext uri="{BB962C8B-B14F-4D97-AF65-F5344CB8AC3E}">
        <p14:creationId xmlns:p14="http://schemas.microsoft.com/office/powerpoint/2010/main" val="362676243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F5914F35-81FA-4DA8-BCF0-366C19B31BC4}" type="slidenum">
              <a:rPr lang="fr-FR"/>
              <a:pPr>
                <a:defRPr/>
              </a:pPr>
              <a:t>‹#›</a:t>
            </a:fld>
            <a:endParaRPr lang="fr-FR"/>
          </a:p>
        </p:txBody>
      </p:sp>
    </p:spTree>
    <p:extLst>
      <p:ext uri="{BB962C8B-B14F-4D97-AF65-F5344CB8AC3E}">
        <p14:creationId xmlns:p14="http://schemas.microsoft.com/office/powerpoint/2010/main" val="3629917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18" Type="http://schemas.openxmlformats.org/officeDocument/2006/relationships/image" Target="../media/image7.png"/><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17" Type="http://schemas.openxmlformats.org/officeDocument/2006/relationships/image" Target="../media/image18.png"/><Relationship Id="rId2" Type="http://schemas.openxmlformats.org/officeDocument/2006/relationships/slideLayout" Target="../slideLayouts/slideLayout105.xml"/><Relationship Id="rId16" Type="http://schemas.openxmlformats.org/officeDocument/2006/relationships/image" Target="../media/image17.png"/><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5" Type="http://schemas.openxmlformats.org/officeDocument/2006/relationships/image" Target="../media/image16.jpeg"/><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theme" Target="../theme/theme11.xml"/><Relationship Id="rId1" Type="http://schemas.openxmlformats.org/officeDocument/2006/relationships/slideLayout" Target="../slideLayouts/slideLayout117.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5.xml"/><Relationship Id="rId13" Type="http://schemas.openxmlformats.org/officeDocument/2006/relationships/theme" Target="../theme/theme12.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slideLayout" Target="../slideLayouts/slideLayout129.xml"/><Relationship Id="rId2" Type="http://schemas.openxmlformats.org/officeDocument/2006/relationships/slideLayout" Target="../slideLayouts/slideLayout119.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132.xml"/><Relationship Id="rId7" Type="http://schemas.openxmlformats.org/officeDocument/2006/relationships/slideLayout" Target="../slideLayouts/slideLayout136.xml"/><Relationship Id="rId2" Type="http://schemas.openxmlformats.org/officeDocument/2006/relationships/slideLayout" Target="../slideLayouts/slideLayout131.xml"/><Relationship Id="rId1" Type="http://schemas.openxmlformats.org/officeDocument/2006/relationships/slideLayout" Target="../slideLayouts/slideLayout130.xml"/><Relationship Id="rId6" Type="http://schemas.openxmlformats.org/officeDocument/2006/relationships/slideLayout" Target="../slideLayouts/slideLayout135.xml"/><Relationship Id="rId5" Type="http://schemas.openxmlformats.org/officeDocument/2006/relationships/slideLayout" Target="../slideLayouts/slideLayout134.xml"/><Relationship Id="rId10" Type="http://schemas.openxmlformats.org/officeDocument/2006/relationships/image" Target="../media/image22.png"/><Relationship Id="rId4" Type="http://schemas.openxmlformats.org/officeDocument/2006/relationships/slideLayout" Target="../slideLayouts/slideLayout133.xml"/><Relationship Id="rId9" Type="http://schemas.openxmlformats.org/officeDocument/2006/relationships/image" Target="../media/image21.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2" Type="http://schemas.openxmlformats.org/officeDocument/2006/relationships/slideLayout" Target="../slideLayouts/slideLayout138.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theme" Target="../theme/theme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image" Target="../media/image10.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image" Target="../media/image9.png"/><Relationship Id="rId2" Type="http://schemas.openxmlformats.org/officeDocument/2006/relationships/slideLayout" Target="../slideLayouts/slideLayout46.xml"/><Relationship Id="rId16" Type="http://schemas.openxmlformats.org/officeDocument/2006/relationships/image" Target="../media/image8.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7.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image" Target="../media/image10.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image" Target="../media/image9.png"/><Relationship Id="rId2" Type="http://schemas.openxmlformats.org/officeDocument/2006/relationships/slideLayout" Target="../slideLayouts/slideLayout59.xml"/><Relationship Id="rId16" Type="http://schemas.openxmlformats.org/officeDocument/2006/relationships/image" Target="../media/image8.jpe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7.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11.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image" Target="../media/image1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image" Target="../media/image11.png"/><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theme" Target="../theme/theme8.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image" Target="../media/image1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vmlDrawing" Target="../drawings/vmlDrawing1.vml"/><Relationship Id="rId18" Type="http://schemas.openxmlformats.org/officeDocument/2006/relationships/image" Target="../media/image7.png"/><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9.xml"/><Relationship Id="rId17" Type="http://schemas.openxmlformats.org/officeDocument/2006/relationships/image" Target="../media/image15.png"/><Relationship Id="rId2" Type="http://schemas.openxmlformats.org/officeDocument/2006/relationships/slideLayout" Target="../slideLayouts/slideLayout94.xml"/><Relationship Id="rId16" Type="http://schemas.openxmlformats.org/officeDocument/2006/relationships/image" Target="../media/image13.png"/><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5" Type="http://schemas.openxmlformats.org/officeDocument/2006/relationships/oleObject" Target="../embeddings/oleObject1.bin"/><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image" Target="../media/image1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masque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517" y="-50800"/>
            <a:ext cx="12244917"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09600" y="22860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Cliquez pour</a:t>
            </a:r>
            <a:br>
              <a:rPr lang="fr-FR" altLang="en-US"/>
            </a:br>
            <a:r>
              <a:rPr lang="fr-FR" altLang="en-US"/>
              <a:t> modifier le style du titre</a:t>
            </a:r>
          </a:p>
        </p:txBody>
      </p:sp>
      <p:sp>
        <p:nvSpPr>
          <p:cNvPr id="4100" name="Text Box 4"/>
          <p:cNvSpPr txBox="1">
            <a:spLocks noChangeArrowheads="1"/>
          </p:cNvSpPr>
          <p:nvPr/>
        </p:nvSpPr>
        <p:spPr bwMode="auto">
          <a:xfrm>
            <a:off x="5564718" y="6327776"/>
            <a:ext cx="5930900"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a:spcBef>
                <a:spcPct val="50000"/>
              </a:spcBef>
              <a:buClrTx/>
              <a:buFontTx/>
              <a:buNone/>
              <a:defRPr/>
            </a:pPr>
            <a:r>
              <a:rPr lang="fr-FR" sz="1800" i="1" dirty="0" err="1">
                <a:solidFill>
                  <a:schemeClr val="bg1"/>
                </a:solidFill>
                <a:cs typeface="Arial" charset="0"/>
              </a:rPr>
              <a:t>Procurement</a:t>
            </a:r>
            <a:r>
              <a:rPr lang="fr-FR" sz="1800" i="1" dirty="0">
                <a:solidFill>
                  <a:schemeClr val="bg1"/>
                </a:solidFill>
                <a:cs typeface="Arial" charset="0"/>
              </a:rPr>
              <a:t> Performance </a:t>
            </a:r>
            <a:r>
              <a:rPr lang="fr-FR" sz="1800" i="1" dirty="0" err="1">
                <a:solidFill>
                  <a:schemeClr val="bg1"/>
                </a:solidFill>
                <a:cs typeface="Arial" charset="0"/>
              </a:rPr>
              <a:t>Applied</a:t>
            </a:r>
            <a:endParaRPr lang="fr-FR" sz="1800" i="1" dirty="0">
              <a:solidFill>
                <a:schemeClr val="bg1"/>
              </a:solidFill>
              <a:cs typeface="Arial" charset="0"/>
            </a:endParaRPr>
          </a:p>
        </p:txBody>
      </p:sp>
    </p:spTree>
  </p:cSld>
  <p:clrMap bg1="lt1" tx1="dk1" bg2="lt2" tx2="dk2" accent1="accent1" accent2="accent2" accent3="accent3" accent4="accent4" accent5="accent5" accent6="accent6" hlink="hlink" folHlink="folHlink"/>
  <p:sldLayoutIdLst>
    <p:sldLayoutId id="2147487037" r:id="rId1"/>
    <p:sldLayoutId id="2147487038" r:id="rId2"/>
    <p:sldLayoutId id="2147487039" r:id="rId3"/>
    <p:sldLayoutId id="2147487040" r:id="rId4"/>
    <p:sldLayoutId id="2147487041" r:id="rId5"/>
    <p:sldLayoutId id="2147487042" r:id="rId6"/>
    <p:sldLayoutId id="2147487043" r:id="rId7"/>
    <p:sldLayoutId id="2147487044" r:id="rId8"/>
    <p:sldLayoutId id="2147487045" r:id="rId9"/>
    <p:sldLayoutId id="2147487046" r:id="rId10"/>
    <p:sldLayoutId id="2147487047" r:id="rId11"/>
  </p:sldLayoutIdLst>
  <p:txStyles>
    <p:titleStyle>
      <a:lvl1pPr algn="r" rtl="0" eaLnBrk="0" fontAlgn="base" hangingPunct="0">
        <a:spcBef>
          <a:spcPct val="0"/>
        </a:spcBef>
        <a:spcAft>
          <a:spcPct val="0"/>
        </a:spcAft>
        <a:defRPr sz="3200" b="1" i="1">
          <a:solidFill>
            <a:srgbClr val="001B4F"/>
          </a:solidFill>
          <a:latin typeface="+mj-lt"/>
          <a:ea typeface="+mj-ea"/>
          <a:cs typeface="+mj-cs"/>
        </a:defRPr>
      </a:lvl1pPr>
      <a:lvl2pPr algn="r" rtl="0" eaLnBrk="0" fontAlgn="base" hangingPunct="0">
        <a:spcBef>
          <a:spcPct val="0"/>
        </a:spcBef>
        <a:spcAft>
          <a:spcPct val="0"/>
        </a:spcAft>
        <a:defRPr sz="3200" b="1" i="1">
          <a:solidFill>
            <a:srgbClr val="001B4F"/>
          </a:solidFill>
          <a:latin typeface="GillSans" pitchFamily="34" charset="0"/>
          <a:cs typeface="Arial" charset="0"/>
        </a:defRPr>
      </a:lvl2pPr>
      <a:lvl3pPr algn="r" rtl="0" eaLnBrk="0" fontAlgn="base" hangingPunct="0">
        <a:spcBef>
          <a:spcPct val="0"/>
        </a:spcBef>
        <a:spcAft>
          <a:spcPct val="0"/>
        </a:spcAft>
        <a:defRPr sz="3200" b="1" i="1">
          <a:solidFill>
            <a:srgbClr val="001B4F"/>
          </a:solidFill>
          <a:latin typeface="GillSans" pitchFamily="34" charset="0"/>
          <a:cs typeface="Arial" charset="0"/>
        </a:defRPr>
      </a:lvl3pPr>
      <a:lvl4pPr algn="r" rtl="0" eaLnBrk="0" fontAlgn="base" hangingPunct="0">
        <a:spcBef>
          <a:spcPct val="0"/>
        </a:spcBef>
        <a:spcAft>
          <a:spcPct val="0"/>
        </a:spcAft>
        <a:defRPr sz="3200" b="1" i="1">
          <a:solidFill>
            <a:srgbClr val="001B4F"/>
          </a:solidFill>
          <a:latin typeface="GillSans" pitchFamily="34" charset="0"/>
          <a:cs typeface="Arial" charset="0"/>
        </a:defRPr>
      </a:lvl4pPr>
      <a:lvl5pPr algn="r" rtl="0" eaLnBrk="0" fontAlgn="base" hangingPunct="0">
        <a:spcBef>
          <a:spcPct val="0"/>
        </a:spcBef>
        <a:spcAft>
          <a:spcPct val="0"/>
        </a:spcAft>
        <a:defRPr sz="3200" b="1" i="1">
          <a:solidFill>
            <a:srgbClr val="001B4F"/>
          </a:solidFill>
          <a:latin typeface="GillSans" pitchFamily="34" charset="0"/>
          <a:cs typeface="Arial" charset="0"/>
        </a:defRPr>
      </a:lvl5pPr>
      <a:lvl6pPr marL="457200" algn="r" rtl="0" fontAlgn="base">
        <a:spcBef>
          <a:spcPct val="0"/>
        </a:spcBef>
        <a:spcAft>
          <a:spcPct val="0"/>
        </a:spcAft>
        <a:defRPr sz="3200" b="1" i="1">
          <a:solidFill>
            <a:srgbClr val="001B4F"/>
          </a:solidFill>
          <a:latin typeface="GillSans" pitchFamily="34" charset="0"/>
          <a:cs typeface="Arial" charset="0"/>
        </a:defRPr>
      </a:lvl6pPr>
      <a:lvl7pPr marL="914400" algn="r" rtl="0" fontAlgn="base">
        <a:spcBef>
          <a:spcPct val="0"/>
        </a:spcBef>
        <a:spcAft>
          <a:spcPct val="0"/>
        </a:spcAft>
        <a:defRPr sz="3200" b="1" i="1">
          <a:solidFill>
            <a:srgbClr val="001B4F"/>
          </a:solidFill>
          <a:latin typeface="GillSans" pitchFamily="34" charset="0"/>
          <a:cs typeface="Arial" charset="0"/>
        </a:defRPr>
      </a:lvl7pPr>
      <a:lvl8pPr marL="1371600" algn="r" rtl="0" fontAlgn="base">
        <a:spcBef>
          <a:spcPct val="0"/>
        </a:spcBef>
        <a:spcAft>
          <a:spcPct val="0"/>
        </a:spcAft>
        <a:defRPr sz="3200" b="1" i="1">
          <a:solidFill>
            <a:srgbClr val="001B4F"/>
          </a:solidFill>
          <a:latin typeface="GillSans" pitchFamily="34" charset="0"/>
          <a:cs typeface="Arial" charset="0"/>
        </a:defRPr>
      </a:lvl8pPr>
      <a:lvl9pPr marL="1828800" algn="r" rtl="0" fontAlgn="base">
        <a:spcBef>
          <a:spcPct val="0"/>
        </a:spcBef>
        <a:spcAft>
          <a:spcPct val="0"/>
        </a:spcAft>
        <a:defRPr sz="3200" b="1" i="1">
          <a:solidFill>
            <a:srgbClr val="001B4F"/>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2" descr="fond_masqu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1"/>
            <a:ext cx="121920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Image 9" descr="signe recadre bleu clair.pn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 y="3152776"/>
            <a:ext cx="6557433"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Rectangle 4"/>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Click to modify the style of the text</a:t>
            </a:r>
          </a:p>
          <a:p>
            <a:pPr lvl="1"/>
            <a:r>
              <a:rPr lang="fr-FR" altLang="en-US"/>
              <a:t>2nd Level</a:t>
            </a:r>
          </a:p>
          <a:p>
            <a:pPr lvl="2"/>
            <a:r>
              <a:rPr lang="fr-FR" altLang="en-US"/>
              <a:t>Third level</a:t>
            </a:r>
          </a:p>
          <a:p>
            <a:pPr lvl="3"/>
            <a:r>
              <a:rPr lang="fr-FR" altLang="en-US"/>
              <a:t>Fourth level</a:t>
            </a:r>
          </a:p>
        </p:txBody>
      </p:sp>
      <p:sp>
        <p:nvSpPr>
          <p:cNvPr id="908293" name="Rectangle 5"/>
          <p:cNvSpPr>
            <a:spLocks noGrp="1" noChangeArrowheads="1"/>
          </p:cNvSpPr>
          <p:nvPr>
            <p:ph type="sldNum" sz="quarter" idx="4"/>
          </p:nvPr>
        </p:nvSpPr>
        <p:spPr bwMode="auto">
          <a:xfrm>
            <a:off x="118533" y="6562725"/>
            <a:ext cx="10668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buClr>
                <a:srgbClr val="FFFFFF"/>
              </a:buClr>
              <a:buFontTx/>
              <a:buNone/>
              <a:defRPr sz="900" b="1">
                <a:solidFill>
                  <a:srgbClr val="0192CE"/>
                </a:solidFill>
                <a:latin typeface="+mj-lt"/>
                <a:cs typeface="Arial" charset="0"/>
              </a:defRPr>
            </a:lvl1pPr>
          </a:lstStyle>
          <a:p>
            <a:pPr>
              <a:defRPr/>
            </a:pPr>
            <a:fld id="{44FCE3B0-27AC-49EC-BD36-9A5B2BAB65FF}" type="slidenum">
              <a:rPr lang="fr-FR"/>
              <a:pPr>
                <a:defRPr/>
              </a:pPr>
              <a:t>‹#›</a:t>
            </a:fld>
            <a:endParaRPr lang="fr-FR"/>
          </a:p>
        </p:txBody>
      </p:sp>
      <p:sp>
        <p:nvSpPr>
          <p:cNvPr id="908294" name="Rectangle 3"/>
          <p:cNvSpPr>
            <a:spLocks noChangeArrowheads="1"/>
          </p:cNvSpPr>
          <p:nvPr/>
        </p:nvSpPr>
        <p:spPr bwMode="auto">
          <a:xfrm>
            <a:off x="0" y="292100"/>
            <a:ext cx="12192000" cy="647700"/>
          </a:xfrm>
          <a:prstGeom prst="rect">
            <a:avLst/>
          </a:prstGeom>
          <a:solidFill>
            <a:srgbClr val="0192CE">
              <a:alpha val="45000"/>
            </a:srgbClr>
          </a:solidFill>
          <a:ln w="9525" algn="ctr">
            <a:noFill/>
            <a:miter lim="800000"/>
            <a:headEnd/>
            <a:tailEnd/>
          </a:ln>
          <a:effectLst/>
        </p:spPr>
        <p:txBody>
          <a:bodyPr anchor="ctr"/>
          <a:lstStyle/>
          <a:p>
            <a:pPr algn="r">
              <a:buClrTx/>
              <a:buFontTx/>
              <a:buNone/>
              <a:defRPr/>
            </a:pPr>
            <a:endParaRPr lang="en-US" sz="2000" b="1">
              <a:solidFill>
                <a:srgbClr val="FFFFFF"/>
              </a:solidFill>
              <a:effectLst>
                <a:outerShdw blurRad="38100" dist="38100" dir="2700000" algn="tl">
                  <a:srgbClr val="000000"/>
                </a:outerShdw>
              </a:effectLst>
              <a:latin typeface="Verdana" pitchFamily="34" charset="0"/>
              <a:cs typeface="Arial" charset="0"/>
            </a:endParaRPr>
          </a:p>
        </p:txBody>
      </p:sp>
      <p:pic>
        <p:nvPicPr>
          <p:cNvPr id="10247" name="Picture 7" descr="logo_miroi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55800" y="381001"/>
            <a:ext cx="1695451"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8296" name="Rectangle 8"/>
          <p:cNvSpPr>
            <a:spLocks noGrp="1" noChangeArrowheads="1"/>
          </p:cNvSpPr>
          <p:nvPr>
            <p:ph type="title"/>
          </p:nvPr>
        </p:nvSpPr>
        <p:spPr bwMode="auto">
          <a:xfrm>
            <a:off x="1619251" y="166688"/>
            <a:ext cx="10445749" cy="647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a:t>Cliquez pour modifier le style du titre</a:t>
            </a:r>
          </a:p>
        </p:txBody>
      </p:sp>
      <p:pic>
        <p:nvPicPr>
          <p:cNvPr id="10249" name="Picture 10" descr="SAP_powered"/>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224684" y="64135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144" r:id="rId1"/>
    <p:sldLayoutId id="2147487145" r:id="rId2"/>
    <p:sldLayoutId id="2147487146" r:id="rId3"/>
    <p:sldLayoutId id="2147487147" r:id="rId4"/>
    <p:sldLayoutId id="2147487148" r:id="rId5"/>
    <p:sldLayoutId id="2147487149" r:id="rId6"/>
    <p:sldLayoutId id="2147487150" r:id="rId7"/>
    <p:sldLayoutId id="2147487151" r:id="rId8"/>
    <p:sldLayoutId id="2147487152" r:id="rId9"/>
    <p:sldLayoutId id="2147487153" r:id="rId10"/>
    <p:sldLayoutId id="2147487154" r:id="rId11"/>
    <p:sldLayoutId id="2147487155" r:id="rId12"/>
    <p:sldLayoutId id="2147487156" r:id="rId13"/>
  </p:sldLayoutIdLst>
  <p:hf hdr="0" ftr="0" dt="0"/>
  <p:txStyles>
    <p:titleStyle>
      <a:lvl1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mj-lt"/>
          <a:ea typeface="+mj-ea"/>
          <a:cs typeface="+mj-cs"/>
        </a:defRPr>
      </a:lvl1pPr>
      <a:lvl2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2pPr>
      <a:lvl3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3pPr>
      <a:lvl4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4pPr>
      <a:lvl5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5pPr>
      <a:lvl6pPr marL="457200" algn="r" rtl="0" fontAlgn="base">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6pPr>
      <a:lvl7pPr marL="914400" algn="r" rtl="0" fontAlgn="base">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7pPr>
      <a:lvl8pPr marL="1371600" algn="r" rtl="0" fontAlgn="base">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8pPr>
      <a:lvl9pPr marL="1828800" algn="r" rtl="0" fontAlgn="base">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charset="0"/>
          <a:cs typeface="+mn-cs"/>
        </a:defRPr>
      </a:lvl5pPr>
      <a:lvl6pPr marL="2514600" indent="-228600" algn="l" rtl="0" fontAlgn="base">
        <a:spcBef>
          <a:spcPct val="20000"/>
        </a:spcBef>
        <a:spcAft>
          <a:spcPct val="0"/>
        </a:spcAft>
        <a:buChar char="»"/>
        <a:defRPr sz="2000">
          <a:solidFill>
            <a:schemeClr val="tx1"/>
          </a:solidFill>
          <a:latin typeface="Arial" charset="0"/>
          <a:cs typeface="+mn-cs"/>
        </a:defRPr>
      </a:lvl6pPr>
      <a:lvl7pPr marL="2971800" indent="-228600" algn="l" rtl="0" fontAlgn="base">
        <a:spcBef>
          <a:spcPct val="20000"/>
        </a:spcBef>
        <a:spcAft>
          <a:spcPct val="0"/>
        </a:spcAft>
        <a:buChar char="»"/>
        <a:defRPr sz="2000">
          <a:solidFill>
            <a:schemeClr val="tx1"/>
          </a:solidFill>
          <a:latin typeface="Arial" charset="0"/>
          <a:cs typeface="+mn-cs"/>
        </a:defRPr>
      </a:lvl7pPr>
      <a:lvl8pPr marL="3429000" indent="-228600" algn="l" rtl="0" fontAlgn="base">
        <a:spcBef>
          <a:spcPct val="20000"/>
        </a:spcBef>
        <a:spcAft>
          <a:spcPct val="0"/>
        </a:spcAft>
        <a:buChar char="»"/>
        <a:defRPr sz="2000">
          <a:solidFill>
            <a:schemeClr val="tx1"/>
          </a:solidFill>
          <a:latin typeface="Arial" charset="0"/>
          <a:cs typeface="+mn-cs"/>
        </a:defRPr>
      </a:lvl8pPr>
      <a:lvl9pPr marL="3886200" indent="-228600" algn="l" rtl="0" fontAlgn="base">
        <a:spcBef>
          <a:spcPct val="20000"/>
        </a:spcBef>
        <a:spcAft>
          <a:spcPct val="0"/>
        </a:spcAft>
        <a:buChar char="»"/>
        <a:defRPr sz="2000">
          <a:solidFill>
            <a:schemeClr val="tx1"/>
          </a:solidFill>
          <a:latin typeface="Arial"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7127" r:id="rId1"/>
  </p:sldLayoutIdLst>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B48FAAF-DCB7-40DC-B647-0B84E05B2633}" type="slidenum">
              <a:rPr lang="en-US" altLang="en-US" smtClean="0"/>
              <a:pPr/>
              <a:t>‹#›</a:t>
            </a:fld>
            <a:endParaRPr lang="en-US" altLang="en-US"/>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altLang="en-US"/>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endParaRPr lang="en-US" altLang="en-US"/>
          </a:p>
        </p:txBody>
      </p:sp>
    </p:spTree>
  </p:cSld>
  <p:clrMap bg1="lt1" tx1="dk1" bg2="lt2" tx2="dk2" accent1="accent1" accent2="accent2" accent3="accent3" accent4="accent4" accent5="accent5" accent6="accent6" hlink="hlink" folHlink="folHlink"/>
  <p:sldLayoutIdLst>
    <p:sldLayoutId id="2147487160" r:id="rId1"/>
    <p:sldLayoutId id="2147487161" r:id="rId2"/>
    <p:sldLayoutId id="2147487162" r:id="rId3"/>
    <p:sldLayoutId id="2147487163" r:id="rId4"/>
    <p:sldLayoutId id="2147487164" r:id="rId5"/>
    <p:sldLayoutId id="2147487165" r:id="rId6"/>
    <p:sldLayoutId id="2147487166" r:id="rId7"/>
    <p:sldLayoutId id="2147487167" r:id="rId8"/>
    <p:sldLayoutId id="2147487168" r:id="rId9"/>
    <p:sldLayoutId id="2147487169" r:id="rId10"/>
    <p:sldLayoutId id="2147487170" r:id="rId11"/>
    <p:sldLayoutId id="2147487171" r:id="rId12"/>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hubwoo_ppt_footer_v2b.png"/>
          <p:cNvPicPr>
            <a:picLocks noChangeAspect="1"/>
          </p:cNvPicPr>
          <p:nvPr/>
        </p:nvPicPr>
        <p:blipFill rotWithShape="1">
          <a:blip r:embed="rId9">
            <a:extLst>
              <a:ext uri="{28A0092B-C50C-407E-A947-70E740481C1C}">
                <a14:useLocalDpi xmlns:a14="http://schemas.microsoft.com/office/drawing/2010/main" val="0"/>
              </a:ext>
            </a:extLst>
          </a:blip>
          <a:srcRect r="19303"/>
          <a:stretch/>
        </p:blipFill>
        <p:spPr>
          <a:xfrm>
            <a:off x="0" y="5797296"/>
            <a:ext cx="12192000" cy="1060704"/>
          </a:xfrm>
          <a:prstGeom prst="rect">
            <a:avLst/>
          </a:prstGeom>
        </p:spPr>
      </p:pic>
      <p:pic>
        <p:nvPicPr>
          <p:cNvPr id="4" name="Picture 3" descr="hubwoo_ppt_header_v3.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0"/>
            <a:ext cx="12192000" cy="1036320"/>
          </a:xfrm>
          <a:prstGeom prst="rect">
            <a:avLst/>
          </a:prstGeom>
        </p:spPr>
      </p:pic>
      <p:sp>
        <p:nvSpPr>
          <p:cNvPr id="2" name="Title Placeholder 1"/>
          <p:cNvSpPr>
            <a:spLocks noGrp="1"/>
          </p:cNvSpPr>
          <p:nvPr>
            <p:ph type="title"/>
          </p:nvPr>
        </p:nvSpPr>
        <p:spPr>
          <a:xfrm>
            <a:off x="609600" y="152054"/>
            <a:ext cx="8805333" cy="674955"/>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965200" y="1270000"/>
            <a:ext cx="10346267" cy="45272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p:cNvSpPr txBox="1"/>
          <p:nvPr/>
        </p:nvSpPr>
        <p:spPr>
          <a:xfrm>
            <a:off x="609600" y="6489701"/>
            <a:ext cx="6096000" cy="246221"/>
          </a:xfrm>
          <a:prstGeom prst="rect">
            <a:avLst/>
          </a:prstGeom>
          <a:noFill/>
        </p:spPr>
        <p:txBody>
          <a:bodyPr wrap="square" rtlCol="0">
            <a:spAutoFit/>
          </a:bodyPr>
          <a:lstStyle/>
          <a:p>
            <a:pPr defTabSz="457200" eaLnBrk="1" fontAlgn="auto" hangingPunct="1">
              <a:spcBef>
                <a:spcPts val="0"/>
              </a:spcBef>
              <a:spcAft>
                <a:spcPts val="0"/>
              </a:spcAft>
              <a:defRPr/>
            </a:pPr>
            <a:r>
              <a:rPr lang="en-US" sz="1000" dirty="0">
                <a:solidFill>
                  <a:prstClr val="white">
                    <a:lumMod val="75000"/>
                  </a:prstClr>
                </a:solidFill>
                <a:latin typeface="Arial"/>
                <a:cs typeface="Arial"/>
              </a:rPr>
              <a:t>© 2014 Hubwoo. All rights reserved.</a:t>
            </a:r>
            <a:r>
              <a:rPr lang="en-US" sz="1000" dirty="0">
                <a:solidFill>
                  <a:prstClr val="white">
                    <a:lumMod val="85000"/>
                  </a:prstClr>
                </a:solidFill>
                <a:latin typeface="Arial"/>
                <a:cs typeface="Arial"/>
              </a:rPr>
              <a:t> | </a:t>
            </a:r>
            <a:r>
              <a:rPr lang="en-US" sz="1000" dirty="0">
                <a:solidFill>
                  <a:prstClr val="white">
                    <a:lumMod val="75000"/>
                  </a:prstClr>
                </a:solidFill>
                <a:latin typeface="Arial"/>
                <a:cs typeface="Arial"/>
              </a:rPr>
              <a:t>www.hubwoo.com</a:t>
            </a:r>
          </a:p>
        </p:txBody>
      </p:sp>
      <p:sp>
        <p:nvSpPr>
          <p:cNvPr id="11" name="TextBox 10"/>
          <p:cNvSpPr txBox="1"/>
          <p:nvPr/>
        </p:nvSpPr>
        <p:spPr>
          <a:xfrm>
            <a:off x="7112000" y="6489701"/>
            <a:ext cx="2218267" cy="246221"/>
          </a:xfrm>
          <a:prstGeom prst="rect">
            <a:avLst/>
          </a:prstGeom>
          <a:noFill/>
        </p:spPr>
        <p:txBody>
          <a:bodyPr wrap="square" rtlCol="0">
            <a:spAutoFit/>
          </a:bodyPr>
          <a:lstStyle/>
          <a:p>
            <a:pPr algn="r" defTabSz="457200" eaLnBrk="1" fontAlgn="auto" hangingPunct="1">
              <a:spcBef>
                <a:spcPts val="0"/>
              </a:spcBef>
              <a:spcAft>
                <a:spcPts val="0"/>
              </a:spcAft>
              <a:defRPr/>
            </a:pPr>
            <a:fld id="{6935C41F-D67C-AA49-9933-0DB72A5EB129}" type="slidenum">
              <a:rPr lang="en-US" sz="1000">
                <a:solidFill>
                  <a:srgbClr val="898989"/>
                </a:solidFill>
                <a:latin typeface="Arial"/>
                <a:cs typeface="Arial"/>
              </a:rPr>
              <a:pPr algn="r" defTabSz="457200" eaLnBrk="1" fontAlgn="auto" hangingPunct="1">
                <a:spcBef>
                  <a:spcPts val="0"/>
                </a:spcBef>
                <a:spcAft>
                  <a:spcPts val="0"/>
                </a:spcAft>
                <a:defRPr/>
              </a:pPr>
              <a:t>‹#›</a:t>
            </a:fld>
            <a:endParaRPr lang="en-US" sz="1000" dirty="0">
              <a:solidFill>
                <a:srgbClr val="898989"/>
              </a:solidFill>
              <a:latin typeface="Arial"/>
              <a:cs typeface="Arial"/>
            </a:endParaRPr>
          </a:p>
        </p:txBody>
      </p:sp>
    </p:spTree>
    <p:extLst>
      <p:ext uri="{BB962C8B-B14F-4D97-AF65-F5344CB8AC3E}">
        <p14:creationId xmlns:p14="http://schemas.microsoft.com/office/powerpoint/2010/main" val="148235205"/>
      </p:ext>
    </p:extLst>
  </p:cSld>
  <p:clrMap bg1="lt1" tx1="dk1" bg2="lt2" tx2="dk2" accent1="accent1" accent2="accent2" accent3="accent3" accent4="accent4" accent5="accent5" accent6="accent6" hlink="hlink" folHlink="folHlink"/>
  <p:sldLayoutIdLst>
    <p:sldLayoutId id="2147487173" r:id="rId1"/>
    <p:sldLayoutId id="2147487174" r:id="rId2"/>
    <p:sldLayoutId id="2147487175" r:id="rId3"/>
    <p:sldLayoutId id="2147487176" r:id="rId4"/>
    <p:sldLayoutId id="2147487177" r:id="rId5"/>
    <p:sldLayoutId id="2147487178" r:id="rId6"/>
    <p:sldLayoutId id="2147487129" r:id="rId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457200" rtl="0" eaLnBrk="1" latinLnBrk="0" hangingPunct="1">
        <a:spcBef>
          <a:spcPct val="0"/>
        </a:spcBef>
        <a:buNone/>
        <a:defRPr sz="3000" kern="1200">
          <a:solidFill>
            <a:schemeClr val="bg1"/>
          </a:solidFill>
          <a:latin typeface="Arial"/>
          <a:ea typeface="+mj-ea"/>
          <a:cs typeface="Arial"/>
        </a:defRPr>
      </a:lvl1pPr>
    </p:titleStyle>
    <p:body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B7736-4441-490F-A07B-2461A198F02F}"/>
              </a:ext>
            </a:extLst>
          </p:cNvPr>
          <p:cNvSpPr txBox="1">
            <a:spLocks/>
          </p:cNvSpPr>
          <p:nvPr/>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a:buFontTx/>
              <a:buNone/>
            </a:pPr>
            <a:r>
              <a:rPr lang="en-US" sz="4500" dirty="0"/>
              <a:t>Click to edit Master title style</a:t>
            </a:r>
            <a:endParaRPr lang="en-GB" sz="4500" dirty="0"/>
          </a:p>
        </p:txBody>
      </p:sp>
      <p:sp>
        <p:nvSpPr>
          <p:cNvPr id="3" name="Subtitle 2">
            <a:extLst>
              <a:ext uri="{FF2B5EF4-FFF2-40B4-BE49-F238E27FC236}">
                <a16:creationId xmlns:a16="http://schemas.microsoft.com/office/drawing/2014/main" id="{4F971271-0024-4A28-80FF-9D720C3E10D2}"/>
              </a:ext>
            </a:extLst>
          </p:cNvPr>
          <p:cNvSpPr txBox="1">
            <a:spLocks/>
          </p:cNvSpPr>
          <p:nvPr/>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800"/>
              <a:t>Click to edit Master subtitle style</a:t>
            </a:r>
            <a:endParaRPr lang="en-GB" sz="1800"/>
          </a:p>
        </p:txBody>
      </p:sp>
    </p:spTree>
    <p:extLst>
      <p:ext uri="{BB962C8B-B14F-4D97-AF65-F5344CB8AC3E}">
        <p14:creationId xmlns:p14="http://schemas.microsoft.com/office/powerpoint/2010/main" val="42900325"/>
      </p:ext>
    </p:extLst>
  </p:cSld>
  <p:clrMap bg1="lt1" tx1="dk1" bg2="lt2" tx2="dk2" accent1="accent1" accent2="accent2" accent3="accent3" accent4="accent4" accent5="accent5" accent6="accent6" hlink="hlink" folHlink="folHlink"/>
  <p:sldLayoutIdLst>
    <p:sldLayoutId id="2147487180" r:id="rId1"/>
    <p:sldLayoutId id="2147487181" r:id="rId2"/>
    <p:sldLayoutId id="2147487182" r:id="rId3"/>
    <p:sldLayoutId id="2147487183" r:id="rId4"/>
    <p:sldLayoutId id="2147487184" r:id="rId5"/>
    <p:sldLayoutId id="2147487185" r:id="rId6"/>
    <p:sldLayoutId id="2147487186" r:id="rId7"/>
    <p:sldLayoutId id="2147487187" r:id="rId8"/>
    <p:sldLayoutId id="2147487188" r:id="rId9"/>
    <p:sldLayoutId id="2147487189" r:id="rId10"/>
    <p:sldLayoutId id="2147487190" r:id="rId11"/>
    <p:sldLayoutId id="2147487191" r:id="rId12"/>
    <p:sldLayoutId id="2147487192"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masque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517" y="-50800"/>
            <a:ext cx="12244917"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5124" name="Rectangle 4"/>
          <p:cNvSpPr>
            <a:spLocks noGrp="1" noChangeArrowheads="1"/>
          </p:cNvSpPr>
          <p:nvPr>
            <p:ph type="sldNum" sz="quarter" idx="4"/>
          </p:nvPr>
        </p:nvSpPr>
        <p:spPr bwMode="auto">
          <a:xfrm>
            <a:off x="1" y="6381750"/>
            <a:ext cx="996951"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400">
                <a:latin typeface="+mj-lt"/>
                <a:cs typeface="Arial" charset="0"/>
              </a:defRPr>
            </a:lvl1pPr>
          </a:lstStyle>
          <a:p>
            <a:pPr>
              <a:defRPr/>
            </a:pPr>
            <a:fld id="{59DE290D-E139-425B-A87B-84EF9D11B502}" type="slidenum">
              <a:rPr lang="fr-FR"/>
              <a:pPr>
                <a:defRPr/>
              </a:pPr>
              <a:t>‹#›</a:t>
            </a:fld>
            <a:endParaRPr lang="fr-FR"/>
          </a:p>
        </p:txBody>
      </p:sp>
      <p:sp>
        <p:nvSpPr>
          <p:cNvPr id="5125" name="Text Box 5"/>
          <p:cNvSpPr txBox="1">
            <a:spLocks noChangeArrowheads="1"/>
          </p:cNvSpPr>
          <p:nvPr/>
        </p:nvSpPr>
        <p:spPr bwMode="auto">
          <a:xfrm>
            <a:off x="5882218" y="6327776"/>
            <a:ext cx="5615516"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a:spcBef>
                <a:spcPct val="50000"/>
              </a:spcBef>
              <a:buClrTx/>
              <a:buFontTx/>
              <a:buNone/>
              <a:defRPr/>
            </a:pPr>
            <a:r>
              <a:rPr lang="fr-FR" sz="1800" i="1">
                <a:solidFill>
                  <a:schemeClr val="bg1"/>
                </a:solidFill>
                <a:cs typeface="Arial" charset="0"/>
              </a:rPr>
              <a:t>Procurement Performance Applied</a:t>
            </a:r>
          </a:p>
        </p:txBody>
      </p:sp>
    </p:spTree>
  </p:cSld>
  <p:clrMap bg1="lt1" tx1="dk1" bg2="lt2" tx2="dk2" accent1="accent1" accent2="accent2" accent3="accent3" accent4="accent4" accent5="accent5" accent6="accent6" hlink="hlink" folHlink="folHlink"/>
  <p:sldLayoutIdLst>
    <p:sldLayoutId id="2147487048" r:id="rId1"/>
    <p:sldLayoutId id="2147487049" r:id="rId2"/>
    <p:sldLayoutId id="2147487050" r:id="rId3"/>
    <p:sldLayoutId id="2147487051" r:id="rId4"/>
    <p:sldLayoutId id="2147487052" r:id="rId5"/>
    <p:sldLayoutId id="2147487053" r:id="rId6"/>
    <p:sldLayoutId id="2147487054" r:id="rId7"/>
    <p:sldLayoutId id="2147487055" r:id="rId8"/>
    <p:sldLayoutId id="2147487056" r:id="rId9"/>
    <p:sldLayoutId id="2147487057" r:id="rId10"/>
    <p:sldLayoutId id="214748705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rgbClr val="001B4F"/>
          </a:solidFill>
          <a:latin typeface="+mn-lt"/>
          <a:cs typeface="+mn-cs"/>
        </a:defRPr>
      </a:lvl2pPr>
      <a:lvl3pPr marL="1143000" indent="-228600" algn="l" rtl="0" eaLnBrk="0" fontAlgn="base" hangingPunct="0">
        <a:spcBef>
          <a:spcPct val="20000"/>
        </a:spcBef>
        <a:spcAft>
          <a:spcPct val="0"/>
        </a:spcAft>
        <a:buChar char="•"/>
        <a:defRPr sz="2000">
          <a:solidFill>
            <a:srgbClr val="001B4F"/>
          </a:solidFill>
          <a:latin typeface="+mn-lt"/>
          <a:cs typeface="+mn-cs"/>
        </a:defRPr>
      </a:lvl3pPr>
      <a:lvl4pPr marL="1600200" indent="-228600" algn="l" rtl="0" eaLnBrk="0" fontAlgn="base" hangingPunct="0">
        <a:spcBef>
          <a:spcPct val="20000"/>
        </a:spcBef>
        <a:spcAft>
          <a:spcPct val="0"/>
        </a:spcAft>
        <a:buChar char="–"/>
        <a:defRPr sz="2000">
          <a:solidFill>
            <a:srgbClr val="001B4F"/>
          </a:solidFill>
          <a:latin typeface="+mn-lt"/>
          <a:cs typeface="+mn-cs"/>
        </a:defRPr>
      </a:lvl4pPr>
      <a:lvl5pPr marL="2057400" indent="-228600" algn="l" rtl="0" eaLnBrk="0" fontAlgn="base" hangingPunct="0">
        <a:spcBef>
          <a:spcPct val="20000"/>
        </a:spcBef>
        <a:spcAft>
          <a:spcPct val="0"/>
        </a:spcAft>
        <a:buChar char="»"/>
        <a:defRPr sz="2000">
          <a:solidFill>
            <a:srgbClr val="001B4F"/>
          </a:solidFill>
          <a:latin typeface="+mn-lt"/>
          <a:cs typeface="+mn-cs"/>
        </a:defRPr>
      </a:lvl5pPr>
      <a:lvl6pPr marL="2514600" indent="-228600" algn="l" rtl="0" fontAlgn="base">
        <a:spcBef>
          <a:spcPct val="20000"/>
        </a:spcBef>
        <a:spcAft>
          <a:spcPct val="0"/>
        </a:spcAft>
        <a:buChar char="»"/>
        <a:defRPr sz="2000">
          <a:solidFill>
            <a:srgbClr val="001B4F"/>
          </a:solidFill>
          <a:latin typeface="+mn-lt"/>
          <a:cs typeface="+mn-cs"/>
        </a:defRPr>
      </a:lvl6pPr>
      <a:lvl7pPr marL="2971800" indent="-228600" algn="l" rtl="0" fontAlgn="base">
        <a:spcBef>
          <a:spcPct val="20000"/>
        </a:spcBef>
        <a:spcAft>
          <a:spcPct val="0"/>
        </a:spcAft>
        <a:buChar char="»"/>
        <a:defRPr sz="2000">
          <a:solidFill>
            <a:srgbClr val="001B4F"/>
          </a:solidFill>
          <a:latin typeface="+mn-lt"/>
          <a:cs typeface="+mn-cs"/>
        </a:defRPr>
      </a:lvl7pPr>
      <a:lvl8pPr marL="3429000" indent="-228600" algn="l" rtl="0" fontAlgn="base">
        <a:spcBef>
          <a:spcPct val="20000"/>
        </a:spcBef>
        <a:spcAft>
          <a:spcPct val="0"/>
        </a:spcAft>
        <a:buChar char="»"/>
        <a:defRPr sz="2000">
          <a:solidFill>
            <a:srgbClr val="001B4F"/>
          </a:solidFill>
          <a:latin typeface="+mn-lt"/>
          <a:cs typeface="+mn-cs"/>
        </a:defRPr>
      </a:lvl8pPr>
      <a:lvl9pPr marL="3886200" indent="-228600" algn="l" rtl="0" fontAlgn="base">
        <a:spcBef>
          <a:spcPct val="20000"/>
        </a:spcBef>
        <a:spcAft>
          <a:spcPct val="0"/>
        </a:spcAft>
        <a:buChar char="»"/>
        <a:defRPr sz="2000">
          <a:solidFill>
            <a:srgbClr val="001B4F"/>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masque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6148" name="Rectangle 4"/>
          <p:cNvSpPr>
            <a:spLocks noGrp="1" noChangeArrowheads="1"/>
          </p:cNvSpPr>
          <p:nvPr>
            <p:ph type="sldNum" sz="quarter" idx="4"/>
          </p:nvPr>
        </p:nvSpPr>
        <p:spPr bwMode="auto">
          <a:xfrm>
            <a:off x="1" y="6381750"/>
            <a:ext cx="996951"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400">
                <a:latin typeface="Arial" charset="0"/>
                <a:cs typeface="Arial" charset="0"/>
              </a:defRPr>
            </a:lvl1pPr>
          </a:lstStyle>
          <a:p>
            <a:pPr>
              <a:defRPr/>
            </a:pPr>
            <a:fld id="{C1CFB2D5-8498-4922-9D84-0C80DBF913DF}" type="slidenum">
              <a:rPr lang="fr-FR"/>
              <a:pPr>
                <a:defRPr/>
              </a:pPr>
              <a:t>‹#›</a:t>
            </a:fld>
            <a:endParaRPr lang="fr-FR"/>
          </a:p>
        </p:txBody>
      </p:sp>
      <p:pic>
        <p:nvPicPr>
          <p:cNvPr id="6149" name="Picture 5" descr="titleba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56368" y="0"/>
            <a:ext cx="9935633"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6"/>
          <p:cNvSpPr>
            <a:spLocks noGrp="1" noChangeArrowheads="1"/>
          </p:cNvSpPr>
          <p:nvPr>
            <p:ph type="title"/>
          </p:nvPr>
        </p:nvSpPr>
        <p:spPr bwMode="auto">
          <a:xfrm>
            <a:off x="2283885" y="0"/>
            <a:ext cx="9908116"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Cliquez pour modifier le style du titre</a:t>
            </a:r>
          </a:p>
        </p:txBody>
      </p:sp>
    </p:spTree>
  </p:cSld>
  <p:clrMap bg1="lt1" tx1="dk1" bg2="lt2" tx2="dk2" accent1="accent1" accent2="accent2" accent3="accent3" accent4="accent4" accent5="accent5" accent6="accent6" hlink="hlink" folHlink="folHlink"/>
  <p:sldLayoutIdLst>
    <p:sldLayoutId id="2147487059" r:id="rId1"/>
    <p:sldLayoutId id="2147487060" r:id="rId2"/>
    <p:sldLayoutId id="2147487061" r:id="rId3"/>
    <p:sldLayoutId id="2147487062" r:id="rId4"/>
    <p:sldLayoutId id="2147487063" r:id="rId5"/>
    <p:sldLayoutId id="2147487064" r:id="rId6"/>
    <p:sldLayoutId id="2147487065" r:id="rId7"/>
    <p:sldLayoutId id="2147487066" r:id="rId8"/>
    <p:sldLayoutId id="2147487067" r:id="rId9"/>
    <p:sldLayoutId id="2147487068" r:id="rId10"/>
    <p:sldLayoutId id="2147487069"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500"/>
                                  </p:stCondLst>
                                  <p:childTnLst>
                                    <p:set>
                                      <p:cBhvr>
                                        <p:cTn id="6" dur="1" fill="hold">
                                          <p:stCondLst>
                                            <p:cond delay="0"/>
                                          </p:stCondLst>
                                        </p:cTn>
                                        <p:tgtEl>
                                          <p:spTgt spid="6150"/>
                                        </p:tgtEl>
                                        <p:attrNameLst>
                                          <p:attrName>style.visibility</p:attrName>
                                        </p:attrNameLst>
                                      </p:cBhvr>
                                      <p:to>
                                        <p:strVal val="visible"/>
                                      </p:to>
                                    </p:set>
                                    <p:anim calcmode="lin" valueType="num">
                                      <p:cBhvr>
                                        <p:cTn id="7" dur="500" fill="hold"/>
                                        <p:tgtEl>
                                          <p:spTgt spid="6150"/>
                                        </p:tgtEl>
                                        <p:attrNameLst>
                                          <p:attrName>ppt_w</p:attrName>
                                        </p:attrNameLst>
                                      </p:cBhvr>
                                      <p:tavLst>
                                        <p:tav tm="0">
                                          <p:val>
                                            <p:fltVal val="0"/>
                                          </p:val>
                                        </p:tav>
                                        <p:tav tm="100000">
                                          <p:val>
                                            <p:strVal val="#ppt_w"/>
                                          </p:val>
                                        </p:tav>
                                      </p:tavLst>
                                    </p:anim>
                                    <p:anim calcmode="lin" valueType="num">
                                      <p:cBhvr>
                                        <p:cTn id="8" dur="500" fill="hold"/>
                                        <p:tgtEl>
                                          <p:spTgt spid="6150"/>
                                        </p:tgtEl>
                                        <p:attrNameLst>
                                          <p:attrName>ppt_h</p:attrName>
                                        </p:attrNameLst>
                                      </p:cBhvr>
                                      <p:tavLst>
                                        <p:tav tm="0">
                                          <p:val>
                                            <p:fltVal val="0"/>
                                          </p:val>
                                        </p:tav>
                                        <p:tav tm="100000">
                                          <p:val>
                                            <p:strVal val="#ppt_h"/>
                                          </p:val>
                                        </p:tav>
                                      </p:tavLst>
                                    </p:anim>
                                    <p:animEffect transition="in" filter="fade">
                                      <p:cBhvr>
                                        <p:cTn id="9" dur="500"/>
                                        <p:tgtEl>
                                          <p:spTgt spid="6150"/>
                                        </p:tgtEl>
                                      </p:cBhvr>
                                    </p:animEffect>
                                  </p:childTnLst>
                                </p:cTn>
                              </p:par>
                              <p:par>
                                <p:cTn id="10" presetID="22" presetClass="entr" presetSubtype="2" fill="hold" nodeType="with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wipe(right)">
                                      <p:cBhvr>
                                        <p:cTn id="12"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Lst>
  </p:timing>
  <p:txStyles>
    <p:titleStyle>
      <a:lvl1pPr algn="r" rtl="0" eaLnBrk="0" fontAlgn="base" hangingPunct="0">
        <a:spcBef>
          <a:spcPct val="0"/>
        </a:spcBef>
        <a:spcAft>
          <a:spcPct val="0"/>
        </a:spcAft>
        <a:defRPr sz="2800" b="1">
          <a:solidFill>
            <a:schemeClr val="bg1"/>
          </a:solidFill>
          <a:latin typeface="+mj-lt"/>
          <a:ea typeface="+mj-ea"/>
          <a:cs typeface="+mj-cs"/>
        </a:defRPr>
      </a:lvl1pPr>
      <a:lvl2pPr algn="r" rtl="0" eaLnBrk="0" fontAlgn="base" hangingPunct="0">
        <a:spcBef>
          <a:spcPct val="0"/>
        </a:spcBef>
        <a:spcAft>
          <a:spcPct val="0"/>
        </a:spcAft>
        <a:defRPr sz="2800" b="1">
          <a:solidFill>
            <a:schemeClr val="bg1"/>
          </a:solidFill>
          <a:latin typeface="GillSans" pitchFamily="34" charset="0"/>
          <a:cs typeface="Arial" charset="0"/>
        </a:defRPr>
      </a:lvl2pPr>
      <a:lvl3pPr algn="r" rtl="0" eaLnBrk="0" fontAlgn="base" hangingPunct="0">
        <a:spcBef>
          <a:spcPct val="0"/>
        </a:spcBef>
        <a:spcAft>
          <a:spcPct val="0"/>
        </a:spcAft>
        <a:defRPr sz="2800" b="1">
          <a:solidFill>
            <a:schemeClr val="bg1"/>
          </a:solidFill>
          <a:latin typeface="GillSans" pitchFamily="34" charset="0"/>
          <a:cs typeface="Arial" charset="0"/>
        </a:defRPr>
      </a:lvl3pPr>
      <a:lvl4pPr algn="r" rtl="0" eaLnBrk="0" fontAlgn="base" hangingPunct="0">
        <a:spcBef>
          <a:spcPct val="0"/>
        </a:spcBef>
        <a:spcAft>
          <a:spcPct val="0"/>
        </a:spcAft>
        <a:defRPr sz="2800" b="1">
          <a:solidFill>
            <a:schemeClr val="bg1"/>
          </a:solidFill>
          <a:latin typeface="GillSans" pitchFamily="34" charset="0"/>
          <a:cs typeface="Arial" charset="0"/>
        </a:defRPr>
      </a:lvl4pPr>
      <a:lvl5pPr algn="r" rtl="0" eaLnBrk="0" fontAlgn="base" hangingPunct="0">
        <a:spcBef>
          <a:spcPct val="0"/>
        </a:spcBef>
        <a:spcAft>
          <a:spcPct val="0"/>
        </a:spcAft>
        <a:defRPr sz="2800" b="1">
          <a:solidFill>
            <a:schemeClr val="bg1"/>
          </a:solidFill>
          <a:latin typeface="GillSans" pitchFamily="34" charset="0"/>
          <a:cs typeface="Arial" charset="0"/>
        </a:defRPr>
      </a:lvl5pPr>
      <a:lvl6pPr marL="457200" algn="r" rtl="0" fontAlgn="base">
        <a:spcBef>
          <a:spcPct val="0"/>
        </a:spcBef>
        <a:spcAft>
          <a:spcPct val="0"/>
        </a:spcAft>
        <a:defRPr sz="2800" b="1">
          <a:solidFill>
            <a:schemeClr val="bg1"/>
          </a:solidFill>
          <a:latin typeface="GillSans" pitchFamily="34" charset="0"/>
          <a:cs typeface="Arial" charset="0"/>
        </a:defRPr>
      </a:lvl6pPr>
      <a:lvl7pPr marL="914400" algn="r" rtl="0" fontAlgn="base">
        <a:spcBef>
          <a:spcPct val="0"/>
        </a:spcBef>
        <a:spcAft>
          <a:spcPct val="0"/>
        </a:spcAft>
        <a:defRPr sz="2800" b="1">
          <a:solidFill>
            <a:schemeClr val="bg1"/>
          </a:solidFill>
          <a:latin typeface="GillSans" pitchFamily="34" charset="0"/>
          <a:cs typeface="Arial" charset="0"/>
        </a:defRPr>
      </a:lvl7pPr>
      <a:lvl8pPr marL="1371600" algn="r" rtl="0" fontAlgn="base">
        <a:spcBef>
          <a:spcPct val="0"/>
        </a:spcBef>
        <a:spcAft>
          <a:spcPct val="0"/>
        </a:spcAft>
        <a:defRPr sz="2800" b="1">
          <a:solidFill>
            <a:schemeClr val="bg1"/>
          </a:solidFill>
          <a:latin typeface="GillSans" pitchFamily="34" charset="0"/>
          <a:cs typeface="Arial" charset="0"/>
        </a:defRPr>
      </a:lvl8pPr>
      <a:lvl9pPr marL="1828800" algn="r" rtl="0" fontAlgn="base">
        <a:spcBef>
          <a:spcPct val="0"/>
        </a:spcBef>
        <a:spcAft>
          <a:spcPct val="0"/>
        </a:spcAft>
        <a:defRPr sz="2800" b="1">
          <a:solidFill>
            <a:schemeClr val="bg1"/>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2400" b="1">
          <a:solidFill>
            <a:srgbClr val="001B4F"/>
          </a:solidFill>
          <a:latin typeface="+mn-lt"/>
          <a:ea typeface="+mn-ea"/>
          <a:cs typeface="+mn-cs"/>
        </a:defRPr>
      </a:lvl1pPr>
      <a:lvl2pPr marL="742950" indent="-285750" algn="l" rtl="0" eaLnBrk="0" fontAlgn="base" hangingPunct="0">
        <a:spcBef>
          <a:spcPct val="20000"/>
        </a:spcBef>
        <a:spcAft>
          <a:spcPct val="0"/>
        </a:spcAft>
        <a:buChar char="–"/>
        <a:defRPr sz="2600">
          <a:solidFill>
            <a:srgbClr val="0095DC"/>
          </a:solidFill>
          <a:latin typeface="+mn-lt"/>
          <a:cs typeface="+mn-cs"/>
        </a:defRPr>
      </a:lvl2pPr>
      <a:lvl3pPr marL="1143000" indent="-228600" algn="l" rtl="0" eaLnBrk="0" fontAlgn="base" hangingPunct="0">
        <a:spcBef>
          <a:spcPct val="20000"/>
        </a:spcBef>
        <a:spcAft>
          <a:spcPct val="0"/>
        </a:spcAft>
        <a:buChar char="•"/>
        <a:defRPr sz="2400">
          <a:solidFill>
            <a:srgbClr val="0095DC"/>
          </a:solidFill>
          <a:latin typeface="+mn-lt"/>
          <a:cs typeface="+mn-cs"/>
        </a:defRPr>
      </a:lvl3pPr>
      <a:lvl4pPr marL="1600200" indent="-228600" algn="l" rtl="0" eaLnBrk="0" fontAlgn="base" hangingPunct="0">
        <a:spcBef>
          <a:spcPct val="20000"/>
        </a:spcBef>
        <a:spcAft>
          <a:spcPct val="0"/>
        </a:spcAft>
        <a:buChar char="–"/>
        <a:defRPr sz="2000">
          <a:solidFill>
            <a:srgbClr val="0095DC"/>
          </a:solidFill>
          <a:latin typeface="+mn-lt"/>
          <a:cs typeface="+mn-cs"/>
        </a:defRPr>
      </a:lvl4pPr>
      <a:lvl5pPr marL="2057400" indent="-228600" algn="l" rtl="0" eaLnBrk="0" fontAlgn="base" hangingPunct="0">
        <a:spcBef>
          <a:spcPct val="20000"/>
        </a:spcBef>
        <a:spcAft>
          <a:spcPct val="0"/>
        </a:spcAft>
        <a:buChar char="»"/>
        <a:defRPr sz="2000">
          <a:solidFill>
            <a:srgbClr val="0095DC"/>
          </a:solidFill>
          <a:latin typeface="+mn-lt"/>
          <a:cs typeface="+mn-cs"/>
        </a:defRPr>
      </a:lvl5pPr>
      <a:lvl6pPr marL="2514600" indent="-228600" algn="l" rtl="0" fontAlgn="base">
        <a:spcBef>
          <a:spcPct val="20000"/>
        </a:spcBef>
        <a:spcAft>
          <a:spcPct val="0"/>
        </a:spcAft>
        <a:buChar char="»"/>
        <a:defRPr sz="2000">
          <a:solidFill>
            <a:srgbClr val="0095DC"/>
          </a:solidFill>
          <a:latin typeface="+mn-lt"/>
          <a:cs typeface="+mn-cs"/>
        </a:defRPr>
      </a:lvl6pPr>
      <a:lvl7pPr marL="2971800" indent="-228600" algn="l" rtl="0" fontAlgn="base">
        <a:spcBef>
          <a:spcPct val="20000"/>
        </a:spcBef>
        <a:spcAft>
          <a:spcPct val="0"/>
        </a:spcAft>
        <a:buChar char="»"/>
        <a:defRPr sz="2000">
          <a:solidFill>
            <a:srgbClr val="0095DC"/>
          </a:solidFill>
          <a:latin typeface="+mn-lt"/>
          <a:cs typeface="+mn-cs"/>
        </a:defRPr>
      </a:lvl7pPr>
      <a:lvl8pPr marL="3429000" indent="-228600" algn="l" rtl="0" fontAlgn="base">
        <a:spcBef>
          <a:spcPct val="20000"/>
        </a:spcBef>
        <a:spcAft>
          <a:spcPct val="0"/>
        </a:spcAft>
        <a:buChar char="»"/>
        <a:defRPr sz="2000">
          <a:solidFill>
            <a:srgbClr val="0095DC"/>
          </a:solidFill>
          <a:latin typeface="+mn-lt"/>
          <a:cs typeface="+mn-cs"/>
        </a:defRPr>
      </a:lvl8pPr>
      <a:lvl9pPr marL="3886200" indent="-228600" algn="l" rtl="0" fontAlgn="base">
        <a:spcBef>
          <a:spcPct val="20000"/>
        </a:spcBef>
        <a:spcAft>
          <a:spcPct val="0"/>
        </a:spcAft>
        <a:buChar char="»"/>
        <a:defRPr sz="2000">
          <a:solidFill>
            <a:srgbClr val="0095DC"/>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1" name="Connecteur droit 10"/>
          <p:cNvCxnSpPr/>
          <p:nvPr/>
        </p:nvCxnSpPr>
        <p:spPr>
          <a:xfrm>
            <a:off x="95251" y="979489"/>
            <a:ext cx="12001500" cy="1587"/>
          </a:xfrm>
          <a:prstGeom prst="line">
            <a:avLst/>
          </a:prstGeom>
          <a:ln w="28575" cmpd="sng">
            <a:solidFill>
              <a:srgbClr val="0081C7"/>
            </a:solidFill>
          </a:ln>
        </p:spPr>
        <p:style>
          <a:lnRef idx="1">
            <a:schemeClr val="accent1"/>
          </a:lnRef>
          <a:fillRef idx="0">
            <a:schemeClr val="accent1"/>
          </a:fillRef>
          <a:effectRef idx="0">
            <a:schemeClr val="accent1"/>
          </a:effectRef>
          <a:fontRef idx="minor">
            <a:schemeClr val="tx1"/>
          </a:fontRef>
        </p:style>
      </p:cxnSp>
      <p:pic>
        <p:nvPicPr>
          <p:cNvPr id="4099" name="Image 9" descr="signe recadre bleu clair.png"/>
          <p:cNvPicPr>
            <a:picLocks noChangeAspect="1"/>
          </p:cNvPicPr>
          <p:nvPr/>
        </p:nvPicPr>
        <p:blipFill>
          <a:blip r:embed="rId13">
            <a:extLst>
              <a:ext uri="{28A0092B-C50C-407E-A947-70E740481C1C}">
                <a14:useLocalDpi xmlns:a14="http://schemas.microsoft.com/office/drawing/2010/main" val="0"/>
              </a:ext>
            </a:extLst>
          </a:blip>
          <a:srcRect l="30594" b="26022"/>
          <a:stretch>
            <a:fillRect/>
          </a:stretch>
        </p:blipFill>
        <p:spPr bwMode="auto">
          <a:xfrm>
            <a:off x="1" y="2390776"/>
            <a:ext cx="7905751"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Image 8" descr="logo-hubwoo.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859367" y="404813"/>
            <a:ext cx="3183467"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Espace réservé du titre 1"/>
          <p:cNvSpPr>
            <a:spLocks noGrp="1"/>
          </p:cNvSpPr>
          <p:nvPr>
            <p:ph type="title"/>
          </p:nvPr>
        </p:nvSpPr>
        <p:spPr bwMode="auto">
          <a:xfrm>
            <a:off x="5704418" y="404813"/>
            <a:ext cx="6487583"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Titre</a:t>
            </a:r>
          </a:p>
        </p:txBody>
      </p:sp>
      <p:sp>
        <p:nvSpPr>
          <p:cNvPr id="4102" name="Espace réservé du texte 2"/>
          <p:cNvSpPr>
            <a:spLocks noGrp="1"/>
          </p:cNvSpPr>
          <p:nvPr>
            <p:ph type="body" idx="1"/>
          </p:nvPr>
        </p:nvSpPr>
        <p:spPr bwMode="auto">
          <a:xfrm>
            <a:off x="857252" y="1600201"/>
            <a:ext cx="10382249"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14" name="Espace réservé du numéro de diapositive 5"/>
          <p:cNvSpPr>
            <a:spLocks noGrp="1"/>
          </p:cNvSpPr>
          <p:nvPr>
            <p:ph type="sldNum" sz="quarter" idx="4"/>
          </p:nvPr>
        </p:nvSpPr>
        <p:spPr>
          <a:xfrm>
            <a:off x="10538884" y="6376989"/>
            <a:ext cx="1606549" cy="365125"/>
          </a:xfrm>
          <a:prstGeom prst="rect">
            <a:avLst/>
          </a:prstGeom>
        </p:spPr>
        <p:txBody>
          <a:bodyPr vert="horz" wrap="square" lIns="91440" tIns="45720" rIns="91440" bIns="45720" numCol="1" anchor="ctr" anchorCtr="0" compatLnSpc="1">
            <a:prstTxWarp prst="textNoShape">
              <a:avLst/>
            </a:prstTxWarp>
          </a:bodyPr>
          <a:lstStyle>
            <a:lvl1pPr algn="r">
              <a:buClrTx/>
              <a:buFontTx/>
              <a:buNone/>
              <a:defRPr sz="1200">
                <a:solidFill>
                  <a:srgbClr val="002C50"/>
                </a:solidFill>
                <a:latin typeface="Calibri" pitchFamily="34" charset="0"/>
                <a:cs typeface="Arial" charset="0"/>
              </a:defRPr>
            </a:lvl1pPr>
          </a:lstStyle>
          <a:p>
            <a:pPr>
              <a:defRPr/>
            </a:pPr>
            <a:fld id="{659B2932-3D93-4745-AF55-91A5D2BBA9D0}" type="slidenum">
              <a:rPr lang="fr-FR"/>
              <a:pPr>
                <a:defRPr/>
              </a:pPr>
              <a:t>‹#›</a:t>
            </a:fld>
            <a:endParaRPr lang="fr-FR"/>
          </a:p>
        </p:txBody>
      </p:sp>
      <p:pic>
        <p:nvPicPr>
          <p:cNvPr id="4104" name="Picture 8" descr="CH13500-05edi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070" r:id="rId1"/>
    <p:sldLayoutId id="2147487071" r:id="rId2"/>
    <p:sldLayoutId id="2147487072" r:id="rId3"/>
    <p:sldLayoutId id="2147487073" r:id="rId4"/>
    <p:sldLayoutId id="2147487074" r:id="rId5"/>
    <p:sldLayoutId id="2147487075" r:id="rId6"/>
    <p:sldLayoutId id="2147487076" r:id="rId7"/>
    <p:sldLayoutId id="2147487077" r:id="rId8"/>
    <p:sldLayoutId id="2147487078" r:id="rId9"/>
    <p:sldLayoutId id="2147487079" r:id="rId10"/>
    <p:sldLayoutId id="2147487080" r:id="rId11"/>
  </p:sldLayoutIdLst>
  <p:transition/>
  <p:txStyles>
    <p:titleStyle>
      <a:lvl1pPr algn="r" rtl="0" eaLnBrk="0" fontAlgn="base" hangingPunct="0">
        <a:lnSpc>
          <a:spcPts val="3700"/>
        </a:lnSpc>
        <a:spcBef>
          <a:spcPct val="0"/>
        </a:spcBef>
        <a:spcAft>
          <a:spcPct val="0"/>
        </a:spcAft>
        <a:defRPr sz="3000" b="1">
          <a:solidFill>
            <a:srgbClr val="002C50"/>
          </a:solidFill>
          <a:latin typeface="+mj-lt"/>
          <a:ea typeface="+mj-ea"/>
          <a:cs typeface="+mj-cs"/>
        </a:defRPr>
      </a:lvl1pPr>
      <a:lvl2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2pPr>
      <a:lvl3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3pPr>
      <a:lvl4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4pPr>
      <a:lvl5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5pPr>
      <a:lvl6pPr marL="457200" algn="r" rtl="0" fontAlgn="base">
        <a:lnSpc>
          <a:spcPts val="3700"/>
        </a:lnSpc>
        <a:spcBef>
          <a:spcPct val="0"/>
        </a:spcBef>
        <a:spcAft>
          <a:spcPct val="0"/>
        </a:spcAft>
        <a:defRPr sz="3000" b="1">
          <a:solidFill>
            <a:srgbClr val="002C50"/>
          </a:solidFill>
          <a:latin typeface="Gill Sans" pitchFamily="34" charset="0"/>
          <a:cs typeface="Arial" charset="0"/>
        </a:defRPr>
      </a:lvl6pPr>
      <a:lvl7pPr marL="914400" algn="r" rtl="0" fontAlgn="base">
        <a:lnSpc>
          <a:spcPts val="3700"/>
        </a:lnSpc>
        <a:spcBef>
          <a:spcPct val="0"/>
        </a:spcBef>
        <a:spcAft>
          <a:spcPct val="0"/>
        </a:spcAft>
        <a:defRPr sz="3000" b="1">
          <a:solidFill>
            <a:srgbClr val="002C50"/>
          </a:solidFill>
          <a:latin typeface="Gill Sans" pitchFamily="34" charset="0"/>
          <a:cs typeface="Arial" charset="0"/>
        </a:defRPr>
      </a:lvl7pPr>
      <a:lvl8pPr marL="1371600" algn="r" rtl="0" fontAlgn="base">
        <a:lnSpc>
          <a:spcPts val="3700"/>
        </a:lnSpc>
        <a:spcBef>
          <a:spcPct val="0"/>
        </a:spcBef>
        <a:spcAft>
          <a:spcPct val="0"/>
        </a:spcAft>
        <a:defRPr sz="3000" b="1">
          <a:solidFill>
            <a:srgbClr val="002C50"/>
          </a:solidFill>
          <a:latin typeface="Gill Sans" pitchFamily="34" charset="0"/>
          <a:cs typeface="Arial" charset="0"/>
        </a:defRPr>
      </a:lvl8pPr>
      <a:lvl9pPr marL="1828800" algn="r" rtl="0" fontAlgn="base">
        <a:lnSpc>
          <a:spcPts val="3700"/>
        </a:lnSpc>
        <a:spcBef>
          <a:spcPct val="0"/>
        </a:spcBef>
        <a:spcAft>
          <a:spcPct val="0"/>
        </a:spcAft>
        <a:defRPr sz="3000" b="1">
          <a:solidFill>
            <a:srgbClr val="002C50"/>
          </a:solidFill>
          <a:latin typeface="Gill Sans" pitchFamily="34" charset="0"/>
          <a:cs typeface="Arial" charset="0"/>
        </a:defRPr>
      </a:lvl9pPr>
    </p:titleStyle>
    <p:bodyStyle>
      <a:lvl1pPr marL="342900" indent="-342900" algn="l" rtl="0" eaLnBrk="0" fontAlgn="base" hangingPunct="0">
        <a:spcBef>
          <a:spcPct val="20000"/>
        </a:spcBef>
        <a:spcAft>
          <a:spcPct val="0"/>
        </a:spcAft>
        <a:buClr>
          <a:srgbClr val="002C50"/>
        </a:buClr>
        <a:buSzPct val="100000"/>
        <a:buFont typeface="Arial" pitchFamily="34" charset="0"/>
        <a:buChar char="•"/>
        <a:defRPr sz="2800" b="1">
          <a:solidFill>
            <a:srgbClr val="002C50"/>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600">
          <a:solidFill>
            <a:srgbClr val="0081C7"/>
          </a:solidFill>
          <a:latin typeface="+mn-lt"/>
          <a:cs typeface="+mn-cs"/>
        </a:defRPr>
      </a:lvl2pPr>
      <a:lvl3pPr marL="1143000" indent="-228600" algn="l" rtl="0" eaLnBrk="0" fontAlgn="base" hangingPunct="0">
        <a:spcBef>
          <a:spcPct val="20000"/>
        </a:spcBef>
        <a:spcAft>
          <a:spcPct val="0"/>
        </a:spcAft>
        <a:buFont typeface="Arial" pitchFamily="34" charset="0"/>
        <a:buChar char="•"/>
        <a:defRPr sz="2400">
          <a:solidFill>
            <a:srgbClr val="0081C7"/>
          </a:solidFill>
          <a:latin typeface="+mn-lt"/>
          <a:cs typeface="+mn-cs"/>
        </a:defRPr>
      </a:lvl3pPr>
      <a:lvl4pPr marL="1600200" indent="-228600" algn="l" rtl="0" eaLnBrk="0" fontAlgn="base" hangingPunct="0">
        <a:spcBef>
          <a:spcPct val="20000"/>
        </a:spcBef>
        <a:spcAft>
          <a:spcPct val="0"/>
        </a:spcAft>
        <a:buFont typeface="Arial" pitchFamily="34" charset="0"/>
        <a:buChar char="•"/>
        <a:defRPr sz="2000">
          <a:solidFill>
            <a:srgbClr val="0081C7"/>
          </a:solidFill>
          <a:latin typeface="+mn-lt"/>
          <a:cs typeface="+mn-cs"/>
        </a:defRPr>
      </a:lvl4pPr>
      <a:lvl5pPr marL="2057400" indent="-228600" algn="l" rtl="0" eaLnBrk="0" fontAlgn="base" hangingPunct="0">
        <a:spcBef>
          <a:spcPct val="20000"/>
        </a:spcBef>
        <a:spcAft>
          <a:spcPct val="0"/>
        </a:spcAft>
        <a:buFont typeface="Arial" pitchFamily="34" charset="0"/>
        <a:buChar char="•"/>
        <a:defRPr sz="2000">
          <a:solidFill>
            <a:srgbClr val="0081C7"/>
          </a:solidFill>
          <a:latin typeface="+mn-lt"/>
          <a:cs typeface="+mn-cs"/>
        </a:defRPr>
      </a:lvl5pPr>
      <a:lvl6pPr marL="2514600" indent="-228600" algn="l" rtl="0" fontAlgn="base">
        <a:spcBef>
          <a:spcPct val="20000"/>
        </a:spcBef>
        <a:spcAft>
          <a:spcPct val="0"/>
        </a:spcAft>
        <a:buFont typeface="Arial" charset="0"/>
        <a:buChar char="•"/>
        <a:defRPr sz="2000">
          <a:solidFill>
            <a:srgbClr val="0081C7"/>
          </a:solidFill>
          <a:latin typeface="+mn-lt"/>
          <a:cs typeface="+mn-cs"/>
        </a:defRPr>
      </a:lvl6pPr>
      <a:lvl7pPr marL="2971800" indent="-228600" algn="l" rtl="0" fontAlgn="base">
        <a:spcBef>
          <a:spcPct val="20000"/>
        </a:spcBef>
        <a:spcAft>
          <a:spcPct val="0"/>
        </a:spcAft>
        <a:buFont typeface="Arial" charset="0"/>
        <a:buChar char="•"/>
        <a:defRPr sz="2000">
          <a:solidFill>
            <a:srgbClr val="0081C7"/>
          </a:solidFill>
          <a:latin typeface="+mn-lt"/>
          <a:cs typeface="+mn-cs"/>
        </a:defRPr>
      </a:lvl7pPr>
      <a:lvl8pPr marL="3429000" indent="-228600" algn="l" rtl="0" fontAlgn="base">
        <a:spcBef>
          <a:spcPct val="20000"/>
        </a:spcBef>
        <a:spcAft>
          <a:spcPct val="0"/>
        </a:spcAft>
        <a:buFont typeface="Arial" charset="0"/>
        <a:buChar char="•"/>
        <a:defRPr sz="2000">
          <a:solidFill>
            <a:srgbClr val="0081C7"/>
          </a:solidFill>
          <a:latin typeface="+mn-lt"/>
          <a:cs typeface="+mn-cs"/>
        </a:defRPr>
      </a:lvl8pPr>
      <a:lvl9pPr marL="3886200" indent="-228600" algn="l" rtl="0" fontAlgn="base">
        <a:spcBef>
          <a:spcPct val="20000"/>
        </a:spcBef>
        <a:spcAft>
          <a:spcPct val="0"/>
        </a:spcAft>
        <a:buFont typeface="Arial" charset="0"/>
        <a:buChar char="•"/>
        <a:defRPr sz="2000">
          <a:solidFill>
            <a:srgbClr val="0081C7"/>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Click to modify the style of the text</a:t>
            </a:r>
          </a:p>
          <a:p>
            <a:pPr lvl="1"/>
            <a:r>
              <a:rPr lang="fr-FR" altLang="en-US"/>
              <a:t>2nd Level</a:t>
            </a:r>
          </a:p>
          <a:p>
            <a:pPr lvl="2"/>
            <a:r>
              <a:rPr lang="fr-FR" altLang="en-US"/>
              <a:t>Third level</a:t>
            </a:r>
          </a:p>
          <a:p>
            <a:pPr lvl="3"/>
            <a:r>
              <a:rPr lang="fr-FR" altLang="en-US"/>
              <a:t>Fourth level</a:t>
            </a:r>
          </a:p>
        </p:txBody>
      </p:sp>
      <p:sp>
        <p:nvSpPr>
          <p:cNvPr id="728067" name="Rectangle 3"/>
          <p:cNvSpPr>
            <a:spLocks noGrp="1" noChangeArrowheads="1"/>
          </p:cNvSpPr>
          <p:nvPr>
            <p:ph type="sldNum" sz="quarter" idx="4"/>
          </p:nvPr>
        </p:nvSpPr>
        <p:spPr bwMode="auto">
          <a:xfrm>
            <a:off x="118533" y="6562725"/>
            <a:ext cx="1066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chemeClr val="bg1"/>
              </a:buClr>
              <a:defRPr sz="900">
                <a:solidFill>
                  <a:srgbClr val="0192CE"/>
                </a:solidFill>
                <a:latin typeface="+mj-lt"/>
                <a:cs typeface="Arial" pitchFamily="34" charset="0"/>
              </a:defRPr>
            </a:lvl1pPr>
          </a:lstStyle>
          <a:p>
            <a:pPr>
              <a:defRPr/>
            </a:pPr>
            <a:fld id="{A8E74E26-76B5-4E76-AB0B-F2B6ACD88352}" type="slidenum">
              <a:rPr lang="fr-FR"/>
              <a:pPr>
                <a:defRPr/>
              </a:pPr>
              <a:t>‹#›</a:t>
            </a:fld>
            <a:endParaRPr lang="fr-FR"/>
          </a:p>
        </p:txBody>
      </p:sp>
      <p:pic>
        <p:nvPicPr>
          <p:cNvPr id="5124" name="Picture 10" descr="SAP_powere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6"/>
            <a:ext cx="1153584"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combined_header_secondary_pp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Hub_logo_cloud_tag_wht_l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71451" y="134938"/>
            <a:ext cx="211878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p:cNvSpPr>
            <a:spLocks noGrp="1" noChangeArrowheads="1"/>
          </p:cNvSpPr>
          <p:nvPr>
            <p:ph type="title"/>
          </p:nvPr>
        </p:nvSpPr>
        <p:spPr bwMode="auto">
          <a:xfrm>
            <a:off x="1746251" y="242888"/>
            <a:ext cx="10445749"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t>Click Here to Modify Title Format</a:t>
            </a:r>
          </a:p>
        </p:txBody>
      </p:sp>
      <p:pic>
        <p:nvPicPr>
          <p:cNvPr id="5128" name="Picture 8" descr="infinity_secondary_pg_background_ppt"/>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 y="2498726"/>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081" r:id="rId1"/>
    <p:sldLayoutId id="2147487082" r:id="rId2"/>
    <p:sldLayoutId id="2147487083" r:id="rId3"/>
    <p:sldLayoutId id="2147487084" r:id="rId4"/>
    <p:sldLayoutId id="2147487085" r:id="rId5"/>
    <p:sldLayoutId id="2147487086" r:id="rId6"/>
    <p:sldLayoutId id="2147487087" r:id="rId7"/>
    <p:sldLayoutId id="2147487088" r:id="rId8"/>
    <p:sldLayoutId id="2147487089" r:id="rId9"/>
    <p:sldLayoutId id="2147487090" r:id="rId10"/>
    <p:sldLayoutId id="2147487091" r:id="rId11"/>
    <p:sldLayoutId id="2147487092" r:id="rId12"/>
    <p:sldLayoutId id="2147487093" r:id="rId13"/>
  </p:sldLayoutIdLst>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mj-lt"/>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Click to modify the style of the text</a:t>
            </a:r>
          </a:p>
          <a:p>
            <a:pPr lvl="1"/>
            <a:r>
              <a:rPr lang="fr-FR" altLang="en-US"/>
              <a:t>2nd Level</a:t>
            </a:r>
          </a:p>
          <a:p>
            <a:pPr lvl="2"/>
            <a:r>
              <a:rPr lang="fr-FR" altLang="en-US"/>
              <a:t>Third level</a:t>
            </a:r>
          </a:p>
          <a:p>
            <a:pPr lvl="3"/>
            <a:r>
              <a:rPr lang="fr-FR" altLang="en-US"/>
              <a:t>Fourth level</a:t>
            </a:r>
          </a:p>
        </p:txBody>
      </p:sp>
      <p:sp>
        <p:nvSpPr>
          <p:cNvPr id="728067" name="Rectangle 3"/>
          <p:cNvSpPr>
            <a:spLocks noGrp="1" noChangeArrowheads="1"/>
          </p:cNvSpPr>
          <p:nvPr>
            <p:ph type="sldNum" sz="quarter" idx="4"/>
          </p:nvPr>
        </p:nvSpPr>
        <p:spPr bwMode="auto">
          <a:xfrm>
            <a:off x="118533" y="6562725"/>
            <a:ext cx="1066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rgbClr val="FFFFFF"/>
              </a:buClr>
              <a:buFontTx/>
              <a:buNone/>
              <a:defRPr sz="900" b="1">
                <a:solidFill>
                  <a:srgbClr val="0192CE"/>
                </a:solidFill>
                <a:latin typeface="+mj-lt"/>
                <a:cs typeface="Arial" pitchFamily="34" charset="0"/>
              </a:defRPr>
            </a:lvl1pPr>
          </a:lstStyle>
          <a:p>
            <a:pPr>
              <a:defRPr/>
            </a:pPr>
            <a:fld id="{4A68A3D9-2ED1-40C1-A163-3EEAE2FD8A5B}" type="slidenum">
              <a:rPr lang="fr-FR"/>
              <a:pPr>
                <a:defRPr/>
              </a:pPr>
              <a:t>‹#›</a:t>
            </a:fld>
            <a:endParaRPr lang="fr-FR"/>
          </a:p>
        </p:txBody>
      </p:sp>
      <p:pic>
        <p:nvPicPr>
          <p:cNvPr id="6148" name="Picture 10" descr="SAP_powere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909300" y="6270626"/>
            <a:ext cx="1153584"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combined_header_secondary_ppt"/>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121920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Hub_logo_cloud_tag_wht_l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71451" y="134938"/>
            <a:ext cx="211878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071" name="Rectangle 7"/>
          <p:cNvSpPr>
            <a:spLocks noGrp="1" noChangeArrowheads="1"/>
          </p:cNvSpPr>
          <p:nvPr>
            <p:ph type="title"/>
          </p:nvPr>
        </p:nvSpPr>
        <p:spPr bwMode="auto">
          <a:xfrm>
            <a:off x="1746251" y="242888"/>
            <a:ext cx="10445749"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t>Click Here to Modify Title Format</a:t>
            </a:r>
          </a:p>
        </p:txBody>
      </p:sp>
      <p:pic>
        <p:nvPicPr>
          <p:cNvPr id="6152" name="Picture 8" descr="infinity_secondary_pg_background_ppt"/>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 y="2498726"/>
            <a:ext cx="77089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131" r:id="rId1"/>
    <p:sldLayoutId id="2147487132" r:id="rId2"/>
    <p:sldLayoutId id="2147487133" r:id="rId3"/>
    <p:sldLayoutId id="2147487134" r:id="rId4"/>
    <p:sldLayoutId id="2147487135" r:id="rId5"/>
    <p:sldLayoutId id="2147487136" r:id="rId6"/>
    <p:sldLayoutId id="2147487137" r:id="rId7"/>
    <p:sldLayoutId id="2147487138" r:id="rId8"/>
    <p:sldLayoutId id="2147487139" r:id="rId9"/>
    <p:sldLayoutId id="2147487140" r:id="rId10"/>
    <p:sldLayoutId id="2147487141" r:id="rId11"/>
    <p:sldLayoutId id="2147487142" r:id="rId12"/>
    <p:sldLayoutId id="2147487143" r:id="rId13"/>
  </p:sldLayoutIdLst>
  <p:hf hdr="0" ftr="0" dt="0"/>
  <p:txStyles>
    <p:titleStyle>
      <a:lvl1pPr algn="r" rtl="0" eaLnBrk="0" fontAlgn="base" hangingPunct="0">
        <a:spcBef>
          <a:spcPct val="0"/>
        </a:spcBef>
        <a:spcAft>
          <a:spcPct val="0"/>
        </a:spcAft>
        <a:defRPr b="1">
          <a:solidFill>
            <a:schemeClr val="bg1"/>
          </a:solidFill>
          <a:effectLst>
            <a:outerShdw blurRad="38100" dist="38100" dir="2700000" algn="tl">
              <a:srgbClr val="C0C0C0"/>
            </a:outerShdw>
          </a:effectLst>
          <a:latin typeface="+mj-lt"/>
          <a:ea typeface="+mj-ea"/>
          <a:cs typeface="+mj-cs"/>
        </a:defRPr>
      </a:lvl1pPr>
      <a:lvl2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2pPr>
      <a:lvl3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3pPr>
      <a:lvl4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4pPr>
      <a:lvl5pPr algn="r" rtl="0" eaLnBrk="0" fontAlgn="base" hangingPunct="0">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5pPr>
      <a:lvl6pPr marL="4572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fontAlgn="base">
        <a:spcBef>
          <a:spcPct val="20000"/>
        </a:spcBef>
        <a:spcAft>
          <a:spcPct val="0"/>
        </a:spcAft>
        <a:buChar char="»"/>
        <a:defRPr sz="2000">
          <a:solidFill>
            <a:schemeClr val="tx1"/>
          </a:solidFill>
          <a:latin typeface="Arial" pitchFamily="34" charset="0"/>
          <a:cs typeface="+mn-cs"/>
        </a:defRPr>
      </a:lvl6pPr>
      <a:lvl7pPr marL="2971800" indent="-228600" algn="l" rtl="0" fontAlgn="base">
        <a:spcBef>
          <a:spcPct val="20000"/>
        </a:spcBef>
        <a:spcAft>
          <a:spcPct val="0"/>
        </a:spcAft>
        <a:buChar char="»"/>
        <a:defRPr sz="2000">
          <a:solidFill>
            <a:schemeClr val="tx1"/>
          </a:solidFill>
          <a:latin typeface="Arial" pitchFamily="34" charset="0"/>
          <a:cs typeface="+mn-cs"/>
        </a:defRPr>
      </a:lvl7pPr>
      <a:lvl8pPr marL="3429000" indent="-228600" algn="l" rtl="0" fontAlgn="base">
        <a:spcBef>
          <a:spcPct val="20000"/>
        </a:spcBef>
        <a:spcAft>
          <a:spcPct val="0"/>
        </a:spcAft>
        <a:buChar char="»"/>
        <a:defRPr sz="2000">
          <a:solidFill>
            <a:schemeClr val="tx1"/>
          </a:solidFill>
          <a:latin typeface="Arial" pitchFamily="34" charset="0"/>
          <a:cs typeface="+mn-cs"/>
        </a:defRPr>
      </a:lvl8pPr>
      <a:lvl9pPr marL="3886200" indent="-228600" algn="l" rtl="0" fontAlgn="base">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02C50"/>
        </a:solidFill>
        <a:effectLst/>
      </p:bgPr>
    </p:bg>
    <p:spTree>
      <p:nvGrpSpPr>
        <p:cNvPr id="1" name=""/>
        <p:cNvGrpSpPr/>
        <p:nvPr/>
      </p:nvGrpSpPr>
      <p:grpSpPr>
        <a:xfrm>
          <a:off x="0" y="0"/>
          <a:ext cx="0" cy="0"/>
          <a:chOff x="0" y="0"/>
          <a:chExt cx="0" cy="0"/>
        </a:xfrm>
      </p:grpSpPr>
      <p:pic>
        <p:nvPicPr>
          <p:cNvPr id="7170" name="Image 8" descr="signe recadre.png"/>
          <p:cNvPicPr>
            <a:picLocks noChangeAspect="1"/>
          </p:cNvPicPr>
          <p:nvPr/>
        </p:nvPicPr>
        <p:blipFill>
          <a:blip r:embed="rId13">
            <a:extLst>
              <a:ext uri="{28A0092B-C50C-407E-A947-70E740481C1C}">
                <a14:useLocalDpi xmlns:a14="http://schemas.microsoft.com/office/drawing/2010/main" val="0"/>
              </a:ext>
            </a:extLst>
          </a:blip>
          <a:srcRect l="32031" b="29272"/>
          <a:stretch>
            <a:fillRect/>
          </a:stretch>
        </p:blipFill>
        <p:spPr bwMode="auto">
          <a:xfrm>
            <a:off x="1" y="2286000"/>
            <a:ext cx="8286751"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Connecteur droit 10"/>
          <p:cNvCxnSpPr/>
          <p:nvPr/>
        </p:nvCxnSpPr>
        <p:spPr>
          <a:xfrm>
            <a:off x="95251" y="979489"/>
            <a:ext cx="12001500" cy="1587"/>
          </a:xfrm>
          <a:prstGeom prst="line">
            <a:avLst/>
          </a:prstGeom>
          <a:ln w="28575" cmpd="sng">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7172" name="Image 11" descr="logo-hubwoo-blanc.pn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57252" y="442914"/>
            <a:ext cx="3143249"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Espace réservé du titre 1"/>
          <p:cNvSpPr>
            <a:spLocks noGrp="1"/>
          </p:cNvSpPr>
          <p:nvPr>
            <p:ph type="title"/>
          </p:nvPr>
        </p:nvSpPr>
        <p:spPr bwMode="auto">
          <a:xfrm>
            <a:off x="4847167" y="44451"/>
            <a:ext cx="6392333"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Cliquez pour modifier le style du titre</a:t>
            </a:r>
          </a:p>
        </p:txBody>
      </p:sp>
      <p:sp>
        <p:nvSpPr>
          <p:cNvPr id="7174" name="Espace réservé du texte 2"/>
          <p:cNvSpPr>
            <a:spLocks noGrp="1"/>
          </p:cNvSpPr>
          <p:nvPr>
            <p:ph type="body" idx="1"/>
          </p:nvPr>
        </p:nvSpPr>
        <p:spPr bwMode="auto">
          <a:xfrm>
            <a:off x="857252" y="1600201"/>
            <a:ext cx="10382249"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13" name="Espace réservé de la date 3"/>
          <p:cNvSpPr>
            <a:spLocks noGrp="1"/>
          </p:cNvSpPr>
          <p:nvPr>
            <p:ph type="dt" sz="half" idx="2"/>
          </p:nvPr>
        </p:nvSpPr>
        <p:spPr>
          <a:xfrm>
            <a:off x="857251" y="6356351"/>
            <a:ext cx="2501900" cy="365125"/>
          </a:xfrm>
          <a:prstGeom prst="rect">
            <a:avLst/>
          </a:prstGeom>
        </p:spPr>
        <p:txBody>
          <a:bodyPr vert="horz" lIns="91440" tIns="45720" rIns="91440" bIns="45720" rtlCol="0" anchor="ctr"/>
          <a:lstStyle>
            <a:lvl1pPr fontAlgn="auto">
              <a:spcBef>
                <a:spcPts val="0"/>
              </a:spcBef>
              <a:spcAft>
                <a:spcPts val="0"/>
              </a:spcAft>
              <a:buClrTx/>
              <a:buFontTx/>
              <a:buNone/>
              <a:defRPr sz="1200">
                <a:solidFill>
                  <a:srgbClr val="FFFFFF"/>
                </a:solidFill>
                <a:latin typeface="+mn-lt"/>
                <a:cs typeface="+mn-cs"/>
              </a:defRPr>
            </a:lvl1pPr>
          </a:lstStyle>
          <a:p>
            <a:pPr>
              <a:defRPr/>
            </a:pPr>
            <a:endParaRPr lang="fr-FR"/>
          </a:p>
        </p:txBody>
      </p:sp>
      <p:sp>
        <p:nvSpPr>
          <p:cNvPr id="14" name="Espace réservé du pied de page 4"/>
          <p:cNvSpPr>
            <a:spLocks noGrp="1"/>
          </p:cNvSpPr>
          <p:nvPr>
            <p:ph type="ftr" sz="quarter" idx="3"/>
          </p:nvPr>
        </p:nvSpPr>
        <p:spPr>
          <a:xfrm>
            <a:off x="3473451"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a:buClrTx/>
              <a:buFontTx/>
              <a:buNone/>
              <a:defRPr sz="1200">
                <a:solidFill>
                  <a:srgbClr val="FFFFFF"/>
                </a:solidFill>
                <a:latin typeface="+mn-lt"/>
                <a:cs typeface="Arial" charset="0"/>
              </a:defRPr>
            </a:lvl1pPr>
          </a:lstStyle>
          <a:p>
            <a:pPr>
              <a:defRPr/>
            </a:pPr>
            <a:endParaRPr lang="fr-FR"/>
          </a:p>
        </p:txBody>
      </p:sp>
      <p:sp>
        <p:nvSpPr>
          <p:cNvPr id="15" name="Espace réservé du numéro de diapositive 5"/>
          <p:cNvSpPr>
            <a:spLocks noGrp="1"/>
          </p:cNvSpPr>
          <p:nvPr>
            <p:ph type="sldNum" sz="quarter" idx="4"/>
          </p:nvPr>
        </p:nvSpPr>
        <p:spPr>
          <a:xfrm>
            <a:off x="7429501" y="6356351"/>
            <a:ext cx="1606551" cy="365125"/>
          </a:xfrm>
          <a:prstGeom prst="rect">
            <a:avLst/>
          </a:prstGeom>
        </p:spPr>
        <p:txBody>
          <a:bodyPr vert="horz" lIns="91440" tIns="45720" rIns="91440" bIns="45720" rtlCol="0" anchor="ctr"/>
          <a:lstStyle>
            <a:lvl1pPr algn="r" fontAlgn="auto">
              <a:spcBef>
                <a:spcPts val="0"/>
              </a:spcBef>
              <a:spcAft>
                <a:spcPts val="0"/>
              </a:spcAft>
              <a:buClrTx/>
              <a:buFontTx/>
              <a:buNone/>
              <a:defRPr sz="1200">
                <a:solidFill>
                  <a:srgbClr val="FFFFFF"/>
                </a:solidFill>
                <a:latin typeface="+mn-lt"/>
                <a:cs typeface="+mn-cs"/>
              </a:defRPr>
            </a:lvl1pPr>
          </a:lstStyle>
          <a:p>
            <a:pPr>
              <a:defRPr/>
            </a:pPr>
            <a:fld id="{589F02EC-2DE4-43EB-8FE9-E64CE556C6BD}"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7094" r:id="rId1"/>
    <p:sldLayoutId id="2147487095" r:id="rId2"/>
    <p:sldLayoutId id="2147487096" r:id="rId3"/>
    <p:sldLayoutId id="2147487097" r:id="rId4"/>
    <p:sldLayoutId id="2147487098" r:id="rId5"/>
    <p:sldLayoutId id="2147487099" r:id="rId6"/>
    <p:sldLayoutId id="2147487100" r:id="rId7"/>
    <p:sldLayoutId id="2147487101" r:id="rId8"/>
    <p:sldLayoutId id="2147487102" r:id="rId9"/>
    <p:sldLayoutId id="2147487103" r:id="rId10"/>
    <p:sldLayoutId id="2147487104" r:id="rId11"/>
  </p:sldLayoutIdLst>
  <p:txStyles>
    <p:titleStyle>
      <a:lvl1pPr algn="l" rtl="0" eaLnBrk="0" fontAlgn="base" hangingPunct="0">
        <a:lnSpc>
          <a:spcPts val="3700"/>
        </a:lnSpc>
        <a:spcBef>
          <a:spcPct val="0"/>
        </a:spcBef>
        <a:spcAft>
          <a:spcPct val="0"/>
        </a:spcAft>
        <a:defRPr sz="3000" b="1">
          <a:solidFill>
            <a:schemeClr val="bg1"/>
          </a:solidFill>
          <a:latin typeface="+mj-lt"/>
          <a:ea typeface="+mj-ea"/>
          <a:cs typeface="+mj-cs"/>
        </a:defRPr>
      </a:lvl1pPr>
      <a:lvl2pPr algn="l" rtl="0" eaLnBrk="0" fontAlgn="base" hangingPunct="0">
        <a:lnSpc>
          <a:spcPts val="3700"/>
        </a:lnSpc>
        <a:spcBef>
          <a:spcPct val="0"/>
        </a:spcBef>
        <a:spcAft>
          <a:spcPct val="0"/>
        </a:spcAft>
        <a:defRPr sz="3000" b="1">
          <a:solidFill>
            <a:schemeClr val="bg1"/>
          </a:solidFill>
          <a:latin typeface="Gill Sans" pitchFamily="34" charset="0"/>
        </a:defRPr>
      </a:lvl2pPr>
      <a:lvl3pPr algn="l" rtl="0" eaLnBrk="0" fontAlgn="base" hangingPunct="0">
        <a:lnSpc>
          <a:spcPts val="3700"/>
        </a:lnSpc>
        <a:spcBef>
          <a:spcPct val="0"/>
        </a:spcBef>
        <a:spcAft>
          <a:spcPct val="0"/>
        </a:spcAft>
        <a:defRPr sz="3000" b="1">
          <a:solidFill>
            <a:schemeClr val="bg1"/>
          </a:solidFill>
          <a:latin typeface="Gill Sans" pitchFamily="34" charset="0"/>
        </a:defRPr>
      </a:lvl3pPr>
      <a:lvl4pPr algn="l" rtl="0" eaLnBrk="0" fontAlgn="base" hangingPunct="0">
        <a:lnSpc>
          <a:spcPts val="3700"/>
        </a:lnSpc>
        <a:spcBef>
          <a:spcPct val="0"/>
        </a:spcBef>
        <a:spcAft>
          <a:spcPct val="0"/>
        </a:spcAft>
        <a:defRPr sz="3000" b="1">
          <a:solidFill>
            <a:schemeClr val="bg1"/>
          </a:solidFill>
          <a:latin typeface="Gill Sans" pitchFamily="34" charset="0"/>
        </a:defRPr>
      </a:lvl4pPr>
      <a:lvl5pPr algn="l" rtl="0" eaLnBrk="0" fontAlgn="base" hangingPunct="0">
        <a:lnSpc>
          <a:spcPts val="3700"/>
        </a:lnSpc>
        <a:spcBef>
          <a:spcPct val="0"/>
        </a:spcBef>
        <a:spcAft>
          <a:spcPct val="0"/>
        </a:spcAft>
        <a:defRPr sz="3000" b="1">
          <a:solidFill>
            <a:schemeClr val="bg1"/>
          </a:solidFill>
          <a:latin typeface="Gill Sans" pitchFamily="34" charset="0"/>
        </a:defRPr>
      </a:lvl5pPr>
      <a:lvl6pPr marL="457200" algn="l" rtl="0" fontAlgn="base">
        <a:lnSpc>
          <a:spcPts val="3700"/>
        </a:lnSpc>
        <a:spcBef>
          <a:spcPct val="0"/>
        </a:spcBef>
        <a:spcAft>
          <a:spcPct val="0"/>
        </a:spcAft>
        <a:defRPr sz="3000" b="1">
          <a:solidFill>
            <a:schemeClr val="bg1"/>
          </a:solidFill>
          <a:latin typeface="Gill Sans" pitchFamily="34" charset="0"/>
        </a:defRPr>
      </a:lvl6pPr>
      <a:lvl7pPr marL="914400" algn="l" rtl="0" fontAlgn="base">
        <a:lnSpc>
          <a:spcPts val="3700"/>
        </a:lnSpc>
        <a:spcBef>
          <a:spcPct val="0"/>
        </a:spcBef>
        <a:spcAft>
          <a:spcPct val="0"/>
        </a:spcAft>
        <a:defRPr sz="3000" b="1">
          <a:solidFill>
            <a:schemeClr val="bg1"/>
          </a:solidFill>
          <a:latin typeface="Gill Sans" pitchFamily="34" charset="0"/>
        </a:defRPr>
      </a:lvl7pPr>
      <a:lvl8pPr marL="1371600" algn="l" rtl="0" fontAlgn="base">
        <a:lnSpc>
          <a:spcPts val="3700"/>
        </a:lnSpc>
        <a:spcBef>
          <a:spcPct val="0"/>
        </a:spcBef>
        <a:spcAft>
          <a:spcPct val="0"/>
        </a:spcAft>
        <a:defRPr sz="3000" b="1">
          <a:solidFill>
            <a:schemeClr val="bg1"/>
          </a:solidFill>
          <a:latin typeface="Gill Sans" pitchFamily="34" charset="0"/>
        </a:defRPr>
      </a:lvl8pPr>
      <a:lvl9pPr marL="1828800" algn="l" rtl="0" fontAlgn="base">
        <a:lnSpc>
          <a:spcPts val="3700"/>
        </a:lnSpc>
        <a:spcBef>
          <a:spcPct val="0"/>
        </a:spcBef>
        <a:spcAft>
          <a:spcPct val="0"/>
        </a:spcAft>
        <a:defRPr sz="3000" b="1">
          <a:solidFill>
            <a:schemeClr val="bg1"/>
          </a:solidFill>
          <a:latin typeface="Gill Sans" pitchFamily="34" charset="0"/>
        </a:defRPr>
      </a:lvl9pPr>
    </p:titleStyle>
    <p:bodyStyle>
      <a:lvl1pPr marL="342900" indent="-342900" algn="l" rtl="0" eaLnBrk="0" fontAlgn="base" hangingPunct="0">
        <a:spcBef>
          <a:spcPct val="20000"/>
        </a:spcBef>
        <a:spcAft>
          <a:spcPct val="0"/>
        </a:spcAft>
        <a:buClr>
          <a:srgbClr val="C6D9F1"/>
        </a:buClr>
        <a:buSzPct val="100000"/>
        <a:buFont typeface="Arial" pitchFamily="34" charset="0"/>
        <a:buChar char="•"/>
        <a:defRPr sz="3200">
          <a:solidFill>
            <a:srgbClr val="C6D9F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rgbClr val="C6D9F1"/>
          </a:solidFill>
          <a:latin typeface="+mn-lt"/>
        </a:defRPr>
      </a:lvl2pPr>
      <a:lvl3pPr marL="1143000" indent="-228600" algn="l" rtl="0" eaLnBrk="0" fontAlgn="base" hangingPunct="0">
        <a:spcBef>
          <a:spcPct val="20000"/>
        </a:spcBef>
        <a:spcAft>
          <a:spcPct val="0"/>
        </a:spcAft>
        <a:buFont typeface="Arial" pitchFamily="34" charset="0"/>
        <a:buChar char="•"/>
        <a:defRPr sz="2400">
          <a:solidFill>
            <a:srgbClr val="C6D9F1"/>
          </a:solidFill>
          <a:latin typeface="+mn-lt"/>
        </a:defRPr>
      </a:lvl3pPr>
      <a:lvl4pPr marL="1600200" indent="-228600" algn="l" rtl="0" eaLnBrk="0" fontAlgn="base" hangingPunct="0">
        <a:spcBef>
          <a:spcPct val="20000"/>
        </a:spcBef>
        <a:spcAft>
          <a:spcPct val="0"/>
        </a:spcAft>
        <a:buFont typeface="Arial" pitchFamily="34" charset="0"/>
        <a:buChar char="•"/>
        <a:defRPr sz="2000">
          <a:solidFill>
            <a:srgbClr val="C6D9F1"/>
          </a:solidFill>
          <a:latin typeface="+mn-lt"/>
        </a:defRPr>
      </a:lvl4pPr>
      <a:lvl5pPr marL="2057400" indent="-228600" algn="l" rtl="0" eaLnBrk="0" fontAlgn="base" hangingPunct="0">
        <a:spcBef>
          <a:spcPct val="20000"/>
        </a:spcBef>
        <a:spcAft>
          <a:spcPct val="0"/>
        </a:spcAft>
        <a:buFont typeface="Arial" pitchFamily="34" charset="0"/>
        <a:buChar char="•"/>
        <a:defRPr sz="2000">
          <a:solidFill>
            <a:srgbClr val="C6D9F1"/>
          </a:solidFill>
          <a:latin typeface="+mn-lt"/>
        </a:defRPr>
      </a:lvl5pPr>
      <a:lvl6pPr marL="2514600" indent="-228600" algn="l" rtl="0" fontAlgn="base">
        <a:spcBef>
          <a:spcPct val="20000"/>
        </a:spcBef>
        <a:spcAft>
          <a:spcPct val="0"/>
        </a:spcAft>
        <a:buFont typeface="Arial" charset="0"/>
        <a:buChar char="•"/>
        <a:defRPr sz="2000">
          <a:solidFill>
            <a:srgbClr val="C6D9F1"/>
          </a:solidFill>
          <a:latin typeface="+mn-lt"/>
        </a:defRPr>
      </a:lvl6pPr>
      <a:lvl7pPr marL="2971800" indent="-228600" algn="l" rtl="0" fontAlgn="base">
        <a:spcBef>
          <a:spcPct val="20000"/>
        </a:spcBef>
        <a:spcAft>
          <a:spcPct val="0"/>
        </a:spcAft>
        <a:buFont typeface="Arial" charset="0"/>
        <a:buChar char="•"/>
        <a:defRPr sz="2000">
          <a:solidFill>
            <a:srgbClr val="C6D9F1"/>
          </a:solidFill>
          <a:latin typeface="+mn-lt"/>
        </a:defRPr>
      </a:lvl7pPr>
      <a:lvl8pPr marL="3429000" indent="-228600" algn="l" rtl="0" fontAlgn="base">
        <a:spcBef>
          <a:spcPct val="20000"/>
        </a:spcBef>
        <a:spcAft>
          <a:spcPct val="0"/>
        </a:spcAft>
        <a:buFont typeface="Arial" charset="0"/>
        <a:buChar char="•"/>
        <a:defRPr sz="2000">
          <a:solidFill>
            <a:srgbClr val="C6D9F1"/>
          </a:solidFill>
          <a:latin typeface="+mn-lt"/>
        </a:defRPr>
      </a:lvl8pPr>
      <a:lvl9pPr marL="3886200" indent="-228600" algn="l" rtl="0" fontAlgn="base">
        <a:spcBef>
          <a:spcPct val="20000"/>
        </a:spcBef>
        <a:spcAft>
          <a:spcPct val="0"/>
        </a:spcAft>
        <a:buFont typeface="Arial" charset="0"/>
        <a:buChar char="•"/>
        <a:defRPr sz="2000">
          <a:solidFill>
            <a:srgbClr val="C6D9F1"/>
          </a:solidFill>
          <a:latin typeface="+mn-lt"/>
        </a:defRPr>
      </a:lvl9pPr>
    </p:bodyStyle>
    <p:otherStyle>
      <a:defPPr>
        <a:defRPr lang="fil-P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002C50"/>
            </a:gs>
            <a:gs pos="19000">
              <a:srgbClr val="002C50"/>
            </a:gs>
            <a:gs pos="100000">
              <a:srgbClr val="0081C7"/>
            </a:gs>
          </a:gsLst>
          <a:lin ang="13500000" scaled="1"/>
        </a:gradFill>
        <a:effectLst/>
      </p:bgPr>
    </p:bg>
    <p:spTree>
      <p:nvGrpSpPr>
        <p:cNvPr id="1" name=""/>
        <p:cNvGrpSpPr/>
        <p:nvPr/>
      </p:nvGrpSpPr>
      <p:grpSpPr>
        <a:xfrm>
          <a:off x="0" y="0"/>
          <a:ext cx="0" cy="0"/>
          <a:chOff x="0" y="0"/>
          <a:chExt cx="0" cy="0"/>
        </a:xfrm>
      </p:grpSpPr>
      <p:pic>
        <p:nvPicPr>
          <p:cNvPr id="8194" name="Image 8" descr="signe recadre.png"/>
          <p:cNvPicPr>
            <a:picLocks noChangeAspect="1"/>
          </p:cNvPicPr>
          <p:nvPr/>
        </p:nvPicPr>
        <p:blipFill>
          <a:blip r:embed="rId13">
            <a:extLst>
              <a:ext uri="{28A0092B-C50C-407E-A947-70E740481C1C}">
                <a14:useLocalDpi xmlns:a14="http://schemas.microsoft.com/office/drawing/2010/main" val="0"/>
              </a:ext>
            </a:extLst>
          </a:blip>
          <a:srcRect l="32031" b="29272"/>
          <a:stretch>
            <a:fillRect/>
          </a:stretch>
        </p:blipFill>
        <p:spPr bwMode="auto">
          <a:xfrm>
            <a:off x="1" y="2286000"/>
            <a:ext cx="8286751"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Espace réservé du texte 2"/>
          <p:cNvSpPr>
            <a:spLocks noGrp="1"/>
          </p:cNvSpPr>
          <p:nvPr>
            <p:ph type="body" idx="1"/>
          </p:nvPr>
        </p:nvSpPr>
        <p:spPr bwMode="auto">
          <a:xfrm>
            <a:off x="857252" y="1639889"/>
            <a:ext cx="10382249" cy="423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TITRE DE LA PRESENTATION</a:t>
            </a:r>
          </a:p>
          <a:p>
            <a:pPr lvl="0"/>
            <a:r>
              <a:rPr lang="fr-FR" altLang="en-US"/>
              <a:t>Name</a:t>
            </a:r>
          </a:p>
          <a:p>
            <a:pPr lvl="0"/>
            <a:r>
              <a:rPr lang="fr-FR" altLang="en-US"/>
              <a:t>Date</a:t>
            </a:r>
          </a:p>
        </p:txBody>
      </p:sp>
      <p:sp>
        <p:nvSpPr>
          <p:cNvPr id="4" name="Espace réservé de la date 3"/>
          <p:cNvSpPr>
            <a:spLocks noGrp="1"/>
          </p:cNvSpPr>
          <p:nvPr>
            <p:ph type="dt" sz="half" idx="2"/>
          </p:nvPr>
        </p:nvSpPr>
        <p:spPr>
          <a:xfrm>
            <a:off x="857251" y="6356351"/>
            <a:ext cx="2501900" cy="365125"/>
          </a:xfrm>
          <a:prstGeom prst="rect">
            <a:avLst/>
          </a:prstGeom>
        </p:spPr>
        <p:txBody>
          <a:bodyPr vert="horz" lIns="91440" tIns="45720" rIns="91440" bIns="45720" rtlCol="0" anchor="ctr"/>
          <a:lstStyle>
            <a:lvl1pPr algn="l" fontAlgn="auto">
              <a:spcBef>
                <a:spcPts val="0"/>
              </a:spcBef>
              <a:spcAft>
                <a:spcPts val="0"/>
              </a:spcAft>
              <a:buClrTx/>
              <a:buFontTx/>
              <a:buNone/>
              <a:defRPr sz="1200">
                <a:solidFill>
                  <a:srgbClr val="FFFFFF"/>
                </a:solidFill>
                <a:latin typeface="+mn-lt"/>
                <a:cs typeface="+mn-cs"/>
              </a:defRPr>
            </a:lvl1pPr>
          </a:lstStyle>
          <a:p>
            <a:pPr>
              <a:defRPr/>
            </a:pPr>
            <a:endParaRPr lang="fr-FR"/>
          </a:p>
        </p:txBody>
      </p:sp>
      <p:sp>
        <p:nvSpPr>
          <p:cNvPr id="5" name="Espace réservé du pied de page 4"/>
          <p:cNvSpPr>
            <a:spLocks noGrp="1"/>
          </p:cNvSpPr>
          <p:nvPr>
            <p:ph type="ftr" sz="quarter" idx="3"/>
          </p:nvPr>
        </p:nvSpPr>
        <p:spPr>
          <a:xfrm>
            <a:off x="3473451"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a:buClrTx/>
              <a:buFontTx/>
              <a:buNone/>
              <a:defRPr sz="1200">
                <a:solidFill>
                  <a:srgbClr val="FFFFFF"/>
                </a:solidFill>
                <a:latin typeface="+mn-lt"/>
                <a:cs typeface="Arial" charset="0"/>
              </a:defRPr>
            </a:lvl1pPr>
          </a:lstStyle>
          <a:p>
            <a:pPr>
              <a:defRPr/>
            </a:pPr>
            <a:endParaRPr lang="fr-FR"/>
          </a:p>
        </p:txBody>
      </p:sp>
      <p:cxnSp>
        <p:nvCxnSpPr>
          <p:cNvPr id="11" name="Connecteur droit 10"/>
          <p:cNvCxnSpPr/>
          <p:nvPr/>
        </p:nvCxnSpPr>
        <p:spPr>
          <a:xfrm>
            <a:off x="95251" y="1143000"/>
            <a:ext cx="12001500" cy="1588"/>
          </a:xfrm>
          <a:prstGeom prst="line">
            <a:avLst/>
          </a:prstGeom>
          <a:ln w="28575" cmpd="sng">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8199" name="Image 11" descr="logo-hubwoo-blanc.pn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57252" y="606426"/>
            <a:ext cx="3143249"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105" r:id="rId1"/>
    <p:sldLayoutId id="2147487106" r:id="rId2"/>
    <p:sldLayoutId id="2147487107" r:id="rId3"/>
    <p:sldLayoutId id="2147487108" r:id="rId4"/>
    <p:sldLayoutId id="2147487109" r:id="rId5"/>
    <p:sldLayoutId id="2147487110" r:id="rId6"/>
    <p:sldLayoutId id="2147487111" r:id="rId7"/>
    <p:sldLayoutId id="2147487112" r:id="rId8"/>
    <p:sldLayoutId id="2147487113" r:id="rId9"/>
    <p:sldLayoutId id="2147487114" r:id="rId10"/>
    <p:sldLayoutId id="2147487115" r:id="rId11"/>
  </p:sldLayoutIdLst>
  <p:txStyles>
    <p:titleStyle>
      <a:lvl1pPr algn="l" rtl="0" eaLnBrk="0" fontAlgn="base" hangingPunct="0">
        <a:lnSpc>
          <a:spcPts val="3700"/>
        </a:lnSpc>
        <a:spcBef>
          <a:spcPct val="0"/>
        </a:spcBef>
        <a:spcAft>
          <a:spcPct val="0"/>
        </a:spcAft>
        <a:defRPr sz="3600" b="1">
          <a:solidFill>
            <a:schemeClr val="bg1"/>
          </a:solidFill>
          <a:latin typeface="+mj-lt"/>
          <a:ea typeface="+mj-ea"/>
          <a:cs typeface="+mj-cs"/>
        </a:defRPr>
      </a:lvl1pPr>
      <a:lvl2pPr algn="l" rtl="0" eaLnBrk="0" fontAlgn="base" hangingPunct="0">
        <a:lnSpc>
          <a:spcPts val="3700"/>
        </a:lnSpc>
        <a:spcBef>
          <a:spcPct val="0"/>
        </a:spcBef>
        <a:spcAft>
          <a:spcPct val="0"/>
        </a:spcAft>
        <a:defRPr sz="3600" b="1">
          <a:solidFill>
            <a:schemeClr val="bg1"/>
          </a:solidFill>
          <a:latin typeface="Gill Sans" pitchFamily="34" charset="0"/>
        </a:defRPr>
      </a:lvl2pPr>
      <a:lvl3pPr algn="l" rtl="0" eaLnBrk="0" fontAlgn="base" hangingPunct="0">
        <a:lnSpc>
          <a:spcPts val="3700"/>
        </a:lnSpc>
        <a:spcBef>
          <a:spcPct val="0"/>
        </a:spcBef>
        <a:spcAft>
          <a:spcPct val="0"/>
        </a:spcAft>
        <a:defRPr sz="3600" b="1">
          <a:solidFill>
            <a:schemeClr val="bg1"/>
          </a:solidFill>
          <a:latin typeface="Gill Sans" pitchFamily="34" charset="0"/>
        </a:defRPr>
      </a:lvl3pPr>
      <a:lvl4pPr algn="l" rtl="0" eaLnBrk="0" fontAlgn="base" hangingPunct="0">
        <a:lnSpc>
          <a:spcPts val="3700"/>
        </a:lnSpc>
        <a:spcBef>
          <a:spcPct val="0"/>
        </a:spcBef>
        <a:spcAft>
          <a:spcPct val="0"/>
        </a:spcAft>
        <a:defRPr sz="3600" b="1">
          <a:solidFill>
            <a:schemeClr val="bg1"/>
          </a:solidFill>
          <a:latin typeface="Gill Sans" pitchFamily="34" charset="0"/>
        </a:defRPr>
      </a:lvl4pPr>
      <a:lvl5pPr algn="l" rtl="0" eaLnBrk="0" fontAlgn="base" hangingPunct="0">
        <a:lnSpc>
          <a:spcPts val="3700"/>
        </a:lnSpc>
        <a:spcBef>
          <a:spcPct val="0"/>
        </a:spcBef>
        <a:spcAft>
          <a:spcPct val="0"/>
        </a:spcAft>
        <a:defRPr sz="3600" b="1">
          <a:solidFill>
            <a:schemeClr val="bg1"/>
          </a:solidFill>
          <a:latin typeface="Gill Sans" pitchFamily="34" charset="0"/>
        </a:defRPr>
      </a:lvl5pPr>
      <a:lvl6pPr marL="457200" algn="l" rtl="0" fontAlgn="base">
        <a:lnSpc>
          <a:spcPts val="3700"/>
        </a:lnSpc>
        <a:spcBef>
          <a:spcPct val="0"/>
        </a:spcBef>
        <a:spcAft>
          <a:spcPct val="0"/>
        </a:spcAft>
        <a:defRPr sz="3600" b="1">
          <a:solidFill>
            <a:schemeClr val="bg1"/>
          </a:solidFill>
          <a:latin typeface="Gill Sans" pitchFamily="34" charset="0"/>
        </a:defRPr>
      </a:lvl6pPr>
      <a:lvl7pPr marL="914400" algn="l" rtl="0" fontAlgn="base">
        <a:lnSpc>
          <a:spcPts val="3700"/>
        </a:lnSpc>
        <a:spcBef>
          <a:spcPct val="0"/>
        </a:spcBef>
        <a:spcAft>
          <a:spcPct val="0"/>
        </a:spcAft>
        <a:defRPr sz="3600" b="1">
          <a:solidFill>
            <a:schemeClr val="bg1"/>
          </a:solidFill>
          <a:latin typeface="Gill Sans" pitchFamily="34" charset="0"/>
        </a:defRPr>
      </a:lvl7pPr>
      <a:lvl8pPr marL="1371600" algn="l" rtl="0" fontAlgn="base">
        <a:lnSpc>
          <a:spcPts val="3700"/>
        </a:lnSpc>
        <a:spcBef>
          <a:spcPct val="0"/>
        </a:spcBef>
        <a:spcAft>
          <a:spcPct val="0"/>
        </a:spcAft>
        <a:defRPr sz="3600" b="1">
          <a:solidFill>
            <a:schemeClr val="bg1"/>
          </a:solidFill>
          <a:latin typeface="Gill Sans" pitchFamily="34" charset="0"/>
        </a:defRPr>
      </a:lvl8pPr>
      <a:lvl9pPr marL="1828800" algn="l" rtl="0" fontAlgn="base">
        <a:lnSpc>
          <a:spcPts val="3700"/>
        </a:lnSpc>
        <a:spcBef>
          <a:spcPct val="0"/>
        </a:spcBef>
        <a:spcAft>
          <a:spcPct val="0"/>
        </a:spcAft>
        <a:defRPr sz="3600" b="1">
          <a:solidFill>
            <a:schemeClr val="bg1"/>
          </a:solidFill>
          <a:latin typeface="Gill Sans" pitchFamily="34" charset="0"/>
        </a:defRPr>
      </a:lvl9pPr>
    </p:titleStyle>
    <p:bodyStyle>
      <a:lvl1pPr marL="342900" indent="-342900" algn="l" rtl="0" eaLnBrk="0" fontAlgn="base" hangingPunct="0">
        <a:spcBef>
          <a:spcPct val="20000"/>
        </a:spcBef>
        <a:spcAft>
          <a:spcPct val="0"/>
        </a:spcAft>
        <a:buClr>
          <a:srgbClr val="C6D9F1"/>
        </a:buClr>
        <a:buSzPct val="100000"/>
        <a:buFont typeface="Arial" pitchFamily="34" charset="0"/>
        <a:buChar char="•"/>
        <a:defRPr sz="3200">
          <a:solidFill>
            <a:srgbClr val="C6D9F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rgbClr val="C6D9F1"/>
          </a:solidFill>
          <a:latin typeface="+mn-lt"/>
        </a:defRPr>
      </a:lvl2pPr>
      <a:lvl3pPr marL="1143000" indent="-228600" algn="l" rtl="0" eaLnBrk="0" fontAlgn="base" hangingPunct="0">
        <a:spcBef>
          <a:spcPct val="20000"/>
        </a:spcBef>
        <a:spcAft>
          <a:spcPct val="0"/>
        </a:spcAft>
        <a:buFont typeface="Arial" pitchFamily="34" charset="0"/>
        <a:buChar char="•"/>
        <a:defRPr sz="2400">
          <a:solidFill>
            <a:srgbClr val="C6D9F1"/>
          </a:solidFill>
          <a:latin typeface="+mn-lt"/>
        </a:defRPr>
      </a:lvl3pPr>
      <a:lvl4pPr marL="1600200" indent="-228600" algn="l" rtl="0" eaLnBrk="0" fontAlgn="base" hangingPunct="0">
        <a:spcBef>
          <a:spcPct val="20000"/>
        </a:spcBef>
        <a:spcAft>
          <a:spcPct val="0"/>
        </a:spcAft>
        <a:buFont typeface="Arial" pitchFamily="34" charset="0"/>
        <a:buChar char="•"/>
        <a:defRPr sz="2000">
          <a:solidFill>
            <a:srgbClr val="C6D9F1"/>
          </a:solidFill>
          <a:latin typeface="+mn-lt"/>
        </a:defRPr>
      </a:lvl4pPr>
      <a:lvl5pPr marL="2057400" indent="-228600" algn="l" rtl="0" eaLnBrk="0" fontAlgn="base" hangingPunct="0">
        <a:spcBef>
          <a:spcPct val="20000"/>
        </a:spcBef>
        <a:spcAft>
          <a:spcPct val="0"/>
        </a:spcAft>
        <a:buFont typeface="Arial" pitchFamily="34" charset="0"/>
        <a:buChar char="•"/>
        <a:defRPr sz="2000">
          <a:solidFill>
            <a:srgbClr val="C6D9F1"/>
          </a:solidFill>
          <a:latin typeface="+mn-lt"/>
        </a:defRPr>
      </a:lvl5pPr>
      <a:lvl6pPr marL="2514600" indent="-228600" algn="l" rtl="0" fontAlgn="base">
        <a:spcBef>
          <a:spcPct val="20000"/>
        </a:spcBef>
        <a:spcAft>
          <a:spcPct val="0"/>
        </a:spcAft>
        <a:buFont typeface="Arial" charset="0"/>
        <a:buChar char="•"/>
        <a:defRPr sz="2000">
          <a:solidFill>
            <a:srgbClr val="C6D9F1"/>
          </a:solidFill>
          <a:latin typeface="+mn-lt"/>
        </a:defRPr>
      </a:lvl6pPr>
      <a:lvl7pPr marL="2971800" indent="-228600" algn="l" rtl="0" fontAlgn="base">
        <a:spcBef>
          <a:spcPct val="20000"/>
        </a:spcBef>
        <a:spcAft>
          <a:spcPct val="0"/>
        </a:spcAft>
        <a:buFont typeface="Arial" charset="0"/>
        <a:buChar char="•"/>
        <a:defRPr sz="2000">
          <a:solidFill>
            <a:srgbClr val="C6D9F1"/>
          </a:solidFill>
          <a:latin typeface="+mn-lt"/>
        </a:defRPr>
      </a:lvl7pPr>
      <a:lvl8pPr marL="3429000" indent="-228600" algn="l" rtl="0" fontAlgn="base">
        <a:spcBef>
          <a:spcPct val="20000"/>
        </a:spcBef>
        <a:spcAft>
          <a:spcPct val="0"/>
        </a:spcAft>
        <a:buFont typeface="Arial" charset="0"/>
        <a:buChar char="•"/>
        <a:defRPr sz="2000">
          <a:solidFill>
            <a:srgbClr val="C6D9F1"/>
          </a:solidFill>
          <a:latin typeface="+mn-lt"/>
        </a:defRPr>
      </a:lvl8pPr>
      <a:lvl9pPr marL="3886200" indent="-228600" algn="l" rtl="0" fontAlgn="base">
        <a:spcBef>
          <a:spcPct val="20000"/>
        </a:spcBef>
        <a:spcAft>
          <a:spcPct val="0"/>
        </a:spcAft>
        <a:buFont typeface="Arial" charset="0"/>
        <a:buChar char="•"/>
        <a:defRPr sz="2000">
          <a:solidFill>
            <a:srgbClr val="C6D9F1"/>
          </a:solidFill>
          <a:latin typeface="+mn-lt"/>
        </a:defRPr>
      </a:lvl9pPr>
    </p:bodyStyle>
    <p:otherStyle>
      <a:defPPr>
        <a:defRPr lang="fil-P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Image 9" descr="signe recadre bleu clair.png"/>
          <p:cNvPicPr>
            <a:picLocks noChangeAspect="1"/>
          </p:cNvPicPr>
          <p:nvPr/>
        </p:nvPicPr>
        <p:blipFill>
          <a:blip r:embed="rId14">
            <a:extLst>
              <a:ext uri="{28A0092B-C50C-407E-A947-70E740481C1C}">
                <a14:useLocalDpi xmlns:a14="http://schemas.microsoft.com/office/drawing/2010/main" val="0"/>
              </a:ext>
            </a:extLst>
          </a:blip>
          <a:srcRect l="30594" b="26022"/>
          <a:stretch>
            <a:fillRect/>
          </a:stretch>
        </p:blipFill>
        <p:spPr bwMode="auto">
          <a:xfrm>
            <a:off x="1" y="4616450"/>
            <a:ext cx="3966633"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60420" name="Rectangle 4"/>
          <p:cNvSpPr>
            <a:spLocks noGrp="1" noChangeArrowheads="1"/>
          </p:cNvSpPr>
          <p:nvPr>
            <p:ph type="sldNum" sz="quarter" idx="4"/>
          </p:nvPr>
        </p:nvSpPr>
        <p:spPr bwMode="auto">
          <a:xfrm>
            <a:off x="118533" y="6562725"/>
            <a:ext cx="10668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rgbClr val="FFFFFF"/>
              </a:buClr>
              <a:buFontTx/>
              <a:buNone/>
              <a:defRPr sz="900" b="1">
                <a:solidFill>
                  <a:srgbClr val="0192CE"/>
                </a:solidFill>
                <a:latin typeface="+mj-lt"/>
                <a:cs typeface="Arial" charset="0"/>
              </a:defRPr>
            </a:lvl1pPr>
          </a:lstStyle>
          <a:p>
            <a:pPr>
              <a:defRPr/>
            </a:pPr>
            <a:fld id="{04D48538-7F6D-4A86-955A-8C4FEA64E774}" type="slidenum">
              <a:rPr lang="fr-FR"/>
              <a:pPr>
                <a:defRPr/>
              </a:pPr>
              <a:t>‹#›</a:t>
            </a:fld>
            <a:endParaRPr lang="fr-FR"/>
          </a:p>
        </p:txBody>
      </p:sp>
      <p:graphicFrame>
        <p:nvGraphicFramePr>
          <p:cNvPr id="9221" name="Object 5"/>
          <p:cNvGraphicFramePr>
            <a:graphicFrameLocks noChangeAspect="1"/>
          </p:cNvGraphicFramePr>
          <p:nvPr/>
        </p:nvGraphicFramePr>
        <p:xfrm>
          <a:off x="0" y="0"/>
          <a:ext cx="12192000" cy="730250"/>
        </p:xfrm>
        <a:graphic>
          <a:graphicData uri="http://schemas.openxmlformats.org/presentationml/2006/ole">
            <mc:AlternateContent xmlns:mc="http://schemas.openxmlformats.org/markup-compatibility/2006">
              <mc:Choice xmlns:v="urn:schemas-microsoft-com:vml" Requires="v">
                <p:oleObj spid="_x0000_s9344" name="Image" r:id="rId15" imgW="40888889" imgH="2082540" progId="Photoshop.Image.10">
                  <p:embed/>
                </p:oleObj>
              </mc:Choice>
              <mc:Fallback>
                <p:oleObj name="Image" r:id="rId15" imgW="40888889" imgH="2082540" progId="Photoshop.Image.10">
                  <p:embed/>
                  <p:pic>
                    <p:nvPicPr>
                      <p:cNvPr id="0" name="Object 5"/>
                      <p:cNvPicPr>
                        <a:picLocks noChangeAspect="1" noChangeArrowheads="1"/>
                      </p:cNvPicPr>
                      <p:nvPr/>
                    </p:nvPicPr>
                    <p:blipFill>
                      <a:blip r:embed="rId16">
                        <a:extLst>
                          <a:ext uri="{28A0092B-C50C-407E-A947-70E740481C1C}">
                            <a14:useLocalDpi xmlns:a14="http://schemas.microsoft.com/office/drawing/2010/main" val="0"/>
                          </a:ext>
                        </a:extLst>
                      </a:blip>
                      <a:srcRect r="36086"/>
                      <a:stretch>
                        <a:fillRect/>
                      </a:stretch>
                    </p:blipFill>
                    <p:spPr bwMode="auto">
                      <a:xfrm>
                        <a:off x="0" y="0"/>
                        <a:ext cx="1219200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0422" name="Rectangle 3"/>
          <p:cNvSpPr>
            <a:spLocks noChangeArrowheads="1"/>
          </p:cNvSpPr>
          <p:nvPr/>
        </p:nvSpPr>
        <p:spPr bwMode="auto">
          <a:xfrm>
            <a:off x="0" y="292100"/>
            <a:ext cx="12192000" cy="647700"/>
          </a:xfrm>
          <a:prstGeom prst="rect">
            <a:avLst/>
          </a:prstGeom>
          <a:solidFill>
            <a:srgbClr val="0192CE">
              <a:alpha val="45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r">
              <a:buClrTx/>
              <a:buFontTx/>
              <a:buNone/>
              <a:defRPr/>
            </a:pPr>
            <a:endParaRPr lang="fil-PH" sz="2000" b="1">
              <a:solidFill>
                <a:srgbClr val="FFFFFF"/>
              </a:solidFill>
              <a:effectLst>
                <a:outerShdw blurRad="38100" dist="38100" dir="2700000" algn="tl">
                  <a:srgbClr val="000000"/>
                </a:outerShdw>
              </a:effectLst>
              <a:latin typeface="Verdana" pitchFamily="34" charset="0"/>
              <a:cs typeface="Arial" charset="0"/>
            </a:endParaRPr>
          </a:p>
        </p:txBody>
      </p:sp>
      <p:pic>
        <p:nvPicPr>
          <p:cNvPr id="9223" name="Picture 7" descr="logo_miroi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35467" y="406401"/>
            <a:ext cx="1695451"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4" name="Rectangle 8"/>
          <p:cNvSpPr>
            <a:spLocks noGrp="1" noChangeArrowheads="1"/>
          </p:cNvSpPr>
          <p:nvPr>
            <p:ph type="title"/>
          </p:nvPr>
        </p:nvSpPr>
        <p:spPr bwMode="auto">
          <a:xfrm>
            <a:off x="1746251" y="290513"/>
            <a:ext cx="10445749"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t>Cliquez pour modifier le style du titre</a:t>
            </a:r>
          </a:p>
        </p:txBody>
      </p:sp>
      <p:pic>
        <p:nvPicPr>
          <p:cNvPr id="9225" name="Picture 10" descr="SAP_powered"/>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224684" y="64135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116" r:id="rId1"/>
    <p:sldLayoutId id="2147487117" r:id="rId2"/>
    <p:sldLayoutId id="2147487118" r:id="rId3"/>
    <p:sldLayoutId id="2147487119" r:id="rId4"/>
    <p:sldLayoutId id="2147487120" r:id="rId5"/>
    <p:sldLayoutId id="2147487121" r:id="rId6"/>
    <p:sldLayoutId id="2147487122" r:id="rId7"/>
    <p:sldLayoutId id="2147487123" r:id="rId8"/>
    <p:sldLayoutId id="2147487124" r:id="rId9"/>
    <p:sldLayoutId id="2147487125" r:id="rId10"/>
    <p:sldLayoutId id="2147487126" r:id="rId11"/>
  </p:sldLayoutIdLst>
  <p:txStyles>
    <p:titleStyle>
      <a:lvl1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mj-lt"/>
          <a:ea typeface="+mj-ea"/>
          <a:cs typeface="+mj-cs"/>
        </a:defRPr>
      </a:lvl1pPr>
      <a:lvl2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2pPr>
      <a:lvl3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3pPr>
      <a:lvl4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4pPr>
      <a:lvl5pPr algn="r" rtl="0" eaLnBrk="0" fontAlgn="base" hangingPunct="0">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5pPr>
      <a:lvl6pPr marL="457200" algn="r" rtl="0" fontAlgn="base">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6pPr>
      <a:lvl7pPr marL="914400" algn="r" rtl="0" fontAlgn="base">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7pPr>
      <a:lvl8pPr marL="1371600" algn="r" rtl="0" fontAlgn="base">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8pPr>
      <a:lvl9pPr marL="1828800" algn="r" rtl="0" fontAlgn="base">
        <a:spcBef>
          <a:spcPct val="0"/>
        </a:spcBef>
        <a:spcAft>
          <a:spcPct val="0"/>
        </a:spcAft>
        <a:defRPr sz="2000" b="1">
          <a:solidFill>
            <a:schemeClr val="bg1"/>
          </a:solidFill>
          <a:effectLst>
            <a:outerShdw blurRad="38100" dist="38100" dir="2700000" algn="tl">
              <a:srgbClr val="C0C0C0"/>
            </a:outerShdw>
          </a:effectLst>
          <a:latin typeface="Verdana" pitchFamily="34" charset="0"/>
          <a:cs typeface="Arial" charset="0"/>
        </a:defRPr>
      </a:lvl9pPr>
    </p:titleStyle>
    <p:bodyStyle>
      <a:lvl1pPr marL="342900" indent="-342900" algn="l" rtl="0" eaLnBrk="0" fontAlgn="base" hangingPunct="0">
        <a:spcBef>
          <a:spcPct val="20000"/>
        </a:spcBef>
        <a:spcAft>
          <a:spcPct val="0"/>
        </a:spcAft>
        <a:buChar char="•"/>
        <a:defRPr sz="1600" b="1">
          <a:solidFill>
            <a:srgbClr val="0192CE"/>
          </a:solidFill>
          <a:latin typeface="+mn-lt"/>
          <a:ea typeface="+mn-ea"/>
          <a:cs typeface="+mn-cs"/>
        </a:defRPr>
      </a:lvl1pPr>
      <a:lvl2pPr marL="742950" indent="-285750" algn="l" rtl="0" eaLnBrk="0" fontAlgn="base" hangingPunct="0">
        <a:spcBef>
          <a:spcPct val="20000"/>
        </a:spcBef>
        <a:spcAft>
          <a:spcPct val="0"/>
        </a:spcAft>
        <a:buChar char="–"/>
        <a:defRPr sz="14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Arial" charset="0"/>
          <a:cs typeface="+mn-cs"/>
        </a:defRPr>
      </a:lvl5pPr>
      <a:lvl6pPr marL="2514600" indent="-228600" algn="l" rtl="0" fontAlgn="base">
        <a:spcBef>
          <a:spcPct val="20000"/>
        </a:spcBef>
        <a:spcAft>
          <a:spcPct val="0"/>
        </a:spcAft>
        <a:buChar char="»"/>
        <a:defRPr sz="2000">
          <a:solidFill>
            <a:schemeClr val="tx1"/>
          </a:solidFill>
          <a:latin typeface="Arial" charset="0"/>
          <a:cs typeface="+mn-cs"/>
        </a:defRPr>
      </a:lvl6pPr>
      <a:lvl7pPr marL="2971800" indent="-228600" algn="l" rtl="0" fontAlgn="base">
        <a:spcBef>
          <a:spcPct val="20000"/>
        </a:spcBef>
        <a:spcAft>
          <a:spcPct val="0"/>
        </a:spcAft>
        <a:buChar char="»"/>
        <a:defRPr sz="2000">
          <a:solidFill>
            <a:schemeClr val="tx1"/>
          </a:solidFill>
          <a:latin typeface="Arial" charset="0"/>
          <a:cs typeface="+mn-cs"/>
        </a:defRPr>
      </a:lvl7pPr>
      <a:lvl8pPr marL="3429000" indent="-228600" algn="l" rtl="0" fontAlgn="base">
        <a:spcBef>
          <a:spcPct val="20000"/>
        </a:spcBef>
        <a:spcAft>
          <a:spcPct val="0"/>
        </a:spcAft>
        <a:buChar char="»"/>
        <a:defRPr sz="2000">
          <a:solidFill>
            <a:schemeClr val="tx1"/>
          </a:solidFill>
          <a:latin typeface="Arial" charset="0"/>
          <a:cs typeface="+mn-cs"/>
        </a:defRPr>
      </a:lvl8pPr>
      <a:lvl9pPr marL="3886200" indent="-228600" algn="l" rtl="0" fontAlgn="base">
        <a:spcBef>
          <a:spcPct val="20000"/>
        </a:spcBef>
        <a:spcAft>
          <a:spcPct val="0"/>
        </a:spcAft>
        <a:buChar char="»"/>
        <a:defRPr sz="2000">
          <a:solidFill>
            <a:schemeClr val="tx1"/>
          </a:solidFill>
          <a:latin typeface="Arial" charset="0"/>
          <a:cs typeface="+mn-cs"/>
        </a:defRPr>
      </a:lvl9pPr>
    </p:bodyStyle>
    <p:otherStyle>
      <a:defPPr>
        <a:defRPr lang="fil-P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7.xml"/></Relationships>
</file>

<file path=ppt/slides/_rels/slide1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xml"/><Relationship Id="rId1" Type="http://schemas.openxmlformats.org/officeDocument/2006/relationships/slideLayout" Target="../slideLayouts/slideLayout139.xml"/></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139.xml"/></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139.xml"/></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39.xml"/></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139.xml"/></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xml"/><Relationship Id="rId1" Type="http://schemas.openxmlformats.org/officeDocument/2006/relationships/slideLayout" Target="../slideLayouts/slideLayout139.xml"/></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139.xml"/></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139.xml"/></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3.xml"/><Relationship Id="rId1" Type="http://schemas.openxmlformats.org/officeDocument/2006/relationships/slideLayout" Target="../slideLayouts/slideLayout139.xml"/></Relationships>
</file>

<file path=ppt/slides/_rels/slide1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139.xml"/><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9.xml"/></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139.xml"/><Relationship Id="rId4" Type="http://schemas.openxmlformats.org/officeDocument/2006/relationships/image" Target="../media/image58.png"/></Relationships>
</file>

<file path=ppt/slides/_rels/slide21.xml.rels><?xml version="1.0" encoding="UTF-8" standalone="yes"?>
<Relationships xmlns="http://schemas.openxmlformats.org/package/2006/relationships"><Relationship Id="rId3" Type="http://schemas.openxmlformats.org/officeDocument/2006/relationships/hyperlink" Target="mailto:customercare@hubwoo.com" TargetMode="External"/><Relationship Id="rId2" Type="http://schemas.openxmlformats.org/officeDocument/2006/relationships/notesSlide" Target="../notesSlides/notesSlide16.xml"/><Relationship Id="rId1" Type="http://schemas.openxmlformats.org/officeDocument/2006/relationships/slideLayout" Target="../slideLayouts/slideLayout147.xml"/></Relationships>
</file>

<file path=ppt/slides/_rels/slide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139.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hyperlink" Target="https://demo.cc-hubwoo.com/" TargetMode="External"/><Relationship Id="rId10" Type="http://schemas.openxmlformats.org/officeDocument/2006/relationships/image" Target="../media/image37.png"/><Relationship Id="rId4" Type="http://schemas.openxmlformats.org/officeDocument/2006/relationships/image" Target="../media/image32.png"/><Relationship Id="rId9" Type="http://schemas.openxmlformats.org/officeDocument/2006/relationships/image" Target="../media/image36.png"/></Relationships>
</file>

<file path=ppt/slides/_rels/slide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139.xml"/></Relationships>
</file>

<file path=ppt/slides/_rels/slide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139.xml"/></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139.xml"/><Relationship Id="rId4" Type="http://schemas.openxmlformats.org/officeDocument/2006/relationships/image" Target="../media/image42.png"/></Relationships>
</file>

<file path=ppt/slides/_rels/slide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9.xml"/></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9.xml"/><Relationship Id="rId4" Type="http://schemas.openxmlformats.org/officeDocument/2006/relationships/image" Target="../media/image46.png"/></Relationships>
</file>

<file path=ppt/slides/_rels/slide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a:xfrm>
            <a:off x="2209800" y="2665413"/>
            <a:ext cx="7467600" cy="2136775"/>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fontAlgn="auto">
              <a:spcAft>
                <a:spcPts val="0"/>
              </a:spcAft>
              <a:buClrTx/>
            </a:pPr>
            <a:endParaRPr lang="en-US" altLang="en-US" sz="1800" i="1" u="sng" dirty="0">
              <a:solidFill>
                <a:srgbClr val="0070C0"/>
              </a:solidFill>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0A969BC3-CAC6-4293-B690-8B6EC3F5153C}"/>
              </a:ext>
            </a:extLst>
          </p:cNvPr>
          <p:cNvSpPr>
            <a:spLocks noGrp="1"/>
          </p:cNvSpPr>
          <p:nvPr>
            <p:ph type="body" sz="quarter" idx="10"/>
          </p:nvPr>
        </p:nvSpPr>
        <p:spPr/>
        <p:txBody>
          <a:bodyPr/>
          <a:lstStyle/>
          <a:p>
            <a:r>
              <a:rPr lang="en-US" altLang="en-US" dirty="0">
                <a:latin typeface="Arial" pitchFamily="34" charset="0"/>
                <a:cs typeface="Arial" pitchFamily="34" charset="0"/>
              </a:rPr>
              <a:t>Quick Quote</a:t>
            </a:r>
            <a:endParaRPr lang="en-US" altLang="en-US" sz="1100" i="1" u="sng" dirty="0">
              <a:solidFill>
                <a:srgbClr val="0070C0"/>
              </a:solidFill>
              <a:latin typeface="Arial" panose="020B0604020202020204" pitchFamily="34" charset="0"/>
              <a:cs typeface="Arial" panose="020B0604020202020204" pitchFamily="34" charset="0"/>
            </a:endParaRPr>
          </a:p>
          <a:p>
            <a:endParaRPr lang="en-PH" dirty="0"/>
          </a:p>
        </p:txBody>
      </p:sp>
      <p:sp>
        <p:nvSpPr>
          <p:cNvPr id="7" name="Text Placeholder 6">
            <a:extLst>
              <a:ext uri="{FF2B5EF4-FFF2-40B4-BE49-F238E27FC236}">
                <a16:creationId xmlns:a16="http://schemas.microsoft.com/office/drawing/2014/main" id="{A4CDA9E9-5870-4D41-A03D-F98C746C994C}"/>
              </a:ext>
            </a:extLst>
          </p:cNvPr>
          <p:cNvSpPr>
            <a:spLocks noGrp="1"/>
          </p:cNvSpPr>
          <p:nvPr>
            <p:ph type="body" sz="quarter" idx="12"/>
          </p:nvPr>
        </p:nvSpPr>
        <p:spPr/>
        <p:txBody>
          <a:bodyPr/>
          <a:lstStyle/>
          <a:p>
            <a:r>
              <a:rPr lang="en-US" altLang="en-US" sz="2800" dirty="0">
                <a:latin typeface="Arial" panose="020B0604020202020204" pitchFamily="34" charset="0"/>
                <a:cs typeface="Arial" panose="020B0604020202020204" pitchFamily="34" charset="0"/>
              </a:rPr>
              <a:t>Standard </a:t>
            </a:r>
            <a:r>
              <a:rPr lang="en-US" altLang="en-US" sz="2800" dirty="0" err="1">
                <a:latin typeface="Arial" panose="020B0604020202020204" pitchFamily="34" charset="0"/>
                <a:cs typeface="Arial" panose="020B0604020202020204" pitchFamily="34" charset="0"/>
              </a:rPr>
              <a:t>Lieferantentraining</a:t>
            </a:r>
            <a:endParaRPr lang="en-US" altLang="en-US" sz="2800" dirty="0">
              <a:latin typeface="Arial" panose="020B0604020202020204" pitchFamily="34" charset="0"/>
              <a:cs typeface="Arial" panose="020B0604020202020204" pitchFamily="34" charset="0"/>
            </a:endParaRPr>
          </a:p>
          <a:p>
            <a:endParaRPr lang="en-PH"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5343" y="1957456"/>
            <a:ext cx="8661313" cy="39277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275" name="AutoShape 5"/>
          <p:cNvSpPr>
            <a:spLocks noChangeArrowheads="1"/>
          </p:cNvSpPr>
          <p:nvPr/>
        </p:nvSpPr>
        <p:spPr bwMode="auto">
          <a:xfrm>
            <a:off x="3429000" y="3365500"/>
            <a:ext cx="2113706" cy="380927"/>
          </a:xfrm>
          <a:prstGeom prst="wedgeRoundRectCallout">
            <a:avLst>
              <a:gd name="adj1" fmla="val -30979"/>
              <a:gd name="adj2" fmla="val -117294"/>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err="1">
                <a:solidFill>
                  <a:srgbClr val="123556"/>
                </a:solidFill>
                <a:latin typeface="Arial" panose="020B0604020202020204" pitchFamily="34" charset="0"/>
                <a:cs typeface="Arial" panose="020B0604020202020204" pitchFamily="34" charset="0"/>
              </a:rPr>
              <a:t>Ihre</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Referenznummer</a:t>
            </a:r>
            <a:endParaRPr lang="en-US" sz="1200" b="1" dirty="0">
              <a:solidFill>
                <a:srgbClr val="123556"/>
              </a:solidFill>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A3D91C21-EA13-4E81-979B-D61860EF7D45}"/>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Angebotsinformationen</a:t>
            </a:r>
            <a:endParaRPr lang="en-PH" sz="4000" dirty="0"/>
          </a:p>
        </p:txBody>
      </p:sp>
      <p:sp>
        <p:nvSpPr>
          <p:cNvPr id="3" name="Text Placeholder 2">
            <a:extLst>
              <a:ext uri="{FF2B5EF4-FFF2-40B4-BE49-F238E27FC236}">
                <a16:creationId xmlns:a16="http://schemas.microsoft.com/office/drawing/2014/main" id="{DEAF5945-6381-4523-8684-A26F008C0116}"/>
              </a:ext>
            </a:extLst>
          </p:cNvPr>
          <p:cNvSpPr>
            <a:spLocks noGrp="1"/>
          </p:cNvSpPr>
          <p:nvPr>
            <p:ph type="body" sz="quarter" idx="11"/>
          </p:nvPr>
        </p:nvSpPr>
        <p:spPr>
          <a:xfrm>
            <a:off x="624337" y="1328292"/>
            <a:ext cx="10551663" cy="500508"/>
          </a:xfrm>
        </p:spPr>
        <p:txBody>
          <a:bodyPr/>
          <a:lstStyle/>
          <a:p>
            <a:pPr marL="0" indent="0">
              <a:buNone/>
            </a:pPr>
            <a:r>
              <a:rPr lang="en-US" dirty="0" err="1">
                <a:latin typeface="Arial" panose="020B0604020202020204" pitchFamily="34" charset="0"/>
              </a:rPr>
              <a:t>Geben</a:t>
            </a:r>
            <a:r>
              <a:rPr lang="en-US" dirty="0">
                <a:latin typeface="Arial" panose="020B0604020202020204" pitchFamily="34" charset="0"/>
              </a:rPr>
              <a:t> Sie die </a:t>
            </a:r>
            <a:r>
              <a:rPr lang="en-US" dirty="0" err="1">
                <a:latin typeface="Arial" panose="020B0604020202020204" pitchFamily="34" charset="0"/>
              </a:rPr>
              <a:t>Referenznummer</a:t>
            </a:r>
            <a:r>
              <a:rPr lang="en-US" dirty="0">
                <a:latin typeface="Arial" panose="020B0604020202020204" pitchFamily="34" charset="0"/>
              </a:rPr>
              <a:t> </a:t>
            </a:r>
            <a:r>
              <a:rPr lang="en-US" dirty="0" err="1">
                <a:latin typeface="Arial" panose="020B0604020202020204" pitchFamily="34" charset="0"/>
              </a:rPr>
              <a:t>ein</a:t>
            </a:r>
            <a:r>
              <a:rPr lang="en-US" dirty="0">
                <a:latin typeface="Arial" panose="020B0604020202020204" pitchFamily="34" charset="0"/>
              </a:rPr>
              <a:t>. </a:t>
            </a:r>
            <a:r>
              <a:rPr lang="de-DE" dirty="0">
                <a:latin typeface="Arial" panose="020B0604020202020204" pitchFamily="34" charset="0"/>
              </a:rPr>
              <a:t>Es empfiehlt sich dabei, eine leicht erkennbare ID zu verwenden. 	</a:t>
            </a:r>
          </a:p>
          <a:p>
            <a:endParaRPr lang="en-PH"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9300" y="2189374"/>
            <a:ext cx="8153399" cy="36973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300" name="AutoShape 4"/>
          <p:cNvSpPr>
            <a:spLocks noChangeArrowheads="1"/>
          </p:cNvSpPr>
          <p:nvPr/>
        </p:nvSpPr>
        <p:spPr bwMode="auto">
          <a:xfrm>
            <a:off x="4267200" y="5581960"/>
            <a:ext cx="2362200" cy="609600"/>
          </a:xfrm>
          <a:prstGeom prst="wedgeRoundRectCallout">
            <a:avLst>
              <a:gd name="adj1" fmla="val -42508"/>
              <a:gd name="adj2" fmla="val -134787"/>
              <a:gd name="adj3" fmla="val 16667"/>
            </a:avLst>
          </a:prstGeom>
          <a:solidFill>
            <a:schemeClr val="bg1"/>
          </a:solidFill>
          <a:ln w="28575">
            <a:solidFill>
              <a:srgbClr val="123556"/>
            </a:solidFill>
            <a:headEnd/>
            <a:tailEnd/>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dirty="0" err="1">
                <a:solidFill>
                  <a:srgbClr val="123556"/>
                </a:solidFill>
                <a:latin typeface="Arial" panose="020B0604020202020204" pitchFamily="34" charset="0"/>
                <a:cs typeface="Arial" panose="020B0604020202020204" pitchFamily="34" charset="0"/>
              </a:rPr>
              <a:t>Klicken</a:t>
            </a:r>
            <a:r>
              <a:rPr lang="en-US" sz="1200" dirty="0">
                <a:solidFill>
                  <a:srgbClr val="123556"/>
                </a:solidFill>
                <a:latin typeface="Arial" panose="020B0604020202020204" pitchFamily="34" charset="0"/>
                <a:cs typeface="Arial" panose="020B0604020202020204" pitchFamily="34" charset="0"/>
              </a:rPr>
              <a:t> </a:t>
            </a:r>
            <a:r>
              <a:rPr lang="en-US" sz="1200" dirty="0" err="1">
                <a:solidFill>
                  <a:srgbClr val="123556"/>
                </a:solidFill>
                <a:latin typeface="Arial" panose="020B0604020202020204" pitchFamily="34" charset="0"/>
                <a:cs typeface="Arial" panose="020B0604020202020204" pitchFamily="34" charset="0"/>
              </a:rPr>
              <a:t>Sie</a:t>
            </a:r>
            <a:r>
              <a:rPr lang="en-US" sz="1200" dirty="0">
                <a:solidFill>
                  <a:srgbClr val="123556"/>
                </a:solidFill>
                <a:latin typeface="Arial" panose="020B0604020202020204" pitchFamily="34" charset="0"/>
                <a:cs typeface="Arial" panose="020B0604020202020204" pitchFamily="34" charset="0"/>
              </a:rPr>
              <a:t> </a:t>
            </a:r>
            <a:r>
              <a:rPr lang="en-US" sz="1200" dirty="0" err="1">
                <a:solidFill>
                  <a:srgbClr val="123556"/>
                </a:solidFill>
                <a:latin typeface="Arial" panose="020B0604020202020204" pitchFamily="34" charset="0"/>
                <a:cs typeface="Arial" panose="020B0604020202020204" pitchFamily="34" charset="0"/>
              </a:rPr>
              <a:t>hier</a:t>
            </a:r>
            <a:r>
              <a:rPr lang="en-US" sz="1200" dirty="0">
                <a:solidFill>
                  <a:srgbClr val="123556"/>
                </a:solidFill>
                <a:latin typeface="Arial" panose="020B0604020202020204" pitchFamily="34" charset="0"/>
                <a:cs typeface="Arial" panose="020B0604020202020204" pitchFamily="34" charset="0"/>
              </a:rPr>
              <a:t>, um die </a:t>
            </a:r>
            <a:r>
              <a:rPr lang="en-US" sz="1200" dirty="0" err="1">
                <a:solidFill>
                  <a:srgbClr val="123556"/>
                </a:solidFill>
                <a:latin typeface="Arial" panose="020B0604020202020204" pitchFamily="34" charset="0"/>
                <a:cs typeface="Arial" panose="020B0604020202020204" pitchFamily="34" charset="0"/>
              </a:rPr>
              <a:t>Anfrage</a:t>
            </a:r>
            <a:r>
              <a:rPr lang="en-US" sz="1200" dirty="0">
                <a:solidFill>
                  <a:srgbClr val="123556"/>
                </a:solidFill>
                <a:latin typeface="Arial" panose="020B0604020202020204" pitchFamily="34" charset="0"/>
                <a:cs typeface="Arial" panose="020B0604020202020204" pitchFamily="34" charset="0"/>
              </a:rPr>
              <a:t> </a:t>
            </a:r>
            <a:r>
              <a:rPr lang="en-US" sz="1200" dirty="0" err="1">
                <a:solidFill>
                  <a:srgbClr val="123556"/>
                </a:solidFill>
                <a:latin typeface="Arial" panose="020B0604020202020204" pitchFamily="34" charset="0"/>
                <a:cs typeface="Arial" panose="020B0604020202020204" pitchFamily="34" charset="0"/>
              </a:rPr>
              <a:t>zu</a:t>
            </a:r>
            <a:r>
              <a:rPr lang="en-US" sz="1200" dirty="0">
                <a:solidFill>
                  <a:srgbClr val="123556"/>
                </a:solidFill>
                <a:latin typeface="Arial" panose="020B0604020202020204" pitchFamily="34" charset="0"/>
                <a:cs typeface="Arial" panose="020B0604020202020204" pitchFamily="34" charset="0"/>
              </a:rPr>
              <a:t> </a:t>
            </a:r>
            <a:r>
              <a:rPr lang="en-US" sz="1200" dirty="0" err="1">
                <a:solidFill>
                  <a:srgbClr val="123556"/>
                </a:solidFill>
                <a:latin typeface="Arial" panose="020B0604020202020204" pitchFamily="34" charset="0"/>
                <a:cs typeface="Arial" panose="020B0604020202020204" pitchFamily="34" charset="0"/>
              </a:rPr>
              <a:t>bearbeiten</a:t>
            </a:r>
            <a:r>
              <a:rPr lang="en-US" sz="1200" dirty="0">
                <a:solidFill>
                  <a:srgbClr val="123556"/>
                </a:solidFill>
                <a:latin typeface="Arial" panose="020B0604020202020204" pitchFamily="34" charset="0"/>
                <a:cs typeface="Arial" panose="020B0604020202020204" pitchFamily="34" charset="0"/>
              </a:rPr>
              <a:t>.</a:t>
            </a:r>
          </a:p>
        </p:txBody>
      </p:sp>
      <p:sp>
        <p:nvSpPr>
          <p:cNvPr id="2" name="Text Placeholder 1">
            <a:extLst>
              <a:ext uri="{FF2B5EF4-FFF2-40B4-BE49-F238E27FC236}">
                <a16:creationId xmlns:a16="http://schemas.microsoft.com/office/drawing/2014/main" id="{053B308A-92E6-4486-B607-BC0C0F29D788}"/>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Angebotsinformationen</a:t>
            </a:r>
            <a:endParaRPr lang="en-PH" sz="4000" dirty="0"/>
          </a:p>
        </p:txBody>
      </p:sp>
      <p:sp>
        <p:nvSpPr>
          <p:cNvPr id="3" name="Text Placeholder 2">
            <a:extLst>
              <a:ext uri="{FF2B5EF4-FFF2-40B4-BE49-F238E27FC236}">
                <a16:creationId xmlns:a16="http://schemas.microsoft.com/office/drawing/2014/main" id="{42158E70-3DA7-45A3-B5ED-9852B415DA85}"/>
              </a:ext>
            </a:extLst>
          </p:cNvPr>
          <p:cNvSpPr>
            <a:spLocks noGrp="1"/>
          </p:cNvSpPr>
          <p:nvPr>
            <p:ph type="body" sz="quarter" idx="11"/>
          </p:nvPr>
        </p:nvSpPr>
        <p:spPr>
          <a:xfrm>
            <a:off x="637038" y="1284998"/>
            <a:ext cx="10551663" cy="675141"/>
          </a:xfrm>
        </p:spPr>
        <p:txBody>
          <a:bodyPr/>
          <a:lstStyle/>
          <a:p>
            <a:pPr marL="0" indent="0">
              <a:spcBef>
                <a:spcPts val="0"/>
              </a:spcBef>
              <a:buClr>
                <a:srgbClr val="92D050"/>
              </a:buClr>
              <a:buNone/>
              <a:defRPr/>
            </a:pPr>
            <a:r>
              <a:rPr lang="en-US" dirty="0" err="1">
                <a:latin typeface="Arial" panose="020B0604020202020204" pitchFamily="34" charset="0"/>
              </a:rPr>
              <a:t>Prüfen</a:t>
            </a:r>
            <a:r>
              <a:rPr lang="en-US" dirty="0">
                <a:latin typeface="Arial" panose="020B0604020202020204" pitchFamily="34" charset="0"/>
              </a:rPr>
              <a:t> Sie die </a:t>
            </a:r>
            <a:r>
              <a:rPr lang="en-US" dirty="0" err="1">
                <a:latin typeface="Arial" panose="020B0604020202020204" pitchFamily="34" charset="0"/>
              </a:rPr>
              <a:t>Anfrage</a:t>
            </a:r>
            <a:r>
              <a:rPr lang="en-US" dirty="0">
                <a:latin typeface="Arial" panose="020B0604020202020204" pitchFamily="34" charset="0"/>
              </a:rPr>
              <a:t> </a:t>
            </a:r>
            <a:r>
              <a:rPr lang="en-US" dirty="0" err="1">
                <a:latin typeface="Arial" panose="020B0604020202020204" pitchFamily="34" charset="0"/>
              </a:rPr>
              <a:t>vom</a:t>
            </a:r>
            <a:r>
              <a:rPr lang="en-US" dirty="0">
                <a:latin typeface="Arial" panose="020B0604020202020204" pitchFamily="34" charset="0"/>
              </a:rPr>
              <a:t> </a:t>
            </a:r>
            <a:r>
              <a:rPr lang="en-US" dirty="0" err="1">
                <a:latin typeface="Arial" panose="020B0604020202020204" pitchFamily="34" charset="0"/>
              </a:rPr>
              <a:t>Kunden</a:t>
            </a:r>
            <a:r>
              <a:rPr lang="en-US" dirty="0">
                <a:latin typeface="Arial" panose="020B0604020202020204" pitchFamily="34" charset="0"/>
              </a:rPr>
              <a:t>. </a:t>
            </a:r>
            <a:r>
              <a:rPr lang="en-US" dirty="0" err="1">
                <a:latin typeface="Arial" panose="020B0604020202020204" pitchFamily="34" charset="0"/>
              </a:rPr>
              <a:t>Diese</a:t>
            </a:r>
            <a:r>
              <a:rPr lang="en-US" dirty="0">
                <a:latin typeface="Arial" panose="020B0604020202020204" pitchFamily="34" charset="0"/>
              </a:rPr>
              <a:t> </a:t>
            </a:r>
            <a:r>
              <a:rPr lang="en-US" dirty="0" err="1">
                <a:latin typeface="Arial" panose="020B0604020202020204" pitchFamily="34" charset="0"/>
              </a:rPr>
              <a:t>Anfrage</a:t>
            </a:r>
            <a:r>
              <a:rPr lang="en-US" dirty="0">
                <a:latin typeface="Arial" panose="020B0604020202020204" pitchFamily="34" charset="0"/>
              </a:rPr>
              <a:t> hat </a:t>
            </a:r>
          </a:p>
          <a:p>
            <a:pPr>
              <a:spcBef>
                <a:spcPts val="0"/>
              </a:spcBef>
              <a:buClr>
                <a:srgbClr val="92D050"/>
              </a:buClr>
              <a:buNone/>
              <a:defRPr/>
            </a:pPr>
            <a:r>
              <a:rPr lang="en-US" dirty="0" err="1">
                <a:latin typeface="Arial" panose="020B0604020202020204" pitchFamily="34" charset="0"/>
              </a:rPr>
              <a:t>eine</a:t>
            </a:r>
            <a:r>
              <a:rPr lang="en-US" dirty="0">
                <a:latin typeface="Arial" panose="020B0604020202020204" pitchFamily="34" charset="0"/>
              </a:rPr>
              <a:t> Position, um die Details </a:t>
            </a:r>
            <a:r>
              <a:rPr lang="en-US" dirty="0" err="1">
                <a:latin typeface="Arial" panose="020B0604020202020204" pitchFamily="34" charset="0"/>
              </a:rPr>
              <a:t>zu</a:t>
            </a:r>
            <a:r>
              <a:rPr lang="en-US" dirty="0">
                <a:latin typeface="Arial" panose="020B0604020202020204" pitchFamily="34" charset="0"/>
              </a:rPr>
              <a:t> </a:t>
            </a:r>
            <a:r>
              <a:rPr lang="en-US" dirty="0" err="1">
                <a:latin typeface="Arial" panose="020B0604020202020204" pitchFamily="34" charset="0"/>
              </a:rPr>
              <a:t>sehen</a:t>
            </a:r>
            <a:r>
              <a:rPr lang="en-US" dirty="0">
                <a:latin typeface="Arial" panose="020B0604020202020204" pitchFamily="34" charset="0"/>
              </a:rPr>
              <a:t>, </a:t>
            </a:r>
            <a:r>
              <a:rPr lang="en-US" dirty="0" err="1">
                <a:latin typeface="Arial" panose="020B0604020202020204" pitchFamily="34" charset="0"/>
              </a:rPr>
              <a:t>klicken</a:t>
            </a:r>
            <a:r>
              <a:rPr lang="en-US" dirty="0">
                <a:latin typeface="Arial" panose="020B0604020202020204" pitchFamily="34" charset="0"/>
              </a:rPr>
              <a:t> Sie auf “</a:t>
            </a:r>
            <a:r>
              <a:rPr lang="en-US" b="1" dirty="0">
                <a:latin typeface="Arial" panose="020B0604020202020204" pitchFamily="34" charset="0"/>
              </a:rPr>
              <a:t>Neue </a:t>
            </a:r>
            <a:r>
              <a:rPr lang="en-US" b="1" dirty="0" err="1">
                <a:latin typeface="Arial" panose="020B0604020202020204" pitchFamily="34" charset="0"/>
              </a:rPr>
              <a:t>Angebotsposition</a:t>
            </a:r>
            <a:r>
              <a:rPr lang="en-US" b="1" dirty="0">
                <a:latin typeface="Arial" panose="020B0604020202020204" pitchFamily="34" charset="0"/>
              </a:rPr>
              <a:t> </a:t>
            </a:r>
            <a:r>
              <a:rPr lang="en-US" b="1" dirty="0" err="1">
                <a:latin typeface="Arial" panose="020B0604020202020204" pitchFamily="34" charset="0"/>
              </a:rPr>
              <a:t>erstellen</a:t>
            </a:r>
            <a:r>
              <a:rPr lang="en-US" b="1" dirty="0">
                <a:latin typeface="Arial" panose="020B0604020202020204" pitchFamily="34" charset="0"/>
              </a:rPr>
              <a:t>”</a:t>
            </a:r>
          </a:p>
          <a:p>
            <a:pPr marL="0" indent="0">
              <a:buNone/>
            </a:pPr>
            <a:endParaRPr lang="en-PH"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209800"/>
            <a:ext cx="9144000" cy="35875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6325" name="AutoShape 5"/>
          <p:cNvSpPr>
            <a:spLocks noChangeArrowheads="1"/>
          </p:cNvSpPr>
          <p:nvPr/>
        </p:nvSpPr>
        <p:spPr bwMode="auto">
          <a:xfrm>
            <a:off x="3323072" y="2378730"/>
            <a:ext cx="1572419" cy="603133"/>
          </a:xfrm>
          <a:prstGeom prst="wedgeRoundRectCallout">
            <a:avLst>
              <a:gd name="adj1" fmla="val -74345"/>
              <a:gd name="adj2" fmla="val 176254"/>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de-DE" sz="1200" b="1" dirty="0">
                <a:solidFill>
                  <a:srgbClr val="123556"/>
                </a:solidFill>
                <a:latin typeface="Arial" panose="020B0604020202020204" pitchFamily="34" charset="0"/>
                <a:cs typeface="Arial" panose="020B0604020202020204" pitchFamily="34" charset="0"/>
              </a:rPr>
              <a:t>Kurze Beschreibung</a:t>
            </a:r>
            <a:endParaRPr lang="en-US" sz="1200" b="1" dirty="0">
              <a:solidFill>
                <a:srgbClr val="123556"/>
              </a:solidFill>
              <a:latin typeface="Arial" panose="020B0604020202020204" pitchFamily="34" charset="0"/>
              <a:cs typeface="Arial" panose="020B0604020202020204" pitchFamily="34" charset="0"/>
            </a:endParaRPr>
          </a:p>
        </p:txBody>
      </p:sp>
      <p:sp>
        <p:nvSpPr>
          <p:cNvPr id="56326" name="AutoShape 6"/>
          <p:cNvSpPr>
            <a:spLocks noChangeArrowheads="1"/>
          </p:cNvSpPr>
          <p:nvPr/>
        </p:nvSpPr>
        <p:spPr bwMode="auto">
          <a:xfrm>
            <a:off x="2493964" y="5194185"/>
            <a:ext cx="1544637" cy="603133"/>
          </a:xfrm>
          <a:prstGeom prst="wedgeRoundRectCallout">
            <a:avLst>
              <a:gd name="adj1" fmla="val -46500"/>
              <a:gd name="adj2" fmla="val -92257"/>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300" b="1" dirty="0">
                <a:solidFill>
                  <a:srgbClr val="123556"/>
                </a:solidFill>
                <a:latin typeface="Arial" panose="020B0604020202020204" pitchFamily="34" charset="0"/>
                <a:cs typeface="Arial" panose="020B0604020202020204" pitchFamily="34" charset="0"/>
              </a:rPr>
              <a:t>Lange </a:t>
            </a:r>
            <a:r>
              <a:rPr lang="en-US" sz="1300" b="1" dirty="0" err="1">
                <a:solidFill>
                  <a:srgbClr val="123556"/>
                </a:solidFill>
                <a:latin typeface="Arial" panose="020B0604020202020204" pitchFamily="34" charset="0"/>
                <a:cs typeface="Arial" panose="020B0604020202020204" pitchFamily="34" charset="0"/>
              </a:rPr>
              <a:t>Beschreibung</a:t>
            </a:r>
            <a:endParaRPr lang="en-US" sz="1300" b="1" dirty="0">
              <a:solidFill>
                <a:srgbClr val="123556"/>
              </a:solidFill>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94BDA3D7-1536-479C-AAA9-C8056BF22D58}"/>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Angebotsinformationen</a:t>
            </a:r>
            <a:endParaRPr lang="en-PH" sz="4000" dirty="0"/>
          </a:p>
        </p:txBody>
      </p:sp>
      <p:sp>
        <p:nvSpPr>
          <p:cNvPr id="3" name="Text Placeholder 2">
            <a:extLst>
              <a:ext uri="{FF2B5EF4-FFF2-40B4-BE49-F238E27FC236}">
                <a16:creationId xmlns:a16="http://schemas.microsoft.com/office/drawing/2014/main" id="{4BFC9990-0ED6-4D67-A4B1-A2EA199F34C8}"/>
              </a:ext>
            </a:extLst>
          </p:cNvPr>
          <p:cNvSpPr>
            <a:spLocks noGrp="1"/>
          </p:cNvSpPr>
          <p:nvPr>
            <p:ph type="body" sz="quarter" idx="11"/>
          </p:nvPr>
        </p:nvSpPr>
        <p:spPr>
          <a:xfrm>
            <a:off x="624338" y="1357939"/>
            <a:ext cx="10551663" cy="675141"/>
          </a:xfrm>
        </p:spPr>
        <p:txBody>
          <a:bodyPr/>
          <a:lstStyle/>
          <a:p>
            <a:pPr marL="0" indent="0">
              <a:buNone/>
            </a:pPr>
            <a:r>
              <a:rPr lang="en-US" dirty="0">
                <a:latin typeface="Arial" panose="020B0604020202020204" pitchFamily="34" charset="0"/>
              </a:rPr>
              <a:t>Sie </a:t>
            </a:r>
            <a:r>
              <a:rPr lang="en-US" dirty="0" err="1">
                <a:latin typeface="Arial" panose="020B0604020202020204" pitchFamily="34" charset="0"/>
              </a:rPr>
              <a:t>können</a:t>
            </a:r>
            <a:r>
              <a:rPr lang="en-US" dirty="0">
                <a:latin typeface="Arial" panose="020B0604020202020204" pitchFamily="34" charset="0"/>
              </a:rPr>
              <a:t> </a:t>
            </a:r>
            <a:r>
              <a:rPr lang="en-US" dirty="0" err="1">
                <a:latin typeface="Arial" panose="020B0604020202020204" pitchFamily="34" charset="0"/>
              </a:rPr>
              <a:t>hier</a:t>
            </a:r>
            <a:r>
              <a:rPr lang="en-US" dirty="0">
                <a:latin typeface="Arial" panose="020B0604020202020204" pitchFamily="34" charset="0"/>
              </a:rPr>
              <a:t> die Felder </a:t>
            </a:r>
            <a:r>
              <a:rPr lang="en-US" dirty="0" err="1">
                <a:latin typeface="Arial" panose="020B0604020202020204" pitchFamily="34" charset="0"/>
              </a:rPr>
              <a:t>zum</a:t>
            </a:r>
            <a:r>
              <a:rPr lang="en-US" dirty="0">
                <a:latin typeface="Arial" panose="020B0604020202020204" pitchFamily="34" charset="0"/>
              </a:rPr>
              <a:t> </a:t>
            </a:r>
            <a:r>
              <a:rPr lang="en-US" dirty="0" err="1">
                <a:latin typeface="Arial" panose="020B0604020202020204" pitchFamily="34" charset="0"/>
              </a:rPr>
              <a:t>Erstellen</a:t>
            </a:r>
            <a:r>
              <a:rPr lang="en-US" dirty="0">
                <a:latin typeface="Arial" panose="020B0604020202020204" pitchFamily="34" charset="0"/>
              </a:rPr>
              <a:t> des </a:t>
            </a:r>
            <a:r>
              <a:rPr lang="en-US" dirty="0" err="1">
                <a:latin typeface="Arial" panose="020B0604020202020204" pitchFamily="34" charset="0"/>
              </a:rPr>
              <a:t>Angebots</a:t>
            </a:r>
            <a:r>
              <a:rPr lang="en-US" dirty="0">
                <a:latin typeface="Arial" panose="020B0604020202020204" pitchFamily="34" charset="0"/>
              </a:rPr>
              <a:t> </a:t>
            </a:r>
            <a:r>
              <a:rPr lang="en-US" dirty="0" err="1">
                <a:latin typeface="Arial" panose="020B0604020202020204" pitchFamily="34" charset="0"/>
              </a:rPr>
              <a:t>ausfüllen</a:t>
            </a:r>
            <a:r>
              <a:rPr lang="en-US" dirty="0">
                <a:latin typeface="Arial" panose="020B0604020202020204" pitchFamily="34" charset="0"/>
              </a:rPr>
              <a:t> </a:t>
            </a:r>
            <a:r>
              <a:rPr lang="en-US" dirty="0" err="1">
                <a:latin typeface="Arial" panose="020B0604020202020204" pitchFamily="34" charset="0"/>
              </a:rPr>
              <a:t>somit</a:t>
            </a:r>
            <a:r>
              <a:rPr lang="en-US" dirty="0">
                <a:latin typeface="Arial" panose="020B0604020202020204" pitchFamily="34" charset="0"/>
              </a:rPr>
              <a:t> den </a:t>
            </a:r>
            <a:r>
              <a:rPr lang="en-US" dirty="0" err="1">
                <a:latin typeface="Arial" panose="020B0604020202020204" pitchFamily="34" charset="0"/>
              </a:rPr>
              <a:t>kurzen</a:t>
            </a:r>
            <a:r>
              <a:rPr lang="en-US" dirty="0">
                <a:latin typeface="Arial" panose="020B0604020202020204" pitchFamily="34" charset="0"/>
              </a:rPr>
              <a:t> und </a:t>
            </a:r>
            <a:r>
              <a:rPr lang="en-US" dirty="0" err="1">
                <a:latin typeface="Arial" panose="020B0604020202020204" pitchFamily="34" charset="0"/>
              </a:rPr>
              <a:t>langen</a:t>
            </a:r>
            <a:r>
              <a:rPr lang="en-US" dirty="0">
                <a:latin typeface="Arial" panose="020B0604020202020204" pitchFamily="34" charset="0"/>
              </a:rPr>
              <a:t> </a:t>
            </a:r>
            <a:r>
              <a:rPr lang="en-US" dirty="0" err="1">
                <a:latin typeface="Arial" panose="020B0604020202020204" pitchFamily="34" charset="0"/>
              </a:rPr>
              <a:t>Beschreibungen</a:t>
            </a:r>
            <a:r>
              <a:rPr lang="en-US" dirty="0">
                <a:latin typeface="Arial" panose="020B0604020202020204" pitchFamily="34" charset="0"/>
              </a:rPr>
              <a:t> </a:t>
            </a:r>
            <a:r>
              <a:rPr lang="en-US" dirty="0" err="1">
                <a:latin typeface="Arial" panose="020B0604020202020204" pitchFamily="34" charset="0"/>
              </a:rPr>
              <a:t>sehen</a:t>
            </a:r>
            <a:r>
              <a:rPr lang="en-US" dirty="0">
                <a:latin typeface="Arial" panose="020B0604020202020204" pitchFamily="34" charset="0"/>
              </a:rPr>
              <a:t>.</a:t>
            </a:r>
          </a:p>
          <a:p>
            <a:endParaRPr lang="en-PH" dirty="0"/>
          </a:p>
        </p:txBody>
      </p:sp>
      <p:sp>
        <p:nvSpPr>
          <p:cNvPr id="8" name="Rectangle 7"/>
          <p:cNvSpPr/>
          <p:nvPr/>
        </p:nvSpPr>
        <p:spPr>
          <a:xfrm>
            <a:off x="3429000" y="3393959"/>
            <a:ext cx="5334001" cy="16764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200">
              <a:solidFill>
                <a:srgbClr val="006699"/>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5931" y="3962400"/>
            <a:ext cx="6848475" cy="20478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347" name="Text Box 3"/>
          <p:cNvSpPr txBox="1">
            <a:spLocks noChangeArrowheads="1"/>
          </p:cNvSpPr>
          <p:nvPr/>
        </p:nvSpPr>
        <p:spPr bwMode="auto">
          <a:xfrm>
            <a:off x="2286000" y="990601"/>
            <a:ext cx="7239000" cy="430887"/>
          </a:xfrm>
          <a:prstGeom prst="rect">
            <a:avLst/>
          </a:prstGeom>
          <a:noFill/>
          <a:ln>
            <a:noFill/>
          </a:ln>
          <a:effectLst>
            <a:outerShdw dist="56796" dir="1593903" algn="ctr" rotWithShape="0">
              <a:srgbClr val="111D4F">
                <a:alpha val="50000"/>
              </a:srgbClr>
            </a:outerShdw>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Lst>
        </p:spPr>
        <p:txBody>
          <a:bodyPr>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eaLnBrk="1" hangingPunct="1">
              <a:spcBef>
                <a:spcPct val="50000"/>
              </a:spcBef>
              <a:buClr>
                <a:srgbClr val="FFFFFF"/>
              </a:buClr>
              <a:buFontTx/>
              <a:buChar char="•"/>
            </a:pPr>
            <a:endParaRPr lang="fil-PH" altLang="en-US" sz="2200"/>
          </a:p>
        </p:txBody>
      </p:sp>
      <p:sp>
        <p:nvSpPr>
          <p:cNvPr id="3" name="Text Placeholder 2">
            <a:extLst>
              <a:ext uri="{FF2B5EF4-FFF2-40B4-BE49-F238E27FC236}">
                <a16:creationId xmlns:a16="http://schemas.microsoft.com/office/drawing/2014/main" id="{175F240B-FAD3-4703-8465-4C345F849F0C}"/>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Angebotsinformationen</a:t>
            </a:r>
            <a:endParaRPr lang="en-PH" sz="4000" dirty="0"/>
          </a:p>
        </p:txBody>
      </p:sp>
      <p:sp>
        <p:nvSpPr>
          <p:cNvPr id="4" name="Text Placeholder 3">
            <a:extLst>
              <a:ext uri="{FF2B5EF4-FFF2-40B4-BE49-F238E27FC236}">
                <a16:creationId xmlns:a16="http://schemas.microsoft.com/office/drawing/2014/main" id="{F9BFC0C3-FBBA-4CF4-BD79-9F215787E69A}"/>
              </a:ext>
            </a:extLst>
          </p:cNvPr>
          <p:cNvSpPr>
            <a:spLocks noGrp="1"/>
          </p:cNvSpPr>
          <p:nvPr>
            <p:ph type="body" sz="quarter" idx="11"/>
          </p:nvPr>
        </p:nvSpPr>
        <p:spPr>
          <a:xfrm>
            <a:off x="624338" y="1358822"/>
            <a:ext cx="11339062" cy="2047875"/>
          </a:xfrm>
        </p:spPr>
        <p:txBody>
          <a:bodyPr/>
          <a:lstStyle/>
          <a:p>
            <a:pPr marL="342900" indent="-342900">
              <a:buClr>
                <a:srgbClr val="92D050"/>
              </a:buClr>
              <a:defRPr/>
            </a:pPr>
            <a:r>
              <a:rPr lang="en-US" b="1" dirty="0" err="1">
                <a:solidFill>
                  <a:srgbClr val="123556"/>
                </a:solidFill>
                <a:latin typeface="Arial" panose="020B0604020202020204" pitchFamily="34" charset="0"/>
              </a:rPr>
              <a:t>Artikelnummer</a:t>
            </a:r>
            <a:r>
              <a:rPr lang="en-US" b="1" dirty="0">
                <a:solidFill>
                  <a:srgbClr val="123556"/>
                </a:solidFill>
                <a:latin typeface="Arial" panose="020B0604020202020204" pitchFamily="34" charset="0"/>
              </a:rPr>
              <a:t>:</a:t>
            </a:r>
            <a:r>
              <a:rPr lang="en-US" dirty="0">
                <a:solidFill>
                  <a:srgbClr val="123556"/>
                </a:solidFill>
                <a:latin typeface="Arial" panose="020B0604020202020204" pitchFamily="34" charset="0"/>
              </a:rPr>
              <a:t> </a:t>
            </a:r>
            <a:r>
              <a:rPr lang="en-US" dirty="0" err="1">
                <a:latin typeface="Arial" panose="020B0604020202020204" pitchFamily="34" charset="0"/>
              </a:rPr>
              <a:t>zur</a:t>
            </a:r>
            <a:r>
              <a:rPr lang="en-US" dirty="0">
                <a:latin typeface="Arial" panose="020B0604020202020204" pitchFamily="34" charset="0"/>
              </a:rPr>
              <a:t> </a:t>
            </a:r>
            <a:r>
              <a:rPr lang="en-US" dirty="0" err="1">
                <a:latin typeface="Arial" panose="020B0604020202020204" pitchFamily="34" charset="0"/>
              </a:rPr>
              <a:t>Identifizierung</a:t>
            </a:r>
            <a:r>
              <a:rPr lang="en-US" dirty="0">
                <a:latin typeface="Arial" panose="020B0604020202020204" pitchFamily="34" charset="0"/>
              </a:rPr>
              <a:t> des </a:t>
            </a:r>
            <a:r>
              <a:rPr lang="en-US" dirty="0" err="1">
                <a:latin typeface="Arial" panose="020B0604020202020204" pitchFamily="34" charset="0"/>
              </a:rPr>
              <a:t>Artikels</a:t>
            </a:r>
            <a:endParaRPr lang="en-US" dirty="0">
              <a:latin typeface="Arial" panose="020B0604020202020204" pitchFamily="34" charset="0"/>
            </a:endParaRPr>
          </a:p>
          <a:p>
            <a:pPr marL="342900" indent="-342900">
              <a:buClr>
                <a:srgbClr val="92D050"/>
              </a:buClr>
              <a:defRPr/>
            </a:pPr>
            <a:r>
              <a:rPr lang="en-US" b="1" dirty="0" err="1">
                <a:solidFill>
                  <a:srgbClr val="123556"/>
                </a:solidFill>
                <a:latin typeface="Arial" panose="020B0604020202020204" pitchFamily="34" charset="0"/>
              </a:rPr>
              <a:t>Eclass</a:t>
            </a:r>
            <a:r>
              <a:rPr lang="en-US" b="1" dirty="0">
                <a:solidFill>
                  <a:srgbClr val="123556"/>
                </a:solidFill>
                <a:latin typeface="Arial" panose="020B0604020202020204" pitchFamily="34" charset="0"/>
              </a:rPr>
              <a:t>:</a:t>
            </a:r>
            <a:r>
              <a:rPr lang="en-US" dirty="0">
                <a:solidFill>
                  <a:srgbClr val="123556"/>
                </a:solidFill>
                <a:latin typeface="Arial" panose="020B0604020202020204" pitchFamily="34" charset="0"/>
              </a:rPr>
              <a:t> </a:t>
            </a:r>
            <a:r>
              <a:rPr lang="en-US" dirty="0" err="1">
                <a:latin typeface="Arial" panose="020B0604020202020204" pitchFamily="34" charset="0"/>
              </a:rPr>
              <a:t>Klicken</a:t>
            </a:r>
            <a:r>
              <a:rPr lang="en-US" dirty="0">
                <a:latin typeface="Arial" panose="020B0604020202020204" pitchFamily="34" charset="0"/>
              </a:rPr>
              <a:t> Sie auf das </a:t>
            </a:r>
            <a:r>
              <a:rPr lang="en-US" dirty="0" err="1">
                <a:latin typeface="Arial" panose="020B0604020202020204" pitchFamily="34" charset="0"/>
              </a:rPr>
              <a:t>kleine</a:t>
            </a:r>
            <a:r>
              <a:rPr lang="en-US" dirty="0">
                <a:latin typeface="Arial" panose="020B0604020202020204" pitchFamily="34" charset="0"/>
              </a:rPr>
              <a:t> Icon </a:t>
            </a:r>
            <a:r>
              <a:rPr lang="de-DE" dirty="0">
                <a:latin typeface="Arial" panose="020B0604020202020204" pitchFamily="34" charset="0"/>
              </a:rPr>
              <a:t>um die eClass-Klassifizierungsliste zu sortieren und den entsprechenden Klassifizierungscode für den Posten zu wählen. 	</a:t>
            </a:r>
          </a:p>
          <a:p>
            <a:pPr marL="342900" indent="-342900">
              <a:buClr>
                <a:srgbClr val="92D050"/>
              </a:buClr>
              <a:defRPr/>
            </a:pPr>
            <a:r>
              <a:rPr lang="en-US" b="1" dirty="0" err="1">
                <a:solidFill>
                  <a:srgbClr val="123556"/>
                </a:solidFill>
                <a:latin typeface="Arial" panose="020B0604020202020204" pitchFamily="34" charset="0"/>
              </a:rPr>
              <a:t>Liefertage</a:t>
            </a:r>
            <a:r>
              <a:rPr lang="en-US" b="1" dirty="0">
                <a:solidFill>
                  <a:srgbClr val="123556"/>
                </a:solidFill>
                <a:latin typeface="Arial" panose="020B0604020202020204" pitchFamily="34" charset="0"/>
              </a:rPr>
              <a:t>: </a:t>
            </a:r>
            <a:r>
              <a:rPr lang="de-DE" dirty="0">
                <a:latin typeface="Arial" panose="020B0604020202020204" pitchFamily="34" charset="0"/>
              </a:rPr>
              <a:t>Die Anzahl der für die Produktlieferung benötigten Tage. 	</a:t>
            </a:r>
          </a:p>
          <a:p>
            <a:pPr marL="342900" indent="-342900">
              <a:buClr>
                <a:srgbClr val="92D050"/>
              </a:buClr>
              <a:defRPr/>
            </a:pPr>
            <a:r>
              <a:rPr lang="en-US" b="1" dirty="0" err="1">
                <a:solidFill>
                  <a:srgbClr val="123556"/>
                </a:solidFill>
                <a:latin typeface="Arial" panose="020B0604020202020204" pitchFamily="34" charset="0"/>
              </a:rPr>
              <a:t>Anzahl</a:t>
            </a:r>
            <a:r>
              <a:rPr lang="en-US" b="1" dirty="0">
                <a:solidFill>
                  <a:srgbClr val="123556"/>
                </a:solidFill>
                <a:latin typeface="Arial" panose="020B0604020202020204" pitchFamily="34" charset="0"/>
              </a:rPr>
              <a:t>/Einheit:</a:t>
            </a:r>
            <a:r>
              <a:rPr lang="en-US" dirty="0">
                <a:solidFill>
                  <a:srgbClr val="123556"/>
                </a:solidFill>
                <a:latin typeface="Arial" panose="020B0604020202020204" pitchFamily="34" charset="0"/>
              </a:rPr>
              <a:t> </a:t>
            </a:r>
            <a:r>
              <a:rPr lang="en-US" dirty="0">
                <a:latin typeface="Arial" panose="020B0604020202020204" pitchFamily="34" charset="0"/>
              </a:rPr>
              <a:t>Die </a:t>
            </a:r>
            <a:r>
              <a:rPr lang="en-US" dirty="0" err="1">
                <a:latin typeface="Arial" panose="020B0604020202020204" pitchFamily="34" charset="0"/>
              </a:rPr>
              <a:t>lieferbare</a:t>
            </a:r>
            <a:r>
              <a:rPr lang="en-US" dirty="0">
                <a:latin typeface="Arial" panose="020B0604020202020204" pitchFamily="34" charset="0"/>
              </a:rPr>
              <a:t> </a:t>
            </a:r>
            <a:r>
              <a:rPr lang="en-US" dirty="0" err="1">
                <a:latin typeface="Arial" panose="020B0604020202020204" pitchFamily="34" charset="0"/>
              </a:rPr>
              <a:t>Produktmenge</a:t>
            </a:r>
            <a:r>
              <a:rPr lang="en-US" dirty="0">
                <a:latin typeface="Arial" panose="020B0604020202020204" pitchFamily="34" charset="0"/>
              </a:rPr>
              <a:t>.</a:t>
            </a:r>
          </a:p>
          <a:p>
            <a:pPr marL="342900" indent="-342900">
              <a:buClr>
                <a:srgbClr val="92D050"/>
              </a:buClr>
              <a:defRPr/>
            </a:pPr>
            <a:r>
              <a:rPr lang="en-US" b="1" dirty="0" err="1">
                <a:solidFill>
                  <a:srgbClr val="123556"/>
                </a:solidFill>
                <a:latin typeface="Arial" panose="020B0604020202020204" pitchFamily="34" charset="0"/>
              </a:rPr>
              <a:t>Preis</a:t>
            </a:r>
            <a:r>
              <a:rPr lang="en-US" b="1" dirty="0">
                <a:solidFill>
                  <a:srgbClr val="123556"/>
                </a:solidFill>
                <a:latin typeface="Arial" panose="020B0604020202020204" pitchFamily="34" charset="0"/>
              </a:rPr>
              <a:t> pro Einheit: </a:t>
            </a:r>
            <a:r>
              <a:rPr lang="en-US" dirty="0">
                <a:latin typeface="Arial" panose="020B0604020202020204" pitchFamily="34" charset="0"/>
              </a:rPr>
              <a:t>Der </a:t>
            </a:r>
            <a:r>
              <a:rPr lang="en-US" dirty="0" err="1">
                <a:latin typeface="Arial" panose="020B0604020202020204" pitchFamily="34" charset="0"/>
              </a:rPr>
              <a:t>gewünschte</a:t>
            </a:r>
            <a:r>
              <a:rPr lang="en-US" dirty="0">
                <a:latin typeface="Arial" panose="020B0604020202020204" pitchFamily="34" charset="0"/>
              </a:rPr>
              <a:t> </a:t>
            </a:r>
            <a:r>
              <a:rPr lang="en-US" dirty="0" err="1">
                <a:latin typeface="Arial" panose="020B0604020202020204" pitchFamily="34" charset="0"/>
              </a:rPr>
              <a:t>Stückpreis</a:t>
            </a:r>
            <a:r>
              <a:rPr lang="en-US" dirty="0">
                <a:latin typeface="Arial" panose="020B0604020202020204" pitchFamily="34" charset="0"/>
              </a:rPr>
              <a:t>. Die </a:t>
            </a:r>
            <a:r>
              <a:rPr lang="en-US" dirty="0" err="1">
                <a:latin typeface="Arial" panose="020B0604020202020204" pitchFamily="34" charset="0"/>
              </a:rPr>
              <a:t>Währung</a:t>
            </a:r>
            <a:r>
              <a:rPr lang="en-US" dirty="0">
                <a:latin typeface="Arial" panose="020B0604020202020204" pitchFamily="34" charset="0"/>
              </a:rPr>
              <a:t> </a:t>
            </a:r>
            <a:r>
              <a:rPr lang="en-US" dirty="0" err="1">
                <a:latin typeface="Arial" panose="020B0604020202020204" pitchFamily="34" charset="0"/>
              </a:rPr>
              <a:t>können</a:t>
            </a:r>
            <a:r>
              <a:rPr lang="en-US" dirty="0">
                <a:latin typeface="Arial" panose="020B0604020202020204" pitchFamily="34" charset="0"/>
              </a:rPr>
              <a:t> Sie in der Dropdown-</a:t>
            </a:r>
            <a:r>
              <a:rPr lang="en-US" dirty="0" err="1">
                <a:latin typeface="Arial" panose="020B0604020202020204" pitchFamily="34" charset="0"/>
              </a:rPr>
              <a:t>Liste</a:t>
            </a:r>
            <a:r>
              <a:rPr lang="en-US" dirty="0">
                <a:latin typeface="Arial" panose="020B0604020202020204" pitchFamily="34" charset="0"/>
              </a:rPr>
              <a:t> </a:t>
            </a:r>
            <a:r>
              <a:rPr lang="en-US" dirty="0" err="1">
                <a:latin typeface="Arial" panose="020B0604020202020204" pitchFamily="34" charset="0"/>
              </a:rPr>
              <a:t>wählen</a:t>
            </a:r>
            <a:r>
              <a:rPr lang="en-US" dirty="0">
                <a:latin typeface="Arial" panose="020B0604020202020204" pitchFamily="34" charset="0"/>
              </a:rPr>
              <a:t>.</a:t>
            </a:r>
          </a:p>
          <a:p>
            <a:endParaRPr lang="en-PH" dirty="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871138" y="4276093"/>
            <a:ext cx="212580" cy="155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802730" y="4184733"/>
            <a:ext cx="395288" cy="33861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200">
              <a:solidFill>
                <a:srgbClr val="006699"/>
              </a:solidFill>
              <a:latin typeface="Arial" panose="020B0604020202020204" pitchFamily="34" charset="0"/>
              <a:cs typeface="Arial" panose="020B0604020202020204" pitchFamily="34" charset="0"/>
            </a:endParaRPr>
          </a:p>
        </p:txBody>
      </p:sp>
      <p:sp>
        <p:nvSpPr>
          <p:cNvPr id="13" name="Rectangle 12"/>
          <p:cNvSpPr/>
          <p:nvPr/>
        </p:nvSpPr>
        <p:spPr>
          <a:xfrm>
            <a:off x="6380726" y="4690587"/>
            <a:ext cx="1995488" cy="33861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200">
              <a:solidFill>
                <a:srgbClr val="006699"/>
              </a:solidFill>
              <a:latin typeface="Arial" panose="020B0604020202020204" pitchFamily="34" charset="0"/>
              <a:cs typeface="Arial" panose="020B0604020202020204" pitchFamily="34" charset="0"/>
            </a:endParaRPr>
          </a:p>
        </p:txBody>
      </p:sp>
      <p:sp>
        <p:nvSpPr>
          <p:cNvPr id="14" name="Rectangle 13"/>
          <p:cNvSpPr/>
          <p:nvPr/>
        </p:nvSpPr>
        <p:spPr>
          <a:xfrm>
            <a:off x="6380726" y="5029200"/>
            <a:ext cx="705874" cy="33861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200">
              <a:solidFill>
                <a:srgbClr val="006699"/>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594547"/>
            <a:ext cx="8901814" cy="34925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8372" name="AutoShape 4"/>
          <p:cNvSpPr>
            <a:spLocks noChangeArrowheads="1"/>
          </p:cNvSpPr>
          <p:nvPr/>
        </p:nvSpPr>
        <p:spPr bwMode="auto">
          <a:xfrm>
            <a:off x="3917507" y="4499547"/>
            <a:ext cx="1143000" cy="533400"/>
          </a:xfrm>
          <a:prstGeom prst="wedgeRoundRectCallout">
            <a:avLst>
              <a:gd name="adj1" fmla="val 18732"/>
              <a:gd name="adj2" fmla="val 114111"/>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err="1">
                <a:solidFill>
                  <a:srgbClr val="123556"/>
                </a:solidFill>
                <a:latin typeface="Arial" panose="020B0604020202020204" pitchFamily="34" charset="0"/>
                <a:cs typeface="Arial" panose="020B0604020202020204" pitchFamily="34" charset="0"/>
              </a:rPr>
              <a:t>Anhänge</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hochladen</a:t>
            </a:r>
            <a:endParaRPr lang="en-US" sz="1200" b="1" dirty="0">
              <a:solidFill>
                <a:srgbClr val="123556"/>
              </a:solidFill>
              <a:latin typeface="Arial" panose="020B0604020202020204" pitchFamily="34" charset="0"/>
              <a:cs typeface="Arial" panose="020B0604020202020204" pitchFamily="34" charset="0"/>
            </a:endParaRPr>
          </a:p>
        </p:txBody>
      </p:sp>
      <p:sp>
        <p:nvSpPr>
          <p:cNvPr id="58373" name="AutoShape 5"/>
          <p:cNvSpPr>
            <a:spLocks noChangeArrowheads="1"/>
          </p:cNvSpPr>
          <p:nvPr/>
        </p:nvSpPr>
        <p:spPr bwMode="auto">
          <a:xfrm>
            <a:off x="8070407" y="4499547"/>
            <a:ext cx="1600200" cy="457200"/>
          </a:xfrm>
          <a:prstGeom prst="wedgeRoundRectCallout">
            <a:avLst>
              <a:gd name="adj1" fmla="val 31598"/>
              <a:gd name="adj2" fmla="val 141844"/>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de-DE" sz="1200" b="1" dirty="0">
                <a:solidFill>
                  <a:srgbClr val="123556"/>
                </a:solidFill>
                <a:latin typeface="Arial" panose="020B0604020202020204" pitchFamily="34" charset="0"/>
                <a:cs typeface="Arial" panose="020B0604020202020204" pitchFamily="34" charset="0"/>
              </a:rPr>
              <a:t>Das Angebot speichern</a:t>
            </a:r>
            <a:endParaRPr lang="en-US" sz="1200" b="1" dirty="0">
              <a:solidFill>
                <a:srgbClr val="123556"/>
              </a:solidFill>
              <a:latin typeface="Arial" panose="020B0604020202020204" pitchFamily="34" charset="0"/>
              <a:cs typeface="Arial" panose="020B0604020202020204" pitchFamily="34" charset="0"/>
            </a:endParaRPr>
          </a:p>
        </p:txBody>
      </p:sp>
      <p:sp>
        <p:nvSpPr>
          <p:cNvPr id="58374" name="AutoShape 6"/>
          <p:cNvSpPr>
            <a:spLocks noChangeArrowheads="1"/>
          </p:cNvSpPr>
          <p:nvPr/>
        </p:nvSpPr>
        <p:spPr bwMode="auto">
          <a:xfrm>
            <a:off x="6714683" y="5553647"/>
            <a:ext cx="1203325" cy="609600"/>
          </a:xfrm>
          <a:prstGeom prst="wedgeRoundRectCallout">
            <a:avLst>
              <a:gd name="adj1" fmla="val -39210"/>
              <a:gd name="adj2" fmla="val -109035"/>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err="1">
                <a:solidFill>
                  <a:srgbClr val="123556"/>
                </a:solidFill>
                <a:latin typeface="Arial" panose="020B0604020202020204" pitchFamily="34" charset="0"/>
                <a:cs typeface="Arial" panose="020B0604020202020204" pitchFamily="34" charset="0"/>
              </a:rPr>
              <a:t>Ablaufdatum</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festlegen</a:t>
            </a:r>
            <a:endParaRPr lang="en-US" sz="1200" b="1" dirty="0">
              <a:solidFill>
                <a:srgbClr val="123556"/>
              </a:solidFill>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544C7002-7418-43C3-816C-74A5057410F1}"/>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Anhänge</a:t>
            </a:r>
            <a:r>
              <a:rPr lang="en-US" sz="4000" dirty="0">
                <a:latin typeface="Arial" panose="020B0604020202020204" pitchFamily="34" charset="0"/>
                <a:cs typeface="Arial" panose="020B0604020202020204" pitchFamily="34" charset="0"/>
              </a:rPr>
              <a:t> </a:t>
            </a:r>
            <a:r>
              <a:rPr lang="en-US" sz="4000" dirty="0" err="1">
                <a:latin typeface="Arial" panose="020B0604020202020204" pitchFamily="34" charset="0"/>
                <a:cs typeface="Arial" panose="020B0604020202020204" pitchFamily="34" charset="0"/>
              </a:rPr>
              <a:t>hinzufügen</a:t>
            </a:r>
            <a:endParaRPr lang="en-PH" sz="4000" dirty="0"/>
          </a:p>
        </p:txBody>
      </p:sp>
      <p:sp>
        <p:nvSpPr>
          <p:cNvPr id="3" name="Text Placeholder 2">
            <a:extLst>
              <a:ext uri="{FF2B5EF4-FFF2-40B4-BE49-F238E27FC236}">
                <a16:creationId xmlns:a16="http://schemas.microsoft.com/office/drawing/2014/main" id="{CABBE284-C944-4618-B4E1-304E11FB72C8}"/>
              </a:ext>
            </a:extLst>
          </p:cNvPr>
          <p:cNvSpPr>
            <a:spLocks noGrp="1"/>
          </p:cNvSpPr>
          <p:nvPr>
            <p:ph type="body" sz="quarter" idx="11"/>
          </p:nvPr>
        </p:nvSpPr>
        <p:spPr>
          <a:xfrm>
            <a:off x="624338" y="1330896"/>
            <a:ext cx="10551663" cy="1186308"/>
          </a:xfrm>
        </p:spPr>
        <p:txBody>
          <a:bodyPr/>
          <a:lstStyle/>
          <a:p>
            <a:pPr marL="0" indent="0">
              <a:buNone/>
            </a:pPr>
            <a:r>
              <a:rPr lang="de-DE" dirty="0">
                <a:latin typeface="Arial" panose="020B0604020202020204" pitchFamily="34" charset="0"/>
              </a:rPr>
              <a:t>Sie haben auch die Möglichkeit, Anhänge hochzuladen (z. B. eine Abbildung des gewünschten Artikels). Klicken Sie dazu auf „Browse“ (durchsuchen), wählen bzw. öffnen Sie die hochzuladende Datei, und klicken Sie auf das grüne Icon, um die Datei hochzuladen.Geben Sie ein Ablaufdatum und Speichern Sie das Angebot.	</a:t>
            </a:r>
          </a:p>
          <a:p>
            <a:endParaRPr lang="en-PH"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00" y="2416862"/>
            <a:ext cx="11231461" cy="28273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a:extLst>
              <a:ext uri="{FF2B5EF4-FFF2-40B4-BE49-F238E27FC236}">
                <a16:creationId xmlns:a16="http://schemas.microsoft.com/office/drawing/2014/main" id="{1A22CFD9-C751-4E6D-B146-80095B7AA64D}"/>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Anfrage</a:t>
            </a:r>
            <a:r>
              <a:rPr lang="en-US" sz="4000" dirty="0">
                <a:latin typeface="Arial" panose="020B0604020202020204" pitchFamily="34" charset="0"/>
                <a:cs typeface="Arial" panose="020B0604020202020204" pitchFamily="34" charset="0"/>
              </a:rPr>
              <a:t> </a:t>
            </a:r>
            <a:r>
              <a:rPr lang="en-US" sz="4000" dirty="0" err="1">
                <a:latin typeface="Arial" panose="020B0604020202020204" pitchFamily="34" charset="0"/>
                <a:cs typeface="Arial" panose="020B0604020202020204" pitchFamily="34" charset="0"/>
              </a:rPr>
              <a:t>speichern</a:t>
            </a:r>
            <a:endParaRPr lang="en-PH" sz="4000" dirty="0"/>
          </a:p>
        </p:txBody>
      </p:sp>
      <p:sp>
        <p:nvSpPr>
          <p:cNvPr id="4" name="Text Placeholder 3">
            <a:extLst>
              <a:ext uri="{FF2B5EF4-FFF2-40B4-BE49-F238E27FC236}">
                <a16:creationId xmlns:a16="http://schemas.microsoft.com/office/drawing/2014/main" id="{B01EE270-73CC-40B7-94A5-E6EB8FB4DA76}"/>
              </a:ext>
            </a:extLst>
          </p:cNvPr>
          <p:cNvSpPr>
            <a:spLocks noGrp="1"/>
          </p:cNvSpPr>
          <p:nvPr>
            <p:ph type="body" sz="quarter" idx="11"/>
          </p:nvPr>
        </p:nvSpPr>
        <p:spPr>
          <a:xfrm>
            <a:off x="624338" y="1556892"/>
            <a:ext cx="10551663" cy="424308"/>
          </a:xfrm>
        </p:spPr>
        <p:txBody>
          <a:bodyPr/>
          <a:lstStyle/>
          <a:p>
            <a:pPr marL="0" indent="0">
              <a:buNone/>
            </a:pPr>
            <a:r>
              <a:rPr lang="en-US" dirty="0" err="1">
                <a:latin typeface="Arial" panose="020B0604020202020204" pitchFamily="34" charset="0"/>
              </a:rPr>
              <a:t>Nach</a:t>
            </a:r>
            <a:r>
              <a:rPr lang="en-US" dirty="0">
                <a:latin typeface="Arial" panose="020B0604020202020204" pitchFamily="34" charset="0"/>
              </a:rPr>
              <a:t> dem </a:t>
            </a:r>
            <a:r>
              <a:rPr lang="en-US" dirty="0" err="1">
                <a:latin typeface="Arial" panose="020B0604020202020204" pitchFamily="34" charset="0"/>
              </a:rPr>
              <a:t>Erstellen</a:t>
            </a:r>
            <a:r>
              <a:rPr lang="en-US" dirty="0">
                <a:latin typeface="Arial" panose="020B0604020202020204" pitchFamily="34" charset="0"/>
              </a:rPr>
              <a:t> </a:t>
            </a:r>
            <a:r>
              <a:rPr lang="en-US" dirty="0" err="1">
                <a:latin typeface="Arial" panose="020B0604020202020204" pitchFamily="34" charset="0"/>
              </a:rPr>
              <a:t>alle</a:t>
            </a:r>
            <a:r>
              <a:rPr lang="en-US" dirty="0">
                <a:latin typeface="Arial" panose="020B0604020202020204" pitchFamily="34" charset="0"/>
              </a:rPr>
              <a:t> </a:t>
            </a:r>
            <a:r>
              <a:rPr lang="en-US" dirty="0" err="1">
                <a:latin typeface="Arial" panose="020B0604020202020204" pitchFamily="34" charset="0"/>
              </a:rPr>
              <a:t>Angebotspositionen</a:t>
            </a:r>
            <a:r>
              <a:rPr lang="en-US" dirty="0">
                <a:latin typeface="Arial" panose="020B0604020202020204" pitchFamily="34" charset="0"/>
              </a:rPr>
              <a:t>, </a:t>
            </a:r>
            <a:r>
              <a:rPr lang="en-US" dirty="0" err="1">
                <a:latin typeface="Arial" panose="020B0604020202020204" pitchFamily="34" charset="0"/>
              </a:rPr>
              <a:t>klicken</a:t>
            </a:r>
            <a:r>
              <a:rPr lang="en-US" dirty="0">
                <a:latin typeface="Arial" panose="020B0604020202020204" pitchFamily="34" charset="0"/>
              </a:rPr>
              <a:t> Sie auf “</a:t>
            </a:r>
            <a:r>
              <a:rPr lang="en-US" dirty="0" err="1">
                <a:latin typeface="Arial" panose="020B0604020202020204" pitchFamily="34" charset="0"/>
              </a:rPr>
              <a:t>Speichern</a:t>
            </a:r>
            <a:r>
              <a:rPr lang="en-US" dirty="0">
                <a:latin typeface="Arial" panose="020B0604020202020204" pitchFamily="34" charset="0"/>
              </a:rPr>
              <a:t>”</a:t>
            </a:r>
          </a:p>
          <a:p>
            <a:endParaRPr lang="en-PH" dirty="0"/>
          </a:p>
        </p:txBody>
      </p:sp>
      <p:sp>
        <p:nvSpPr>
          <p:cNvPr id="2" name="Rectangle 1"/>
          <p:cNvSpPr/>
          <p:nvPr/>
        </p:nvSpPr>
        <p:spPr>
          <a:xfrm>
            <a:off x="3505200" y="4724400"/>
            <a:ext cx="1219200" cy="57670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3131" y="2819400"/>
            <a:ext cx="8985737" cy="22479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419" name="Text Box 3"/>
          <p:cNvSpPr txBox="1">
            <a:spLocks noChangeArrowheads="1"/>
          </p:cNvSpPr>
          <p:nvPr/>
        </p:nvSpPr>
        <p:spPr bwMode="auto">
          <a:xfrm>
            <a:off x="2286000" y="609601"/>
            <a:ext cx="7848600" cy="366713"/>
          </a:xfrm>
          <a:prstGeom prst="rect">
            <a:avLst/>
          </a:prstGeom>
          <a:noFill/>
          <a:ln>
            <a:noFill/>
          </a:ln>
          <a:effectLst>
            <a:outerShdw dist="56796" dir="1593903" algn="ctr" rotWithShape="0">
              <a:srgbClr val="111D4F">
                <a:alpha val="50000"/>
              </a:srgbClr>
            </a:outerShdw>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Lst>
        </p:spPr>
        <p:txBody>
          <a:bodyPr>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eaLnBrk="1" hangingPunct="1">
              <a:spcBef>
                <a:spcPct val="50000"/>
              </a:spcBef>
              <a:buClr>
                <a:srgbClr val="FFFFFF"/>
              </a:buClr>
              <a:buFontTx/>
              <a:buChar char="•"/>
            </a:pPr>
            <a:endParaRPr lang="fil-PH" altLang="en-US" sz="1800">
              <a:solidFill>
                <a:srgbClr val="000000"/>
              </a:solidFill>
            </a:endParaRPr>
          </a:p>
        </p:txBody>
      </p:sp>
      <p:sp>
        <p:nvSpPr>
          <p:cNvPr id="60421" name="AutoShape 5"/>
          <p:cNvSpPr>
            <a:spLocks noChangeArrowheads="1"/>
          </p:cNvSpPr>
          <p:nvPr/>
        </p:nvSpPr>
        <p:spPr bwMode="auto">
          <a:xfrm>
            <a:off x="7543799" y="2485292"/>
            <a:ext cx="1905000" cy="838200"/>
          </a:xfrm>
          <a:prstGeom prst="wedgeRoundRectCallout">
            <a:avLst>
              <a:gd name="adj1" fmla="val 69986"/>
              <a:gd name="adj2" fmla="val 38901"/>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err="1">
                <a:solidFill>
                  <a:srgbClr val="123556"/>
                </a:solidFill>
                <a:latin typeface="Arial" panose="020B0604020202020204" pitchFamily="34" charset="0"/>
                <a:cs typeface="Arial" panose="020B0604020202020204" pitchFamily="34" charset="0"/>
              </a:rPr>
              <a:t>Klicken</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Sie</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Senden</a:t>
            </a:r>
            <a:r>
              <a:rPr lang="en-US" sz="1200" b="1" dirty="0">
                <a:solidFill>
                  <a:srgbClr val="123556"/>
                </a:solidFill>
                <a:latin typeface="Arial" panose="020B0604020202020204" pitchFamily="34" charset="0"/>
                <a:cs typeface="Arial" panose="020B0604020202020204" pitchFamily="34" charset="0"/>
              </a:rPr>
              <a:t>, um das </a:t>
            </a:r>
            <a:r>
              <a:rPr lang="en-US" sz="1200" b="1" dirty="0" err="1">
                <a:solidFill>
                  <a:srgbClr val="123556"/>
                </a:solidFill>
                <a:latin typeface="Arial" panose="020B0604020202020204" pitchFamily="34" charset="0"/>
                <a:cs typeface="Arial" panose="020B0604020202020204" pitchFamily="34" charset="0"/>
              </a:rPr>
              <a:t>Angebot</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zuschicken</a:t>
            </a:r>
            <a:r>
              <a:rPr lang="en-US" sz="1200" b="1" dirty="0">
                <a:solidFill>
                  <a:srgbClr val="123556"/>
                </a:solidFill>
                <a:latin typeface="Arial" panose="020B0604020202020204" pitchFamily="34" charset="0"/>
                <a:cs typeface="Arial" panose="020B0604020202020204" pitchFamily="34" charset="0"/>
              </a:rPr>
              <a:t>.</a:t>
            </a:r>
          </a:p>
        </p:txBody>
      </p:sp>
      <p:sp>
        <p:nvSpPr>
          <p:cNvPr id="2" name="Text Placeholder 1">
            <a:extLst>
              <a:ext uri="{FF2B5EF4-FFF2-40B4-BE49-F238E27FC236}">
                <a16:creationId xmlns:a16="http://schemas.microsoft.com/office/drawing/2014/main" id="{D0AD7D37-FCDB-483D-A7FF-4864E21437A6}"/>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Anfrage</a:t>
            </a:r>
            <a:r>
              <a:rPr lang="en-US" sz="4000" dirty="0">
                <a:latin typeface="Arial" panose="020B0604020202020204" pitchFamily="34" charset="0"/>
                <a:cs typeface="Arial" panose="020B0604020202020204" pitchFamily="34" charset="0"/>
              </a:rPr>
              <a:t> </a:t>
            </a:r>
            <a:r>
              <a:rPr lang="en-US" sz="4000" dirty="0" err="1">
                <a:latin typeface="Arial" panose="020B0604020202020204" pitchFamily="34" charset="0"/>
                <a:cs typeface="Arial" panose="020B0604020202020204" pitchFamily="34" charset="0"/>
              </a:rPr>
              <a:t>senden</a:t>
            </a:r>
            <a:endParaRPr lang="en-PH" sz="4000" dirty="0"/>
          </a:p>
        </p:txBody>
      </p:sp>
      <p:sp>
        <p:nvSpPr>
          <p:cNvPr id="3" name="Text Placeholder 2">
            <a:extLst>
              <a:ext uri="{FF2B5EF4-FFF2-40B4-BE49-F238E27FC236}">
                <a16:creationId xmlns:a16="http://schemas.microsoft.com/office/drawing/2014/main" id="{61520750-0882-4663-9AB5-B4EA8FB0D9CF}"/>
              </a:ext>
            </a:extLst>
          </p:cNvPr>
          <p:cNvSpPr>
            <a:spLocks noGrp="1"/>
          </p:cNvSpPr>
          <p:nvPr>
            <p:ph type="body" sz="quarter" idx="11"/>
          </p:nvPr>
        </p:nvSpPr>
        <p:spPr>
          <a:xfrm>
            <a:off x="624338" y="1391219"/>
            <a:ext cx="10196062" cy="675141"/>
          </a:xfrm>
        </p:spPr>
        <p:txBody>
          <a:bodyPr/>
          <a:lstStyle/>
          <a:p>
            <a:pPr marL="0" indent="0">
              <a:buNone/>
            </a:pPr>
            <a:r>
              <a:rPr lang="en-US" dirty="0">
                <a:latin typeface="Arial" panose="020B0604020202020204" pitchFamily="34" charset="0"/>
              </a:rPr>
              <a:t>Sie </a:t>
            </a:r>
            <a:r>
              <a:rPr lang="en-US" dirty="0" err="1">
                <a:latin typeface="Arial" panose="020B0604020202020204" pitchFamily="34" charset="0"/>
              </a:rPr>
              <a:t>werden</a:t>
            </a:r>
            <a:r>
              <a:rPr lang="en-US" dirty="0">
                <a:latin typeface="Arial" panose="020B0604020202020204" pitchFamily="34" charset="0"/>
              </a:rPr>
              <a:t> </a:t>
            </a:r>
            <a:r>
              <a:rPr lang="en-US" dirty="0" err="1">
                <a:latin typeface="Arial" panose="020B0604020202020204" pitchFamily="34" charset="0"/>
              </a:rPr>
              <a:t>dann</a:t>
            </a:r>
            <a:r>
              <a:rPr lang="en-US" dirty="0">
                <a:latin typeface="Arial" panose="020B0604020202020204" pitchFamily="34" charset="0"/>
              </a:rPr>
              <a:t> </a:t>
            </a:r>
            <a:r>
              <a:rPr lang="en-US" dirty="0" err="1">
                <a:latin typeface="Arial" panose="020B0604020202020204" pitchFamily="34" charset="0"/>
              </a:rPr>
              <a:t>eine</a:t>
            </a:r>
            <a:r>
              <a:rPr lang="en-US" dirty="0">
                <a:latin typeface="Arial" panose="020B0604020202020204" pitchFamily="34" charset="0"/>
              </a:rPr>
              <a:t> </a:t>
            </a:r>
            <a:r>
              <a:rPr lang="en-US" dirty="0" err="1">
                <a:latin typeface="Arial" panose="020B0604020202020204" pitchFamily="34" charset="0"/>
              </a:rPr>
              <a:t>Nachricht</a:t>
            </a:r>
            <a:r>
              <a:rPr lang="en-US" dirty="0">
                <a:latin typeface="Arial" panose="020B0604020202020204" pitchFamily="34" charset="0"/>
              </a:rPr>
              <a:t> “</a:t>
            </a:r>
            <a:r>
              <a:rPr lang="en-US" b="1" dirty="0" err="1">
                <a:latin typeface="Arial" panose="020B0604020202020204" pitchFamily="34" charset="0"/>
              </a:rPr>
              <a:t>Erfolgreich</a:t>
            </a:r>
            <a:r>
              <a:rPr lang="en-US" b="1" dirty="0">
                <a:latin typeface="Arial" panose="020B0604020202020204" pitchFamily="34" charset="0"/>
              </a:rPr>
              <a:t> </a:t>
            </a:r>
            <a:r>
              <a:rPr lang="en-US" b="1" dirty="0" err="1">
                <a:latin typeface="Arial" panose="020B0604020202020204" pitchFamily="34" charset="0"/>
              </a:rPr>
              <a:t>gespeichert</a:t>
            </a:r>
            <a:r>
              <a:rPr lang="en-US" dirty="0">
                <a:latin typeface="Arial" panose="020B0604020202020204" pitchFamily="34" charset="0"/>
              </a:rPr>
              <a:t>” </a:t>
            </a:r>
            <a:r>
              <a:rPr lang="en-US" dirty="0" err="1">
                <a:latin typeface="Arial" panose="020B0604020202020204" pitchFamily="34" charset="0"/>
              </a:rPr>
              <a:t>erhalten</a:t>
            </a:r>
            <a:r>
              <a:rPr lang="en-US" dirty="0">
                <a:latin typeface="Arial" panose="020B0604020202020204" pitchFamily="34" charset="0"/>
              </a:rPr>
              <a:t>.  </a:t>
            </a:r>
            <a:r>
              <a:rPr lang="en-US" dirty="0" err="1">
                <a:latin typeface="Arial" panose="020B0604020202020204" pitchFamily="34" charset="0"/>
              </a:rPr>
              <a:t>Danach</a:t>
            </a:r>
            <a:r>
              <a:rPr lang="en-US" dirty="0">
                <a:latin typeface="Arial" panose="020B0604020202020204" pitchFamily="34" charset="0"/>
              </a:rPr>
              <a:t> </a:t>
            </a:r>
            <a:r>
              <a:rPr lang="en-US" dirty="0" err="1">
                <a:latin typeface="Arial" panose="020B0604020202020204" pitchFamily="34" charset="0"/>
              </a:rPr>
              <a:t>können</a:t>
            </a:r>
            <a:r>
              <a:rPr lang="en-US" dirty="0">
                <a:latin typeface="Arial" panose="020B0604020202020204" pitchFamily="34" charset="0"/>
              </a:rPr>
              <a:t> Sie das </a:t>
            </a:r>
            <a:r>
              <a:rPr lang="en-US" dirty="0" err="1">
                <a:latin typeface="Arial" panose="020B0604020202020204" pitchFamily="34" charset="0"/>
              </a:rPr>
              <a:t>Angebot</a:t>
            </a:r>
            <a:r>
              <a:rPr lang="en-US" dirty="0">
                <a:latin typeface="Arial" panose="020B0604020202020204" pitchFamily="34" charset="0"/>
              </a:rPr>
              <a:t> </a:t>
            </a:r>
            <a:r>
              <a:rPr lang="en-US" dirty="0" err="1">
                <a:latin typeface="Arial" panose="020B0604020202020204" pitchFamily="34" charset="0"/>
              </a:rPr>
              <a:t>zusenden</a:t>
            </a:r>
            <a:r>
              <a:rPr lang="en-US" dirty="0">
                <a:latin typeface="Arial" panose="020B0604020202020204" pitchFamily="34" charset="0"/>
              </a:rPr>
              <a:t>. </a:t>
            </a:r>
          </a:p>
          <a:p>
            <a:endParaRPr lang="en-PH" dirty="0"/>
          </a:p>
        </p:txBody>
      </p:sp>
      <p:sp>
        <p:nvSpPr>
          <p:cNvPr id="8" name="Rectangle 7"/>
          <p:cNvSpPr>
            <a:spLocks noChangeArrowheads="1"/>
          </p:cNvSpPr>
          <p:nvPr/>
        </p:nvSpPr>
        <p:spPr bwMode="auto">
          <a:xfrm>
            <a:off x="1603130" y="3571876"/>
            <a:ext cx="1521069" cy="371475"/>
          </a:xfrm>
          <a:prstGeom prst="rect">
            <a:avLst/>
          </a:prstGeom>
          <a:noFill/>
          <a:ln w="19050">
            <a:solidFill>
              <a:srgbClr val="FF0000"/>
            </a:solidFill>
            <a:miter lim="800000"/>
            <a:headEnd/>
            <a:tailEnd/>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057401"/>
            <a:ext cx="9144000" cy="37562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 Placeholder 1">
            <a:extLst>
              <a:ext uri="{FF2B5EF4-FFF2-40B4-BE49-F238E27FC236}">
                <a16:creationId xmlns:a16="http://schemas.microsoft.com/office/drawing/2014/main" id="{C1E6A32C-B112-44F5-AB12-6FE5DF0F41DB}"/>
              </a:ext>
            </a:extLst>
          </p:cNvPr>
          <p:cNvSpPr>
            <a:spLocks noGrp="1"/>
          </p:cNvSpPr>
          <p:nvPr>
            <p:ph type="body" sz="quarter" idx="10"/>
          </p:nvPr>
        </p:nvSpPr>
        <p:spPr/>
        <p:txBody>
          <a:bodyPr/>
          <a:lstStyle/>
          <a:p>
            <a:r>
              <a:rPr lang="de-DE" sz="4000" dirty="0">
                <a:latin typeface="Arial" panose="020B0604020202020204" pitchFamily="34" charset="0"/>
                <a:cs typeface="Arial" panose="020B0604020202020204" pitchFamily="34" charset="0"/>
              </a:rPr>
              <a:t>Bestätigung</a:t>
            </a:r>
            <a:endParaRPr lang="en-PH" sz="4000" dirty="0"/>
          </a:p>
        </p:txBody>
      </p:sp>
      <p:sp>
        <p:nvSpPr>
          <p:cNvPr id="3" name="Text Placeholder 2">
            <a:extLst>
              <a:ext uri="{FF2B5EF4-FFF2-40B4-BE49-F238E27FC236}">
                <a16:creationId xmlns:a16="http://schemas.microsoft.com/office/drawing/2014/main" id="{92C25F2E-24B8-4EB9-BF24-4AD7CEE312CC}"/>
              </a:ext>
            </a:extLst>
          </p:cNvPr>
          <p:cNvSpPr>
            <a:spLocks noGrp="1"/>
          </p:cNvSpPr>
          <p:nvPr>
            <p:ph type="body" sz="quarter" idx="11"/>
          </p:nvPr>
        </p:nvSpPr>
        <p:spPr>
          <a:xfrm>
            <a:off x="624338" y="1373872"/>
            <a:ext cx="10551663" cy="430887"/>
          </a:xfrm>
        </p:spPr>
        <p:txBody>
          <a:bodyPr/>
          <a:lstStyle/>
          <a:p>
            <a:pPr marL="0" indent="0">
              <a:buNone/>
            </a:pPr>
            <a:r>
              <a:rPr lang="en-US" dirty="0">
                <a:latin typeface="Arial" panose="020B0604020202020204" pitchFamily="34" charset="0"/>
              </a:rPr>
              <a:t>Das </a:t>
            </a:r>
            <a:r>
              <a:rPr lang="en-US" dirty="0" err="1">
                <a:latin typeface="Arial" panose="020B0604020202020204" pitchFamily="34" charset="0"/>
              </a:rPr>
              <a:t>Angebot</a:t>
            </a:r>
            <a:r>
              <a:rPr lang="en-US" dirty="0">
                <a:latin typeface="Arial" panose="020B0604020202020204" pitchFamily="34" charset="0"/>
              </a:rPr>
              <a:t> </a:t>
            </a:r>
            <a:r>
              <a:rPr lang="en-US" dirty="0" err="1">
                <a:latin typeface="Arial" panose="020B0604020202020204" pitchFamily="34" charset="0"/>
              </a:rPr>
              <a:t>wurde</a:t>
            </a:r>
            <a:r>
              <a:rPr lang="en-US" dirty="0">
                <a:latin typeface="Arial" panose="020B0604020202020204" pitchFamily="34" charset="0"/>
              </a:rPr>
              <a:t> </a:t>
            </a:r>
            <a:r>
              <a:rPr lang="en-US" dirty="0" err="1">
                <a:latin typeface="Arial" panose="020B0604020202020204" pitchFamily="34" charset="0"/>
              </a:rPr>
              <a:t>erfolgreich</a:t>
            </a:r>
            <a:r>
              <a:rPr lang="en-US" dirty="0">
                <a:latin typeface="Arial" panose="020B0604020202020204" pitchFamily="34" charset="0"/>
              </a:rPr>
              <a:t> am </a:t>
            </a:r>
            <a:r>
              <a:rPr lang="en-US" dirty="0" err="1">
                <a:latin typeface="Arial" panose="020B0604020202020204" pitchFamily="34" charset="0"/>
              </a:rPr>
              <a:t>Kunden</a:t>
            </a:r>
            <a:r>
              <a:rPr lang="en-US" dirty="0">
                <a:latin typeface="Arial" panose="020B0604020202020204" pitchFamily="34" charset="0"/>
              </a:rPr>
              <a:t> </a:t>
            </a:r>
            <a:r>
              <a:rPr lang="en-US" dirty="0" err="1">
                <a:latin typeface="Arial" panose="020B0604020202020204" pitchFamily="34" charset="0"/>
              </a:rPr>
              <a:t>gesendet</a:t>
            </a:r>
            <a:r>
              <a:rPr lang="en-US" dirty="0">
                <a:latin typeface="Arial" panose="020B0604020202020204" pitchFamily="34" charset="0"/>
              </a:rPr>
              <a:t>.</a:t>
            </a:r>
          </a:p>
          <a:p>
            <a:endParaRPr lang="en-PH" dirty="0"/>
          </a:p>
        </p:txBody>
      </p:sp>
      <p:sp>
        <p:nvSpPr>
          <p:cNvPr id="6" name="Rectangle 5"/>
          <p:cNvSpPr>
            <a:spLocks noChangeArrowheads="1"/>
          </p:cNvSpPr>
          <p:nvPr/>
        </p:nvSpPr>
        <p:spPr bwMode="auto">
          <a:xfrm>
            <a:off x="6705601" y="4267201"/>
            <a:ext cx="760534" cy="371475"/>
          </a:xfrm>
          <a:prstGeom prst="rect">
            <a:avLst/>
          </a:prstGeom>
          <a:noFill/>
          <a:ln w="19050">
            <a:solidFill>
              <a:srgbClr val="FF0000"/>
            </a:solidFill>
            <a:miter lim="800000"/>
            <a:headEnd/>
            <a:tailEnd/>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8100" y="2715683"/>
            <a:ext cx="8458200" cy="35350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3492" name="AutoShape 5"/>
          <p:cNvSpPr>
            <a:spLocks noChangeArrowheads="1"/>
          </p:cNvSpPr>
          <p:nvPr/>
        </p:nvSpPr>
        <p:spPr bwMode="auto">
          <a:xfrm>
            <a:off x="6172200" y="3695925"/>
            <a:ext cx="1504950" cy="562110"/>
          </a:xfrm>
          <a:prstGeom prst="wedgeRoundRectCallout">
            <a:avLst>
              <a:gd name="adj1" fmla="val 14628"/>
              <a:gd name="adj2" fmla="val 164375"/>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err="1">
                <a:solidFill>
                  <a:srgbClr val="123556"/>
                </a:solidFill>
                <a:latin typeface="Arial" panose="020B0604020202020204" pitchFamily="34" charset="0"/>
                <a:cs typeface="Arial" panose="020B0604020202020204" pitchFamily="34" charset="0"/>
              </a:rPr>
              <a:t>Statusänderung</a:t>
            </a:r>
            <a:endParaRPr lang="en-US" sz="1200" b="1" dirty="0">
              <a:solidFill>
                <a:srgbClr val="123556"/>
              </a:solidFill>
              <a:latin typeface="Arial" panose="020B0604020202020204" pitchFamily="34" charset="0"/>
              <a:cs typeface="Arial" panose="020B0604020202020204" pitchFamily="34" charset="0"/>
            </a:endParaRPr>
          </a:p>
        </p:txBody>
      </p:sp>
      <p:sp>
        <p:nvSpPr>
          <p:cNvPr id="63493" name="AutoShape 6"/>
          <p:cNvSpPr>
            <a:spLocks noChangeArrowheads="1"/>
          </p:cNvSpPr>
          <p:nvPr/>
        </p:nvSpPr>
        <p:spPr bwMode="auto">
          <a:xfrm>
            <a:off x="7988300" y="3416525"/>
            <a:ext cx="3048001" cy="787268"/>
          </a:xfrm>
          <a:prstGeom prst="wedgeRoundRectCallout">
            <a:avLst>
              <a:gd name="adj1" fmla="val -18845"/>
              <a:gd name="adj2" fmla="val 136591"/>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err="1">
                <a:solidFill>
                  <a:srgbClr val="123556"/>
                </a:solidFill>
                <a:latin typeface="Arial" panose="020B0604020202020204" pitchFamily="34" charset="0"/>
                <a:cs typeface="Arial" panose="020B0604020202020204" pitchFamily="34" charset="0"/>
              </a:rPr>
              <a:t>Klicken</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Sie</a:t>
            </a:r>
            <a:r>
              <a:rPr lang="en-US" sz="1200" b="1" dirty="0">
                <a:solidFill>
                  <a:srgbClr val="123556"/>
                </a:solidFill>
                <a:latin typeface="Arial" panose="020B0604020202020204" pitchFamily="34" charset="0"/>
                <a:cs typeface="Arial" panose="020B0604020202020204" pitchFamily="34" charset="0"/>
              </a:rPr>
              <a:t> auf dieses Icon, um die </a:t>
            </a:r>
            <a:r>
              <a:rPr lang="en-US" sz="1200" b="1" dirty="0" err="1">
                <a:solidFill>
                  <a:srgbClr val="123556"/>
                </a:solidFill>
                <a:latin typeface="Arial" panose="020B0604020202020204" pitchFamily="34" charset="0"/>
                <a:cs typeface="Arial" panose="020B0604020202020204" pitchFamily="34" charset="0"/>
              </a:rPr>
              <a:t>Seite</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Angebotsdetails</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aufzurufen</a:t>
            </a:r>
            <a:r>
              <a:rPr lang="en-US" sz="1200" b="1" dirty="0">
                <a:solidFill>
                  <a:srgbClr val="123556"/>
                </a:solidFill>
                <a:latin typeface="Arial" panose="020B0604020202020204" pitchFamily="34" charset="0"/>
                <a:cs typeface="Arial" panose="020B0604020202020204" pitchFamily="34" charset="0"/>
              </a:rPr>
              <a:t>.</a:t>
            </a:r>
          </a:p>
        </p:txBody>
      </p:sp>
      <p:sp>
        <p:nvSpPr>
          <p:cNvPr id="2" name="Text Placeholder 1">
            <a:extLst>
              <a:ext uri="{FF2B5EF4-FFF2-40B4-BE49-F238E27FC236}">
                <a16:creationId xmlns:a16="http://schemas.microsoft.com/office/drawing/2014/main" id="{71ED1477-53BB-4C9A-A04F-B3017B04272E}"/>
              </a:ext>
            </a:extLst>
          </p:cNvPr>
          <p:cNvSpPr>
            <a:spLocks noGrp="1"/>
          </p:cNvSpPr>
          <p:nvPr>
            <p:ph type="body" sz="quarter" idx="10"/>
          </p:nvPr>
        </p:nvSpPr>
        <p:spPr/>
        <p:txBody>
          <a:bodyPr/>
          <a:lstStyle/>
          <a:p>
            <a:r>
              <a:rPr lang="en-US" altLang="en-US" sz="4000" dirty="0" err="1"/>
              <a:t>Änderungsanfrage</a:t>
            </a:r>
            <a:endParaRPr lang="en-US" altLang="en-US" sz="4000" dirty="0"/>
          </a:p>
        </p:txBody>
      </p:sp>
      <p:sp>
        <p:nvSpPr>
          <p:cNvPr id="3" name="Text Placeholder 2">
            <a:extLst>
              <a:ext uri="{FF2B5EF4-FFF2-40B4-BE49-F238E27FC236}">
                <a16:creationId xmlns:a16="http://schemas.microsoft.com/office/drawing/2014/main" id="{5840AA38-4E5E-425E-A5D0-B282AE80740A}"/>
              </a:ext>
            </a:extLst>
          </p:cNvPr>
          <p:cNvSpPr>
            <a:spLocks noGrp="1"/>
          </p:cNvSpPr>
          <p:nvPr>
            <p:ph type="body" sz="quarter" idx="11"/>
          </p:nvPr>
        </p:nvSpPr>
        <p:spPr>
          <a:xfrm>
            <a:off x="624339" y="1331402"/>
            <a:ext cx="10424662" cy="1030798"/>
          </a:xfrm>
        </p:spPr>
        <p:txBody>
          <a:bodyPr/>
          <a:lstStyle/>
          <a:p>
            <a:r>
              <a:rPr lang="de-DE" dirty="0">
                <a:latin typeface="Arial" panose="020B0604020202020204" pitchFamily="34" charset="0"/>
              </a:rPr>
              <a:t>Wenn Sie ein Angebot abgegeben haben, mit dem der Käufer nicht vollständig zufrieden ist, kann dieser Ihnen einen Anfrage zur änderung senden.</a:t>
            </a:r>
          </a:p>
          <a:p>
            <a:r>
              <a:rPr lang="de-DE" dirty="0">
                <a:latin typeface="Arial" panose="020B0604020202020204" pitchFamily="34" charset="0"/>
              </a:rPr>
              <a:t>Wenn ein </a:t>
            </a:r>
            <a:r>
              <a:rPr lang="de-DE" b="1" dirty="0">
                <a:latin typeface="Arial" panose="020B0604020202020204" pitchFamily="34" charset="0"/>
              </a:rPr>
              <a:t>Anfrage zur Änderung </a:t>
            </a:r>
            <a:r>
              <a:rPr lang="de-DE" dirty="0">
                <a:latin typeface="Arial" panose="020B0604020202020204" pitchFamily="34" charset="0"/>
              </a:rPr>
              <a:t>für ein Angebot eingereicht wurde, wird die Anfrage nun in der Liste der Anfragen mit dem Status </a:t>
            </a:r>
            <a:r>
              <a:rPr lang="de-DE" b="1" dirty="0">
                <a:latin typeface="Arial" panose="020B0604020202020204" pitchFamily="34" charset="0"/>
              </a:rPr>
              <a:t>Änderungsanfrage </a:t>
            </a:r>
            <a:r>
              <a:rPr lang="de-DE" dirty="0">
                <a:latin typeface="Arial" panose="020B0604020202020204" pitchFamily="34" charset="0"/>
              </a:rPr>
              <a:t>angezeigt. </a:t>
            </a:r>
          </a:p>
          <a:p>
            <a:endParaRPr lang="en-PH"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1323" y="3281853"/>
            <a:ext cx="8396158" cy="25431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30835"/>
          <a:stretch/>
        </p:blipFill>
        <p:spPr bwMode="auto">
          <a:xfrm>
            <a:off x="624338" y="1499492"/>
            <a:ext cx="8462962" cy="15157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4517" name="AutoShape 5"/>
          <p:cNvSpPr>
            <a:spLocks noChangeArrowheads="1"/>
          </p:cNvSpPr>
          <p:nvPr/>
        </p:nvSpPr>
        <p:spPr bwMode="auto">
          <a:xfrm>
            <a:off x="6974681" y="905018"/>
            <a:ext cx="3352800" cy="883317"/>
          </a:xfrm>
          <a:prstGeom prst="wedgeRoundRectCallout">
            <a:avLst>
              <a:gd name="adj1" fmla="val -197612"/>
              <a:gd name="adj2" fmla="val 118557"/>
              <a:gd name="adj3" fmla="val 16667"/>
            </a:avLst>
          </a:prstGeom>
          <a:solidFill>
            <a:schemeClr val="bg1"/>
          </a:solidFill>
          <a:ln w="28575">
            <a:solidFill>
              <a:srgbClr val="123556"/>
            </a:solidFill>
            <a:headEnd/>
            <a:tailEnd/>
          </a:ln>
        </p:spPr>
        <p:style>
          <a:lnRef idx="2">
            <a:schemeClr val="accent3"/>
          </a:lnRef>
          <a:fillRef idx="1">
            <a:schemeClr val="lt1"/>
          </a:fillRef>
          <a:effectRef idx="0">
            <a:schemeClr val="accent3"/>
          </a:effectRef>
          <a:fontRef idx="minor">
            <a:schemeClr val="dk1"/>
          </a:fontRef>
        </p:style>
        <p:txBody>
          <a:bodyPr anchor="ct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hangingPunct="1">
              <a:spcBef>
                <a:spcPct val="0"/>
              </a:spcBef>
              <a:buClr>
                <a:srgbClr val="FFFFFF"/>
              </a:buClr>
              <a:buFontTx/>
              <a:buNone/>
            </a:pPr>
            <a:r>
              <a:rPr lang="en-US" altLang="en-US" sz="1200" b="1" dirty="0" err="1">
                <a:solidFill>
                  <a:srgbClr val="123556"/>
                </a:solidFill>
              </a:rPr>
              <a:t>Klicken</a:t>
            </a:r>
            <a:r>
              <a:rPr lang="en-US" altLang="en-US" sz="1200" b="1" dirty="0">
                <a:solidFill>
                  <a:srgbClr val="123556"/>
                </a:solidFill>
              </a:rPr>
              <a:t> </a:t>
            </a:r>
            <a:r>
              <a:rPr lang="en-US" altLang="en-US" sz="1200" b="1" dirty="0" err="1">
                <a:solidFill>
                  <a:srgbClr val="123556"/>
                </a:solidFill>
              </a:rPr>
              <a:t>Sie</a:t>
            </a:r>
            <a:r>
              <a:rPr lang="en-US" altLang="en-US" sz="1200" b="1" dirty="0">
                <a:solidFill>
                  <a:srgbClr val="123556"/>
                </a:solidFill>
              </a:rPr>
              <a:t> auf die Position, um den </a:t>
            </a:r>
            <a:r>
              <a:rPr lang="en-US" altLang="en-US" sz="1200" b="1" dirty="0" err="1">
                <a:solidFill>
                  <a:srgbClr val="123556"/>
                </a:solidFill>
              </a:rPr>
              <a:t>Belegposten</a:t>
            </a:r>
            <a:r>
              <a:rPr lang="en-US" altLang="en-US" sz="1200" b="1" dirty="0">
                <a:solidFill>
                  <a:srgbClr val="123556"/>
                </a:solidFill>
              </a:rPr>
              <a:t> </a:t>
            </a:r>
            <a:r>
              <a:rPr lang="en-US" altLang="en-US" sz="1200" b="1" dirty="0" err="1">
                <a:solidFill>
                  <a:srgbClr val="123556"/>
                </a:solidFill>
              </a:rPr>
              <a:t>zu</a:t>
            </a:r>
            <a:r>
              <a:rPr lang="en-US" altLang="en-US" sz="1200" b="1" dirty="0">
                <a:solidFill>
                  <a:srgbClr val="123556"/>
                </a:solidFill>
              </a:rPr>
              <a:t> </a:t>
            </a:r>
            <a:r>
              <a:rPr lang="en-US" altLang="en-US" sz="1200" b="1" dirty="0" err="1">
                <a:solidFill>
                  <a:srgbClr val="123556"/>
                </a:solidFill>
              </a:rPr>
              <a:t>öffnen</a:t>
            </a:r>
            <a:r>
              <a:rPr lang="en-US" altLang="en-US" sz="1200" b="1" dirty="0">
                <a:solidFill>
                  <a:srgbClr val="123556"/>
                </a:solidFill>
              </a:rPr>
              <a:t> und die </a:t>
            </a:r>
            <a:r>
              <a:rPr lang="en-US" altLang="en-US" sz="1200" b="1" dirty="0" err="1">
                <a:solidFill>
                  <a:srgbClr val="123556"/>
                </a:solidFill>
              </a:rPr>
              <a:t>gewünschte</a:t>
            </a:r>
            <a:r>
              <a:rPr lang="en-US" altLang="en-US" sz="1200" b="1" dirty="0">
                <a:solidFill>
                  <a:srgbClr val="123556"/>
                </a:solidFill>
              </a:rPr>
              <a:t> </a:t>
            </a:r>
            <a:r>
              <a:rPr lang="en-US" altLang="en-US" sz="1200" b="1" dirty="0" err="1">
                <a:solidFill>
                  <a:srgbClr val="123556"/>
                </a:solidFill>
              </a:rPr>
              <a:t>Änderung</a:t>
            </a:r>
            <a:r>
              <a:rPr lang="en-US" altLang="en-US" sz="1200" b="1" dirty="0">
                <a:solidFill>
                  <a:srgbClr val="123556"/>
                </a:solidFill>
              </a:rPr>
              <a:t> </a:t>
            </a:r>
            <a:r>
              <a:rPr lang="en-US" altLang="en-US" sz="1200" b="1" dirty="0" err="1">
                <a:solidFill>
                  <a:srgbClr val="123556"/>
                </a:solidFill>
              </a:rPr>
              <a:t>anzuzeigen</a:t>
            </a:r>
            <a:r>
              <a:rPr lang="en-US" altLang="en-US" sz="1200" b="1" dirty="0">
                <a:solidFill>
                  <a:srgbClr val="123556"/>
                </a:solidFill>
              </a:rPr>
              <a:t>.</a:t>
            </a:r>
          </a:p>
        </p:txBody>
      </p:sp>
      <p:sp>
        <p:nvSpPr>
          <p:cNvPr id="64519" name="AutoShape 8"/>
          <p:cNvSpPr>
            <a:spLocks noChangeArrowheads="1"/>
          </p:cNvSpPr>
          <p:nvPr/>
        </p:nvSpPr>
        <p:spPr bwMode="auto">
          <a:xfrm>
            <a:off x="5715000" y="5033691"/>
            <a:ext cx="1600200" cy="552450"/>
          </a:xfrm>
          <a:prstGeom prst="wedgeRoundRectCallout">
            <a:avLst>
              <a:gd name="adj1" fmla="val -103023"/>
              <a:gd name="adj2" fmla="val 11310"/>
              <a:gd name="adj3" fmla="val 16667"/>
            </a:avLst>
          </a:prstGeom>
          <a:solidFill>
            <a:schemeClr val="bg1"/>
          </a:solidFill>
          <a:ln w="28575">
            <a:solidFill>
              <a:srgbClr val="123556"/>
            </a:solidFill>
            <a:headEnd/>
            <a:tailEnd/>
          </a:ln>
        </p:spPr>
        <p:style>
          <a:lnRef idx="2">
            <a:schemeClr val="accent3"/>
          </a:lnRef>
          <a:fillRef idx="1">
            <a:schemeClr val="lt1"/>
          </a:fillRef>
          <a:effectRef idx="0">
            <a:schemeClr val="accent3"/>
          </a:effectRef>
          <a:fontRef idx="minor">
            <a:schemeClr val="dk1"/>
          </a:fontRef>
        </p:style>
        <p:txBody>
          <a:bodyPr anchor="ct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hangingPunct="1">
              <a:spcBef>
                <a:spcPct val="0"/>
              </a:spcBef>
              <a:buClr>
                <a:srgbClr val="FFFFFF"/>
              </a:buClr>
              <a:buFontTx/>
              <a:buNone/>
            </a:pPr>
            <a:r>
              <a:rPr lang="en-US" altLang="en-US" sz="1200" b="1" dirty="0">
                <a:solidFill>
                  <a:srgbClr val="123556"/>
                </a:solidFill>
              </a:rPr>
              <a:t>Information </a:t>
            </a:r>
            <a:r>
              <a:rPr lang="en-US" altLang="en-US" sz="1200" b="1" dirty="0" err="1">
                <a:solidFill>
                  <a:srgbClr val="123556"/>
                </a:solidFill>
              </a:rPr>
              <a:t>zur</a:t>
            </a:r>
            <a:r>
              <a:rPr lang="en-US" altLang="en-US" sz="1200" b="1" dirty="0">
                <a:solidFill>
                  <a:srgbClr val="123556"/>
                </a:solidFill>
              </a:rPr>
              <a:t> </a:t>
            </a:r>
            <a:r>
              <a:rPr lang="en-US" altLang="en-US" sz="1200" b="1" dirty="0" err="1">
                <a:solidFill>
                  <a:srgbClr val="123556"/>
                </a:solidFill>
              </a:rPr>
              <a:t>Änderungsanfrage</a:t>
            </a:r>
            <a:endParaRPr lang="en-US" altLang="en-US" sz="1200" b="1" dirty="0">
              <a:solidFill>
                <a:srgbClr val="123556"/>
              </a:solidFill>
            </a:endParaRPr>
          </a:p>
        </p:txBody>
      </p:sp>
      <p:sp>
        <p:nvSpPr>
          <p:cNvPr id="10" name="Rectangle 9"/>
          <p:cNvSpPr>
            <a:spLocks noChangeArrowheads="1"/>
          </p:cNvSpPr>
          <p:nvPr/>
        </p:nvSpPr>
        <p:spPr bwMode="auto">
          <a:xfrm>
            <a:off x="2286000" y="5124179"/>
            <a:ext cx="2514600" cy="461963"/>
          </a:xfrm>
          <a:prstGeom prst="rect">
            <a:avLst/>
          </a:prstGeom>
          <a:noFill/>
          <a:ln w="19050">
            <a:solidFill>
              <a:srgbClr val="FF0000"/>
            </a:solidFill>
            <a:miter lim="800000"/>
            <a:headEnd/>
            <a:tailEnd/>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sp>
        <p:nvSpPr>
          <p:cNvPr id="11" name="Rectangle 10"/>
          <p:cNvSpPr>
            <a:spLocks noChangeArrowheads="1"/>
          </p:cNvSpPr>
          <p:nvPr/>
        </p:nvSpPr>
        <p:spPr bwMode="auto">
          <a:xfrm>
            <a:off x="9907467" y="3909742"/>
            <a:ext cx="380267" cy="371475"/>
          </a:xfrm>
          <a:prstGeom prst="rect">
            <a:avLst/>
          </a:prstGeom>
          <a:noFill/>
          <a:ln w="19050">
            <a:solidFill>
              <a:srgbClr val="FF0000"/>
            </a:solidFill>
            <a:miter lim="800000"/>
            <a:headEnd/>
            <a:tailEnd/>
          </a:ln>
          <a:effectLst>
            <a:outerShdw dist="17961" dir="2700000" algn="ctr" rotWithShape="0">
              <a:srgbClr val="808080"/>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sp>
        <p:nvSpPr>
          <p:cNvPr id="2" name="Text Placeholder 1">
            <a:extLst>
              <a:ext uri="{FF2B5EF4-FFF2-40B4-BE49-F238E27FC236}">
                <a16:creationId xmlns:a16="http://schemas.microsoft.com/office/drawing/2014/main" id="{6A6A85E4-E6A7-476F-87CA-9CBDCF089241}"/>
              </a:ext>
            </a:extLst>
          </p:cNvPr>
          <p:cNvSpPr>
            <a:spLocks noGrp="1"/>
          </p:cNvSpPr>
          <p:nvPr>
            <p:ph type="body" sz="quarter" idx="10"/>
          </p:nvPr>
        </p:nvSpPr>
        <p:spPr/>
        <p:txBody>
          <a:bodyPr/>
          <a:lstStyle/>
          <a:p>
            <a:r>
              <a:rPr lang="en-US" altLang="en-US" sz="4000" dirty="0" err="1"/>
              <a:t>Änderungsanfrage</a:t>
            </a:r>
            <a:endParaRPr lang="en-US" altLang="en-US" sz="4000" dirty="0"/>
          </a:p>
        </p:txBody>
      </p:sp>
      <p:sp>
        <p:nvSpPr>
          <p:cNvPr id="3" name="Text Placeholder 2">
            <a:extLst>
              <a:ext uri="{FF2B5EF4-FFF2-40B4-BE49-F238E27FC236}">
                <a16:creationId xmlns:a16="http://schemas.microsoft.com/office/drawing/2014/main" id="{1CF26537-D259-4083-AFA6-15B1EE11660E}"/>
              </a:ext>
            </a:extLst>
          </p:cNvPr>
          <p:cNvSpPr>
            <a:spLocks noGrp="1"/>
          </p:cNvSpPr>
          <p:nvPr>
            <p:ph type="body" sz="quarter" idx="11"/>
          </p:nvPr>
        </p:nvSpPr>
        <p:spPr>
          <a:xfrm>
            <a:off x="1864519" y="6091632"/>
            <a:ext cx="7560812" cy="552450"/>
          </a:xfrm>
        </p:spPr>
        <p:txBody>
          <a:bodyPr/>
          <a:lstStyle/>
          <a:p>
            <a:pPr marL="0" indent="0">
              <a:buNone/>
            </a:pPr>
            <a:r>
              <a:rPr lang="de-DE" dirty="0">
                <a:latin typeface="Arial" panose="020B0604020202020204" pitchFamily="34" charset="0"/>
              </a:rPr>
              <a:t>Wenn Sie die Änderung annehmen möchten, klicken Sie auf das Icon, um die Änderungen vorzunehmen.</a:t>
            </a:r>
            <a:endParaRPr lang="en-US" dirty="0">
              <a:latin typeface="Arial" panose="020B0604020202020204" pitchFamily="34" charset="0"/>
            </a:endParaRPr>
          </a:p>
          <a:p>
            <a:pPr marL="0" indent="0">
              <a:buNone/>
            </a:pPr>
            <a:endParaRPr lang="en-PH"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p:cNvSpPr>
          <p:nvPr>
            <p:ph type="body" sz="quarter" idx="10"/>
          </p:nvPr>
        </p:nvSpPr>
        <p:spPr/>
        <p:txBody>
          <a:bodyPr/>
          <a:lstStyle/>
          <a:p>
            <a:pPr>
              <a:spcBef>
                <a:spcPct val="0"/>
              </a:spcBef>
            </a:pPr>
            <a:r>
              <a:rPr lang="en-US" sz="4000" dirty="0" err="1">
                <a:latin typeface="Arial" panose="020B0604020202020204" pitchFamily="34" charset="0"/>
                <a:cs typeface="Arial" panose="020B0604020202020204" pitchFamily="34" charset="0"/>
              </a:rPr>
              <a:t>Themen</a:t>
            </a:r>
            <a:r>
              <a:rPr lang="en-US" altLang="en-US" sz="4000" dirty="0" err="1">
                <a:solidFill>
                  <a:schemeClr val="bg1"/>
                </a:solidFill>
                <a:latin typeface="Arial" panose="020B0604020202020204" pitchFamily="34" charset="0"/>
                <a:cs typeface="Arial" panose="020B0604020202020204" pitchFamily="34" charset="0"/>
              </a:rPr>
              <a:t>e</a:t>
            </a:r>
            <a:r>
              <a:rPr lang="en-US" altLang="en-US" sz="4000" dirty="0">
                <a:solidFill>
                  <a:schemeClr val="bg1"/>
                </a:solidFill>
                <a:latin typeface="Arial" panose="020B0604020202020204" pitchFamily="34" charset="0"/>
                <a:cs typeface="Arial" panose="020B0604020202020204" pitchFamily="34" charset="0"/>
              </a:rPr>
              <a:t> second  part of this presentation</a:t>
            </a:r>
            <a:endParaRPr lang="en-US" altLang="en-US" sz="4000" dirty="0">
              <a:solidFill>
                <a:schemeClr val="tx2"/>
              </a:solidFill>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66F58E19-5387-40E9-B603-C64D8BA99AA7}"/>
              </a:ext>
            </a:extLst>
          </p:cNvPr>
          <p:cNvSpPr>
            <a:spLocks noGrp="1"/>
          </p:cNvSpPr>
          <p:nvPr>
            <p:ph type="body" sz="quarter" idx="11"/>
          </p:nvPr>
        </p:nvSpPr>
        <p:spPr/>
        <p:txBody>
          <a:bodyPr/>
          <a:lstStyle/>
          <a:p>
            <a:pPr marL="0" indent="0">
              <a:buNone/>
            </a:pPr>
            <a:r>
              <a:rPr lang="de-DE" sz="2400" b="1" dirty="0">
                <a:latin typeface="Arial" panose="020B0604020202020204" pitchFamily="34" charset="0"/>
              </a:rPr>
              <a:t>Im Laufe dieser Präsentation werden folgende Themen diskutiert.</a:t>
            </a:r>
          </a:p>
          <a:p>
            <a:pPr marL="0" indent="0">
              <a:buNone/>
            </a:pPr>
            <a:endParaRPr lang="de-DE" sz="2400" b="1" dirty="0">
              <a:latin typeface="Arial" panose="020B0604020202020204" pitchFamily="34" charset="0"/>
            </a:endParaRPr>
          </a:p>
          <a:p>
            <a:r>
              <a:rPr lang="en-US" sz="2400" dirty="0">
                <a:latin typeface="Arial" panose="020B0604020202020204" pitchFamily="34" charset="0"/>
              </a:rPr>
              <a:t>Quick-Quote </a:t>
            </a:r>
            <a:r>
              <a:rPr lang="en-US" sz="2400" dirty="0" err="1">
                <a:latin typeface="Arial" panose="020B0604020202020204" pitchFamily="34" charset="0"/>
              </a:rPr>
              <a:t>Verfahren</a:t>
            </a:r>
            <a:endParaRPr lang="en-US" sz="2400" dirty="0">
              <a:latin typeface="Arial" panose="020B0604020202020204" pitchFamily="34" charset="0"/>
            </a:endParaRPr>
          </a:p>
          <a:p>
            <a:r>
              <a:rPr lang="en-US" sz="2400" dirty="0" err="1">
                <a:latin typeface="Arial" panose="020B0604020202020204" pitchFamily="34" charset="0"/>
              </a:rPr>
              <a:t>Anmeldung</a:t>
            </a:r>
            <a:r>
              <a:rPr lang="en-US" sz="2400" dirty="0">
                <a:latin typeface="Arial" panose="020B0604020202020204" pitchFamily="34" charset="0"/>
              </a:rPr>
              <a:t> </a:t>
            </a:r>
            <a:r>
              <a:rPr lang="en-US" sz="2400" dirty="0" err="1">
                <a:latin typeface="Arial" panose="020B0604020202020204" pitchFamily="34" charset="0"/>
              </a:rPr>
              <a:t>zum</a:t>
            </a:r>
            <a:r>
              <a:rPr lang="en-US" sz="2400" dirty="0">
                <a:latin typeface="Arial" panose="020B0604020202020204" pitchFamily="34" charset="0"/>
              </a:rPr>
              <a:t> Portal</a:t>
            </a:r>
          </a:p>
          <a:p>
            <a:r>
              <a:rPr lang="en-US" sz="2400" dirty="0" err="1">
                <a:latin typeface="Arial" panose="020B0604020202020204" pitchFamily="34" charset="0"/>
              </a:rPr>
              <a:t>Zugriff</a:t>
            </a:r>
            <a:r>
              <a:rPr lang="en-US" sz="2400" dirty="0">
                <a:latin typeface="Arial" panose="020B0604020202020204" pitchFamily="34" charset="0"/>
              </a:rPr>
              <a:t> auf Quick Quote</a:t>
            </a:r>
          </a:p>
          <a:p>
            <a:r>
              <a:rPr lang="en-US" sz="2400" dirty="0" err="1">
                <a:latin typeface="Arial" panose="020B0604020202020204" pitchFamily="34" charset="0"/>
              </a:rPr>
              <a:t>Erstellung</a:t>
            </a:r>
            <a:r>
              <a:rPr lang="en-US" sz="2400" dirty="0">
                <a:latin typeface="Arial" panose="020B0604020202020204" pitchFamily="34" charset="0"/>
              </a:rPr>
              <a:t> </a:t>
            </a:r>
            <a:r>
              <a:rPr lang="en-US" sz="2400" dirty="0" err="1">
                <a:latin typeface="Arial" panose="020B0604020202020204" pitchFamily="34" charset="0"/>
              </a:rPr>
              <a:t>neuer</a:t>
            </a:r>
            <a:r>
              <a:rPr lang="en-US" sz="2400" dirty="0">
                <a:latin typeface="Arial" panose="020B0604020202020204" pitchFamily="34" charset="0"/>
              </a:rPr>
              <a:t> </a:t>
            </a:r>
            <a:r>
              <a:rPr lang="en-US" sz="2400" dirty="0" err="1">
                <a:latin typeface="Arial" panose="020B0604020202020204" pitchFamily="34" charset="0"/>
              </a:rPr>
              <a:t>Anfragen</a:t>
            </a:r>
            <a:endParaRPr lang="en-US" sz="2400" dirty="0">
              <a:latin typeface="Arial" panose="020B0604020202020204" pitchFamily="34" charset="0"/>
            </a:endParaRPr>
          </a:p>
          <a:p>
            <a:r>
              <a:rPr lang="de-DE" sz="2400" dirty="0">
                <a:latin typeface="Arial" panose="020B0604020202020204" pitchFamily="34" charset="0"/>
              </a:rPr>
              <a:t>Änderungsanfrage</a:t>
            </a:r>
            <a:endParaRPr lang="en-US" sz="2400" dirty="0">
              <a:latin typeface="Arial" panose="020B0604020202020204" pitchFamily="34" charset="0"/>
            </a:endParaRPr>
          </a:p>
        </p:txBody>
      </p:sp>
    </p:spTree>
    <p:extLst>
      <p:ext uri="{BB962C8B-B14F-4D97-AF65-F5344CB8AC3E}">
        <p14:creationId xmlns:p14="http://schemas.microsoft.com/office/powerpoint/2010/main" val="722096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7096" y="2319998"/>
            <a:ext cx="8817893" cy="35701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5540" name="AutoShape 4"/>
          <p:cNvSpPr>
            <a:spLocks noChangeArrowheads="1"/>
          </p:cNvSpPr>
          <p:nvPr/>
        </p:nvSpPr>
        <p:spPr bwMode="auto">
          <a:xfrm>
            <a:off x="6541595" y="2940581"/>
            <a:ext cx="2209800" cy="745287"/>
          </a:xfrm>
          <a:prstGeom prst="wedgeRoundRectCallout">
            <a:avLst>
              <a:gd name="adj1" fmla="val -79924"/>
              <a:gd name="adj2" fmla="val 60562"/>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a:solidFill>
                  <a:srgbClr val="123556"/>
                </a:solidFill>
                <a:latin typeface="Arial" panose="020B0604020202020204" pitchFamily="34" charset="0"/>
                <a:cs typeface="Arial" panose="020B0604020202020204" pitchFamily="34" charset="0"/>
              </a:rPr>
              <a:t>1. </a:t>
            </a:r>
            <a:r>
              <a:rPr lang="de-DE" sz="1200" b="1" dirty="0">
                <a:solidFill>
                  <a:srgbClr val="123556"/>
                </a:solidFill>
                <a:latin typeface="Arial" panose="020B0604020202020204" pitchFamily="34" charset="0"/>
                <a:cs typeface="Arial" panose="020B0604020202020204" pitchFamily="34" charset="0"/>
              </a:rPr>
              <a:t>Ändern Sie die Liefertage wie vom Käufer beantragt.</a:t>
            </a:r>
            <a:endParaRPr lang="en-US" sz="1200" b="1" dirty="0">
              <a:solidFill>
                <a:srgbClr val="123556"/>
              </a:solidFill>
              <a:latin typeface="Arial" panose="020B0604020202020204" pitchFamily="34" charset="0"/>
              <a:cs typeface="Arial" panose="020B0604020202020204" pitchFamily="34" charset="0"/>
            </a:endParaRPr>
          </a:p>
        </p:txBody>
      </p:sp>
      <p:sp>
        <p:nvSpPr>
          <p:cNvPr id="65542" name="AutoShape 7"/>
          <p:cNvSpPr>
            <a:spLocks noChangeArrowheads="1"/>
          </p:cNvSpPr>
          <p:nvPr/>
        </p:nvSpPr>
        <p:spPr bwMode="auto">
          <a:xfrm>
            <a:off x="8065594" y="3853212"/>
            <a:ext cx="1916605" cy="745287"/>
          </a:xfrm>
          <a:prstGeom prst="wedgeRoundRectCallout">
            <a:avLst>
              <a:gd name="adj1" fmla="val -14931"/>
              <a:gd name="adj2" fmla="val 82264"/>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a:solidFill>
                  <a:srgbClr val="123556"/>
                </a:solidFill>
                <a:latin typeface="Arial" panose="020B0604020202020204" pitchFamily="34" charset="0"/>
                <a:cs typeface="Arial" panose="020B0604020202020204" pitchFamily="34" charset="0"/>
              </a:rPr>
              <a:t>2. </a:t>
            </a:r>
            <a:r>
              <a:rPr lang="en-US" sz="1200" b="1" dirty="0" err="1">
                <a:solidFill>
                  <a:srgbClr val="123556"/>
                </a:solidFill>
                <a:latin typeface="Arial" panose="020B0604020202020204" pitchFamily="34" charset="0"/>
                <a:cs typeface="Arial" panose="020B0604020202020204" pitchFamily="34" charset="0"/>
              </a:rPr>
              <a:t>Speichern</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Sie</a:t>
            </a:r>
            <a:r>
              <a:rPr lang="en-US" sz="1200" b="1" dirty="0">
                <a:solidFill>
                  <a:srgbClr val="123556"/>
                </a:solidFill>
                <a:latin typeface="Arial" panose="020B0604020202020204" pitchFamily="34" charset="0"/>
                <a:cs typeface="Arial" panose="020B0604020202020204" pitchFamily="34" charset="0"/>
              </a:rPr>
              <a:t> die </a:t>
            </a:r>
            <a:r>
              <a:rPr lang="en-US" sz="1200" b="1" dirty="0" err="1">
                <a:solidFill>
                  <a:srgbClr val="123556"/>
                </a:solidFill>
                <a:latin typeface="Arial" panose="020B0604020202020204" pitchFamily="34" charset="0"/>
                <a:cs typeface="Arial" panose="020B0604020202020204" pitchFamily="34" charset="0"/>
              </a:rPr>
              <a:t>Angebotsposition</a:t>
            </a:r>
            <a:endParaRPr lang="en-US" sz="1200" b="1" dirty="0">
              <a:solidFill>
                <a:srgbClr val="123556"/>
              </a:solidFill>
              <a:latin typeface="Arial" panose="020B0604020202020204" pitchFamily="34" charset="0"/>
              <a:cs typeface="Arial" panose="020B0604020202020204" pitchFamily="34" charset="0"/>
            </a:endParaRPr>
          </a:p>
        </p:txBody>
      </p:sp>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5824060"/>
            <a:ext cx="8844389" cy="4552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5541" name="AutoShape 6"/>
          <p:cNvSpPr>
            <a:spLocks noChangeArrowheads="1"/>
          </p:cNvSpPr>
          <p:nvPr/>
        </p:nvSpPr>
        <p:spPr bwMode="auto">
          <a:xfrm>
            <a:off x="1442611" y="5279968"/>
            <a:ext cx="1828800" cy="489653"/>
          </a:xfrm>
          <a:prstGeom prst="wedgeRoundRectCallout">
            <a:avLst>
              <a:gd name="adj1" fmla="val 54201"/>
              <a:gd name="adj2" fmla="val 87650"/>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a:solidFill>
                  <a:srgbClr val="123556"/>
                </a:solidFill>
                <a:latin typeface="Arial" panose="020B0604020202020204" pitchFamily="34" charset="0"/>
                <a:cs typeface="Arial" panose="020B0604020202020204" pitchFamily="34" charset="0"/>
              </a:rPr>
              <a:t>3. </a:t>
            </a:r>
            <a:r>
              <a:rPr lang="en-US" sz="1200" b="1" dirty="0" err="1">
                <a:solidFill>
                  <a:srgbClr val="123556"/>
                </a:solidFill>
                <a:latin typeface="Arial" panose="020B0604020202020204" pitchFamily="34" charset="0"/>
                <a:cs typeface="Arial" panose="020B0604020202020204" pitchFamily="34" charset="0"/>
              </a:rPr>
              <a:t>Speichern</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Sie</a:t>
            </a:r>
            <a:r>
              <a:rPr lang="en-US" sz="1200" b="1" dirty="0">
                <a:solidFill>
                  <a:srgbClr val="123556"/>
                </a:solidFill>
                <a:latin typeface="Arial" panose="020B0604020202020204" pitchFamily="34" charset="0"/>
                <a:cs typeface="Arial" panose="020B0604020202020204" pitchFamily="34" charset="0"/>
              </a:rPr>
              <a:t> das </a:t>
            </a:r>
            <a:r>
              <a:rPr lang="en-US" sz="1200" b="1" dirty="0" err="1">
                <a:solidFill>
                  <a:srgbClr val="123556"/>
                </a:solidFill>
                <a:latin typeface="Arial" panose="020B0604020202020204" pitchFamily="34" charset="0"/>
                <a:cs typeface="Arial" panose="020B0604020202020204" pitchFamily="34" charset="0"/>
              </a:rPr>
              <a:t>ganze</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Angebot</a:t>
            </a:r>
            <a:endParaRPr lang="en-US" sz="1200" b="1" dirty="0">
              <a:solidFill>
                <a:srgbClr val="123556"/>
              </a:solidFill>
              <a:latin typeface="Arial" panose="020B0604020202020204" pitchFamily="34" charset="0"/>
              <a:cs typeface="Arial" panose="020B0604020202020204" pitchFamily="34" charset="0"/>
            </a:endParaRPr>
          </a:p>
        </p:txBody>
      </p:sp>
      <p:sp>
        <p:nvSpPr>
          <p:cNvPr id="65543" name="AutoShape 8"/>
          <p:cNvSpPr>
            <a:spLocks noChangeArrowheads="1"/>
          </p:cNvSpPr>
          <p:nvPr/>
        </p:nvSpPr>
        <p:spPr bwMode="auto">
          <a:xfrm>
            <a:off x="6512840" y="5324478"/>
            <a:ext cx="2057400" cy="500946"/>
          </a:xfrm>
          <a:prstGeom prst="wedgeRoundRectCallout">
            <a:avLst>
              <a:gd name="adj1" fmla="val 67749"/>
              <a:gd name="adj2" fmla="val 87005"/>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dirty="0">
                <a:solidFill>
                  <a:srgbClr val="123556"/>
                </a:solidFill>
                <a:latin typeface="Arial" panose="020B0604020202020204" pitchFamily="34" charset="0"/>
                <a:cs typeface="Arial" panose="020B0604020202020204" pitchFamily="34" charset="0"/>
              </a:rPr>
              <a:t>4. </a:t>
            </a:r>
            <a:r>
              <a:rPr lang="en-US" sz="1200" dirty="0" err="1">
                <a:solidFill>
                  <a:srgbClr val="123556"/>
                </a:solidFill>
                <a:latin typeface="Arial" panose="020B0604020202020204" pitchFamily="34" charset="0"/>
                <a:cs typeface="Arial" panose="020B0604020202020204" pitchFamily="34" charset="0"/>
              </a:rPr>
              <a:t>Senden</a:t>
            </a:r>
            <a:r>
              <a:rPr lang="en-US" sz="1200" dirty="0">
                <a:solidFill>
                  <a:srgbClr val="123556"/>
                </a:solidFill>
                <a:latin typeface="Arial" panose="020B0604020202020204" pitchFamily="34" charset="0"/>
                <a:cs typeface="Arial" panose="020B0604020202020204" pitchFamily="34" charset="0"/>
              </a:rPr>
              <a:t> </a:t>
            </a:r>
            <a:r>
              <a:rPr lang="en-US" sz="1200" dirty="0" err="1">
                <a:solidFill>
                  <a:srgbClr val="123556"/>
                </a:solidFill>
                <a:latin typeface="Arial" panose="020B0604020202020204" pitchFamily="34" charset="0"/>
                <a:cs typeface="Arial" panose="020B0604020202020204" pitchFamily="34" charset="0"/>
              </a:rPr>
              <a:t>Sie</a:t>
            </a:r>
            <a:r>
              <a:rPr lang="en-US" sz="1200" dirty="0">
                <a:solidFill>
                  <a:srgbClr val="123556"/>
                </a:solidFill>
                <a:latin typeface="Arial" panose="020B0604020202020204" pitchFamily="34" charset="0"/>
                <a:cs typeface="Arial" panose="020B0604020202020204" pitchFamily="34" charset="0"/>
              </a:rPr>
              <a:t> das </a:t>
            </a:r>
            <a:r>
              <a:rPr lang="en-US" sz="1200" dirty="0" err="1">
                <a:solidFill>
                  <a:srgbClr val="123556"/>
                </a:solidFill>
                <a:latin typeface="Arial" panose="020B0604020202020204" pitchFamily="34" charset="0"/>
                <a:cs typeface="Arial" panose="020B0604020202020204" pitchFamily="34" charset="0"/>
              </a:rPr>
              <a:t>Angebot</a:t>
            </a:r>
            <a:r>
              <a:rPr lang="en-US" sz="1200" dirty="0">
                <a:solidFill>
                  <a:srgbClr val="123556"/>
                </a:solidFill>
                <a:latin typeface="Arial" panose="020B0604020202020204" pitchFamily="34" charset="0"/>
                <a:cs typeface="Arial" panose="020B0604020202020204" pitchFamily="34" charset="0"/>
              </a:rPr>
              <a:t> an </a:t>
            </a:r>
            <a:r>
              <a:rPr lang="en-US" sz="1200" b="1" dirty="0" err="1">
                <a:solidFill>
                  <a:srgbClr val="123556"/>
                </a:solidFill>
                <a:latin typeface="Arial" panose="020B0604020202020204" pitchFamily="34" charset="0"/>
                <a:cs typeface="Arial" panose="020B0604020202020204" pitchFamily="34" charset="0"/>
              </a:rPr>
              <a:t>Ihrem</a:t>
            </a:r>
            <a:r>
              <a:rPr lang="en-US" sz="1200" dirty="0">
                <a:solidFill>
                  <a:srgbClr val="123556"/>
                </a:solidFill>
                <a:latin typeface="Arial" panose="020B0604020202020204" pitchFamily="34" charset="0"/>
                <a:cs typeface="Arial" panose="020B0604020202020204" pitchFamily="34" charset="0"/>
              </a:rPr>
              <a:t> </a:t>
            </a:r>
            <a:r>
              <a:rPr lang="en-US" sz="1200" dirty="0" err="1">
                <a:solidFill>
                  <a:srgbClr val="123556"/>
                </a:solidFill>
                <a:latin typeface="Arial" panose="020B0604020202020204" pitchFamily="34" charset="0"/>
                <a:cs typeface="Arial" panose="020B0604020202020204" pitchFamily="34" charset="0"/>
              </a:rPr>
              <a:t>Kunden</a:t>
            </a:r>
            <a:endParaRPr lang="en-US" sz="1200" dirty="0">
              <a:solidFill>
                <a:srgbClr val="123556"/>
              </a:solidFill>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D07AFE47-8327-4002-A99F-CAC473B587ED}"/>
              </a:ext>
            </a:extLst>
          </p:cNvPr>
          <p:cNvSpPr>
            <a:spLocks noGrp="1"/>
          </p:cNvSpPr>
          <p:nvPr>
            <p:ph type="body" sz="quarter" idx="10"/>
          </p:nvPr>
        </p:nvSpPr>
        <p:spPr/>
        <p:txBody>
          <a:bodyPr/>
          <a:lstStyle/>
          <a:p>
            <a:r>
              <a:rPr lang="en-US" altLang="en-US" sz="4000" dirty="0" err="1"/>
              <a:t>Änderungsanfrage</a:t>
            </a:r>
            <a:endParaRPr lang="en-US" altLang="en-US" sz="4000" dirty="0"/>
          </a:p>
          <a:p>
            <a:endParaRPr lang="en-PH" sz="4000" dirty="0"/>
          </a:p>
        </p:txBody>
      </p:sp>
      <p:sp>
        <p:nvSpPr>
          <p:cNvPr id="3" name="Text Placeholder 2">
            <a:extLst>
              <a:ext uri="{FF2B5EF4-FFF2-40B4-BE49-F238E27FC236}">
                <a16:creationId xmlns:a16="http://schemas.microsoft.com/office/drawing/2014/main" id="{6ADCB273-0682-4C10-B981-C6258B7D7834}"/>
              </a:ext>
            </a:extLst>
          </p:cNvPr>
          <p:cNvSpPr>
            <a:spLocks noGrp="1"/>
          </p:cNvSpPr>
          <p:nvPr>
            <p:ph type="body" sz="quarter" idx="11"/>
          </p:nvPr>
        </p:nvSpPr>
        <p:spPr>
          <a:xfrm>
            <a:off x="624337" y="1333205"/>
            <a:ext cx="10551663" cy="974093"/>
          </a:xfrm>
        </p:spPr>
        <p:txBody>
          <a:bodyPr/>
          <a:lstStyle/>
          <a:p>
            <a:r>
              <a:rPr lang="de-DE" dirty="0">
                <a:latin typeface="Arial" panose="020B0604020202020204" pitchFamily="34" charset="0"/>
              </a:rPr>
              <a:t>Im untenstehenden Beispiel wurden die Liefertageauf 5 geändert, wie vom Käufer beantragt. </a:t>
            </a:r>
            <a:r>
              <a:rPr lang="de-DE" b="1" dirty="0">
                <a:latin typeface="Arial" panose="020B0604020202020204" pitchFamily="34" charset="0"/>
              </a:rPr>
              <a:t>Speichern </a:t>
            </a:r>
            <a:r>
              <a:rPr lang="de-DE" dirty="0">
                <a:latin typeface="Arial" panose="020B0604020202020204" pitchFamily="34" charset="0"/>
              </a:rPr>
              <a:t>und </a:t>
            </a:r>
            <a:r>
              <a:rPr lang="de-DE" b="1" dirty="0">
                <a:latin typeface="Arial" panose="020B0604020202020204" pitchFamily="34" charset="0"/>
              </a:rPr>
              <a:t>Senden </a:t>
            </a:r>
            <a:r>
              <a:rPr lang="de-DE" dirty="0">
                <a:latin typeface="Arial" panose="020B0604020202020204" pitchFamily="34" charset="0"/>
              </a:rPr>
              <a:t>Sie nun das aktualisierte Angebot. Nach Annahme Ihres Angebots durch den Käufer erhalten Sie die Bestellung. </a:t>
            </a:r>
            <a:endParaRPr lang="en-US" dirty="0">
              <a:latin typeface="Arial" panose="020B0604020202020204" pitchFamily="34" charset="0"/>
            </a:endParaRPr>
          </a:p>
          <a:p>
            <a:endParaRPr lang="en-PH"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Text Box 3"/>
          <p:cNvSpPr txBox="1">
            <a:spLocks noChangeArrowheads="1"/>
          </p:cNvSpPr>
          <p:nvPr/>
        </p:nvSpPr>
        <p:spPr bwMode="auto">
          <a:xfrm>
            <a:off x="2114107" y="1447800"/>
            <a:ext cx="792638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hangingPunct="1">
              <a:spcBef>
                <a:spcPct val="0"/>
              </a:spcBef>
              <a:buClrTx/>
              <a:buFontTx/>
              <a:buNone/>
            </a:pPr>
            <a:endParaRPr lang="en-US" altLang="en-US" sz="2200" dirty="0">
              <a:solidFill>
                <a:schemeClr val="accent6">
                  <a:lumMod val="75000"/>
                </a:schemeClr>
              </a:solidFill>
            </a:endParaRPr>
          </a:p>
        </p:txBody>
      </p:sp>
      <p:sp>
        <p:nvSpPr>
          <p:cNvPr id="2" name="Text Placeholder 1">
            <a:extLst>
              <a:ext uri="{FF2B5EF4-FFF2-40B4-BE49-F238E27FC236}">
                <a16:creationId xmlns:a16="http://schemas.microsoft.com/office/drawing/2014/main" id="{3A755AB6-1517-4A71-BCD0-606B7EE422A6}"/>
              </a:ext>
            </a:extLst>
          </p:cNvPr>
          <p:cNvSpPr>
            <a:spLocks noGrp="1"/>
          </p:cNvSpPr>
          <p:nvPr>
            <p:ph type="body" sz="quarter" idx="13"/>
          </p:nvPr>
        </p:nvSpPr>
        <p:spPr/>
        <p:txBody>
          <a:bodyPr/>
          <a:lstStyle/>
          <a:p>
            <a:r>
              <a:rPr lang="en-US" altLang="en-US" sz="1600" dirty="0" err="1"/>
              <a:t>Hubwoo</a:t>
            </a:r>
            <a:r>
              <a:rPr lang="en-US" altLang="en-US" sz="1600" dirty="0"/>
              <a:t> Global Customer Services</a:t>
            </a:r>
          </a:p>
          <a:p>
            <a:endParaRPr lang="en-PH" dirty="0"/>
          </a:p>
        </p:txBody>
      </p:sp>
      <p:sp>
        <p:nvSpPr>
          <p:cNvPr id="3" name="Text Placeholder 2">
            <a:extLst>
              <a:ext uri="{FF2B5EF4-FFF2-40B4-BE49-F238E27FC236}">
                <a16:creationId xmlns:a16="http://schemas.microsoft.com/office/drawing/2014/main" id="{399FD1FC-4DD4-4451-9522-6EFB501B59AF}"/>
              </a:ext>
            </a:extLst>
          </p:cNvPr>
          <p:cNvSpPr>
            <a:spLocks noGrp="1"/>
          </p:cNvSpPr>
          <p:nvPr>
            <p:ph type="body" sz="quarter" idx="14"/>
          </p:nvPr>
        </p:nvSpPr>
        <p:spPr>
          <a:xfrm>
            <a:off x="7108145" y="4827814"/>
            <a:ext cx="4014009" cy="1466166"/>
          </a:xfrm>
        </p:spPr>
        <p:txBody>
          <a:bodyPr/>
          <a:lstStyle/>
          <a:p>
            <a:pPr>
              <a:spcBef>
                <a:spcPct val="0"/>
              </a:spcBef>
            </a:pPr>
            <a:r>
              <a:rPr lang="en-US" sz="1400" dirty="0"/>
              <a:t>US: +1 866 446 8203 (toll free) </a:t>
            </a:r>
          </a:p>
          <a:p>
            <a:pPr>
              <a:spcBef>
                <a:spcPct val="0"/>
              </a:spcBef>
            </a:pPr>
            <a:r>
              <a:rPr lang="de-DE" sz="1400" dirty="0"/>
              <a:t>US: +1 281 404 2095 </a:t>
            </a:r>
            <a:endParaRPr lang="en-US" sz="1400" dirty="0"/>
          </a:p>
          <a:p>
            <a:pPr>
              <a:spcBef>
                <a:spcPct val="0"/>
              </a:spcBef>
            </a:pPr>
            <a:r>
              <a:rPr lang="de-DE" sz="1400" dirty="0"/>
              <a:t>France: +33 1 77 62 56 20 </a:t>
            </a:r>
            <a:endParaRPr lang="en-US" sz="1400" dirty="0"/>
          </a:p>
          <a:p>
            <a:pPr>
              <a:spcBef>
                <a:spcPct val="0"/>
              </a:spcBef>
            </a:pPr>
            <a:r>
              <a:rPr lang="de-DE" sz="1400" dirty="0"/>
              <a:t>Deutschland: +49 308 967 794 11 </a:t>
            </a:r>
            <a:endParaRPr lang="en-US" sz="1400" dirty="0"/>
          </a:p>
          <a:p>
            <a:pPr>
              <a:spcBef>
                <a:spcPct val="0"/>
              </a:spcBef>
            </a:pPr>
            <a:r>
              <a:rPr lang="de-DE" sz="1400" dirty="0"/>
              <a:t>España: +34 911 88 00 64 </a:t>
            </a:r>
            <a:endParaRPr lang="en-US" sz="1400" dirty="0"/>
          </a:p>
          <a:p>
            <a:pPr>
              <a:spcBef>
                <a:spcPct val="0"/>
              </a:spcBef>
            </a:pPr>
            <a:r>
              <a:rPr lang="de-DE" sz="1400" dirty="0"/>
              <a:t>UK: +44 203 355 50 21 </a:t>
            </a:r>
            <a:endParaRPr lang="en-US" sz="1400" dirty="0"/>
          </a:p>
          <a:p>
            <a:pPr>
              <a:spcBef>
                <a:spcPct val="0"/>
              </a:spcBef>
            </a:pPr>
            <a:endParaRPr lang="en-GB" altLang="en-US" sz="1400" dirty="0"/>
          </a:p>
          <a:p>
            <a:pPr>
              <a:spcBef>
                <a:spcPct val="0"/>
              </a:spcBef>
            </a:pPr>
            <a:endParaRPr lang="en-GB" sz="1400" dirty="0"/>
          </a:p>
          <a:p>
            <a:pPr>
              <a:spcBef>
                <a:spcPct val="0"/>
              </a:spcBef>
            </a:pPr>
            <a:endParaRPr lang="en-US" altLang="en-US" sz="1400" dirty="0"/>
          </a:p>
        </p:txBody>
      </p:sp>
      <p:sp>
        <p:nvSpPr>
          <p:cNvPr id="4" name="Text Placeholder 3">
            <a:extLst>
              <a:ext uri="{FF2B5EF4-FFF2-40B4-BE49-F238E27FC236}">
                <a16:creationId xmlns:a16="http://schemas.microsoft.com/office/drawing/2014/main" id="{E5C54AB5-F20A-4E92-87AE-117D3193A9EE}"/>
              </a:ext>
            </a:extLst>
          </p:cNvPr>
          <p:cNvSpPr>
            <a:spLocks noGrp="1"/>
          </p:cNvSpPr>
          <p:nvPr>
            <p:ph type="body" sz="quarter" idx="15"/>
          </p:nvPr>
        </p:nvSpPr>
        <p:spPr>
          <a:xfrm>
            <a:off x="7108145" y="6019800"/>
            <a:ext cx="4014009" cy="326795"/>
          </a:xfrm>
        </p:spPr>
        <p:txBody>
          <a:bodyPr/>
          <a:lstStyle/>
          <a:p>
            <a:r>
              <a:rPr lang="en-GB" altLang="en-US" sz="1400" dirty="0">
                <a:solidFill>
                  <a:schemeClr val="accent6">
                    <a:lumMod val="75000"/>
                  </a:schemeClr>
                </a:solidFill>
                <a:hlinkClick r:id="rId3"/>
              </a:rPr>
              <a:t>customercare@hubwoo.com</a:t>
            </a:r>
            <a:endParaRPr lang="en-GB" altLang="en-US" sz="1400" dirty="0">
              <a:solidFill>
                <a:schemeClr val="accent6">
                  <a:lumMod val="75000"/>
                </a:schemeClr>
              </a:solidFill>
            </a:endParaRPr>
          </a:p>
          <a:p>
            <a:endParaRPr lang="en-PH" dirty="0"/>
          </a:p>
        </p:txBody>
      </p:sp>
    </p:spTree>
    <p:extLst>
      <p:ext uri="{BB962C8B-B14F-4D97-AF65-F5344CB8AC3E}">
        <p14:creationId xmlns:p14="http://schemas.microsoft.com/office/powerpoint/2010/main" val="1780058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96C3D92-B617-4F32-AD91-9027E2AF5D45}"/>
              </a:ext>
            </a:extLst>
          </p:cNvPr>
          <p:cNvSpPr>
            <a:spLocks noGrp="1"/>
          </p:cNvSpPr>
          <p:nvPr>
            <p:ph type="body" sz="quarter" idx="10"/>
          </p:nvPr>
        </p:nvSpPr>
        <p:spPr>
          <a:xfrm>
            <a:off x="624338" y="446089"/>
            <a:ext cx="10551663" cy="675141"/>
          </a:xfrm>
        </p:spPr>
        <p:txBody>
          <a:bodyPr/>
          <a:lstStyle/>
          <a:p>
            <a:r>
              <a:rPr lang="en-US" sz="4000" dirty="0">
                <a:latin typeface="Arial" panose="020B0604020202020204" pitchFamily="34" charset="0"/>
                <a:cs typeface="Arial" panose="020B0604020202020204" pitchFamily="34" charset="0"/>
              </a:rPr>
              <a:t>Quick-Quote </a:t>
            </a:r>
            <a:r>
              <a:rPr lang="en-US" sz="4000" dirty="0" err="1">
                <a:latin typeface="Arial" panose="020B0604020202020204" pitchFamily="34" charset="0"/>
                <a:cs typeface="Arial" panose="020B0604020202020204" pitchFamily="34" charset="0"/>
              </a:rPr>
              <a:t>Verfahren</a:t>
            </a:r>
            <a:br>
              <a:rPr lang="en-US" sz="4000" dirty="0">
                <a:latin typeface="Arial" panose="020B0604020202020204" pitchFamily="34" charset="0"/>
                <a:cs typeface="Arial" panose="020B0604020202020204" pitchFamily="34" charset="0"/>
              </a:rPr>
            </a:br>
            <a:endParaRPr lang="en-PH" sz="4000" dirty="0"/>
          </a:p>
        </p:txBody>
      </p:sp>
      <p:grpSp>
        <p:nvGrpSpPr>
          <p:cNvPr id="7" name="Group 6">
            <a:extLst>
              <a:ext uri="{FF2B5EF4-FFF2-40B4-BE49-F238E27FC236}">
                <a16:creationId xmlns:a16="http://schemas.microsoft.com/office/drawing/2014/main" id="{950E0F8B-2F4B-46E4-A6F7-53D4D4D0D6E8}"/>
              </a:ext>
            </a:extLst>
          </p:cNvPr>
          <p:cNvGrpSpPr/>
          <p:nvPr/>
        </p:nvGrpSpPr>
        <p:grpSpPr>
          <a:xfrm>
            <a:off x="3124200" y="1371600"/>
            <a:ext cx="6232525" cy="5414874"/>
            <a:chOff x="3241228" y="1422415"/>
            <a:chExt cx="5886897" cy="5114589"/>
          </a:xfrm>
        </p:grpSpPr>
        <p:sp>
          <p:nvSpPr>
            <p:cNvPr id="25" name="Rectangle 5"/>
            <p:cNvSpPr>
              <a:spLocks noChangeArrowheads="1"/>
            </p:cNvSpPr>
            <p:nvPr/>
          </p:nvSpPr>
          <p:spPr bwMode="auto">
            <a:xfrm>
              <a:off x="7783313" y="1818519"/>
              <a:ext cx="1333732" cy="3963748"/>
            </a:xfrm>
            <a:prstGeom prst="rect">
              <a:avLst/>
            </a:prstGeom>
            <a:solidFill>
              <a:srgbClr val="D0CBF5"/>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fontAlgn="base">
                <a:spcBef>
                  <a:spcPct val="0"/>
                </a:spcBef>
                <a:spcAft>
                  <a:spcPct val="0"/>
                </a:spcAft>
                <a:buClrTx/>
                <a:buFontTx/>
                <a:buNone/>
              </a:pPr>
              <a:endParaRPr lang="de-DE" altLang="en-US" sz="2800" b="1">
                <a:solidFill>
                  <a:srgbClr val="000000"/>
                </a:solidFill>
                <a:latin typeface="Times New Roman" pitchFamily="18" charset="0"/>
              </a:endParaRPr>
            </a:p>
          </p:txBody>
        </p:sp>
        <p:sp>
          <p:nvSpPr>
            <p:cNvPr id="26" name="Rectangle 5"/>
            <p:cNvSpPr>
              <a:spLocks noChangeArrowheads="1"/>
            </p:cNvSpPr>
            <p:nvPr/>
          </p:nvSpPr>
          <p:spPr bwMode="auto">
            <a:xfrm>
              <a:off x="3276600" y="1808823"/>
              <a:ext cx="1372511" cy="4201480"/>
            </a:xfrm>
            <a:prstGeom prst="rect">
              <a:avLst/>
            </a:prstGeom>
            <a:solidFill>
              <a:srgbClr val="D0CBF5"/>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fontAlgn="base">
                <a:spcBef>
                  <a:spcPct val="0"/>
                </a:spcBef>
                <a:spcAft>
                  <a:spcPct val="0"/>
                </a:spcAft>
                <a:buClrTx/>
                <a:buFontTx/>
                <a:buNone/>
              </a:pPr>
              <a:endParaRPr lang="de-DE" altLang="en-US" sz="2800" b="1">
                <a:solidFill>
                  <a:srgbClr val="000000"/>
                </a:solidFill>
                <a:latin typeface="Times New Roman" pitchFamily="18" charset="0"/>
              </a:endParaRPr>
            </a:p>
          </p:txBody>
        </p:sp>
        <p:grpSp>
          <p:nvGrpSpPr>
            <p:cNvPr id="27" name="Group 19"/>
            <p:cNvGrpSpPr>
              <a:grpSpLocks/>
            </p:cNvGrpSpPr>
            <p:nvPr/>
          </p:nvGrpSpPr>
          <p:grpSpPr bwMode="auto">
            <a:xfrm>
              <a:off x="8237586" y="4231093"/>
              <a:ext cx="641244" cy="444577"/>
              <a:chOff x="3857" y="1089"/>
              <a:chExt cx="693" cy="455"/>
            </a:xfrm>
          </p:grpSpPr>
          <p:pic>
            <p:nvPicPr>
              <p:cNvPr id="28"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 y="1231"/>
                <a:ext cx="35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29"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3" y="1089"/>
                <a:ext cx="437" cy="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grpSp>
        <p:pic>
          <p:nvPicPr>
            <p:cNvPr id="30" name="Picture 26">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l="14673"/>
            <a:stretch>
              <a:fillRect/>
            </a:stretch>
          </p:blipFill>
          <p:spPr bwMode="auto">
            <a:xfrm>
              <a:off x="3588219" y="1973635"/>
              <a:ext cx="544296" cy="770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31" name="Rectangle 10"/>
            <p:cNvSpPr>
              <a:spLocks noChangeArrowheads="1"/>
            </p:cNvSpPr>
            <p:nvPr/>
          </p:nvSpPr>
          <p:spPr bwMode="auto">
            <a:xfrm>
              <a:off x="3287680" y="1422415"/>
              <a:ext cx="1361431" cy="231292"/>
            </a:xfrm>
            <a:prstGeom prst="rect">
              <a:avLst/>
            </a:prstGeom>
            <a:solidFill>
              <a:srgbClr val="1F497D">
                <a:alpha val="70195"/>
              </a:srgbClr>
            </a:solidFill>
            <a:ln w="12700" algn="ctr">
              <a:solidFill>
                <a:schemeClr val="tx1"/>
              </a:solidFill>
              <a:miter lim="800000"/>
              <a:headEnd type="none" w="sm" len="sm"/>
              <a:tailEnd type="none" w="sm" len="sm"/>
            </a:ln>
          </p:spPr>
          <p:txBody>
            <a:bodyPr wrap="none" anchor="ct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fontAlgn="base">
                <a:spcBef>
                  <a:spcPct val="0"/>
                </a:spcBef>
                <a:spcAft>
                  <a:spcPct val="0"/>
                </a:spcAft>
                <a:buClr>
                  <a:srgbClr val="FFFFFF"/>
                </a:buClr>
                <a:buFont typeface="Monotype Sorts"/>
                <a:buNone/>
              </a:pPr>
              <a:r>
                <a:rPr lang="en-GB" altLang="en-US" sz="1400" b="1" dirty="0" err="1">
                  <a:solidFill>
                    <a:srgbClr val="FFFFFF"/>
                  </a:solidFill>
                  <a:latin typeface="Calibri"/>
                </a:rPr>
                <a:t>Kunde</a:t>
              </a:r>
              <a:endParaRPr lang="en-GB" altLang="en-US" sz="1400" b="1" dirty="0">
                <a:solidFill>
                  <a:srgbClr val="FFFFFF"/>
                </a:solidFill>
                <a:latin typeface="Calibri"/>
              </a:endParaRPr>
            </a:p>
          </p:txBody>
        </p:sp>
        <p:sp>
          <p:nvSpPr>
            <p:cNvPr id="32" name="Rectangle 11"/>
            <p:cNvSpPr>
              <a:spLocks noChangeArrowheads="1"/>
            </p:cNvSpPr>
            <p:nvPr/>
          </p:nvSpPr>
          <p:spPr bwMode="auto">
            <a:xfrm>
              <a:off x="4823619" y="1422415"/>
              <a:ext cx="2695164" cy="231292"/>
            </a:xfrm>
            <a:prstGeom prst="rect">
              <a:avLst/>
            </a:prstGeom>
            <a:solidFill>
              <a:srgbClr val="1F497D">
                <a:alpha val="70195"/>
              </a:srgbClr>
            </a:solidFill>
            <a:ln w="12700" algn="ctr">
              <a:solidFill>
                <a:schemeClr val="tx1"/>
              </a:solidFill>
              <a:miter lim="800000"/>
              <a:headEnd type="none" w="sm" len="sm"/>
              <a:tailEnd type="none" w="sm" len="sm"/>
            </a:ln>
          </p:spPr>
          <p:txBody>
            <a:bodyPr wrap="none" anchor="ct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fontAlgn="base">
                <a:spcBef>
                  <a:spcPct val="0"/>
                </a:spcBef>
                <a:spcAft>
                  <a:spcPct val="0"/>
                </a:spcAft>
                <a:buClr>
                  <a:srgbClr val="FFFFFF"/>
                </a:buClr>
                <a:buFont typeface="Monotype Sorts"/>
                <a:buNone/>
              </a:pPr>
              <a:r>
                <a:rPr lang="en-GB" altLang="en-US" sz="1400" b="1" dirty="0" err="1">
                  <a:solidFill>
                    <a:srgbClr val="FFFFFF"/>
                  </a:solidFill>
                  <a:latin typeface="Calibri"/>
                </a:rPr>
                <a:t>Hubwoo</a:t>
              </a:r>
              <a:r>
                <a:rPr lang="en-GB" altLang="en-US" sz="1400" b="1" dirty="0">
                  <a:solidFill>
                    <a:srgbClr val="FFFFFF"/>
                  </a:solidFill>
                  <a:latin typeface="Calibri"/>
                </a:rPr>
                <a:t> Quick Quote Tool</a:t>
              </a:r>
            </a:p>
          </p:txBody>
        </p:sp>
        <p:sp>
          <p:nvSpPr>
            <p:cNvPr id="33" name="Rectangle 12"/>
            <p:cNvSpPr>
              <a:spLocks noChangeArrowheads="1"/>
            </p:cNvSpPr>
            <p:nvPr/>
          </p:nvSpPr>
          <p:spPr bwMode="auto">
            <a:xfrm>
              <a:off x="7754228" y="1422415"/>
              <a:ext cx="1362817" cy="231292"/>
            </a:xfrm>
            <a:prstGeom prst="rect">
              <a:avLst/>
            </a:prstGeom>
            <a:solidFill>
              <a:srgbClr val="1F497D">
                <a:alpha val="70195"/>
              </a:srgbClr>
            </a:solidFill>
            <a:ln w="12700" algn="ctr">
              <a:solidFill>
                <a:schemeClr val="tx1"/>
              </a:solidFill>
              <a:miter lim="800000"/>
              <a:headEnd type="none" w="sm" len="sm"/>
              <a:tailEnd type="none" w="sm" len="sm"/>
            </a:ln>
          </p:spPr>
          <p:txBody>
            <a:bodyPr wrap="none" anchor="ct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fontAlgn="base">
                <a:spcBef>
                  <a:spcPct val="0"/>
                </a:spcBef>
                <a:spcAft>
                  <a:spcPct val="0"/>
                </a:spcAft>
                <a:buClr>
                  <a:srgbClr val="FFFFFF"/>
                </a:buClr>
                <a:buFont typeface="Monotype Sorts"/>
                <a:buNone/>
              </a:pPr>
              <a:r>
                <a:rPr lang="en-GB" altLang="en-US" sz="1400" b="1" dirty="0" err="1">
                  <a:solidFill>
                    <a:srgbClr val="FFFFFF"/>
                  </a:solidFill>
                  <a:latin typeface="Calibri"/>
                </a:rPr>
                <a:t>Lieferant</a:t>
              </a:r>
              <a:endParaRPr lang="en-GB" altLang="en-US" sz="1400" b="1" dirty="0">
                <a:solidFill>
                  <a:srgbClr val="FFFFFF"/>
                </a:solidFill>
                <a:latin typeface="Calibri"/>
              </a:endParaRPr>
            </a:p>
          </p:txBody>
        </p:sp>
        <p:sp>
          <p:nvSpPr>
            <p:cNvPr id="34" name="Line 23"/>
            <p:cNvSpPr>
              <a:spLocks noChangeShapeType="1"/>
            </p:cNvSpPr>
            <p:nvPr/>
          </p:nvSpPr>
          <p:spPr bwMode="auto">
            <a:xfrm>
              <a:off x="4096506" y="2416827"/>
              <a:ext cx="1355891" cy="0"/>
            </a:xfrm>
            <a:prstGeom prst="line">
              <a:avLst/>
            </a:prstGeom>
            <a:noFill/>
            <a:ln w="25400">
              <a:solidFill>
                <a:srgbClr val="003082"/>
              </a:solidFill>
              <a:prstDash val="sysDot"/>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sp>
          <p:nvSpPr>
            <p:cNvPr id="35" name="Text Box 14"/>
            <p:cNvSpPr txBox="1">
              <a:spLocks noChangeArrowheads="1"/>
            </p:cNvSpPr>
            <p:nvPr/>
          </p:nvSpPr>
          <p:spPr bwMode="auto">
            <a:xfrm>
              <a:off x="3956977" y="2138447"/>
              <a:ext cx="1657120" cy="5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fontAlgn="base" hangingPunct="1">
                <a:lnSpc>
                  <a:spcPct val="130000"/>
                </a:lnSpc>
                <a:spcBef>
                  <a:spcPct val="0"/>
                </a:spcBef>
                <a:spcAft>
                  <a:spcPct val="0"/>
                </a:spcAft>
                <a:buClr>
                  <a:srgbClr val="FFFFFF"/>
                </a:buClr>
                <a:buFontTx/>
                <a:buNone/>
              </a:pPr>
              <a:r>
                <a:rPr lang="de-DE" altLang="en-US" sz="1200" b="1" dirty="0">
                  <a:solidFill>
                    <a:srgbClr val="123556"/>
                  </a:solidFill>
                  <a:latin typeface="Calibri"/>
                </a:rPr>
                <a:t>Lieferantenbestätigung</a:t>
              </a:r>
            </a:p>
            <a:p>
              <a:pPr algn="ctr" eaLnBrk="1" fontAlgn="base" hangingPunct="1">
                <a:lnSpc>
                  <a:spcPct val="130000"/>
                </a:lnSpc>
                <a:spcBef>
                  <a:spcPct val="0"/>
                </a:spcBef>
                <a:spcAft>
                  <a:spcPct val="0"/>
                </a:spcAft>
                <a:buClr>
                  <a:srgbClr val="FFFFFF"/>
                </a:buClr>
                <a:buFontTx/>
                <a:buNone/>
              </a:pPr>
              <a:r>
                <a:rPr lang="de-DE" altLang="en-US" sz="1200" b="1" dirty="0">
                  <a:solidFill>
                    <a:srgbClr val="123556"/>
                  </a:solidFill>
                  <a:latin typeface="Calibri"/>
                </a:rPr>
                <a:t>pro Kategorie</a:t>
              </a:r>
            </a:p>
          </p:txBody>
        </p:sp>
        <p:sp>
          <p:nvSpPr>
            <p:cNvPr id="36" name="Text Box 15"/>
            <p:cNvSpPr txBox="1">
              <a:spLocks noChangeArrowheads="1"/>
            </p:cNvSpPr>
            <p:nvPr/>
          </p:nvSpPr>
          <p:spPr bwMode="auto">
            <a:xfrm>
              <a:off x="3241228" y="2765842"/>
              <a:ext cx="13587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fontAlgn="base" hangingPunct="1">
                <a:spcBef>
                  <a:spcPct val="0"/>
                </a:spcBef>
                <a:spcAft>
                  <a:spcPct val="0"/>
                </a:spcAft>
                <a:buClr>
                  <a:srgbClr val="FFFFFF"/>
                </a:buClr>
                <a:buFontTx/>
                <a:buNone/>
              </a:pPr>
              <a:r>
                <a:rPr lang="de-DE" altLang="en-US" sz="1200" b="1" dirty="0">
                  <a:solidFill>
                    <a:srgbClr val="123556"/>
                  </a:solidFill>
                  <a:latin typeface="Calibri"/>
                </a:rPr>
                <a:t>Category Manager</a:t>
              </a:r>
            </a:p>
          </p:txBody>
        </p:sp>
        <p:grpSp>
          <p:nvGrpSpPr>
            <p:cNvPr id="37" name="Group 16"/>
            <p:cNvGrpSpPr>
              <a:grpSpLocks/>
            </p:cNvGrpSpPr>
            <p:nvPr/>
          </p:nvGrpSpPr>
          <p:grpSpPr bwMode="auto">
            <a:xfrm>
              <a:off x="3528361" y="4390365"/>
              <a:ext cx="642802" cy="1048070"/>
              <a:chOff x="832" y="1573"/>
              <a:chExt cx="503" cy="616"/>
            </a:xfrm>
          </p:grpSpPr>
          <p:pic>
            <p:nvPicPr>
              <p:cNvPr id="38" name="Picture 13">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l="14673"/>
              <a:stretch>
                <a:fillRect/>
              </a:stretch>
            </p:blipFill>
            <p:spPr bwMode="auto">
              <a:xfrm>
                <a:off x="890" y="1573"/>
                <a:ext cx="426" cy="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39" name="Text Box 18"/>
              <p:cNvSpPr txBox="1">
                <a:spLocks noChangeArrowheads="1"/>
              </p:cNvSpPr>
              <p:nvPr/>
            </p:nvSpPr>
            <p:spPr bwMode="auto">
              <a:xfrm>
                <a:off x="832" y="2026"/>
                <a:ext cx="50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fontAlgn="base" hangingPunct="1">
                  <a:spcBef>
                    <a:spcPct val="0"/>
                  </a:spcBef>
                  <a:spcAft>
                    <a:spcPct val="0"/>
                  </a:spcAft>
                  <a:buClr>
                    <a:srgbClr val="FFFFFF"/>
                  </a:buClr>
                  <a:buFontTx/>
                  <a:buNone/>
                </a:pPr>
                <a:r>
                  <a:rPr lang="de-DE" altLang="en-US" sz="1200" b="1" dirty="0">
                    <a:solidFill>
                      <a:srgbClr val="123556"/>
                    </a:solidFill>
                    <a:latin typeface="Calibri"/>
                  </a:rPr>
                  <a:t>KUNDE</a:t>
                </a:r>
              </a:p>
            </p:txBody>
          </p:sp>
        </p:grpSp>
        <p:sp>
          <p:nvSpPr>
            <p:cNvPr id="43" name="Line 22"/>
            <p:cNvSpPr>
              <a:spLocks noChangeShapeType="1"/>
            </p:cNvSpPr>
            <p:nvPr/>
          </p:nvSpPr>
          <p:spPr bwMode="auto">
            <a:xfrm>
              <a:off x="3277985" y="3033143"/>
              <a:ext cx="5850140" cy="19390"/>
            </a:xfrm>
            <a:prstGeom prst="line">
              <a:avLst/>
            </a:prstGeom>
            <a:noFill/>
            <a:ln w="25400" cap="rnd">
              <a:solidFill>
                <a:schemeClr val="bg1"/>
              </a:solidFill>
              <a:prstDash val="sysDot"/>
              <a:round/>
              <a:headEnd/>
              <a:tailEnd/>
            </a:ln>
            <a:extLst>
              <a:ext uri="{909E8E84-426E-40DD-AFC4-6F175D3DCCD1}">
                <a14:hiddenFill xmlns:a14="http://schemas.microsoft.com/office/drawing/2010/main">
                  <a:noFill/>
                </a14:hiddenFill>
              </a:ext>
            </a:extLst>
          </p:spPr>
          <p:txBody>
            <a:bodyPr lIns="90000" tIns="46800" rIns="90000" bIns="46800" anchor="ctr"/>
            <a:lstStyle/>
            <a:p>
              <a:pPr fontAlgn="base">
                <a:spcBef>
                  <a:spcPct val="0"/>
                </a:spcBef>
                <a:spcAft>
                  <a:spcPct val="0"/>
                </a:spcAft>
                <a:buClr>
                  <a:prstClr val="white"/>
                </a:buClr>
                <a:buFontTx/>
                <a:buChar char="•"/>
              </a:pPr>
              <a:endParaRPr lang="en-US">
                <a:solidFill>
                  <a:prstClr val="black"/>
                </a:solidFill>
              </a:endParaRPr>
            </a:p>
          </p:txBody>
        </p:sp>
        <p:sp>
          <p:nvSpPr>
            <p:cNvPr id="44" name="Line 24"/>
            <p:cNvSpPr>
              <a:spLocks noChangeShapeType="1"/>
            </p:cNvSpPr>
            <p:nvPr/>
          </p:nvSpPr>
          <p:spPr bwMode="auto">
            <a:xfrm>
              <a:off x="4646342" y="3044223"/>
              <a:ext cx="3139742" cy="8310"/>
            </a:xfrm>
            <a:prstGeom prst="line">
              <a:avLst/>
            </a:prstGeom>
            <a:noFill/>
            <a:ln w="25400" cap="rnd">
              <a:solidFill>
                <a:srgbClr val="000066"/>
              </a:solidFill>
              <a:prstDash val="sysDot"/>
              <a:round/>
              <a:headEnd/>
              <a:tailEnd/>
            </a:ln>
            <a:extLst>
              <a:ext uri="{909E8E84-426E-40DD-AFC4-6F175D3DCCD1}">
                <a14:hiddenFill xmlns:a14="http://schemas.microsoft.com/office/drawing/2010/main">
                  <a:noFill/>
                </a14:hiddenFill>
              </a:ext>
            </a:extLst>
          </p:spPr>
          <p:txBody>
            <a:bodyPr lIns="90000" tIns="46800" rIns="90000" bIns="46800" anchor="ctr"/>
            <a:lstStyle/>
            <a:p>
              <a:pPr fontAlgn="base">
                <a:spcBef>
                  <a:spcPct val="0"/>
                </a:spcBef>
                <a:spcAft>
                  <a:spcPct val="0"/>
                </a:spcAft>
                <a:buClr>
                  <a:prstClr val="white"/>
                </a:buClr>
                <a:buFontTx/>
                <a:buChar char="•"/>
              </a:pPr>
              <a:endParaRPr lang="en-US">
                <a:solidFill>
                  <a:prstClr val="black"/>
                </a:solidFill>
              </a:endParaRPr>
            </a:p>
          </p:txBody>
        </p:sp>
        <p:grpSp>
          <p:nvGrpSpPr>
            <p:cNvPr id="45" name="Group 25"/>
            <p:cNvGrpSpPr>
              <a:grpSpLocks/>
            </p:cNvGrpSpPr>
            <p:nvPr/>
          </p:nvGrpSpPr>
          <p:grpSpPr bwMode="auto">
            <a:xfrm>
              <a:off x="3746025" y="3141171"/>
              <a:ext cx="2914068" cy="1198004"/>
              <a:chOff x="1003" y="1565"/>
              <a:chExt cx="2278" cy="703"/>
            </a:xfrm>
          </p:grpSpPr>
          <p:sp>
            <p:nvSpPr>
              <p:cNvPr id="46" name="Line 12"/>
              <p:cNvSpPr>
                <a:spLocks noChangeShapeType="1"/>
              </p:cNvSpPr>
              <p:nvPr/>
            </p:nvSpPr>
            <p:spPr bwMode="auto">
              <a:xfrm>
                <a:off x="1131" y="1822"/>
                <a:ext cx="1204" cy="0"/>
              </a:xfrm>
              <a:prstGeom prst="line">
                <a:avLst/>
              </a:prstGeom>
              <a:noFill/>
              <a:ln w="25400">
                <a:solidFill>
                  <a:srgbClr val="003082"/>
                </a:solidFill>
                <a:prstDash val="sysDot"/>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sp>
            <p:nvSpPr>
              <p:cNvPr id="47" name="Text Box 27"/>
              <p:cNvSpPr txBox="1">
                <a:spLocks noChangeArrowheads="1"/>
              </p:cNvSpPr>
              <p:nvPr/>
            </p:nvSpPr>
            <p:spPr bwMode="auto">
              <a:xfrm>
                <a:off x="1003" y="1673"/>
                <a:ext cx="1395"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fontAlgn="base" hangingPunct="1">
                  <a:spcBef>
                    <a:spcPct val="130000"/>
                  </a:spcBef>
                  <a:spcAft>
                    <a:spcPct val="0"/>
                  </a:spcAft>
                  <a:buClr>
                    <a:srgbClr val="FFFFFF"/>
                  </a:buClr>
                  <a:buFontTx/>
                  <a:buNone/>
                </a:pPr>
                <a:r>
                  <a:rPr lang="de-DE" altLang="en-US" sz="1200" b="1" dirty="0">
                    <a:solidFill>
                      <a:srgbClr val="123556"/>
                    </a:solidFill>
                    <a:latin typeface="Calibri"/>
                  </a:rPr>
                  <a:t>Quick Quote durch Search zuzugreifen</a:t>
                </a:r>
              </a:p>
              <a:p>
                <a:pPr algn="ctr" eaLnBrk="1" fontAlgn="base" hangingPunct="1">
                  <a:spcBef>
                    <a:spcPct val="30000"/>
                  </a:spcBef>
                  <a:spcAft>
                    <a:spcPct val="0"/>
                  </a:spcAft>
                  <a:buClr>
                    <a:srgbClr val="FFFFFF"/>
                  </a:buClr>
                  <a:buFontTx/>
                  <a:buNone/>
                </a:pPr>
                <a:endParaRPr lang="de-DE" altLang="en-US" sz="1200" b="1" dirty="0">
                  <a:solidFill>
                    <a:srgbClr val="123556"/>
                  </a:solidFill>
                  <a:latin typeface="Calibri"/>
                </a:endParaRPr>
              </a:p>
            </p:txBody>
          </p:sp>
          <p:grpSp>
            <p:nvGrpSpPr>
              <p:cNvPr id="48" name="Group 28"/>
              <p:cNvGrpSpPr>
                <a:grpSpLocks/>
              </p:cNvGrpSpPr>
              <p:nvPr/>
            </p:nvGrpSpPr>
            <p:grpSpPr bwMode="auto">
              <a:xfrm>
                <a:off x="2390" y="1565"/>
                <a:ext cx="891" cy="516"/>
                <a:chOff x="1753" y="1333"/>
                <a:chExt cx="1048" cy="708"/>
              </a:xfrm>
            </p:grpSpPr>
            <p:pic>
              <p:nvPicPr>
                <p:cNvPr id="50" name="Picture 2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53" y="1333"/>
                  <a:ext cx="1048" cy="708"/>
                </a:xfrm>
                <a:prstGeom prst="rect">
                  <a:avLst/>
                </a:prstGeom>
                <a:noFill/>
                <a:ln w="6350" algn="ctr">
                  <a:solidFill>
                    <a:srgbClr val="000066"/>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pic>
              <p:nvPicPr>
                <p:cNvPr id="51" name="Picture 3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44" y="1340"/>
                  <a:ext cx="257" cy="45"/>
                </a:xfrm>
                <a:prstGeom prst="rect">
                  <a:avLst/>
                </a:prstGeom>
                <a:noFill/>
                <a:ln w="6350">
                  <a:solidFill>
                    <a:srgbClr val="000066"/>
                  </a:solidFill>
                  <a:miter lim="800000"/>
                  <a:headEnd/>
                  <a:tailEnd/>
                </a:ln>
                <a:extLst>
                  <a:ext uri="{909E8E84-426E-40DD-AFC4-6F175D3DCCD1}">
                    <a14:hiddenFill xmlns:a14="http://schemas.microsoft.com/office/drawing/2010/main">
                      <a:solidFill>
                        <a:srgbClr val="FFFFFF"/>
                      </a:solidFill>
                    </a14:hiddenFill>
                  </a:ext>
                </a:extLst>
              </p:spPr>
            </p:pic>
          </p:grpSp>
          <p:sp>
            <p:nvSpPr>
              <p:cNvPr id="49" name="Line 12"/>
              <p:cNvSpPr>
                <a:spLocks noChangeShapeType="1"/>
              </p:cNvSpPr>
              <p:nvPr/>
            </p:nvSpPr>
            <p:spPr bwMode="auto">
              <a:xfrm flipH="1">
                <a:off x="1107" y="1815"/>
                <a:ext cx="1" cy="453"/>
              </a:xfrm>
              <a:prstGeom prst="line">
                <a:avLst/>
              </a:prstGeom>
              <a:noFill/>
              <a:ln w="25400">
                <a:solidFill>
                  <a:srgbClr val="003082"/>
                </a:solidFill>
                <a:prstDash val="sysDot"/>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grpSp>
        <p:grpSp>
          <p:nvGrpSpPr>
            <p:cNvPr id="52" name="Group 32"/>
            <p:cNvGrpSpPr>
              <a:grpSpLocks/>
            </p:cNvGrpSpPr>
            <p:nvPr/>
          </p:nvGrpSpPr>
          <p:grpSpPr bwMode="auto">
            <a:xfrm>
              <a:off x="3972104" y="4108941"/>
              <a:ext cx="2138831" cy="1175523"/>
              <a:chOff x="1176" y="2084"/>
              <a:chExt cx="1673" cy="690"/>
            </a:xfrm>
          </p:grpSpPr>
          <p:sp>
            <p:nvSpPr>
              <p:cNvPr id="53" name="Line 23"/>
              <p:cNvSpPr>
                <a:spLocks noChangeShapeType="1"/>
              </p:cNvSpPr>
              <p:nvPr/>
            </p:nvSpPr>
            <p:spPr bwMode="auto">
              <a:xfrm flipH="1">
                <a:off x="2847" y="2084"/>
                <a:ext cx="2" cy="172"/>
              </a:xfrm>
              <a:prstGeom prst="line">
                <a:avLst/>
              </a:prstGeom>
              <a:noFill/>
              <a:ln w="25400">
                <a:solidFill>
                  <a:srgbClr val="003082"/>
                </a:solidFill>
                <a:prstDash val="sysDot"/>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grpSp>
            <p:nvGrpSpPr>
              <p:cNvPr id="54" name="Group 34"/>
              <p:cNvGrpSpPr>
                <a:grpSpLocks/>
              </p:cNvGrpSpPr>
              <p:nvPr/>
            </p:nvGrpSpPr>
            <p:grpSpPr bwMode="auto">
              <a:xfrm>
                <a:off x="1176" y="2221"/>
                <a:ext cx="988" cy="553"/>
                <a:chOff x="1176" y="2221"/>
                <a:chExt cx="988" cy="553"/>
              </a:xfrm>
            </p:grpSpPr>
            <p:sp>
              <p:nvSpPr>
                <p:cNvPr id="56" name="Line 12"/>
                <p:cNvSpPr>
                  <a:spLocks noChangeShapeType="1"/>
                </p:cNvSpPr>
                <p:nvPr/>
              </p:nvSpPr>
              <p:spPr bwMode="auto">
                <a:xfrm flipV="1">
                  <a:off x="1343" y="2446"/>
                  <a:ext cx="821" cy="7"/>
                </a:xfrm>
                <a:prstGeom prst="line">
                  <a:avLst/>
                </a:prstGeom>
                <a:noFill/>
                <a:ln w="25400">
                  <a:solidFill>
                    <a:srgbClr val="003082"/>
                  </a:solidFill>
                  <a:prstDash val="sysDot"/>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sp>
              <p:nvSpPr>
                <p:cNvPr id="57" name="Text Box 37"/>
                <p:cNvSpPr txBox="1">
                  <a:spLocks noChangeArrowheads="1"/>
                </p:cNvSpPr>
                <p:nvPr/>
              </p:nvSpPr>
              <p:spPr bwMode="auto">
                <a:xfrm>
                  <a:off x="1176" y="2221"/>
                  <a:ext cx="960" cy="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Beschreibung der Anfrage</a:t>
                  </a:r>
                </a:p>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Und Lieferant-</a:t>
                  </a:r>
                </a:p>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bestätigung</a:t>
                  </a:r>
                </a:p>
              </p:txBody>
            </p:sp>
          </p:grpSp>
        </p:grpSp>
        <p:grpSp>
          <p:nvGrpSpPr>
            <p:cNvPr id="58" name="Group 19"/>
            <p:cNvGrpSpPr>
              <a:grpSpLocks/>
            </p:cNvGrpSpPr>
            <p:nvPr/>
          </p:nvGrpSpPr>
          <p:grpSpPr bwMode="auto">
            <a:xfrm>
              <a:off x="8237586" y="4710295"/>
              <a:ext cx="641244" cy="444577"/>
              <a:chOff x="3857" y="1089"/>
              <a:chExt cx="693" cy="455"/>
            </a:xfrm>
          </p:grpSpPr>
          <p:pic>
            <p:nvPicPr>
              <p:cNvPr id="59"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 y="1231"/>
                <a:ext cx="35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60"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3" y="1089"/>
                <a:ext cx="437" cy="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grpSp>
        <p:grpSp>
          <p:nvGrpSpPr>
            <p:cNvPr id="61" name="Group 19"/>
            <p:cNvGrpSpPr>
              <a:grpSpLocks/>
            </p:cNvGrpSpPr>
            <p:nvPr/>
          </p:nvGrpSpPr>
          <p:grpSpPr bwMode="auto">
            <a:xfrm>
              <a:off x="8255591" y="5188111"/>
              <a:ext cx="641245" cy="444578"/>
              <a:chOff x="3857" y="1089"/>
              <a:chExt cx="693" cy="455"/>
            </a:xfrm>
          </p:grpSpPr>
          <p:pic>
            <p:nvPicPr>
              <p:cNvPr id="62"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 y="1231"/>
                <a:ext cx="357"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63"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3" y="1089"/>
                <a:ext cx="437" cy="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grpSp>
        <p:grpSp>
          <p:nvGrpSpPr>
            <p:cNvPr id="64" name="Group 44"/>
            <p:cNvGrpSpPr>
              <a:grpSpLocks/>
            </p:cNvGrpSpPr>
            <p:nvPr/>
          </p:nvGrpSpPr>
          <p:grpSpPr bwMode="auto">
            <a:xfrm>
              <a:off x="6945043" y="4427113"/>
              <a:ext cx="1626633" cy="518002"/>
              <a:chOff x="3038" y="2172"/>
              <a:chExt cx="2171" cy="266"/>
            </a:xfrm>
          </p:grpSpPr>
          <p:sp>
            <p:nvSpPr>
              <p:cNvPr id="65" name="Line 44"/>
              <p:cNvSpPr>
                <a:spLocks noChangeShapeType="1"/>
              </p:cNvSpPr>
              <p:nvPr/>
            </p:nvSpPr>
            <p:spPr bwMode="auto">
              <a:xfrm rot="16200000" flipV="1">
                <a:off x="4047" y="1659"/>
                <a:ext cx="0" cy="1269"/>
              </a:xfrm>
              <a:prstGeom prst="line">
                <a:avLst/>
              </a:prstGeom>
              <a:noFill/>
              <a:ln w="28575">
                <a:solidFill>
                  <a:srgbClr val="0033CC"/>
                </a:solidFill>
                <a:round/>
                <a:headEnd type="triangle"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sp>
            <p:nvSpPr>
              <p:cNvPr id="66" name="Text Box 46"/>
              <p:cNvSpPr txBox="1">
                <a:spLocks noChangeArrowheads="1"/>
              </p:cNvSpPr>
              <p:nvPr/>
            </p:nvSpPr>
            <p:spPr bwMode="auto">
              <a:xfrm>
                <a:off x="3038" y="2172"/>
                <a:ext cx="2171"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Anfrage an</a:t>
                </a:r>
              </a:p>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Lieferanten zuschicken</a:t>
                </a:r>
              </a:p>
            </p:txBody>
          </p:sp>
        </p:grpSp>
        <p:grpSp>
          <p:nvGrpSpPr>
            <p:cNvPr id="67" name="Group 47"/>
            <p:cNvGrpSpPr>
              <a:grpSpLocks/>
            </p:cNvGrpSpPr>
            <p:nvPr/>
          </p:nvGrpSpPr>
          <p:grpSpPr bwMode="auto">
            <a:xfrm>
              <a:off x="7210254" y="5281081"/>
              <a:ext cx="1230416" cy="757239"/>
              <a:chOff x="3576" y="2837"/>
              <a:chExt cx="1116" cy="446"/>
            </a:xfrm>
          </p:grpSpPr>
          <p:sp>
            <p:nvSpPr>
              <p:cNvPr id="68" name="Line 44"/>
              <p:cNvSpPr>
                <a:spLocks noChangeShapeType="1"/>
              </p:cNvSpPr>
              <p:nvPr/>
            </p:nvSpPr>
            <p:spPr bwMode="auto">
              <a:xfrm rot="5400000" flipV="1">
                <a:off x="4049" y="2501"/>
                <a:ext cx="0" cy="934"/>
              </a:xfrm>
              <a:prstGeom prst="line">
                <a:avLst/>
              </a:prstGeom>
              <a:noFill/>
              <a:ln w="28575">
                <a:solidFill>
                  <a:srgbClr val="CC0000"/>
                </a:solidFill>
                <a:round/>
                <a:headEnd type="triangle" w="med" len="me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sp>
            <p:nvSpPr>
              <p:cNvPr id="69" name="Text Box 49"/>
              <p:cNvSpPr txBox="1">
                <a:spLocks noChangeArrowheads="1"/>
              </p:cNvSpPr>
              <p:nvPr/>
            </p:nvSpPr>
            <p:spPr bwMode="auto">
              <a:xfrm>
                <a:off x="3576" y="2837"/>
                <a:ext cx="1116"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Lieferant erstellt</a:t>
                </a:r>
              </a:p>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ein Angebot im </a:t>
                </a:r>
              </a:p>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Quick Quote</a:t>
                </a:r>
              </a:p>
            </p:txBody>
          </p:sp>
        </p:grpSp>
        <p:sp>
          <p:nvSpPr>
            <p:cNvPr id="70" name="Line 12"/>
            <p:cNvSpPr>
              <a:spLocks noChangeShapeType="1"/>
            </p:cNvSpPr>
            <p:nvPr/>
          </p:nvSpPr>
          <p:spPr bwMode="auto">
            <a:xfrm flipH="1">
              <a:off x="3872141" y="5386163"/>
              <a:ext cx="1385" cy="304695"/>
            </a:xfrm>
            <a:prstGeom prst="line">
              <a:avLst/>
            </a:prstGeom>
            <a:noFill/>
            <a:ln w="25400">
              <a:solidFill>
                <a:srgbClr val="003082"/>
              </a:solidFill>
              <a:prstDash val="sysDot"/>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sp>
          <p:nvSpPr>
            <p:cNvPr id="71" name="Line 12"/>
            <p:cNvSpPr>
              <a:spLocks noChangeShapeType="1"/>
            </p:cNvSpPr>
            <p:nvPr/>
          </p:nvSpPr>
          <p:spPr bwMode="auto">
            <a:xfrm>
              <a:off x="3866600" y="5677008"/>
              <a:ext cx="1329577" cy="0"/>
            </a:xfrm>
            <a:prstGeom prst="line">
              <a:avLst/>
            </a:prstGeom>
            <a:noFill/>
            <a:ln w="25400">
              <a:solidFill>
                <a:srgbClr val="003082"/>
              </a:solidFill>
              <a:prstDash val="sysDot"/>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sp>
          <p:nvSpPr>
            <p:cNvPr id="72" name="Text Box 53"/>
            <p:cNvSpPr txBox="1">
              <a:spLocks noChangeArrowheads="1"/>
            </p:cNvSpPr>
            <p:nvPr/>
          </p:nvSpPr>
          <p:spPr bwMode="auto">
            <a:xfrm>
              <a:off x="4108858" y="5427306"/>
              <a:ext cx="105823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Vergleich und</a:t>
              </a:r>
            </a:p>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Bestätigung </a:t>
              </a:r>
            </a:p>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der Angebote</a:t>
              </a:r>
            </a:p>
          </p:txBody>
        </p:sp>
        <p:sp>
          <p:nvSpPr>
            <p:cNvPr id="73" name="Line 12"/>
            <p:cNvSpPr>
              <a:spLocks noChangeShapeType="1"/>
            </p:cNvSpPr>
            <p:nvPr/>
          </p:nvSpPr>
          <p:spPr bwMode="auto">
            <a:xfrm>
              <a:off x="6111647" y="5782266"/>
              <a:ext cx="2770" cy="236831"/>
            </a:xfrm>
            <a:prstGeom prst="line">
              <a:avLst/>
            </a:prstGeom>
            <a:noFill/>
            <a:ln w="25400">
              <a:solidFill>
                <a:srgbClr val="003082"/>
              </a:solidFill>
              <a:prstDash val="sysDot"/>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buClr>
                  <a:prstClr val="white"/>
                </a:buClr>
                <a:buFontTx/>
                <a:buChar char="•"/>
              </a:pPr>
              <a:endParaRPr lang="en-US">
                <a:solidFill>
                  <a:prstClr val="black"/>
                </a:solidFill>
              </a:endParaRPr>
            </a:p>
          </p:txBody>
        </p:sp>
        <p:pic>
          <p:nvPicPr>
            <p:cNvPr id="74" name="Picture 11" descr="SAP_shoppingcart_full_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65121" y="5895835"/>
              <a:ext cx="556761" cy="379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Text Box 57"/>
            <p:cNvSpPr txBox="1">
              <a:spLocks noChangeArrowheads="1"/>
            </p:cNvSpPr>
            <p:nvPr/>
          </p:nvSpPr>
          <p:spPr bwMode="auto">
            <a:xfrm>
              <a:off x="4367987" y="6260005"/>
              <a:ext cx="3478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fontAlgn="base" hangingPunct="1">
                <a:spcBef>
                  <a:spcPct val="30000"/>
                </a:spcBef>
                <a:spcAft>
                  <a:spcPct val="0"/>
                </a:spcAft>
                <a:buClr>
                  <a:srgbClr val="FFFFFF"/>
                </a:buClr>
                <a:buFontTx/>
                <a:buNone/>
              </a:pPr>
              <a:r>
                <a:rPr lang="de-DE" altLang="en-US" sz="1200" b="1" dirty="0">
                  <a:solidFill>
                    <a:srgbClr val="123556"/>
                  </a:solidFill>
                  <a:latin typeface="Calibri"/>
                </a:rPr>
                <a:t>Angebot in den Warenkorb übertragen</a:t>
              </a:r>
            </a:p>
          </p:txBody>
        </p:sp>
        <p:pic>
          <p:nvPicPr>
            <p:cNvPr id="10242"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98047" y="4696521"/>
              <a:ext cx="1746306" cy="854166"/>
            </a:xfrm>
            <a:prstGeom prst="rect">
              <a:avLst/>
            </a:prstGeom>
            <a:ln/>
          </p:spPr>
          <p:style>
            <a:lnRef idx="2">
              <a:schemeClr val="accent3"/>
            </a:lnRef>
            <a:fillRef idx="1">
              <a:schemeClr val="lt1"/>
            </a:fillRef>
            <a:effectRef idx="0">
              <a:schemeClr val="accent3"/>
            </a:effectRef>
            <a:fontRef idx="minor">
              <a:schemeClr val="dk1"/>
            </a:fontRef>
          </p:style>
        </p:pic>
        <p:pic>
          <p:nvPicPr>
            <p:cNvPr id="76"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503397" y="1969111"/>
              <a:ext cx="1713471" cy="838106"/>
            </a:xfrm>
            <a:prstGeom prst="rect">
              <a:avLst/>
            </a:prstGeom>
            <a:ln/>
          </p:spPr>
          <p:style>
            <a:lnRef idx="2">
              <a:schemeClr val="accent3"/>
            </a:lnRef>
            <a:fillRef idx="1">
              <a:schemeClr val="lt1"/>
            </a:fillRef>
            <a:effectRef idx="0">
              <a:schemeClr val="accent3"/>
            </a:effectRef>
            <a:fontRef idx="minor">
              <a:schemeClr val="dk1"/>
            </a:fontRef>
          </p:style>
        </p:pic>
      </p:grpSp>
    </p:spTree>
    <p:extLst>
      <p:ext uri="{BB962C8B-B14F-4D97-AF65-F5344CB8AC3E}">
        <p14:creationId xmlns:p14="http://schemas.microsoft.com/office/powerpoint/2010/main" val="3884586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371726"/>
            <a:ext cx="7762194" cy="36627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082" name="Rectangle 2"/>
          <p:cNvSpPr>
            <a:spLocks noChangeArrowheads="1"/>
          </p:cNvSpPr>
          <p:nvPr/>
        </p:nvSpPr>
        <p:spPr bwMode="auto">
          <a:xfrm>
            <a:off x="2133600" y="1219200"/>
            <a:ext cx="7924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eaLnBrk="1" hangingPunct="1">
              <a:spcBef>
                <a:spcPct val="0"/>
              </a:spcBef>
              <a:buClr>
                <a:srgbClr val="FFFFFF"/>
              </a:buClr>
              <a:buFontTx/>
              <a:buChar char="•"/>
            </a:pPr>
            <a:endParaRPr lang="es-CO" altLang="en-US" sz="1700">
              <a:latin typeface="Book Antiqua" pitchFamily="18" charset="0"/>
            </a:endParaRPr>
          </a:p>
        </p:txBody>
      </p:sp>
      <p:sp>
        <p:nvSpPr>
          <p:cNvPr id="46083" name="Rectangle 3"/>
          <p:cNvSpPr>
            <a:spLocks noChangeArrowheads="1"/>
          </p:cNvSpPr>
          <p:nvPr/>
        </p:nvSpPr>
        <p:spPr bwMode="auto">
          <a:xfrm>
            <a:off x="2135188" y="1219200"/>
            <a:ext cx="8304212" cy="115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800100" indent="-34290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marL="342900" indent="-342900">
              <a:buClr>
                <a:srgbClr val="92D050"/>
              </a:buClr>
              <a:buSzPct val="100000"/>
              <a:defRPr/>
            </a:pPr>
            <a:endParaRPr lang="en-US" sz="2200" dirty="0"/>
          </a:p>
        </p:txBody>
      </p:sp>
      <p:sp>
        <p:nvSpPr>
          <p:cNvPr id="2" name="Text Placeholder 1">
            <a:extLst>
              <a:ext uri="{FF2B5EF4-FFF2-40B4-BE49-F238E27FC236}">
                <a16:creationId xmlns:a16="http://schemas.microsoft.com/office/drawing/2014/main" id="{5067DCF7-1695-4EC5-B8F1-9C10BF6DB9CB}"/>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Erste</a:t>
            </a:r>
            <a:r>
              <a:rPr lang="en-US" sz="4000" dirty="0">
                <a:latin typeface="Arial" panose="020B0604020202020204" pitchFamily="34" charset="0"/>
                <a:cs typeface="Arial" panose="020B0604020202020204" pitchFamily="34" charset="0"/>
              </a:rPr>
              <a:t> </a:t>
            </a:r>
            <a:r>
              <a:rPr lang="en-US" sz="4000" dirty="0" err="1">
                <a:latin typeface="Arial" panose="020B0604020202020204" pitchFamily="34" charset="0"/>
                <a:cs typeface="Arial" panose="020B0604020202020204" pitchFamily="34" charset="0"/>
              </a:rPr>
              <a:t>Anmeldung</a:t>
            </a:r>
            <a:endParaRPr lang="en-PH" sz="4000" dirty="0"/>
          </a:p>
        </p:txBody>
      </p:sp>
      <p:sp>
        <p:nvSpPr>
          <p:cNvPr id="3" name="Text Placeholder 2">
            <a:extLst>
              <a:ext uri="{FF2B5EF4-FFF2-40B4-BE49-F238E27FC236}">
                <a16:creationId xmlns:a16="http://schemas.microsoft.com/office/drawing/2014/main" id="{D2EBF2A7-77AB-4BC0-AF22-DE02D73BDEF1}"/>
              </a:ext>
            </a:extLst>
          </p:cNvPr>
          <p:cNvSpPr>
            <a:spLocks noGrp="1"/>
          </p:cNvSpPr>
          <p:nvPr>
            <p:ph type="body" sz="quarter" idx="11"/>
          </p:nvPr>
        </p:nvSpPr>
        <p:spPr>
          <a:xfrm>
            <a:off x="624338" y="1331636"/>
            <a:ext cx="11415262" cy="814834"/>
          </a:xfrm>
        </p:spPr>
        <p:txBody>
          <a:bodyPr/>
          <a:lstStyle/>
          <a:p>
            <a:pPr marL="342900" indent="-342900">
              <a:buClr>
                <a:srgbClr val="92D050"/>
              </a:buClr>
              <a:buSzPct val="100000"/>
              <a:defRPr/>
            </a:pPr>
            <a:r>
              <a:rPr lang="de-DE" dirty="0"/>
              <a:t>Sie werden eine Email von Customer Care Team mit Ihrem Benutzernamen, Passwort und URL erhalten.</a:t>
            </a:r>
          </a:p>
          <a:p>
            <a:pPr marL="342900" indent="-342900">
              <a:buClr>
                <a:srgbClr val="92D050"/>
              </a:buClr>
              <a:buSzPct val="100000"/>
              <a:defRPr/>
            </a:pPr>
            <a:r>
              <a:rPr lang="de-DE" dirty="0"/>
              <a:t>Loggen Sie sich im Portal mit den Zugangsdaten ein.</a:t>
            </a:r>
            <a:endParaRPr lang="en-US" dirty="0"/>
          </a:p>
          <a:p>
            <a:endParaRPr lang="en-PH" dirty="0"/>
          </a:p>
        </p:txBody>
      </p:sp>
      <p:sp>
        <p:nvSpPr>
          <p:cNvPr id="10" name="AutoShape 4"/>
          <p:cNvSpPr>
            <a:spLocks noChangeArrowheads="1"/>
          </p:cNvSpPr>
          <p:nvPr/>
        </p:nvSpPr>
        <p:spPr bwMode="auto">
          <a:xfrm>
            <a:off x="4381728" y="3036541"/>
            <a:ext cx="2035060" cy="737575"/>
          </a:xfrm>
          <a:prstGeom prst="wedgeRoundRectCallout">
            <a:avLst>
              <a:gd name="adj1" fmla="val 90535"/>
              <a:gd name="adj2" fmla="val 23202"/>
              <a:gd name="adj3" fmla="val 16667"/>
            </a:avLst>
          </a:prstGeom>
          <a:solidFill>
            <a:schemeClr val="bg1"/>
          </a:solidFill>
          <a:ln w="28575">
            <a:solidFill>
              <a:srgbClr val="123556"/>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eaLnBrk="0" hangingPunct="0">
              <a:buClr>
                <a:srgbClr val="FFFFFF"/>
              </a:buClr>
              <a:defRPr/>
            </a:pPr>
            <a:r>
              <a:rPr lang="en-US" sz="1200" b="1" dirty="0">
                <a:solidFill>
                  <a:srgbClr val="123556"/>
                </a:solidFill>
                <a:latin typeface="Arial" panose="020B0604020202020204" pitchFamily="34" charset="0"/>
                <a:cs typeface="Arial" panose="020B0604020202020204" pitchFamily="34" charset="0"/>
              </a:rPr>
              <a:t>1. </a:t>
            </a:r>
            <a:r>
              <a:rPr lang="en-US" sz="1200" b="1" dirty="0" err="1">
                <a:solidFill>
                  <a:srgbClr val="123556"/>
                </a:solidFill>
                <a:latin typeface="Arial" panose="020B0604020202020204" pitchFamily="34" charset="0"/>
                <a:cs typeface="Arial" panose="020B0604020202020204" pitchFamily="34" charset="0"/>
              </a:rPr>
              <a:t>Geben</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Sie</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hier</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Ihren</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Benutzernamen</a:t>
            </a:r>
            <a:r>
              <a:rPr lang="en-US" sz="1200" b="1" dirty="0">
                <a:solidFill>
                  <a:srgbClr val="123556"/>
                </a:solidFill>
                <a:latin typeface="Arial" panose="020B0604020202020204" pitchFamily="34" charset="0"/>
                <a:cs typeface="Arial" panose="020B0604020202020204" pitchFamily="34" charset="0"/>
              </a:rPr>
              <a:t> und </a:t>
            </a:r>
            <a:r>
              <a:rPr lang="en-US" sz="1200" b="1" dirty="0" err="1">
                <a:solidFill>
                  <a:srgbClr val="123556"/>
                </a:solidFill>
                <a:latin typeface="Arial" panose="020B0604020202020204" pitchFamily="34" charset="0"/>
                <a:cs typeface="Arial" panose="020B0604020202020204" pitchFamily="34" charset="0"/>
              </a:rPr>
              <a:t>Passwort</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ein</a:t>
            </a:r>
            <a:r>
              <a:rPr lang="en-US" sz="1200" b="1" dirty="0">
                <a:solidFill>
                  <a:srgbClr val="123556"/>
                </a:solidFill>
                <a:latin typeface="Arial" panose="020B0604020202020204" pitchFamily="34" charset="0"/>
                <a:cs typeface="Arial" panose="020B0604020202020204" pitchFamily="34" charset="0"/>
              </a:rPr>
              <a:t>.</a:t>
            </a:r>
          </a:p>
        </p:txBody>
      </p:sp>
      <p:sp>
        <p:nvSpPr>
          <p:cNvPr id="11" name="AutoShape 5"/>
          <p:cNvSpPr>
            <a:spLocks noChangeArrowheads="1"/>
          </p:cNvSpPr>
          <p:nvPr/>
        </p:nvSpPr>
        <p:spPr bwMode="auto">
          <a:xfrm flipH="1">
            <a:off x="4919774" y="4278751"/>
            <a:ext cx="1725613" cy="533400"/>
          </a:xfrm>
          <a:prstGeom prst="wedgeRoundRectCallout">
            <a:avLst>
              <a:gd name="adj1" fmla="val -83471"/>
              <a:gd name="adj2" fmla="val 45377"/>
              <a:gd name="adj3" fmla="val 16667"/>
            </a:avLst>
          </a:prstGeom>
          <a:solidFill>
            <a:schemeClr val="bg1"/>
          </a:solidFill>
          <a:ln w="28575">
            <a:solidFill>
              <a:srgbClr val="123556"/>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eaLnBrk="0" hangingPunct="0">
              <a:buClr>
                <a:srgbClr val="FFFFFF"/>
              </a:buClr>
              <a:defRPr/>
            </a:pPr>
            <a:r>
              <a:rPr lang="en-US" sz="1200" b="1" dirty="0">
                <a:solidFill>
                  <a:srgbClr val="123556"/>
                </a:solidFill>
                <a:latin typeface="Arial" panose="020B0604020202020204" pitchFamily="34" charset="0"/>
                <a:cs typeface="Arial" panose="020B0604020202020204" pitchFamily="34" charset="0"/>
              </a:rPr>
              <a:t>2. </a:t>
            </a:r>
            <a:r>
              <a:rPr lang="en-US" sz="1200" b="1" dirty="0" err="1">
                <a:solidFill>
                  <a:srgbClr val="123556"/>
                </a:solidFill>
                <a:latin typeface="Arial" panose="020B0604020202020204" pitchFamily="34" charset="0"/>
                <a:cs typeface="Arial" panose="020B0604020202020204" pitchFamily="34" charset="0"/>
              </a:rPr>
              <a:t>Klicken</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Sie</a:t>
            </a:r>
            <a:r>
              <a:rPr lang="en-US" sz="1200" b="1" dirty="0">
                <a:solidFill>
                  <a:srgbClr val="123556"/>
                </a:solidFill>
                <a:latin typeface="Arial" panose="020B0604020202020204" pitchFamily="34" charset="0"/>
                <a:cs typeface="Arial" panose="020B0604020202020204" pitchFamily="34" charset="0"/>
              </a:rPr>
              <a:t> auf </a:t>
            </a:r>
            <a:r>
              <a:rPr lang="en-US" sz="1200" b="1" dirty="0" err="1">
                <a:solidFill>
                  <a:srgbClr val="123556"/>
                </a:solidFill>
                <a:latin typeface="Arial" panose="020B0604020202020204" pitchFamily="34" charset="0"/>
                <a:cs typeface="Arial" panose="020B0604020202020204" pitchFamily="34" charset="0"/>
              </a:rPr>
              <a:t>Anmelden</a:t>
            </a:r>
            <a:r>
              <a:rPr lang="en-US" sz="1200" b="1" dirty="0">
                <a:solidFill>
                  <a:srgbClr val="123556"/>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82919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5878"/>
          <a:stretch/>
        </p:blipFill>
        <p:spPr bwMode="auto">
          <a:xfrm>
            <a:off x="806917" y="2209800"/>
            <a:ext cx="10551662" cy="27319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7108" name="Rectangle 2"/>
          <p:cNvSpPr txBox="1">
            <a:spLocks noChangeArrowheads="1"/>
          </p:cNvSpPr>
          <p:nvPr/>
        </p:nvSpPr>
        <p:spPr bwMode="auto">
          <a:xfrm>
            <a:off x="1905000" y="274639"/>
            <a:ext cx="71628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defTabSz="45720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defTabSz="4572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defTabSz="4572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defTabSz="4572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defTabSz="4572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defTabSz="4572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defTabSz="4572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defTabSz="4572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eaLnBrk="1" hangingPunct="1">
              <a:spcBef>
                <a:spcPct val="0"/>
              </a:spcBef>
              <a:buClrTx/>
              <a:buFontTx/>
              <a:buNone/>
            </a:pPr>
            <a:endParaRPr lang="en-US" altLang="en-US" sz="3000" dirty="0">
              <a:solidFill>
                <a:srgbClr val="FFFFFF"/>
              </a:solidFill>
            </a:endParaRPr>
          </a:p>
        </p:txBody>
      </p:sp>
      <p:cxnSp>
        <p:nvCxnSpPr>
          <p:cNvPr id="4" name="Straight Arrow Connector 3"/>
          <p:cNvCxnSpPr>
            <a:cxnSpLocks/>
          </p:cNvCxnSpPr>
          <p:nvPr/>
        </p:nvCxnSpPr>
        <p:spPr>
          <a:xfrm flipH="1" flipV="1">
            <a:off x="2330917" y="3124200"/>
            <a:ext cx="457200" cy="451567"/>
          </a:xfrm>
          <a:prstGeom prst="straightConnector1">
            <a:avLst/>
          </a:prstGeom>
          <a:ln w="28575">
            <a:solidFill>
              <a:srgbClr val="123556"/>
            </a:solidFill>
            <a:tailEnd type="triangle" w="lg" len="lg"/>
          </a:ln>
        </p:spPr>
        <p:style>
          <a:lnRef idx="2">
            <a:schemeClr val="accent1"/>
          </a:lnRef>
          <a:fillRef idx="0">
            <a:schemeClr val="accent1"/>
          </a:fillRef>
          <a:effectRef idx="1">
            <a:schemeClr val="accent1"/>
          </a:effectRef>
          <a:fontRef idx="minor">
            <a:schemeClr val="tx1"/>
          </a:fontRef>
        </p:style>
      </p:cxnSp>
      <p:sp>
        <p:nvSpPr>
          <p:cNvPr id="2" name="Text Placeholder 1">
            <a:extLst>
              <a:ext uri="{FF2B5EF4-FFF2-40B4-BE49-F238E27FC236}">
                <a16:creationId xmlns:a16="http://schemas.microsoft.com/office/drawing/2014/main" id="{D084B41C-B22E-4033-85EB-D712324C1091}"/>
              </a:ext>
            </a:extLst>
          </p:cNvPr>
          <p:cNvSpPr>
            <a:spLocks noGrp="1"/>
          </p:cNvSpPr>
          <p:nvPr>
            <p:ph type="body" sz="quarter" idx="10"/>
          </p:nvPr>
        </p:nvSpPr>
        <p:spPr/>
        <p:txBody>
          <a:bodyPr/>
          <a:lstStyle/>
          <a:p>
            <a:r>
              <a:rPr lang="de-DE" altLang="en-US" sz="4000" dirty="0"/>
              <a:t>Erste Anmeldung</a:t>
            </a:r>
            <a:endParaRPr lang="en-US" altLang="en-US" sz="4000" dirty="0"/>
          </a:p>
        </p:txBody>
      </p:sp>
      <p:sp>
        <p:nvSpPr>
          <p:cNvPr id="3" name="Text Placeholder 2">
            <a:extLst>
              <a:ext uri="{FF2B5EF4-FFF2-40B4-BE49-F238E27FC236}">
                <a16:creationId xmlns:a16="http://schemas.microsoft.com/office/drawing/2014/main" id="{4AF3009B-7698-48D8-A235-E6DBB601B348}"/>
              </a:ext>
            </a:extLst>
          </p:cNvPr>
          <p:cNvSpPr>
            <a:spLocks noGrp="1"/>
          </p:cNvSpPr>
          <p:nvPr>
            <p:ph type="body" sz="quarter" idx="11"/>
          </p:nvPr>
        </p:nvSpPr>
        <p:spPr>
          <a:xfrm>
            <a:off x="624338" y="1332778"/>
            <a:ext cx="10551663" cy="446640"/>
          </a:xfrm>
        </p:spPr>
        <p:txBody>
          <a:bodyPr/>
          <a:lstStyle/>
          <a:p>
            <a:pPr marL="0" indent="0">
              <a:buNone/>
            </a:pPr>
            <a:r>
              <a:rPr lang="en-US" altLang="en-US" dirty="0" err="1"/>
              <a:t>Klicken</a:t>
            </a:r>
            <a:r>
              <a:rPr lang="en-US" altLang="en-US" dirty="0"/>
              <a:t> Sie auf </a:t>
            </a:r>
            <a:r>
              <a:rPr lang="en-US" altLang="en-US" dirty="0" err="1"/>
              <a:t>Anfrage</a:t>
            </a:r>
            <a:r>
              <a:rPr lang="en-US" altLang="en-US" dirty="0"/>
              <a:t>, um auf der </a:t>
            </a:r>
            <a:r>
              <a:rPr lang="en-US" altLang="en-US" dirty="0" err="1"/>
              <a:t>Anfrage-Seite</a:t>
            </a:r>
            <a:r>
              <a:rPr lang="en-US" altLang="en-US" dirty="0"/>
              <a:t> </a:t>
            </a:r>
            <a:r>
              <a:rPr lang="en-US" altLang="en-US" dirty="0" err="1"/>
              <a:t>zu</a:t>
            </a:r>
            <a:r>
              <a:rPr lang="en-US" altLang="en-US" dirty="0"/>
              <a:t> </a:t>
            </a:r>
            <a:r>
              <a:rPr lang="en-US" altLang="en-US" dirty="0" err="1"/>
              <a:t>gelangen</a:t>
            </a:r>
            <a:r>
              <a:rPr lang="en-US" altLang="en-US" dirty="0"/>
              <a:t>.</a:t>
            </a:r>
          </a:p>
          <a:p>
            <a:endParaRPr lang="en-PH"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061598"/>
            <a:ext cx="8544684" cy="3161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9156" name="AutoShape 6"/>
          <p:cNvSpPr>
            <a:spLocks noChangeArrowheads="1"/>
          </p:cNvSpPr>
          <p:nvPr/>
        </p:nvSpPr>
        <p:spPr bwMode="auto">
          <a:xfrm>
            <a:off x="5748338" y="3381744"/>
            <a:ext cx="1593850" cy="487891"/>
          </a:xfrm>
          <a:prstGeom prst="wedgeRoundRectCallout">
            <a:avLst>
              <a:gd name="adj1" fmla="val -91645"/>
              <a:gd name="adj2" fmla="val -47079"/>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de-DE" sz="1200" b="1" dirty="0">
                <a:solidFill>
                  <a:srgbClr val="123556"/>
                </a:solidFill>
                <a:latin typeface="Arial" panose="020B0604020202020204" pitchFamily="34" charset="0"/>
                <a:cs typeface="Arial" panose="020B0604020202020204" pitchFamily="34" charset="0"/>
              </a:rPr>
              <a:t>Aktueller Anfragestatus</a:t>
            </a:r>
            <a:endParaRPr lang="en-US" sz="1200" b="1" dirty="0">
              <a:solidFill>
                <a:srgbClr val="123556"/>
              </a:solidFill>
              <a:latin typeface="Arial" panose="020B0604020202020204" pitchFamily="34" charset="0"/>
              <a:cs typeface="Arial" panose="020B0604020202020204" pitchFamily="34" charset="0"/>
            </a:endParaRPr>
          </a:p>
        </p:txBody>
      </p:sp>
      <p:sp>
        <p:nvSpPr>
          <p:cNvPr id="49157" name="AutoShape 7"/>
          <p:cNvSpPr>
            <a:spLocks noChangeArrowheads="1"/>
          </p:cNvSpPr>
          <p:nvPr/>
        </p:nvSpPr>
        <p:spPr bwMode="auto">
          <a:xfrm>
            <a:off x="3081338" y="4223413"/>
            <a:ext cx="1481138" cy="560622"/>
          </a:xfrm>
          <a:prstGeom prst="wedgeRoundRectCallout">
            <a:avLst>
              <a:gd name="adj1" fmla="val -79711"/>
              <a:gd name="adj2" fmla="val -101127"/>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a:solidFill>
                  <a:srgbClr val="123556"/>
                </a:solidFill>
                <a:latin typeface="Arial" panose="020B0604020202020204" pitchFamily="34" charset="0"/>
                <a:cs typeface="Arial" panose="020B0604020202020204" pitchFamily="34" charset="0"/>
              </a:rPr>
              <a:t>Filter und </a:t>
            </a:r>
            <a:r>
              <a:rPr lang="en-US" sz="1200" b="1" dirty="0" err="1">
                <a:solidFill>
                  <a:srgbClr val="123556"/>
                </a:solidFill>
                <a:latin typeface="Arial" panose="020B0604020202020204" pitchFamily="34" charset="0"/>
                <a:cs typeface="Arial" panose="020B0604020202020204" pitchFamily="34" charset="0"/>
              </a:rPr>
              <a:t>erweiterter</a:t>
            </a:r>
            <a:r>
              <a:rPr lang="en-US" sz="1200" b="1" dirty="0">
                <a:solidFill>
                  <a:srgbClr val="123556"/>
                </a:solidFill>
                <a:latin typeface="Arial" panose="020B0604020202020204" pitchFamily="34" charset="0"/>
                <a:cs typeface="Arial" panose="020B0604020202020204" pitchFamily="34" charset="0"/>
              </a:rPr>
              <a:t> Filter</a:t>
            </a:r>
          </a:p>
        </p:txBody>
      </p:sp>
      <p:sp>
        <p:nvSpPr>
          <p:cNvPr id="2" name="Text Placeholder 1">
            <a:extLst>
              <a:ext uri="{FF2B5EF4-FFF2-40B4-BE49-F238E27FC236}">
                <a16:creationId xmlns:a16="http://schemas.microsoft.com/office/drawing/2014/main" id="{69309F1B-497F-414A-815D-256491E1584E}"/>
              </a:ext>
            </a:extLst>
          </p:cNvPr>
          <p:cNvSpPr>
            <a:spLocks noGrp="1"/>
          </p:cNvSpPr>
          <p:nvPr>
            <p:ph type="body" sz="quarter" idx="10"/>
          </p:nvPr>
        </p:nvSpPr>
        <p:spPr/>
        <p:txBody>
          <a:bodyPr/>
          <a:lstStyle/>
          <a:p>
            <a:r>
              <a:rPr lang="de-DE" sz="4000" dirty="0">
                <a:latin typeface="Arial" panose="020B0604020202020204" pitchFamily="34" charset="0"/>
                <a:cs typeface="Arial" panose="020B0604020202020204" pitchFamily="34" charset="0"/>
              </a:rPr>
              <a:t>Anfrage Seite </a:t>
            </a:r>
            <a:endParaRPr lang="en-PH" sz="4000" dirty="0"/>
          </a:p>
        </p:txBody>
      </p:sp>
      <p:sp>
        <p:nvSpPr>
          <p:cNvPr id="3" name="Text Placeholder 2">
            <a:extLst>
              <a:ext uri="{FF2B5EF4-FFF2-40B4-BE49-F238E27FC236}">
                <a16:creationId xmlns:a16="http://schemas.microsoft.com/office/drawing/2014/main" id="{A7211474-1404-4CD9-8C28-D0D998736610}"/>
              </a:ext>
            </a:extLst>
          </p:cNvPr>
          <p:cNvSpPr>
            <a:spLocks noGrp="1"/>
          </p:cNvSpPr>
          <p:nvPr>
            <p:ph type="body" sz="quarter" idx="11"/>
          </p:nvPr>
        </p:nvSpPr>
        <p:spPr>
          <a:xfrm>
            <a:off x="624338" y="1339061"/>
            <a:ext cx="10551663" cy="452355"/>
          </a:xfrm>
        </p:spPr>
        <p:txBody>
          <a:bodyPr/>
          <a:lstStyle/>
          <a:p>
            <a:pPr marL="0" indent="0">
              <a:buNone/>
            </a:pPr>
            <a:r>
              <a:rPr lang="en-US" dirty="0">
                <a:latin typeface="Arial" panose="020B0604020202020204" pitchFamily="34" charset="0"/>
              </a:rPr>
              <a:t>Das </a:t>
            </a:r>
            <a:r>
              <a:rPr lang="en-US" dirty="0" err="1">
                <a:latin typeface="Arial" panose="020B0604020202020204" pitchFamily="34" charset="0"/>
              </a:rPr>
              <a:t>Anklicken</a:t>
            </a:r>
            <a:r>
              <a:rPr lang="en-US" dirty="0">
                <a:latin typeface="Arial" panose="020B0604020202020204" pitchFamily="34" charset="0"/>
              </a:rPr>
              <a:t> auf </a:t>
            </a:r>
            <a:r>
              <a:rPr lang="en-US" dirty="0" err="1">
                <a:latin typeface="Arial" panose="020B0604020202020204" pitchFamily="34" charset="0"/>
              </a:rPr>
              <a:t>Anfragen</a:t>
            </a:r>
            <a:r>
              <a:rPr lang="en-US" dirty="0">
                <a:latin typeface="Arial" panose="020B0604020202020204" pitchFamily="34" charset="0"/>
              </a:rPr>
              <a:t> </a:t>
            </a:r>
            <a:r>
              <a:rPr lang="en-US" dirty="0" err="1">
                <a:latin typeface="Arial" panose="020B0604020202020204" pitchFamily="34" charset="0"/>
              </a:rPr>
              <a:t>wird</a:t>
            </a:r>
            <a:r>
              <a:rPr lang="en-US" dirty="0">
                <a:latin typeface="Arial" panose="020B0604020202020204" pitchFamily="34" charset="0"/>
              </a:rPr>
              <a:t> die </a:t>
            </a:r>
            <a:r>
              <a:rPr lang="en-US" dirty="0" err="1">
                <a:latin typeface="Arial" panose="020B0604020202020204" pitchFamily="34" charset="0"/>
              </a:rPr>
              <a:t>Liste</a:t>
            </a:r>
            <a:r>
              <a:rPr lang="en-US" dirty="0">
                <a:latin typeface="Arial" panose="020B0604020202020204" pitchFamily="34" charset="0"/>
              </a:rPr>
              <a:t> der </a:t>
            </a:r>
            <a:r>
              <a:rPr lang="en-US" dirty="0" err="1">
                <a:latin typeface="Arial" panose="020B0604020202020204" pitchFamily="34" charset="0"/>
              </a:rPr>
              <a:t>neuen</a:t>
            </a:r>
            <a:r>
              <a:rPr lang="en-US" dirty="0">
                <a:latin typeface="Arial" panose="020B0604020202020204" pitchFamily="34" charset="0"/>
              </a:rPr>
              <a:t> und </a:t>
            </a:r>
            <a:r>
              <a:rPr lang="en-US" dirty="0" err="1">
                <a:latin typeface="Arial" panose="020B0604020202020204" pitchFamily="34" charset="0"/>
              </a:rPr>
              <a:t>alten</a:t>
            </a:r>
            <a:r>
              <a:rPr lang="en-US" dirty="0">
                <a:latin typeface="Arial" panose="020B0604020202020204" pitchFamily="34" charset="0"/>
              </a:rPr>
              <a:t> </a:t>
            </a:r>
            <a:r>
              <a:rPr lang="en-US" dirty="0" err="1">
                <a:latin typeface="Arial" panose="020B0604020202020204" pitchFamily="34" charset="0"/>
              </a:rPr>
              <a:t>Anfragen</a:t>
            </a:r>
            <a:r>
              <a:rPr lang="en-US" dirty="0">
                <a:latin typeface="Arial" panose="020B0604020202020204" pitchFamily="34" charset="0"/>
              </a:rPr>
              <a:t> </a:t>
            </a:r>
            <a:r>
              <a:rPr lang="en-US" dirty="0" err="1">
                <a:latin typeface="Arial" panose="020B0604020202020204" pitchFamily="34" charset="0"/>
              </a:rPr>
              <a:t>angezeigt</a:t>
            </a:r>
            <a:r>
              <a:rPr lang="en-US" dirty="0">
                <a:latin typeface="Arial" panose="020B0604020202020204" pitchFamily="34" charset="0"/>
              </a:rPr>
              <a:t>.  </a:t>
            </a:r>
          </a:p>
          <a:p>
            <a:pPr marL="0" indent="0">
              <a:buNone/>
            </a:pPr>
            <a:endParaRPr lang="en-PH" dirty="0"/>
          </a:p>
        </p:txBody>
      </p:sp>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1238" y="1992682"/>
            <a:ext cx="9156700" cy="1072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3176789"/>
            <a:ext cx="9118600" cy="22227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79" name="Text Box 3"/>
          <p:cNvSpPr txBox="1">
            <a:spLocks noChangeArrowheads="1"/>
          </p:cNvSpPr>
          <p:nvPr/>
        </p:nvSpPr>
        <p:spPr bwMode="auto">
          <a:xfrm>
            <a:off x="2971800" y="2017825"/>
            <a:ext cx="6705600" cy="769441"/>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wrap="square">
            <a:spAutoFit/>
          </a:bodyPr>
          <a:lstStyle>
            <a:lvl1pPr eaLnBrk="0" hangingPunct="0">
              <a:defRPr sz="1700">
                <a:solidFill>
                  <a:schemeClr val="tx1"/>
                </a:solidFill>
                <a:latin typeface="GillSans" pitchFamily="34" charset="0"/>
                <a:cs typeface="Arial" pitchFamily="34" charset="0"/>
              </a:defRPr>
            </a:lvl1pPr>
            <a:lvl2pPr eaLnBrk="0" hangingPunct="0">
              <a:defRPr sz="1700">
                <a:solidFill>
                  <a:schemeClr val="tx1"/>
                </a:solidFill>
                <a:latin typeface="GillSans" pitchFamily="34" charset="0"/>
                <a:cs typeface="Arial" pitchFamily="34" charset="0"/>
              </a:defRPr>
            </a:lvl2pPr>
            <a:lvl3pPr marL="1143000" indent="-228600" eaLnBrk="0" hangingPunct="0">
              <a:defRPr sz="1700">
                <a:solidFill>
                  <a:schemeClr val="tx1"/>
                </a:solidFill>
                <a:latin typeface="GillSans" pitchFamily="34" charset="0"/>
                <a:cs typeface="Arial" pitchFamily="34" charset="0"/>
              </a:defRPr>
            </a:lvl3pPr>
            <a:lvl4pPr marL="1600200" indent="-228600" eaLnBrk="0" hangingPunct="0">
              <a:defRPr sz="1700">
                <a:solidFill>
                  <a:schemeClr val="tx1"/>
                </a:solidFill>
                <a:latin typeface="GillSans" pitchFamily="34" charset="0"/>
                <a:cs typeface="Arial" pitchFamily="34" charset="0"/>
              </a:defRPr>
            </a:lvl4pPr>
            <a:lvl5pPr marL="2057400" indent="-228600" eaLnBrk="0" hangingPunct="0">
              <a:defRPr sz="1700">
                <a:solidFill>
                  <a:schemeClr val="tx1"/>
                </a:solidFill>
                <a:latin typeface="GillSans" pitchFamily="34" charset="0"/>
                <a:cs typeface="Arial" pitchFamily="34" charset="0"/>
              </a:defRPr>
            </a:lvl5pPr>
            <a:lvl6pPr marL="2514600" indent="-228600" eaLnBrk="0" fontAlgn="base" hangingPunct="0">
              <a:spcBef>
                <a:spcPct val="0"/>
              </a:spcBef>
              <a:spcAft>
                <a:spcPct val="0"/>
              </a:spcAft>
              <a:buClr>
                <a:schemeClr val="bg1"/>
              </a:buClr>
              <a:buChar char="•"/>
              <a:defRPr sz="1700">
                <a:solidFill>
                  <a:schemeClr val="tx1"/>
                </a:solidFill>
                <a:latin typeface="GillSans" pitchFamily="34" charset="0"/>
                <a:cs typeface="Arial" pitchFamily="34" charset="0"/>
              </a:defRPr>
            </a:lvl6pPr>
            <a:lvl7pPr marL="2971800" indent="-228600" eaLnBrk="0" fontAlgn="base" hangingPunct="0">
              <a:spcBef>
                <a:spcPct val="0"/>
              </a:spcBef>
              <a:spcAft>
                <a:spcPct val="0"/>
              </a:spcAft>
              <a:buClr>
                <a:schemeClr val="bg1"/>
              </a:buClr>
              <a:buChar char="•"/>
              <a:defRPr sz="1700">
                <a:solidFill>
                  <a:schemeClr val="tx1"/>
                </a:solidFill>
                <a:latin typeface="GillSans" pitchFamily="34" charset="0"/>
                <a:cs typeface="Arial" pitchFamily="34" charset="0"/>
              </a:defRPr>
            </a:lvl7pPr>
            <a:lvl8pPr marL="3429000" indent="-228600" eaLnBrk="0" fontAlgn="base" hangingPunct="0">
              <a:spcBef>
                <a:spcPct val="0"/>
              </a:spcBef>
              <a:spcAft>
                <a:spcPct val="0"/>
              </a:spcAft>
              <a:buClr>
                <a:schemeClr val="bg1"/>
              </a:buClr>
              <a:buChar char="•"/>
              <a:defRPr sz="1700">
                <a:solidFill>
                  <a:schemeClr val="tx1"/>
                </a:solidFill>
                <a:latin typeface="GillSans" pitchFamily="34" charset="0"/>
                <a:cs typeface="Arial" pitchFamily="34" charset="0"/>
              </a:defRPr>
            </a:lvl8pPr>
            <a:lvl9pPr marL="3886200" indent="-228600" eaLnBrk="0" fontAlgn="base" hangingPunct="0">
              <a:spcBef>
                <a:spcPct val="0"/>
              </a:spcBef>
              <a:spcAft>
                <a:spcPct val="0"/>
              </a:spcAft>
              <a:buClr>
                <a:schemeClr val="bg1"/>
              </a:buClr>
              <a:buChar char="•"/>
              <a:defRPr sz="1700">
                <a:solidFill>
                  <a:schemeClr val="tx1"/>
                </a:solidFill>
                <a:latin typeface="GillSans" pitchFamily="34" charset="0"/>
                <a:cs typeface="Arial" pitchFamily="34" charset="0"/>
              </a:defRPr>
            </a:lvl9pPr>
          </a:lstStyle>
          <a:p>
            <a:pPr eaLnBrk="1" hangingPunct="1">
              <a:buClr>
                <a:srgbClr val="FFFFFF"/>
              </a:buClr>
              <a:buFontTx/>
              <a:buNone/>
              <a:defRPr/>
            </a:pPr>
            <a:r>
              <a:rPr lang="en-US" sz="2200" b="1" dirty="0">
                <a:solidFill>
                  <a:srgbClr val="123556"/>
                </a:solidFill>
                <a:latin typeface="Arial" panose="020B0604020202020204" pitchFamily="34" charset="0"/>
              </a:rPr>
              <a:t>ID		</a:t>
            </a:r>
            <a:r>
              <a:rPr lang="en-US" sz="2200" b="1" dirty="0" err="1">
                <a:solidFill>
                  <a:srgbClr val="123556"/>
                </a:solidFill>
                <a:latin typeface="Arial" panose="020B0604020202020204" pitchFamily="34" charset="0"/>
              </a:rPr>
              <a:t>Vorgang</a:t>
            </a:r>
            <a:r>
              <a:rPr lang="en-US" sz="2200" b="1" dirty="0">
                <a:solidFill>
                  <a:srgbClr val="123556"/>
                </a:solidFill>
                <a:latin typeface="Arial" panose="020B0604020202020204" pitchFamily="34" charset="0"/>
              </a:rPr>
              <a:t>		</a:t>
            </a:r>
            <a:r>
              <a:rPr lang="en-US" sz="2200" b="1" dirty="0" err="1">
                <a:solidFill>
                  <a:srgbClr val="123556"/>
                </a:solidFill>
                <a:latin typeface="Arial" panose="020B0604020202020204" pitchFamily="34" charset="0"/>
              </a:rPr>
              <a:t>Referenz</a:t>
            </a:r>
            <a:endParaRPr lang="en-US" sz="2200" b="1" dirty="0">
              <a:solidFill>
                <a:srgbClr val="123556"/>
              </a:solidFill>
              <a:latin typeface="Arial" panose="020B0604020202020204" pitchFamily="34" charset="0"/>
            </a:endParaRPr>
          </a:p>
          <a:p>
            <a:pPr marL="0" lvl="1" eaLnBrk="1" hangingPunct="1">
              <a:buClrTx/>
              <a:buNone/>
              <a:defRPr/>
            </a:pPr>
            <a:r>
              <a:rPr lang="en-US" sz="2200" b="1" dirty="0">
                <a:solidFill>
                  <a:srgbClr val="123556"/>
                </a:solidFill>
                <a:latin typeface="Arial" panose="020B0604020202020204" pitchFamily="34" charset="0"/>
              </a:rPr>
              <a:t>Status		</a:t>
            </a:r>
            <a:r>
              <a:rPr lang="en-US" sz="2200" b="1" dirty="0" err="1">
                <a:solidFill>
                  <a:srgbClr val="123556"/>
                </a:solidFill>
                <a:latin typeface="Arial" panose="020B0604020202020204" pitchFamily="34" charset="0"/>
              </a:rPr>
              <a:t>Ablaufdatum</a:t>
            </a:r>
            <a:r>
              <a:rPr lang="en-US" sz="2200" b="1" dirty="0">
                <a:solidFill>
                  <a:srgbClr val="123556"/>
                </a:solidFill>
                <a:latin typeface="Arial" panose="020B0604020202020204" pitchFamily="34" charset="0"/>
              </a:rPr>
              <a:t>		</a:t>
            </a:r>
            <a:r>
              <a:rPr lang="en-US" sz="2200" b="1" dirty="0" err="1">
                <a:solidFill>
                  <a:srgbClr val="123556"/>
                </a:solidFill>
                <a:latin typeface="Arial" panose="020B0604020202020204" pitchFamily="34" charset="0"/>
              </a:rPr>
              <a:t>Angelegt</a:t>
            </a:r>
            <a:r>
              <a:rPr lang="en-US" sz="2200" b="1" dirty="0">
                <a:solidFill>
                  <a:srgbClr val="123556"/>
                </a:solidFill>
                <a:latin typeface="Arial" panose="020B0604020202020204" pitchFamily="34" charset="0"/>
              </a:rPr>
              <a:t> von</a:t>
            </a:r>
          </a:p>
        </p:txBody>
      </p:sp>
      <p:sp>
        <p:nvSpPr>
          <p:cNvPr id="50180" name="AutoShape 4"/>
          <p:cNvSpPr>
            <a:spLocks noChangeArrowheads="1"/>
          </p:cNvSpPr>
          <p:nvPr/>
        </p:nvSpPr>
        <p:spPr bwMode="auto">
          <a:xfrm>
            <a:off x="7061200" y="4625387"/>
            <a:ext cx="2133600" cy="774170"/>
          </a:xfrm>
          <a:prstGeom prst="wedgeRoundRectCallout">
            <a:avLst>
              <a:gd name="adj1" fmla="val -103539"/>
              <a:gd name="adj2" fmla="val -59764"/>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300" b="1" dirty="0">
                <a:solidFill>
                  <a:srgbClr val="123556"/>
                </a:solidFill>
                <a:latin typeface="Arial" panose="020B0604020202020204" pitchFamily="34" charset="0"/>
                <a:cs typeface="Arial" panose="020B0604020202020204" pitchFamily="34" charset="0"/>
              </a:rPr>
              <a:t>1.  </a:t>
            </a:r>
            <a:r>
              <a:rPr lang="en-US" sz="1300" b="1" dirty="0" err="1">
                <a:solidFill>
                  <a:srgbClr val="123556"/>
                </a:solidFill>
                <a:latin typeface="Arial" panose="020B0604020202020204" pitchFamily="34" charset="0"/>
                <a:cs typeface="Arial" panose="020B0604020202020204" pitchFamily="34" charset="0"/>
              </a:rPr>
              <a:t>Geben</a:t>
            </a:r>
            <a:r>
              <a:rPr lang="en-US" sz="1300" b="1" dirty="0">
                <a:solidFill>
                  <a:srgbClr val="123556"/>
                </a:solidFill>
                <a:latin typeface="Arial" panose="020B0604020202020204" pitchFamily="34" charset="0"/>
                <a:cs typeface="Arial" panose="020B0604020202020204" pitchFamily="34" charset="0"/>
              </a:rPr>
              <a:t> </a:t>
            </a:r>
            <a:r>
              <a:rPr lang="en-US" sz="1300" b="1" dirty="0" err="1">
                <a:solidFill>
                  <a:srgbClr val="123556"/>
                </a:solidFill>
                <a:latin typeface="Arial" panose="020B0604020202020204" pitchFamily="34" charset="0"/>
                <a:cs typeface="Arial" panose="020B0604020202020204" pitchFamily="34" charset="0"/>
              </a:rPr>
              <a:t>Sie</a:t>
            </a:r>
            <a:r>
              <a:rPr lang="en-US" sz="1300" b="1" dirty="0">
                <a:solidFill>
                  <a:srgbClr val="123556"/>
                </a:solidFill>
                <a:latin typeface="Arial" panose="020B0604020202020204" pitchFamily="34" charset="0"/>
                <a:cs typeface="Arial" panose="020B0604020202020204" pitchFamily="34" charset="0"/>
              </a:rPr>
              <a:t> </a:t>
            </a:r>
            <a:r>
              <a:rPr lang="en-US" sz="1300" b="1" dirty="0" err="1">
                <a:solidFill>
                  <a:srgbClr val="123556"/>
                </a:solidFill>
                <a:latin typeface="Arial" panose="020B0604020202020204" pitchFamily="34" charset="0"/>
                <a:cs typeface="Arial" panose="020B0604020202020204" pitchFamily="34" charset="0"/>
              </a:rPr>
              <a:t>Informationen</a:t>
            </a:r>
            <a:r>
              <a:rPr lang="en-US" sz="1300" b="1" dirty="0">
                <a:solidFill>
                  <a:srgbClr val="123556"/>
                </a:solidFill>
                <a:latin typeface="Arial" panose="020B0604020202020204" pitchFamily="34" charset="0"/>
                <a:cs typeface="Arial" panose="020B0604020202020204" pitchFamily="34" charset="0"/>
              </a:rPr>
              <a:t> </a:t>
            </a:r>
            <a:r>
              <a:rPr lang="en-US" sz="1300" b="1" dirty="0" err="1">
                <a:solidFill>
                  <a:srgbClr val="123556"/>
                </a:solidFill>
                <a:latin typeface="Arial" panose="020B0604020202020204" pitchFamily="34" charset="0"/>
                <a:cs typeface="Arial" panose="020B0604020202020204" pitchFamily="34" charset="0"/>
              </a:rPr>
              <a:t>zu</a:t>
            </a:r>
            <a:r>
              <a:rPr lang="en-US" sz="1300" b="1" dirty="0">
                <a:solidFill>
                  <a:srgbClr val="123556"/>
                </a:solidFill>
                <a:latin typeface="Arial" panose="020B0604020202020204" pitchFamily="34" charset="0"/>
                <a:cs typeface="Arial" panose="020B0604020202020204" pitchFamily="34" charset="0"/>
              </a:rPr>
              <a:t> den </a:t>
            </a:r>
            <a:r>
              <a:rPr lang="en-US" sz="1300" b="1" dirty="0" err="1">
                <a:solidFill>
                  <a:srgbClr val="123556"/>
                </a:solidFill>
                <a:latin typeface="Arial" panose="020B0604020202020204" pitchFamily="34" charset="0"/>
                <a:cs typeface="Arial" panose="020B0604020202020204" pitchFamily="34" charset="0"/>
              </a:rPr>
              <a:t>Filterfeldern</a:t>
            </a:r>
            <a:r>
              <a:rPr lang="en-US" sz="1300" b="1" dirty="0">
                <a:solidFill>
                  <a:srgbClr val="123556"/>
                </a:solidFill>
                <a:latin typeface="Arial" panose="020B0604020202020204" pitchFamily="34" charset="0"/>
                <a:cs typeface="Arial" panose="020B0604020202020204" pitchFamily="34" charset="0"/>
              </a:rPr>
              <a:t> </a:t>
            </a:r>
            <a:r>
              <a:rPr lang="en-US" sz="1300" b="1" dirty="0" err="1">
                <a:solidFill>
                  <a:srgbClr val="123556"/>
                </a:solidFill>
                <a:latin typeface="Arial" panose="020B0604020202020204" pitchFamily="34" charset="0"/>
                <a:cs typeface="Arial" panose="020B0604020202020204" pitchFamily="34" charset="0"/>
              </a:rPr>
              <a:t>ein</a:t>
            </a:r>
            <a:r>
              <a:rPr lang="en-US" sz="1300" b="1" dirty="0">
                <a:solidFill>
                  <a:srgbClr val="123556"/>
                </a:solidFill>
                <a:latin typeface="Arial" panose="020B0604020202020204" pitchFamily="34" charset="0"/>
                <a:cs typeface="Arial" panose="020B0604020202020204" pitchFamily="34" charset="0"/>
              </a:rPr>
              <a:t>.</a:t>
            </a:r>
          </a:p>
        </p:txBody>
      </p:sp>
      <p:sp>
        <p:nvSpPr>
          <p:cNvPr id="50181" name="AutoShape 5"/>
          <p:cNvSpPr>
            <a:spLocks noChangeArrowheads="1"/>
          </p:cNvSpPr>
          <p:nvPr/>
        </p:nvSpPr>
        <p:spPr bwMode="auto">
          <a:xfrm>
            <a:off x="1600200" y="5789080"/>
            <a:ext cx="2474912" cy="336079"/>
          </a:xfrm>
          <a:prstGeom prst="wedgeRoundRectCallout">
            <a:avLst>
              <a:gd name="adj1" fmla="val -24424"/>
              <a:gd name="adj2" fmla="val -147605"/>
              <a:gd name="adj3" fmla="val 16667"/>
            </a:avLst>
          </a:prstGeom>
          <a:solidFill>
            <a:schemeClr val="bg1"/>
          </a:solidFill>
          <a:ln w="28575">
            <a:solidFill>
              <a:srgbClr val="123556"/>
            </a:solidFill>
          </a:ln>
        </p:spPr>
        <p:style>
          <a:lnRef idx="2">
            <a:schemeClr val="accent3"/>
          </a:lnRef>
          <a:fillRef idx="1">
            <a:schemeClr val="lt1"/>
          </a:fillRef>
          <a:effectRef idx="0">
            <a:schemeClr val="accent3"/>
          </a:effectRef>
          <a:fontRef idx="minor">
            <a:schemeClr val="dk1"/>
          </a:fontRef>
        </p:style>
        <p:txBody>
          <a:bodyPr anchor="ctr"/>
          <a:lstStyle/>
          <a:p>
            <a:pPr algn="ctr">
              <a:buClr>
                <a:srgbClr val="FFFFFF"/>
              </a:buClr>
              <a:buFontTx/>
              <a:buNone/>
              <a:defRPr/>
            </a:pPr>
            <a:r>
              <a:rPr lang="en-US" sz="1200" b="1" dirty="0">
                <a:solidFill>
                  <a:srgbClr val="123556"/>
                </a:solidFill>
                <a:latin typeface="Arial" panose="020B0604020202020204" pitchFamily="34" charset="0"/>
                <a:cs typeface="Arial" panose="020B0604020202020204" pitchFamily="34" charset="0"/>
              </a:rPr>
              <a:t>2.  Auf </a:t>
            </a:r>
            <a:r>
              <a:rPr lang="en-US" sz="1200" b="1" dirty="0" err="1">
                <a:solidFill>
                  <a:srgbClr val="123556"/>
                </a:solidFill>
                <a:latin typeface="Arial" panose="020B0604020202020204" pitchFamily="34" charset="0"/>
                <a:cs typeface="Arial" panose="020B0604020202020204" pitchFamily="34" charset="0"/>
              </a:rPr>
              <a:t>Suchen</a:t>
            </a:r>
            <a:r>
              <a:rPr lang="en-US" sz="1200" b="1" dirty="0">
                <a:solidFill>
                  <a:srgbClr val="123556"/>
                </a:solidFill>
                <a:latin typeface="Arial" panose="020B0604020202020204" pitchFamily="34" charset="0"/>
                <a:cs typeface="Arial" panose="020B0604020202020204" pitchFamily="34" charset="0"/>
              </a:rPr>
              <a:t> </a:t>
            </a:r>
            <a:r>
              <a:rPr lang="en-US" sz="1200" b="1" dirty="0" err="1">
                <a:solidFill>
                  <a:srgbClr val="123556"/>
                </a:solidFill>
                <a:latin typeface="Arial" panose="020B0604020202020204" pitchFamily="34" charset="0"/>
                <a:cs typeface="Arial" panose="020B0604020202020204" pitchFamily="34" charset="0"/>
              </a:rPr>
              <a:t>klicken</a:t>
            </a:r>
            <a:endParaRPr lang="en-US" sz="1200" b="1" dirty="0">
              <a:solidFill>
                <a:srgbClr val="123556"/>
              </a:solidFill>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37292686-2991-4810-B2F8-CE9604C31AA4}"/>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Anfragen</a:t>
            </a:r>
            <a:r>
              <a:rPr lang="en-US" sz="4000" dirty="0">
                <a:latin typeface="Arial" panose="020B0604020202020204" pitchFamily="34" charset="0"/>
                <a:cs typeface="Arial" panose="020B0604020202020204" pitchFamily="34" charset="0"/>
              </a:rPr>
              <a:t> - </a:t>
            </a:r>
            <a:r>
              <a:rPr lang="en-US" sz="4000" dirty="0" err="1">
                <a:latin typeface="Arial" panose="020B0604020202020204" pitchFamily="34" charset="0"/>
                <a:cs typeface="Arial" panose="020B0604020202020204" pitchFamily="34" charset="0"/>
              </a:rPr>
              <a:t>Filtern</a:t>
            </a:r>
            <a:endParaRPr lang="en-PH" sz="4000" dirty="0"/>
          </a:p>
        </p:txBody>
      </p:sp>
      <p:sp>
        <p:nvSpPr>
          <p:cNvPr id="3" name="Text Placeholder 2">
            <a:extLst>
              <a:ext uri="{FF2B5EF4-FFF2-40B4-BE49-F238E27FC236}">
                <a16:creationId xmlns:a16="http://schemas.microsoft.com/office/drawing/2014/main" id="{52BC49F3-D10A-457C-A036-E134AB9BBF23}"/>
              </a:ext>
            </a:extLst>
          </p:cNvPr>
          <p:cNvSpPr>
            <a:spLocks noGrp="1"/>
          </p:cNvSpPr>
          <p:nvPr>
            <p:ph type="body" sz="quarter" idx="11"/>
          </p:nvPr>
        </p:nvSpPr>
        <p:spPr>
          <a:xfrm>
            <a:off x="624337" y="1301963"/>
            <a:ext cx="10551663" cy="424308"/>
          </a:xfrm>
        </p:spPr>
        <p:txBody>
          <a:bodyPr/>
          <a:lstStyle/>
          <a:p>
            <a:pPr marL="0" indent="0">
              <a:buNone/>
            </a:pPr>
            <a:r>
              <a:rPr lang="en-US" dirty="0">
                <a:latin typeface="Arial" panose="020B0604020202020204" pitchFamily="34" charset="0"/>
              </a:rPr>
              <a:t>Der </a:t>
            </a:r>
            <a:r>
              <a:rPr lang="en-US" dirty="0" err="1">
                <a:latin typeface="Arial" panose="020B0604020202020204" pitchFamily="34" charset="0"/>
              </a:rPr>
              <a:t>erweiterten</a:t>
            </a:r>
            <a:r>
              <a:rPr lang="en-US" dirty="0">
                <a:latin typeface="Arial" panose="020B0604020202020204" pitchFamily="34" charset="0"/>
              </a:rPr>
              <a:t> Filter </a:t>
            </a:r>
            <a:r>
              <a:rPr lang="en-US" dirty="0" err="1">
                <a:latin typeface="Arial" panose="020B0604020202020204" pitchFamily="34" charset="0"/>
              </a:rPr>
              <a:t>erlaubt</a:t>
            </a:r>
            <a:r>
              <a:rPr lang="en-US" dirty="0">
                <a:latin typeface="Arial" panose="020B0604020202020204" pitchFamily="34" charset="0"/>
              </a:rPr>
              <a:t> </a:t>
            </a:r>
            <a:r>
              <a:rPr lang="en-US" dirty="0" err="1">
                <a:latin typeface="Arial" panose="020B0604020202020204" pitchFamily="34" charset="0"/>
              </a:rPr>
              <a:t>Ihnen</a:t>
            </a:r>
            <a:r>
              <a:rPr lang="en-US" dirty="0">
                <a:latin typeface="Arial" panose="020B0604020202020204" pitchFamily="34" charset="0"/>
              </a:rPr>
              <a:t>, </a:t>
            </a:r>
            <a:r>
              <a:rPr lang="en-US" dirty="0" err="1">
                <a:latin typeface="Arial" panose="020B0604020202020204" pitchFamily="34" charset="0"/>
              </a:rPr>
              <a:t>eine</a:t>
            </a:r>
            <a:r>
              <a:rPr lang="en-US" dirty="0">
                <a:latin typeface="Arial" panose="020B0604020202020204" pitchFamily="34" charset="0"/>
              </a:rPr>
              <a:t> </a:t>
            </a:r>
            <a:r>
              <a:rPr lang="en-US" dirty="0" err="1">
                <a:latin typeface="Arial" panose="020B0604020202020204" pitchFamily="34" charset="0"/>
              </a:rPr>
              <a:t>Anfrage</a:t>
            </a:r>
            <a:r>
              <a:rPr lang="en-US" dirty="0">
                <a:latin typeface="Arial" panose="020B0604020202020204" pitchFamily="34" charset="0"/>
              </a:rPr>
              <a:t> </a:t>
            </a:r>
            <a:r>
              <a:rPr lang="en-US" dirty="0" err="1">
                <a:latin typeface="Arial" panose="020B0604020202020204" pitchFamily="34" charset="0"/>
              </a:rPr>
              <a:t>durch</a:t>
            </a:r>
            <a:r>
              <a:rPr lang="en-US" dirty="0">
                <a:latin typeface="Arial" panose="020B0604020202020204" pitchFamily="34" charset="0"/>
              </a:rPr>
              <a:t> die </a:t>
            </a:r>
            <a:r>
              <a:rPr lang="en-US" dirty="0" err="1">
                <a:latin typeface="Arial" panose="020B0604020202020204" pitchFamily="34" charset="0"/>
              </a:rPr>
              <a:t>folgenden</a:t>
            </a:r>
            <a:r>
              <a:rPr lang="en-US" dirty="0">
                <a:latin typeface="Arial" panose="020B0604020202020204" pitchFamily="34" charset="0"/>
              </a:rPr>
              <a:t> </a:t>
            </a:r>
            <a:r>
              <a:rPr lang="en-US" dirty="0" err="1">
                <a:latin typeface="Arial" panose="020B0604020202020204" pitchFamily="34" charset="0"/>
              </a:rPr>
              <a:t>Kritieren</a:t>
            </a:r>
            <a:r>
              <a:rPr lang="en-US" dirty="0">
                <a:latin typeface="Arial" panose="020B0604020202020204" pitchFamily="34" charset="0"/>
              </a:rPr>
              <a:t> </a:t>
            </a:r>
            <a:r>
              <a:rPr lang="en-US" dirty="0" err="1">
                <a:latin typeface="Arial" panose="020B0604020202020204" pitchFamily="34" charset="0"/>
              </a:rPr>
              <a:t>zu</a:t>
            </a:r>
            <a:r>
              <a:rPr lang="en-US" dirty="0">
                <a:latin typeface="Arial" panose="020B0604020202020204" pitchFamily="34" charset="0"/>
              </a:rPr>
              <a:t> </a:t>
            </a:r>
            <a:r>
              <a:rPr lang="en-US" dirty="0" err="1">
                <a:latin typeface="Arial" panose="020B0604020202020204" pitchFamily="34" charset="0"/>
              </a:rPr>
              <a:t>suchen</a:t>
            </a:r>
            <a:r>
              <a:rPr lang="en-US" dirty="0">
                <a:latin typeface="Arial" panose="020B0604020202020204" pitchFamily="34" charset="0"/>
              </a:rPr>
              <a:t>:</a:t>
            </a:r>
          </a:p>
          <a:p>
            <a:pPr marL="0" indent="0">
              <a:buNone/>
            </a:pPr>
            <a:endParaRPr lang="en-PH"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 Box 4"/>
          <p:cNvSpPr txBox="1">
            <a:spLocks noChangeArrowheads="1"/>
          </p:cNvSpPr>
          <p:nvPr/>
        </p:nvSpPr>
        <p:spPr bwMode="auto">
          <a:xfrm>
            <a:off x="1674812" y="2324617"/>
            <a:ext cx="1373187" cy="461665"/>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wrap="squar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buNone/>
            </a:pPr>
            <a:r>
              <a:rPr lang="en-US" sz="1200" dirty="0">
                <a:solidFill>
                  <a:schemeClr val="tx1"/>
                </a:solidFill>
              </a:rPr>
              <a:t>Die ID-</a:t>
            </a:r>
            <a:r>
              <a:rPr lang="en-US" sz="1200" dirty="0" err="1">
                <a:solidFill>
                  <a:schemeClr val="tx1"/>
                </a:solidFill>
              </a:rPr>
              <a:t>Nummer</a:t>
            </a:r>
            <a:r>
              <a:rPr lang="en-US" sz="1200" dirty="0">
                <a:solidFill>
                  <a:schemeClr val="tx1"/>
                </a:solidFill>
              </a:rPr>
              <a:t> der </a:t>
            </a:r>
            <a:r>
              <a:rPr lang="en-US" sz="1200" dirty="0" err="1">
                <a:solidFill>
                  <a:schemeClr val="tx1"/>
                </a:solidFill>
              </a:rPr>
              <a:t>Anfrage</a:t>
            </a:r>
            <a:r>
              <a:rPr lang="en-US" sz="1200" dirty="0">
                <a:solidFill>
                  <a:schemeClr val="tx1"/>
                </a:solidFill>
              </a:rPr>
              <a:t> 	</a:t>
            </a:r>
          </a:p>
        </p:txBody>
      </p:sp>
      <p:sp>
        <p:nvSpPr>
          <p:cNvPr id="51205" name="Text Box 5"/>
          <p:cNvSpPr txBox="1">
            <a:spLocks noChangeArrowheads="1"/>
          </p:cNvSpPr>
          <p:nvPr/>
        </p:nvSpPr>
        <p:spPr bwMode="auto">
          <a:xfrm>
            <a:off x="1905001" y="4451627"/>
            <a:ext cx="1981201" cy="1754326"/>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wrap="squar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buNone/>
            </a:pPr>
            <a:r>
              <a:rPr lang="de-DE" sz="1200" dirty="0">
                <a:solidFill>
                  <a:schemeClr val="tx1"/>
                </a:solidFill>
              </a:rPr>
              <a:t>Diese Spalte enthält den Namen bzw. die Nummer, den bzw. die der Transaktion zugewiesen wurde. Sie wird vom Käufer eingegeben und kann nicht vom Lieferanten bearbeitet werden. 	</a:t>
            </a:r>
          </a:p>
        </p:txBody>
      </p:sp>
      <p:sp>
        <p:nvSpPr>
          <p:cNvPr id="51206" name="Line 6"/>
          <p:cNvSpPr>
            <a:spLocks noChangeShapeType="1"/>
          </p:cNvSpPr>
          <p:nvPr/>
        </p:nvSpPr>
        <p:spPr bwMode="auto">
          <a:xfrm>
            <a:off x="2055813" y="2927350"/>
            <a:ext cx="0" cy="3048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07" name="Line 11"/>
          <p:cNvSpPr>
            <a:spLocks noChangeShapeType="1"/>
          </p:cNvSpPr>
          <p:nvPr/>
        </p:nvSpPr>
        <p:spPr bwMode="auto">
          <a:xfrm>
            <a:off x="8304213" y="2851150"/>
            <a:ext cx="0" cy="3048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08" name="Line 12"/>
          <p:cNvSpPr>
            <a:spLocks noChangeShapeType="1"/>
          </p:cNvSpPr>
          <p:nvPr/>
        </p:nvSpPr>
        <p:spPr bwMode="auto">
          <a:xfrm>
            <a:off x="6780213" y="2851150"/>
            <a:ext cx="0" cy="3048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09" name="Line 13"/>
          <p:cNvSpPr>
            <a:spLocks noChangeShapeType="1"/>
          </p:cNvSpPr>
          <p:nvPr/>
        </p:nvSpPr>
        <p:spPr bwMode="auto">
          <a:xfrm>
            <a:off x="4189413" y="2927350"/>
            <a:ext cx="0" cy="3048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10" name="Line 15"/>
          <p:cNvSpPr>
            <a:spLocks noChangeShapeType="1"/>
          </p:cNvSpPr>
          <p:nvPr/>
        </p:nvSpPr>
        <p:spPr bwMode="auto">
          <a:xfrm flipV="1">
            <a:off x="7542213" y="3917950"/>
            <a:ext cx="0" cy="4572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11" name="Line 16"/>
          <p:cNvSpPr>
            <a:spLocks noChangeShapeType="1"/>
          </p:cNvSpPr>
          <p:nvPr/>
        </p:nvSpPr>
        <p:spPr bwMode="auto">
          <a:xfrm flipV="1">
            <a:off x="2665413" y="3917950"/>
            <a:ext cx="0" cy="4572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12" name="Line 17"/>
          <p:cNvSpPr>
            <a:spLocks noChangeShapeType="1"/>
          </p:cNvSpPr>
          <p:nvPr/>
        </p:nvSpPr>
        <p:spPr bwMode="auto">
          <a:xfrm flipV="1">
            <a:off x="5332413" y="3917950"/>
            <a:ext cx="0" cy="4572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13" name="Text Box 19"/>
          <p:cNvSpPr txBox="1">
            <a:spLocks noChangeArrowheads="1"/>
          </p:cNvSpPr>
          <p:nvPr/>
        </p:nvSpPr>
        <p:spPr bwMode="auto">
          <a:xfrm>
            <a:off x="3427413" y="2130426"/>
            <a:ext cx="1676400" cy="830997"/>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buNone/>
            </a:pPr>
            <a:r>
              <a:rPr lang="de-DE" sz="1200" dirty="0">
                <a:solidFill>
                  <a:schemeClr val="tx1"/>
                </a:solidFill>
              </a:rPr>
              <a:t>Die ID-Nummer, die der Käufer der Anfrage zugewiesen hat. 	</a:t>
            </a:r>
          </a:p>
        </p:txBody>
      </p:sp>
      <p:sp>
        <p:nvSpPr>
          <p:cNvPr id="51214" name="Text Box 20"/>
          <p:cNvSpPr txBox="1">
            <a:spLocks noChangeArrowheads="1"/>
          </p:cNvSpPr>
          <p:nvPr/>
        </p:nvSpPr>
        <p:spPr bwMode="auto">
          <a:xfrm>
            <a:off x="4494213" y="4375151"/>
            <a:ext cx="1676400" cy="646331"/>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hangingPunct="1">
              <a:spcBef>
                <a:spcPct val="50000"/>
              </a:spcBef>
              <a:buClr>
                <a:srgbClr val="FFFFFF"/>
              </a:buClr>
              <a:buFontTx/>
              <a:buNone/>
            </a:pPr>
            <a:r>
              <a:rPr lang="en-US" altLang="en-US" sz="1200" dirty="0" err="1">
                <a:solidFill>
                  <a:schemeClr val="tx1"/>
                </a:solidFill>
              </a:rPr>
              <a:t>Zeigt</a:t>
            </a:r>
            <a:r>
              <a:rPr lang="en-US" altLang="en-US" sz="1200" dirty="0">
                <a:solidFill>
                  <a:schemeClr val="tx1"/>
                </a:solidFill>
              </a:rPr>
              <a:t> der </a:t>
            </a:r>
            <a:r>
              <a:rPr lang="en-US" altLang="en-US" sz="1200" dirty="0" err="1">
                <a:solidFill>
                  <a:schemeClr val="tx1"/>
                </a:solidFill>
              </a:rPr>
              <a:t>Benutzer</a:t>
            </a:r>
            <a:r>
              <a:rPr lang="en-US" altLang="en-US" sz="1200" dirty="0">
                <a:solidFill>
                  <a:schemeClr val="tx1"/>
                </a:solidFill>
              </a:rPr>
              <a:t>, der die </a:t>
            </a:r>
            <a:r>
              <a:rPr lang="en-US" altLang="en-US" sz="1200" dirty="0" err="1">
                <a:solidFill>
                  <a:schemeClr val="tx1"/>
                </a:solidFill>
              </a:rPr>
              <a:t>Anfrage</a:t>
            </a:r>
            <a:r>
              <a:rPr lang="en-US" altLang="en-US" sz="1200" dirty="0">
                <a:solidFill>
                  <a:schemeClr val="tx1"/>
                </a:solidFill>
              </a:rPr>
              <a:t> </a:t>
            </a:r>
            <a:r>
              <a:rPr lang="en-US" altLang="en-US" sz="1200" dirty="0" err="1">
                <a:solidFill>
                  <a:schemeClr val="tx1"/>
                </a:solidFill>
              </a:rPr>
              <a:t>erstellt</a:t>
            </a:r>
            <a:r>
              <a:rPr lang="en-US" altLang="en-US" sz="1200" dirty="0">
                <a:solidFill>
                  <a:schemeClr val="tx1"/>
                </a:solidFill>
              </a:rPr>
              <a:t> hat.</a:t>
            </a:r>
          </a:p>
        </p:txBody>
      </p:sp>
      <p:sp>
        <p:nvSpPr>
          <p:cNvPr id="51215" name="Text Box 21"/>
          <p:cNvSpPr txBox="1">
            <a:spLocks noChangeArrowheads="1"/>
          </p:cNvSpPr>
          <p:nvPr/>
        </p:nvSpPr>
        <p:spPr bwMode="auto">
          <a:xfrm>
            <a:off x="5810249" y="1878341"/>
            <a:ext cx="1676400" cy="830997"/>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hangingPunct="1">
              <a:spcBef>
                <a:spcPct val="50000"/>
              </a:spcBef>
              <a:buClr>
                <a:srgbClr val="FFFFFF"/>
              </a:buClr>
              <a:buFontTx/>
              <a:buNone/>
            </a:pPr>
            <a:r>
              <a:rPr lang="en-US" altLang="en-US" sz="1200" dirty="0" err="1">
                <a:solidFill>
                  <a:schemeClr val="tx1"/>
                </a:solidFill>
              </a:rPr>
              <a:t>Klicken</a:t>
            </a:r>
            <a:r>
              <a:rPr lang="en-US" altLang="en-US" sz="1200" dirty="0">
                <a:solidFill>
                  <a:schemeClr val="tx1"/>
                </a:solidFill>
              </a:rPr>
              <a:t> </a:t>
            </a:r>
            <a:r>
              <a:rPr lang="en-US" altLang="en-US" sz="1200" dirty="0" err="1">
                <a:solidFill>
                  <a:schemeClr val="tx1"/>
                </a:solidFill>
              </a:rPr>
              <a:t>Sie</a:t>
            </a:r>
            <a:r>
              <a:rPr lang="en-US" altLang="en-US" sz="1200" dirty="0">
                <a:solidFill>
                  <a:schemeClr val="tx1"/>
                </a:solidFill>
              </a:rPr>
              <a:t> auf </a:t>
            </a:r>
            <a:r>
              <a:rPr lang="en-US" altLang="en-US" sz="1200" dirty="0" err="1">
                <a:solidFill>
                  <a:schemeClr val="tx1"/>
                </a:solidFill>
              </a:rPr>
              <a:t>dises</a:t>
            </a:r>
            <a:r>
              <a:rPr lang="en-US" altLang="en-US" sz="1200" dirty="0">
                <a:solidFill>
                  <a:schemeClr val="tx1"/>
                </a:solidFill>
              </a:rPr>
              <a:t> Icon, um das </a:t>
            </a:r>
            <a:r>
              <a:rPr lang="en-US" altLang="en-US" sz="1200" dirty="0" err="1">
                <a:solidFill>
                  <a:schemeClr val="tx1"/>
                </a:solidFill>
              </a:rPr>
              <a:t>Informationsfeld</a:t>
            </a:r>
            <a:r>
              <a:rPr lang="en-US" altLang="en-US" sz="1200" dirty="0">
                <a:solidFill>
                  <a:schemeClr val="tx1"/>
                </a:solidFill>
              </a:rPr>
              <a:t> </a:t>
            </a:r>
            <a:r>
              <a:rPr lang="en-US" altLang="en-US" sz="1200" dirty="0" err="1">
                <a:solidFill>
                  <a:schemeClr val="tx1"/>
                </a:solidFill>
              </a:rPr>
              <a:t>für</a:t>
            </a:r>
            <a:r>
              <a:rPr lang="en-US" altLang="en-US" sz="1200" dirty="0">
                <a:solidFill>
                  <a:schemeClr val="tx1"/>
                </a:solidFill>
              </a:rPr>
              <a:t> die </a:t>
            </a:r>
            <a:r>
              <a:rPr lang="en-US" altLang="en-US" sz="1200" dirty="0" err="1">
                <a:solidFill>
                  <a:schemeClr val="tx1"/>
                </a:solidFill>
              </a:rPr>
              <a:t>Anfrage</a:t>
            </a:r>
            <a:r>
              <a:rPr lang="en-US" altLang="en-US" sz="1200" dirty="0">
                <a:solidFill>
                  <a:schemeClr val="tx1"/>
                </a:solidFill>
              </a:rPr>
              <a:t> </a:t>
            </a:r>
            <a:r>
              <a:rPr lang="en-US" altLang="en-US" sz="1200" dirty="0" err="1">
                <a:solidFill>
                  <a:schemeClr val="tx1"/>
                </a:solidFill>
              </a:rPr>
              <a:t>zu</a:t>
            </a:r>
            <a:r>
              <a:rPr lang="en-US" altLang="en-US" sz="1200" dirty="0">
                <a:solidFill>
                  <a:schemeClr val="tx1"/>
                </a:solidFill>
              </a:rPr>
              <a:t> </a:t>
            </a:r>
            <a:r>
              <a:rPr lang="en-US" altLang="en-US" sz="1200" dirty="0" err="1">
                <a:solidFill>
                  <a:schemeClr val="tx1"/>
                </a:solidFill>
              </a:rPr>
              <a:t>öffnen</a:t>
            </a:r>
            <a:r>
              <a:rPr lang="en-US" altLang="en-US" sz="1200" dirty="0">
                <a:solidFill>
                  <a:schemeClr val="tx1"/>
                </a:solidFill>
              </a:rPr>
              <a:t>.</a:t>
            </a:r>
          </a:p>
        </p:txBody>
      </p:sp>
      <p:sp>
        <p:nvSpPr>
          <p:cNvPr id="51216" name="Text Box 23"/>
          <p:cNvSpPr txBox="1">
            <a:spLocks noChangeArrowheads="1"/>
          </p:cNvSpPr>
          <p:nvPr/>
        </p:nvSpPr>
        <p:spPr bwMode="auto">
          <a:xfrm>
            <a:off x="6324601" y="4298951"/>
            <a:ext cx="2171699" cy="1015663"/>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wrap="squar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hangingPunct="1">
              <a:spcBef>
                <a:spcPct val="50000"/>
              </a:spcBef>
              <a:buClr>
                <a:srgbClr val="FFFFFF"/>
              </a:buClr>
              <a:buFontTx/>
              <a:buNone/>
            </a:pPr>
            <a:r>
              <a:rPr lang="en-US" altLang="en-US" sz="1200" dirty="0">
                <a:solidFill>
                  <a:schemeClr val="tx1"/>
                </a:solidFill>
              </a:rPr>
              <a:t>Status der </a:t>
            </a:r>
            <a:r>
              <a:rPr lang="en-US" altLang="en-US" sz="1200" dirty="0" err="1">
                <a:solidFill>
                  <a:schemeClr val="tx1"/>
                </a:solidFill>
              </a:rPr>
              <a:t>Anfrage</a:t>
            </a:r>
            <a:r>
              <a:rPr lang="en-US" altLang="en-US" sz="1200" dirty="0">
                <a:solidFill>
                  <a:schemeClr val="tx1"/>
                </a:solidFill>
              </a:rPr>
              <a:t> (</a:t>
            </a:r>
            <a:r>
              <a:rPr lang="en-US" altLang="en-US" sz="1200" dirty="0" err="1">
                <a:solidFill>
                  <a:schemeClr val="tx1"/>
                </a:solidFill>
              </a:rPr>
              <a:t>Angelegt</a:t>
            </a:r>
            <a:r>
              <a:rPr lang="en-US" altLang="en-US" sz="1200" dirty="0">
                <a:solidFill>
                  <a:schemeClr val="tx1"/>
                </a:solidFill>
              </a:rPr>
              <a:t>, </a:t>
            </a:r>
            <a:r>
              <a:rPr lang="en-US" altLang="en-US" sz="1200" dirty="0" err="1">
                <a:solidFill>
                  <a:schemeClr val="tx1"/>
                </a:solidFill>
              </a:rPr>
              <a:t>Angefragt</a:t>
            </a:r>
            <a:r>
              <a:rPr lang="en-US" altLang="en-US" sz="1200" dirty="0">
                <a:solidFill>
                  <a:schemeClr val="tx1"/>
                </a:solidFill>
              </a:rPr>
              <a:t>, </a:t>
            </a:r>
            <a:r>
              <a:rPr lang="en-US" altLang="en-US" sz="1200" dirty="0" err="1">
                <a:solidFill>
                  <a:schemeClr val="tx1"/>
                </a:solidFill>
              </a:rPr>
              <a:t>Gesendet</a:t>
            </a:r>
            <a:r>
              <a:rPr lang="en-US" altLang="en-US" sz="1200" dirty="0">
                <a:solidFill>
                  <a:schemeClr val="tx1"/>
                </a:solidFill>
              </a:rPr>
              <a:t>, </a:t>
            </a:r>
            <a:r>
              <a:rPr lang="en-US" altLang="en-US" sz="1200" dirty="0" err="1">
                <a:solidFill>
                  <a:schemeClr val="tx1"/>
                </a:solidFill>
              </a:rPr>
              <a:t>Änderungsanfrage</a:t>
            </a:r>
            <a:r>
              <a:rPr lang="en-US" altLang="en-US" sz="1200" dirty="0">
                <a:solidFill>
                  <a:schemeClr val="tx1"/>
                </a:solidFill>
              </a:rPr>
              <a:t>, Rejected, In </a:t>
            </a:r>
            <a:r>
              <a:rPr lang="en-US" altLang="en-US" sz="1200" dirty="0" err="1">
                <a:solidFill>
                  <a:schemeClr val="tx1"/>
                </a:solidFill>
              </a:rPr>
              <a:t>Bearbaietung</a:t>
            </a:r>
            <a:r>
              <a:rPr lang="en-US" altLang="en-US" sz="1200" dirty="0">
                <a:solidFill>
                  <a:schemeClr val="tx1"/>
                </a:solidFill>
              </a:rPr>
              <a:t>)</a:t>
            </a:r>
          </a:p>
        </p:txBody>
      </p:sp>
      <p:sp>
        <p:nvSpPr>
          <p:cNvPr id="51217" name="Text Box 25"/>
          <p:cNvSpPr txBox="1">
            <a:spLocks noChangeArrowheads="1"/>
          </p:cNvSpPr>
          <p:nvPr/>
        </p:nvSpPr>
        <p:spPr bwMode="auto">
          <a:xfrm>
            <a:off x="7696200" y="2209801"/>
            <a:ext cx="1295400" cy="646331"/>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wrap="squar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hangingPunct="1">
              <a:spcBef>
                <a:spcPct val="50000"/>
              </a:spcBef>
              <a:buClr>
                <a:srgbClr val="FFFFFF"/>
              </a:buClr>
              <a:buFontTx/>
              <a:buNone/>
            </a:pPr>
            <a:r>
              <a:rPr lang="en-US" altLang="en-US" sz="1200" dirty="0" err="1">
                <a:solidFill>
                  <a:schemeClr val="tx1"/>
                </a:solidFill>
              </a:rPr>
              <a:t>Zeigt</a:t>
            </a:r>
            <a:r>
              <a:rPr lang="en-US" altLang="en-US" sz="1200" dirty="0">
                <a:solidFill>
                  <a:schemeClr val="tx1"/>
                </a:solidFill>
              </a:rPr>
              <a:t> das </a:t>
            </a:r>
            <a:r>
              <a:rPr lang="en-US" altLang="en-US" sz="1200" dirty="0" err="1">
                <a:solidFill>
                  <a:schemeClr val="tx1"/>
                </a:solidFill>
              </a:rPr>
              <a:t>Ablaufdatum</a:t>
            </a:r>
            <a:r>
              <a:rPr lang="en-US" altLang="en-US" sz="1200" dirty="0">
                <a:solidFill>
                  <a:schemeClr val="tx1"/>
                </a:solidFill>
              </a:rPr>
              <a:t> der </a:t>
            </a:r>
            <a:r>
              <a:rPr lang="en-US" altLang="en-US" sz="1200" dirty="0" err="1">
                <a:solidFill>
                  <a:schemeClr val="tx1"/>
                </a:solidFill>
              </a:rPr>
              <a:t>Anfrage</a:t>
            </a:r>
            <a:r>
              <a:rPr lang="en-US" altLang="en-US" sz="1200" dirty="0">
                <a:solidFill>
                  <a:schemeClr val="tx1"/>
                </a:solidFill>
              </a:rPr>
              <a:t>.</a:t>
            </a:r>
          </a:p>
        </p:txBody>
      </p:sp>
      <p:sp>
        <p:nvSpPr>
          <p:cNvPr id="51218" name="Text Box 27"/>
          <p:cNvSpPr txBox="1">
            <a:spLocks noChangeArrowheads="1"/>
          </p:cNvSpPr>
          <p:nvPr/>
        </p:nvSpPr>
        <p:spPr bwMode="auto">
          <a:xfrm>
            <a:off x="9294813" y="4298951"/>
            <a:ext cx="1295400" cy="276999"/>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hangingPunct="1">
              <a:spcBef>
                <a:spcPct val="50000"/>
              </a:spcBef>
              <a:buClr>
                <a:srgbClr val="FFFFFF"/>
              </a:buClr>
              <a:buFontTx/>
              <a:buNone/>
            </a:pPr>
            <a:r>
              <a:rPr lang="en-US" altLang="en-US" sz="1200" dirty="0" err="1">
                <a:solidFill>
                  <a:schemeClr val="tx1"/>
                </a:solidFill>
              </a:rPr>
              <a:t>Aktionen</a:t>
            </a:r>
            <a:endParaRPr lang="en-US" altLang="en-US" sz="1200" dirty="0">
              <a:solidFill>
                <a:schemeClr val="tx1"/>
              </a:solidFill>
            </a:endParaRPr>
          </a:p>
        </p:txBody>
      </p:sp>
      <p:sp>
        <p:nvSpPr>
          <p:cNvPr id="51219" name="Line 44"/>
          <p:cNvSpPr>
            <a:spLocks noChangeShapeType="1"/>
          </p:cNvSpPr>
          <p:nvPr/>
        </p:nvSpPr>
        <p:spPr bwMode="auto">
          <a:xfrm flipV="1">
            <a:off x="9980613" y="3917950"/>
            <a:ext cx="0" cy="4572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pic>
        <p:nvPicPr>
          <p:cNvPr id="51220" name="Picture 45" descr="PPT1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5287964"/>
            <a:ext cx="1219200" cy="8080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Lst>
        </p:spPr>
      </p:pic>
      <p:sp>
        <p:nvSpPr>
          <p:cNvPr id="51221" name="Line 46"/>
          <p:cNvSpPr>
            <a:spLocks noChangeShapeType="1"/>
          </p:cNvSpPr>
          <p:nvPr/>
        </p:nvSpPr>
        <p:spPr bwMode="auto">
          <a:xfrm>
            <a:off x="6553200" y="5821363"/>
            <a:ext cx="762000" cy="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22" name="Text Box 47"/>
          <p:cNvSpPr txBox="1">
            <a:spLocks noChangeArrowheads="1"/>
          </p:cNvSpPr>
          <p:nvPr/>
        </p:nvSpPr>
        <p:spPr bwMode="auto">
          <a:xfrm>
            <a:off x="4265614" y="5451902"/>
            <a:ext cx="2287587" cy="830997"/>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wrap="square">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buNone/>
            </a:pPr>
            <a:r>
              <a:rPr lang="de-DE" sz="1200" dirty="0">
                <a:solidFill>
                  <a:schemeClr val="tx1"/>
                </a:solidFill>
              </a:rPr>
              <a:t>Klicken Sie, um die Seite </a:t>
            </a:r>
            <a:r>
              <a:rPr lang="de-DE" sz="1200" b="1" dirty="0">
                <a:solidFill>
                  <a:schemeClr val="tx1"/>
                </a:solidFill>
              </a:rPr>
              <a:t>Angebotsdetails </a:t>
            </a:r>
            <a:r>
              <a:rPr lang="de-DE" sz="1200" dirty="0">
                <a:solidFill>
                  <a:schemeClr val="tx1"/>
                </a:solidFill>
              </a:rPr>
              <a:t>zu öffnen und das Angebot zu erstellen bzw. zu bearbeiten. 	</a:t>
            </a:r>
          </a:p>
        </p:txBody>
      </p:sp>
      <p:sp>
        <p:nvSpPr>
          <p:cNvPr id="51223" name="Line 48"/>
          <p:cNvSpPr>
            <a:spLocks noChangeShapeType="1"/>
          </p:cNvSpPr>
          <p:nvPr/>
        </p:nvSpPr>
        <p:spPr bwMode="auto">
          <a:xfrm flipH="1">
            <a:off x="8001000" y="5821363"/>
            <a:ext cx="762000" cy="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24" name="Text Box 49"/>
          <p:cNvSpPr txBox="1">
            <a:spLocks noChangeArrowheads="1"/>
          </p:cNvSpPr>
          <p:nvPr/>
        </p:nvSpPr>
        <p:spPr bwMode="auto">
          <a:xfrm>
            <a:off x="8839200" y="5668964"/>
            <a:ext cx="1676400" cy="276999"/>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lgn="ctr" eaLnBrk="1" hangingPunct="1">
              <a:spcBef>
                <a:spcPct val="50000"/>
              </a:spcBef>
              <a:buClr>
                <a:srgbClr val="FFFFFF"/>
              </a:buClr>
              <a:buFontTx/>
              <a:buNone/>
            </a:pPr>
            <a:r>
              <a:rPr lang="de-DE" altLang="en-US" sz="1200" dirty="0">
                <a:solidFill>
                  <a:schemeClr val="tx1"/>
                </a:solidFill>
              </a:rPr>
              <a:t>Download-Optionen</a:t>
            </a:r>
            <a:endParaRPr lang="en-US" altLang="en-US" sz="1200" dirty="0">
              <a:solidFill>
                <a:schemeClr val="tx1"/>
              </a:solidFill>
            </a:endParaRPr>
          </a:p>
        </p:txBody>
      </p:sp>
      <p:sp>
        <p:nvSpPr>
          <p:cNvPr id="51225" name="Line 50"/>
          <p:cNvSpPr>
            <a:spLocks noChangeShapeType="1"/>
          </p:cNvSpPr>
          <p:nvPr/>
        </p:nvSpPr>
        <p:spPr bwMode="auto">
          <a:xfrm flipV="1">
            <a:off x="7696200" y="5867400"/>
            <a:ext cx="0" cy="4572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nchor="ctr">
            <a:spAutoFit/>
          </a:bodyPr>
          <a:lstStyle/>
          <a:p>
            <a:endParaRPr lang="en-US" sz="1200">
              <a:latin typeface="Arial" panose="020B0604020202020204" pitchFamily="34" charset="0"/>
            </a:endParaRPr>
          </a:p>
        </p:txBody>
      </p:sp>
      <p:sp>
        <p:nvSpPr>
          <p:cNvPr id="51226" name="Text Box 52"/>
          <p:cNvSpPr txBox="1">
            <a:spLocks noChangeArrowheads="1"/>
          </p:cNvSpPr>
          <p:nvPr/>
        </p:nvSpPr>
        <p:spPr bwMode="auto">
          <a:xfrm>
            <a:off x="6553200" y="6324601"/>
            <a:ext cx="2286000" cy="461665"/>
          </a:xfrm>
          <a:prstGeom prst="rect">
            <a:avLst/>
          </a:prstGeom>
          <a:noFill/>
          <a:ln>
            <a:noFill/>
          </a:ln>
          <a:effectLst/>
          <a:extLst>
            <a:ext uri="{909E8E84-426E-40DD-AFC4-6F175D3DCCD1}">
              <a14:hiddenFill xmlns:a14="http://schemas.microsoft.com/office/drawing/2010/main">
                <a:gradFill rotWithShape="1">
                  <a:gsLst>
                    <a:gs pos="0">
                      <a:schemeClr val="accent1"/>
                    </a:gs>
                    <a:gs pos="100000">
                      <a:srgbClr val="DBEDFF"/>
                    </a:gs>
                  </a:gsLst>
                  <a:lin ang="5400000" scaled="1"/>
                </a:gradFill>
              </a14:hiddenFill>
            </a:ext>
            <a:ext uri="{91240B29-F687-4F45-9708-019B960494DF}">
              <a14:hiddenLine xmlns:a14="http://schemas.microsoft.com/office/drawing/2010/main" w="19050" algn="ctr">
                <a:solidFill>
                  <a:schemeClr val="accent1"/>
                </a:solidFill>
                <a:miter lim="800000"/>
                <a:headEnd/>
                <a:tailEnd/>
              </a14:hiddenLine>
            </a:ext>
            <a:ext uri="{AF507438-7753-43E0-B8FC-AC1667EBCBE1}">
              <a14:hiddenEffects xmlns:a14="http://schemas.microsoft.com/office/drawing/2010/main">
                <a:effectLst>
                  <a:outerShdw dist="56796" dir="1593903" algn="ctr" rotWithShape="0">
                    <a:srgbClr val="111D4F">
                      <a:alpha val="50000"/>
                    </a:srgbClr>
                  </a:outerShdw>
                </a:effectLst>
              </a14:hiddenEffects>
            </a:ext>
          </a:extLst>
        </p:spPr>
        <p:txBody>
          <a:bodyPr>
            <a:spAutoFit/>
          </a:bodyPr>
          <a:lstStyle>
            <a:lvl1pPr eaLnBrk="0" hangingPunct="0">
              <a:spcBef>
                <a:spcPct val="20000"/>
              </a:spcBef>
              <a:buClr>
                <a:srgbClr val="77B800"/>
              </a:buClr>
              <a:buFont typeface="Arial" pitchFamily="34" charset="0"/>
              <a:defRPr sz="3200">
                <a:solidFill>
                  <a:srgbClr val="006699"/>
                </a:solidFill>
                <a:latin typeface="Arial" pitchFamily="34" charset="0"/>
                <a:cs typeface="Arial" pitchFamily="34" charset="0"/>
              </a:defRPr>
            </a:lvl1pPr>
            <a:lvl2pPr marL="742950" indent="-285750" eaLnBrk="0" hangingPunct="0">
              <a:spcBef>
                <a:spcPct val="20000"/>
              </a:spcBef>
              <a:buClr>
                <a:srgbClr val="77B800"/>
              </a:buClr>
              <a:buFont typeface="Arial" pitchFamily="34" charset="0"/>
              <a:buChar char="–"/>
              <a:defRPr sz="2800">
                <a:solidFill>
                  <a:srgbClr val="006699"/>
                </a:solidFill>
                <a:latin typeface="Arial" pitchFamily="34" charset="0"/>
                <a:cs typeface="Arial" pitchFamily="34" charset="0"/>
              </a:defRPr>
            </a:lvl2pPr>
            <a:lvl3pPr marL="1143000" indent="-228600" eaLnBrk="0" hangingPunct="0">
              <a:spcBef>
                <a:spcPct val="20000"/>
              </a:spcBef>
              <a:buClr>
                <a:srgbClr val="77B800"/>
              </a:buClr>
              <a:buFont typeface="Arial" pitchFamily="34" charset="0"/>
              <a:defRPr sz="2400">
                <a:solidFill>
                  <a:srgbClr val="006699"/>
                </a:solidFill>
                <a:latin typeface="Arial" pitchFamily="34" charset="0"/>
                <a:cs typeface="Arial" pitchFamily="34" charset="0"/>
              </a:defRPr>
            </a:lvl3pPr>
            <a:lvl4pPr marL="16002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4pPr>
            <a:lvl5pPr marL="2057400" indent="-228600" eaLnBrk="0" hangingPunct="0">
              <a:spcBef>
                <a:spcPct val="20000"/>
              </a:spcBef>
              <a:buClr>
                <a:srgbClr val="77B800"/>
              </a:buClr>
              <a:buFont typeface="Arial" pitchFamily="34" charset="0"/>
              <a:buChar char="»"/>
              <a:defRPr sz="2000">
                <a:solidFill>
                  <a:srgbClr val="006699"/>
                </a:solidFill>
                <a:latin typeface="Arial" pitchFamily="34" charset="0"/>
                <a:cs typeface="Arial" pitchFamily="34" charset="0"/>
              </a:defRPr>
            </a:lvl5pPr>
            <a:lvl6pPr marL="25146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6pPr>
            <a:lvl7pPr marL="29718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7pPr>
            <a:lvl8pPr marL="34290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8pPr>
            <a:lvl9pPr marL="3886200" indent="-228600" eaLnBrk="0" fontAlgn="base" hangingPunct="0">
              <a:spcBef>
                <a:spcPct val="20000"/>
              </a:spcBef>
              <a:spcAft>
                <a:spcPct val="0"/>
              </a:spcAft>
              <a:buClr>
                <a:srgbClr val="77B800"/>
              </a:buClr>
              <a:buFont typeface="Arial" pitchFamily="34" charset="0"/>
              <a:buChar char="»"/>
              <a:defRPr sz="2000">
                <a:solidFill>
                  <a:srgbClr val="006699"/>
                </a:solidFill>
                <a:latin typeface="Arial" pitchFamily="34" charset="0"/>
                <a:cs typeface="Arial" pitchFamily="34" charset="0"/>
              </a:defRPr>
            </a:lvl9pPr>
          </a:lstStyle>
          <a:p>
            <a:pPr>
              <a:buNone/>
            </a:pPr>
            <a:r>
              <a:rPr lang="en-US" sz="1200" dirty="0" err="1">
                <a:solidFill>
                  <a:schemeClr val="tx1"/>
                </a:solidFill>
              </a:rPr>
              <a:t>Archiviert</a:t>
            </a:r>
            <a:r>
              <a:rPr lang="en-US" sz="1200" dirty="0">
                <a:solidFill>
                  <a:schemeClr val="tx1"/>
                </a:solidFill>
              </a:rPr>
              <a:t> die </a:t>
            </a:r>
            <a:r>
              <a:rPr lang="en-US" sz="1200" dirty="0" err="1">
                <a:solidFill>
                  <a:schemeClr val="tx1"/>
                </a:solidFill>
              </a:rPr>
              <a:t>aktuelle</a:t>
            </a:r>
            <a:r>
              <a:rPr lang="en-US" sz="1200" dirty="0">
                <a:solidFill>
                  <a:schemeClr val="tx1"/>
                </a:solidFill>
              </a:rPr>
              <a:t> </a:t>
            </a:r>
            <a:r>
              <a:rPr lang="en-US" sz="1200" dirty="0" err="1">
                <a:solidFill>
                  <a:schemeClr val="tx1"/>
                </a:solidFill>
              </a:rPr>
              <a:t>Anfrage</a:t>
            </a:r>
            <a:r>
              <a:rPr lang="en-US" sz="1200" dirty="0">
                <a:solidFill>
                  <a:schemeClr val="tx1"/>
                </a:solidFill>
              </a:rPr>
              <a:t>. 	</a:t>
            </a:r>
          </a:p>
        </p:txBody>
      </p:sp>
      <p:sp>
        <p:nvSpPr>
          <p:cNvPr id="2" name="Text Placeholder 1">
            <a:extLst>
              <a:ext uri="{FF2B5EF4-FFF2-40B4-BE49-F238E27FC236}">
                <a16:creationId xmlns:a16="http://schemas.microsoft.com/office/drawing/2014/main" id="{7F879576-23AC-428A-A751-A23090764828}"/>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Liste</a:t>
            </a:r>
            <a:r>
              <a:rPr lang="en-US" sz="4000" dirty="0">
                <a:latin typeface="Arial" panose="020B0604020202020204" pitchFamily="34" charset="0"/>
                <a:cs typeface="Arial" panose="020B0604020202020204" pitchFamily="34" charset="0"/>
              </a:rPr>
              <a:t> der </a:t>
            </a:r>
            <a:r>
              <a:rPr lang="en-US" sz="4000" dirty="0" err="1">
                <a:latin typeface="Arial" panose="020B0604020202020204" pitchFamily="34" charset="0"/>
                <a:cs typeface="Arial" panose="020B0604020202020204" pitchFamily="34" charset="0"/>
              </a:rPr>
              <a:t>Anfragen</a:t>
            </a:r>
            <a:endParaRPr lang="en-PH" sz="4000"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0513" y="3232151"/>
            <a:ext cx="9029700" cy="71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56754" y="923586"/>
            <a:ext cx="1905000" cy="2291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961922"/>
            <a:ext cx="8720138" cy="42095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a:extLst>
              <a:ext uri="{FF2B5EF4-FFF2-40B4-BE49-F238E27FC236}">
                <a16:creationId xmlns:a16="http://schemas.microsoft.com/office/drawing/2014/main" id="{A0618F88-7619-4787-B4F6-92317FFDAF8F}"/>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Angebot</a:t>
            </a:r>
            <a:r>
              <a:rPr lang="en-US" sz="4000" dirty="0">
                <a:latin typeface="Arial" panose="020B0604020202020204" pitchFamily="34" charset="0"/>
                <a:cs typeface="Arial" panose="020B0604020202020204" pitchFamily="34" charset="0"/>
              </a:rPr>
              <a:t> </a:t>
            </a:r>
            <a:r>
              <a:rPr lang="en-US" sz="4000" dirty="0" err="1">
                <a:latin typeface="Arial" panose="020B0604020202020204" pitchFamily="34" charset="0"/>
                <a:cs typeface="Arial" panose="020B0604020202020204" pitchFamily="34" charset="0"/>
              </a:rPr>
              <a:t>erstellen</a:t>
            </a:r>
            <a:r>
              <a:rPr lang="en-US" sz="4000" dirty="0">
                <a:latin typeface="Arial" panose="020B0604020202020204" pitchFamily="34" charset="0"/>
                <a:cs typeface="Arial" panose="020B0604020202020204" pitchFamily="34" charset="0"/>
              </a:rPr>
              <a:t>/</a:t>
            </a:r>
            <a:r>
              <a:rPr lang="en-US" sz="4000" dirty="0" err="1">
                <a:latin typeface="Arial" panose="020B0604020202020204" pitchFamily="34" charset="0"/>
                <a:cs typeface="Arial" panose="020B0604020202020204" pitchFamily="34" charset="0"/>
              </a:rPr>
              <a:t>bearbeiten</a:t>
            </a:r>
            <a:endParaRPr lang="en-PH" sz="4000" dirty="0"/>
          </a:p>
        </p:txBody>
      </p:sp>
      <p:sp>
        <p:nvSpPr>
          <p:cNvPr id="5" name="Text Placeholder 4">
            <a:extLst>
              <a:ext uri="{FF2B5EF4-FFF2-40B4-BE49-F238E27FC236}">
                <a16:creationId xmlns:a16="http://schemas.microsoft.com/office/drawing/2014/main" id="{7B05CCBD-1B11-4441-AF9F-76FBF0FABE11}"/>
              </a:ext>
            </a:extLst>
          </p:cNvPr>
          <p:cNvSpPr>
            <a:spLocks noGrp="1"/>
          </p:cNvSpPr>
          <p:nvPr>
            <p:ph type="body" sz="quarter" idx="11"/>
          </p:nvPr>
        </p:nvSpPr>
        <p:spPr>
          <a:xfrm>
            <a:off x="627651" y="1367522"/>
            <a:ext cx="10551663" cy="348108"/>
          </a:xfrm>
        </p:spPr>
        <p:txBody>
          <a:bodyPr/>
          <a:lstStyle/>
          <a:p>
            <a:pPr marL="0" indent="0">
              <a:buNone/>
            </a:pPr>
            <a:r>
              <a:rPr lang="en-US" dirty="0" err="1">
                <a:latin typeface="Arial" panose="020B0604020202020204" pitchFamily="34" charset="0"/>
              </a:rPr>
              <a:t>Klicken</a:t>
            </a:r>
            <a:r>
              <a:rPr lang="en-US" dirty="0">
                <a:latin typeface="Arial" panose="020B0604020202020204" pitchFamily="34" charset="0"/>
              </a:rPr>
              <a:t> Sie auf das Symbol </a:t>
            </a:r>
            <a:r>
              <a:rPr lang="en-US" dirty="0" err="1">
                <a:latin typeface="Arial" panose="020B0604020202020204" pitchFamily="34" charset="0"/>
              </a:rPr>
              <a:t>unten</a:t>
            </a:r>
            <a:r>
              <a:rPr lang="en-US" dirty="0">
                <a:latin typeface="Arial" panose="020B0604020202020204" pitchFamily="34" charset="0"/>
              </a:rPr>
              <a:t>, um die </a:t>
            </a:r>
            <a:r>
              <a:rPr lang="en-US" dirty="0" err="1">
                <a:latin typeface="Arial" panose="020B0604020202020204" pitchFamily="34" charset="0"/>
              </a:rPr>
              <a:t>Seite</a:t>
            </a:r>
            <a:r>
              <a:rPr lang="en-US" dirty="0">
                <a:latin typeface="Arial" panose="020B0604020202020204" pitchFamily="34" charset="0"/>
              </a:rPr>
              <a:t> </a:t>
            </a:r>
            <a:r>
              <a:rPr lang="en-US" b="1" dirty="0" err="1">
                <a:latin typeface="Arial" panose="020B0604020202020204" pitchFamily="34" charset="0"/>
              </a:rPr>
              <a:t>Angebotsdetails</a:t>
            </a:r>
            <a:r>
              <a:rPr lang="en-US" dirty="0">
                <a:latin typeface="Arial" panose="020B0604020202020204" pitchFamily="34" charset="0"/>
              </a:rPr>
              <a:t> </a:t>
            </a:r>
            <a:r>
              <a:rPr lang="en-US" dirty="0" err="1">
                <a:latin typeface="Arial" panose="020B0604020202020204" pitchFamily="34" charset="0"/>
              </a:rPr>
              <a:t>zu</a:t>
            </a:r>
            <a:r>
              <a:rPr lang="en-US" dirty="0">
                <a:latin typeface="Arial" panose="020B0604020202020204" pitchFamily="34" charset="0"/>
              </a:rPr>
              <a:t> </a:t>
            </a:r>
            <a:r>
              <a:rPr lang="en-US" dirty="0" err="1">
                <a:latin typeface="Arial" panose="020B0604020202020204" pitchFamily="34" charset="0"/>
              </a:rPr>
              <a:t>öffnen</a:t>
            </a:r>
            <a:r>
              <a:rPr lang="en-US" dirty="0">
                <a:latin typeface="Arial" panose="020B0604020202020204" pitchFamily="34" charset="0"/>
              </a:rPr>
              <a:t>. </a:t>
            </a:r>
          </a:p>
          <a:p>
            <a:pPr marL="0" indent="0">
              <a:buNone/>
            </a:pPr>
            <a:endParaRPr lang="en-PH" dirty="0"/>
          </a:p>
        </p:txBody>
      </p:sp>
      <p:cxnSp>
        <p:nvCxnSpPr>
          <p:cNvPr id="4" name="Straight Arrow Connector 3"/>
          <p:cNvCxnSpPr/>
          <p:nvPr/>
        </p:nvCxnSpPr>
        <p:spPr>
          <a:xfrm>
            <a:off x="8462434" y="4344987"/>
            <a:ext cx="804333" cy="0"/>
          </a:xfrm>
          <a:prstGeom prst="straightConnector1">
            <a:avLst/>
          </a:prstGeom>
          <a:ln w="28575">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sld>
</file>

<file path=ppt/theme/_rels/theme12.xml.rels><?xml version="1.0" encoding="UTF-8" standalone="yes"?>
<Relationships xmlns="http://schemas.openxmlformats.org/package/2006/relationships"><Relationship Id="rId1" Type="http://schemas.openxmlformats.org/officeDocument/2006/relationships/image" Target="../media/image20.jpeg"/></Relationships>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GillSans"/>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odèle par défaut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5_Conception personnalisée">
  <a:themeElements>
    <a:clrScheme name="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4D0808"/>
            </a:gs>
            <a:gs pos="50000">
              <a:srgbClr val="57ADFB"/>
            </a:gs>
            <a:gs pos="100000">
              <a:srgbClr val="4D0808"/>
            </a:gs>
          </a:gsLst>
          <a:lin ang="5400000" scaled="1"/>
        </a:gradFill>
        <a:ln w="254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18" charset="0"/>
            <a:cs typeface="Arial" charset="0"/>
          </a:defRPr>
        </a:defPPr>
      </a:lstStyle>
    </a:spDef>
    <a:lnDef>
      <a:spPr bwMode="auto">
        <a:xfrm>
          <a:off x="0" y="0"/>
          <a:ext cx="1" cy="1"/>
        </a:xfrm>
        <a:custGeom>
          <a:avLst/>
          <a:gdLst/>
          <a:ahLst/>
          <a:cxnLst/>
          <a:rect l="0" t="0" r="0" b="0"/>
          <a:pathLst/>
        </a:custGeom>
        <a:gradFill rotWithShape="1">
          <a:gsLst>
            <a:gs pos="0">
              <a:srgbClr val="4D0808"/>
            </a:gs>
            <a:gs pos="50000">
              <a:srgbClr val="57ADFB"/>
            </a:gs>
            <a:gs pos="100000">
              <a:srgbClr val="4D0808"/>
            </a:gs>
          </a:gsLst>
          <a:lin ang="5400000" scaled="1"/>
        </a:gradFill>
        <a:ln w="254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Times New Roman" pitchFamily="18" charset="0"/>
            <a:cs typeface="Arial" charset="0"/>
          </a:defRPr>
        </a:defPPr>
      </a:lstStyle>
    </a:lnDef>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_Custom Design">
  <a:themeElements>
    <a:clrScheme name="Custom 1">
      <a:dk1>
        <a:srgbClr val="006699"/>
      </a:dk1>
      <a:lt1>
        <a:sysClr val="window" lastClr="FFFFFF"/>
      </a:lt1>
      <a:dk2>
        <a:srgbClr val="1F497D"/>
      </a:dk2>
      <a:lt2>
        <a:srgbClr val="EEECE1"/>
      </a:lt2>
      <a:accent1>
        <a:srgbClr val="0099CC"/>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Theme1">
  <a:themeElements>
    <a:clrScheme name="Custom 11">
      <a:dk1>
        <a:srgbClr val="000000"/>
      </a:dk1>
      <a:lt1>
        <a:srgbClr val="FFFFFF"/>
      </a:lt1>
      <a:dk2>
        <a:srgbClr val="76B749"/>
      </a:dk2>
      <a:lt2>
        <a:srgbClr val="333333"/>
      </a:lt2>
      <a:accent1>
        <a:srgbClr val="0070C0"/>
      </a:accent1>
      <a:accent2>
        <a:srgbClr val="0070C0"/>
      </a:accent2>
      <a:accent3>
        <a:srgbClr val="FFFFFF"/>
      </a:accent3>
      <a:accent4>
        <a:srgbClr val="000000"/>
      </a:accent4>
      <a:accent5>
        <a:srgbClr val="7F7F7F"/>
      </a:accent5>
      <a:accent6>
        <a:srgbClr val="6565FF"/>
      </a:accent6>
      <a:hlink>
        <a:srgbClr val="7F7F7F"/>
      </a:hlink>
      <a:folHlink>
        <a:srgbClr val="76B74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13.xml><?xml version="1.0" encoding="utf-8"?>
<a:theme xmlns:a="http://schemas.openxmlformats.org/drawingml/2006/main" name="Hubwoo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ProactisPPTtheme">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7942A"/>
      </a:hlink>
      <a:folHlink>
        <a:srgbClr val="0E2646"/>
      </a:folHlink>
    </a:clrScheme>
    <a:fontScheme name="PROACTIS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actisPPTtheme" id="{8DC37FC7-DC79-4C1A-A106-481786C6E8AD}" vid="{E15C35E4-AE01-40C6-9FA4-4A6CD39DFD85}"/>
    </a:ext>
  </a:ext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ception personnalisée">
      <a:majorFont>
        <a:latin typeface="Arial"/>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nception personnalisée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nception personnalisée">
  <a:themeElements>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fontScheme name="1_Conception personnalisée">
      <a:majorFont>
        <a:latin typeface="GillSans"/>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EEECE1"/>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4_Thème Office">
  <a:themeElements>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4_Thème Office">
      <a:majorFont>
        <a:latin typeface="Gill Sans"/>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Thème Office">
  <a:themeElements>
    <a:clrScheme name="7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7_Thème Office">
      <a:majorFont>
        <a:latin typeface="Gill Sans"/>
        <a:ea typeface=""/>
        <a:cs typeface=""/>
      </a:majorFont>
      <a:minorFont>
        <a:latin typeface="Gill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accent1"/>
            </a:gs>
            <a:gs pos="100000">
              <a:schemeClr val="accent1">
                <a:gamma/>
                <a:tint val="34902"/>
                <a:invGamma/>
              </a:schemeClr>
            </a:gs>
          </a:gsLst>
          <a:lin ang="5400000" scaled="1"/>
        </a:gradFill>
        <a:ln w="19050" cap="flat" cmpd="sng" algn="ctr">
          <a:solidFill>
            <a:schemeClr val="accent1"/>
          </a:solidFill>
          <a:prstDash val="solid"/>
          <a:round/>
          <a:headEnd type="none" w="med" len="med"/>
          <a:tailEnd type="none" w="med" len="med"/>
        </a:ln>
        <a:effectLst>
          <a:outerShdw dist="56796" dir="1593903" algn="ctr" rotWithShape="0">
            <a:srgbClr val="111D4F">
              <a:alpha val="50000"/>
            </a:srgbClr>
          </a:outerShdw>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8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gradFill rotWithShape="1">
          <a:gsLst>
            <a:gs pos="0">
              <a:schemeClr val="accent1"/>
            </a:gs>
            <a:gs pos="100000">
              <a:schemeClr val="accent1">
                <a:gamma/>
                <a:tint val="34902"/>
                <a:invGamma/>
              </a:schemeClr>
            </a:gs>
          </a:gsLst>
          <a:lin ang="5400000" scaled="1"/>
        </a:gradFill>
        <a:ln w="19050" cap="flat" cmpd="sng" algn="ctr">
          <a:solidFill>
            <a:schemeClr val="accent1"/>
          </a:solidFill>
          <a:prstDash val="solid"/>
          <a:round/>
          <a:headEnd type="none" w="med" len="med"/>
          <a:tailEnd type="none" w="med" len="med"/>
        </a:ln>
        <a:effectLst>
          <a:outerShdw dist="56796" dir="1593903" algn="ctr" rotWithShape="0">
            <a:srgbClr val="111D4F">
              <a:alpha val="50000"/>
            </a:srgbClr>
          </a:outerShdw>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8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7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hème Office">
  <a:themeElements>
    <a:clrScheme name="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Thème Office">
      <a:majorFont>
        <a:latin typeface="Gill Sans"/>
        <a:ea typeface=""/>
        <a:cs typeface=""/>
      </a:majorFont>
      <a:minorFont>
        <a:latin typeface="Gill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accent1"/>
            </a:gs>
            <a:gs pos="100000">
              <a:schemeClr val="accent1">
                <a:gamma/>
                <a:tint val="34902"/>
                <a:invGamma/>
              </a:schemeClr>
            </a:gs>
          </a:gsLst>
          <a:lin ang="5400000" scaled="1"/>
        </a:gradFill>
        <a:ln w="19050" cap="flat" cmpd="sng" algn="ctr">
          <a:solidFill>
            <a:schemeClr val="accent1"/>
          </a:solidFill>
          <a:prstDash val="solid"/>
          <a:round/>
          <a:headEnd type="none" w="med" len="med"/>
          <a:tailEnd type="none" w="med" len="med"/>
        </a:ln>
        <a:effectLst>
          <a:outerShdw dist="56796" dir="1593903" algn="ctr" rotWithShape="0">
            <a:srgbClr val="111D4F">
              <a:alpha val="50000"/>
            </a:srgbClr>
          </a:outerShdw>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8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gradFill rotWithShape="1">
          <a:gsLst>
            <a:gs pos="0">
              <a:schemeClr val="accent1"/>
            </a:gs>
            <a:gs pos="100000">
              <a:schemeClr val="accent1">
                <a:gamma/>
                <a:tint val="34902"/>
                <a:invGamma/>
              </a:schemeClr>
            </a:gs>
          </a:gsLst>
          <a:lin ang="5400000" scaled="1"/>
        </a:gradFill>
        <a:ln w="19050" cap="flat" cmpd="sng" algn="ctr">
          <a:solidFill>
            <a:schemeClr val="accent1"/>
          </a:solidFill>
          <a:prstDash val="solid"/>
          <a:round/>
          <a:headEnd type="none" w="med" len="med"/>
          <a:tailEnd type="none" w="med" len="med"/>
        </a:ln>
        <a:effectLst>
          <a:outerShdw dist="56796" dir="1593903" algn="ctr" rotWithShape="0">
            <a:srgbClr val="111D4F">
              <a:alpha val="50000"/>
            </a:srgbClr>
          </a:outerShdw>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8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Conception personnalisée">
  <a:themeElements>
    <a:clrScheme name="2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2_Conception personnalisée">
      <a:majorFont>
        <a:latin typeface="Verdana"/>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accent1"/>
            </a:gs>
            <a:gs pos="100000">
              <a:schemeClr val="accent1">
                <a:gamma/>
                <a:tint val="34902"/>
                <a:invGamma/>
              </a:schemeClr>
            </a:gs>
          </a:gsLst>
          <a:lin ang="5400000" scaled="1"/>
        </a:gradFill>
        <a:ln w="19050" cap="flat" cmpd="sng" algn="ctr">
          <a:solidFill>
            <a:schemeClr val="accent1"/>
          </a:solidFill>
          <a:prstDash val="solid"/>
          <a:round/>
          <a:headEnd type="none" w="med" len="med"/>
          <a:tailEnd type="none" w="med" len="med"/>
        </a:ln>
        <a:effectLst>
          <a:outerShdw dist="56796" dir="1593903" algn="ctr" rotWithShape="0">
            <a:srgbClr val="111D4F">
              <a:alpha val="50000"/>
            </a:srgbClr>
          </a:outerShdw>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8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gradFill rotWithShape="1">
          <a:gsLst>
            <a:gs pos="0">
              <a:schemeClr val="accent1"/>
            </a:gs>
            <a:gs pos="100000">
              <a:schemeClr val="accent1">
                <a:gamma/>
                <a:tint val="34902"/>
                <a:invGamma/>
              </a:schemeClr>
            </a:gs>
          </a:gsLst>
          <a:lin ang="5400000" scaled="1"/>
        </a:gradFill>
        <a:ln w="19050" cap="flat" cmpd="sng" algn="ctr">
          <a:solidFill>
            <a:schemeClr val="accent1"/>
          </a:solidFill>
          <a:prstDash val="solid"/>
          <a:round/>
          <a:headEnd type="none" w="med" len="med"/>
          <a:tailEnd type="none" w="med" len="med"/>
        </a:ln>
        <a:effectLst>
          <a:outerShdw dist="56796" dir="1593903" algn="ctr" rotWithShape="0">
            <a:srgbClr val="111D4F">
              <a:alpha val="50000"/>
            </a:srgbClr>
          </a:outerShdw>
        </a:effectLst>
      </a:spPr>
      <a:bodyPr vert="horz" wrap="squar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8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2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2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2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565E5576CD6E64AAD898CA0C0D8C7D6" ma:contentTypeVersion="0" ma:contentTypeDescription="Create a new document." ma:contentTypeScope="" ma:versionID="81bd618b030725a0cc6c8cd9ab94b8f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CFBAC6F-E65A-44B9-B1E1-BCE58FB7A084}">
  <ds:schemaRefs>
    <ds:schemaRef ds:uri="http://schemas.microsoft.com/sharepoint/v3/contenttype/forms"/>
  </ds:schemaRefs>
</ds:datastoreItem>
</file>

<file path=customXml/itemProps2.xml><?xml version="1.0" encoding="utf-8"?>
<ds:datastoreItem xmlns:ds="http://schemas.openxmlformats.org/officeDocument/2006/customXml" ds:itemID="{62C75FB1-C899-4A89-8871-3F7F4AF08E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B9485A42-0919-4D45-B41D-C8AE01047B95}">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Hubwoo_web2</Template>
  <TotalTime>9059</TotalTime>
  <Words>907</Words>
  <Application>Microsoft Office PowerPoint</Application>
  <PresentationFormat>Widescreen</PresentationFormat>
  <Paragraphs>134</Paragraphs>
  <Slides>21</Slides>
  <Notes>16</Notes>
  <HiddenSlides>0</HiddenSlides>
  <MMClips>0</MMClips>
  <ScaleCrop>false</ScaleCrop>
  <HeadingPairs>
    <vt:vector size="8" baseType="variant">
      <vt:variant>
        <vt:lpstr>Fonts Used</vt:lpstr>
      </vt:variant>
      <vt:variant>
        <vt:i4>9</vt:i4>
      </vt:variant>
      <vt:variant>
        <vt:lpstr>Theme</vt:lpstr>
      </vt:variant>
      <vt:variant>
        <vt:i4>14</vt:i4>
      </vt:variant>
      <vt:variant>
        <vt:lpstr>Embedded OLE Servers</vt:lpstr>
      </vt:variant>
      <vt:variant>
        <vt:i4>1</vt:i4>
      </vt:variant>
      <vt:variant>
        <vt:lpstr>Slide Titles</vt:lpstr>
      </vt:variant>
      <vt:variant>
        <vt:i4>21</vt:i4>
      </vt:variant>
    </vt:vector>
  </HeadingPairs>
  <TitlesOfParts>
    <vt:vector size="45" baseType="lpstr">
      <vt:lpstr>Arial</vt:lpstr>
      <vt:lpstr>Book Antiqua</vt:lpstr>
      <vt:lpstr>Calibri</vt:lpstr>
      <vt:lpstr>Gill Sans</vt:lpstr>
      <vt:lpstr>GillSans</vt:lpstr>
      <vt:lpstr>Monotype Sorts</vt:lpstr>
      <vt:lpstr>Times New Roman</vt:lpstr>
      <vt:lpstr>Verdana</vt:lpstr>
      <vt:lpstr>Wingdings</vt:lpstr>
      <vt:lpstr>Modèle par défaut</vt:lpstr>
      <vt:lpstr>Conception personnalisée</vt:lpstr>
      <vt:lpstr>1_Conception personnalisée</vt:lpstr>
      <vt:lpstr>14_Thème Office</vt:lpstr>
      <vt:lpstr>2_Conception personnalisée</vt:lpstr>
      <vt:lpstr>3_Conception personnalisée</vt:lpstr>
      <vt:lpstr>7_Thème Office</vt:lpstr>
      <vt:lpstr>Thème Office</vt:lpstr>
      <vt:lpstr>4_Conception personnalisée</vt:lpstr>
      <vt:lpstr>5_Conception personnalisée</vt:lpstr>
      <vt:lpstr>2_Custom Design</vt:lpstr>
      <vt:lpstr>Theme1</vt:lpstr>
      <vt:lpstr>Hubwoo PPT Template</vt:lpstr>
      <vt:lpstr>ProactisPPTtheme</vt:lpstr>
      <vt:lpstr>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cc-hubwoo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Sara Lee Catalog Training</dc:title>
  <dc:creator>Kathe Masterson</dc:creator>
  <cp:lastModifiedBy>Luis Banez</cp:lastModifiedBy>
  <cp:revision>410</cp:revision>
  <cp:lastPrinted>2012-06-25T13:58:36Z</cp:lastPrinted>
  <dcterms:created xsi:type="dcterms:W3CDTF">2009-04-07T19:29:59Z</dcterms:created>
  <dcterms:modified xsi:type="dcterms:W3CDTF">2018-07-13T04:59:07Z</dcterms:modified>
</cp:coreProperties>
</file>