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2" r:id="rId4"/>
    <p:sldMasterId id="2147483726" r:id="rId5"/>
    <p:sldMasterId id="2147483739" r:id="rId6"/>
    <p:sldMasterId id="2147483746" r:id="rId7"/>
  </p:sldMasterIdLst>
  <p:notesMasterIdLst>
    <p:notesMasterId r:id="rId50"/>
  </p:notesMasterIdLst>
  <p:handoutMasterIdLst>
    <p:handoutMasterId r:id="rId51"/>
  </p:handoutMasterIdLst>
  <p:sldIdLst>
    <p:sldId id="369" r:id="rId8"/>
    <p:sldId id="498" r:id="rId9"/>
    <p:sldId id="501" r:id="rId10"/>
    <p:sldId id="499" r:id="rId11"/>
    <p:sldId id="426" r:id="rId12"/>
    <p:sldId id="427" r:id="rId13"/>
    <p:sldId id="428" r:id="rId14"/>
    <p:sldId id="429" r:id="rId15"/>
    <p:sldId id="430" r:id="rId16"/>
    <p:sldId id="432" r:id="rId17"/>
    <p:sldId id="433" r:id="rId18"/>
    <p:sldId id="434" r:id="rId19"/>
    <p:sldId id="435" r:id="rId20"/>
    <p:sldId id="436" r:id="rId21"/>
    <p:sldId id="437" r:id="rId22"/>
    <p:sldId id="439" r:id="rId23"/>
    <p:sldId id="440" r:id="rId24"/>
    <p:sldId id="441" r:id="rId25"/>
    <p:sldId id="473" r:id="rId26"/>
    <p:sldId id="474" r:id="rId27"/>
    <p:sldId id="475" r:id="rId28"/>
    <p:sldId id="476" r:id="rId29"/>
    <p:sldId id="478" r:id="rId30"/>
    <p:sldId id="491" r:id="rId31"/>
    <p:sldId id="492" r:id="rId32"/>
    <p:sldId id="493" r:id="rId33"/>
    <p:sldId id="494" r:id="rId34"/>
    <p:sldId id="495" r:id="rId35"/>
    <p:sldId id="496" r:id="rId36"/>
    <p:sldId id="497" r:id="rId37"/>
    <p:sldId id="502" r:id="rId38"/>
    <p:sldId id="503" r:id="rId39"/>
    <p:sldId id="504" r:id="rId40"/>
    <p:sldId id="505" r:id="rId41"/>
    <p:sldId id="506" r:id="rId42"/>
    <p:sldId id="507" r:id="rId43"/>
    <p:sldId id="508" r:id="rId44"/>
    <p:sldId id="509" r:id="rId45"/>
    <p:sldId id="510" r:id="rId46"/>
    <p:sldId id="511" r:id="rId47"/>
    <p:sldId id="512" r:id="rId48"/>
    <p:sldId id="500" r:id="rId4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Goldberg" initials="AG" lastIdx="1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294E"/>
    <a:srgbClr val="0F3354"/>
    <a:srgbClr val="FFFFFF"/>
    <a:srgbClr val="006699"/>
    <a:srgbClr val="77B800"/>
    <a:srgbClr val="0099CC"/>
    <a:srgbClr val="00739A"/>
    <a:srgbClr val="3399CC"/>
    <a:srgbClr val="0078C9"/>
    <a:srgbClr val="0085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20" autoAdjust="0"/>
    <p:restoredTop sz="94291" autoAdjust="0"/>
  </p:normalViewPr>
  <p:slideViewPr>
    <p:cSldViewPr snapToGrid="0" snapToObjects="1">
      <p:cViewPr varScale="1">
        <p:scale>
          <a:sx n="72" d="100"/>
          <a:sy n="72" d="100"/>
        </p:scale>
        <p:origin x="714" y="78"/>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90" d="100"/>
        <a:sy n="90" d="100"/>
      </p:scale>
      <p:origin x="0" y="186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tableStyles" Target="tableStyles.xml"/><Relationship Id="rId8" Type="http://schemas.openxmlformats.org/officeDocument/2006/relationships/slide" Target="slides/slide1.xml"/><Relationship Id="rId51" Type="http://schemas.openxmlformats.org/officeDocument/2006/relationships/handoutMaster" Target="handoutMasters/handout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latin typeface="Arial" panose="020B0604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795D80-D8A4-8040-B677-22FFFDC08411}" type="datetimeFigureOut">
              <a:rPr lang="en-US" smtClean="0">
                <a:latin typeface="Arial" panose="020B0604020202020204" pitchFamily="34" charset="0"/>
              </a:rPr>
              <a:t>7/11/2018</a:t>
            </a:fld>
            <a:endParaRPr lang="en-US" dirty="0">
              <a:latin typeface="Arial" panose="020B0604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latin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971160A-117E-C149-862E-2E44780421FB}" type="slidenum">
              <a:rPr lang="en-US" smtClean="0">
                <a:latin typeface="Arial" panose="020B0604020202020204" pitchFamily="34" charset="0"/>
              </a:rPr>
              <a:t>‹#›</a:t>
            </a:fld>
            <a:endParaRPr lang="en-US" dirty="0">
              <a:latin typeface="Arial" panose="020B0604020202020204" pitchFamily="34" charset="0"/>
            </a:endParaRPr>
          </a:p>
        </p:txBody>
      </p:sp>
    </p:spTree>
    <p:extLst>
      <p:ext uri="{BB962C8B-B14F-4D97-AF65-F5344CB8AC3E}">
        <p14:creationId xmlns:p14="http://schemas.microsoft.com/office/powerpoint/2010/main" val="30276069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anose="020B0604020202020204" pitchFamily="34" charset="0"/>
              </a:defRPr>
            </a:lvl1pPr>
          </a:lstStyle>
          <a:p>
            <a:fld id="{7F9F9602-D17C-D24B-ADA5-5DA7D2EB77E9}" type="datetimeFigureOut">
              <a:rPr lang="en-US" smtClean="0"/>
              <a:pPr/>
              <a:t>7/11/2018</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anose="020B0604020202020204" pitchFamily="34" charset="0"/>
              </a:defRPr>
            </a:lvl1pPr>
          </a:lstStyle>
          <a:p>
            <a:fld id="{18ADCE5F-9140-B343-883C-B316A2729A5E}" type="slidenum">
              <a:rPr lang="en-US" smtClean="0"/>
              <a:pPr/>
              <a:t>‹#›</a:t>
            </a:fld>
            <a:endParaRPr lang="en-US" dirty="0"/>
          </a:p>
        </p:txBody>
      </p:sp>
    </p:spTree>
    <p:extLst>
      <p:ext uri="{BB962C8B-B14F-4D97-AF65-F5344CB8AC3E}">
        <p14:creationId xmlns:p14="http://schemas.microsoft.com/office/powerpoint/2010/main" val="101916938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Arial" panose="020B0604020202020204" pitchFamily="34" charset="0"/>
        <a:ea typeface="+mn-ea"/>
        <a:cs typeface="+mn-cs"/>
      </a:defRPr>
    </a:lvl1pPr>
    <a:lvl2pPr marL="457200" algn="l" defTabSz="457200" rtl="0" eaLnBrk="1" latinLnBrk="0" hangingPunct="1">
      <a:defRPr sz="1200" kern="1200">
        <a:solidFill>
          <a:schemeClr val="tx1"/>
        </a:solidFill>
        <a:latin typeface="Arial" panose="020B0604020202020204" pitchFamily="34" charset="0"/>
        <a:ea typeface="+mn-ea"/>
        <a:cs typeface="+mn-cs"/>
      </a:defRPr>
    </a:lvl2pPr>
    <a:lvl3pPr marL="914400" algn="l" defTabSz="457200" rtl="0" eaLnBrk="1" latinLnBrk="0" hangingPunct="1">
      <a:defRPr sz="1200" kern="1200">
        <a:solidFill>
          <a:schemeClr val="tx1"/>
        </a:solidFill>
        <a:latin typeface="Arial" panose="020B0604020202020204" pitchFamily="34" charset="0"/>
        <a:ea typeface="+mn-ea"/>
        <a:cs typeface="+mn-cs"/>
      </a:defRPr>
    </a:lvl3pPr>
    <a:lvl4pPr marL="1371600" algn="l" defTabSz="457200" rtl="0" eaLnBrk="1" latinLnBrk="0" hangingPunct="1">
      <a:defRPr sz="1200" kern="1200">
        <a:solidFill>
          <a:schemeClr val="tx1"/>
        </a:solidFill>
        <a:latin typeface="Arial" panose="020B0604020202020204" pitchFamily="34" charset="0"/>
        <a:ea typeface="+mn-ea"/>
        <a:cs typeface="+mn-cs"/>
      </a:defRPr>
    </a:lvl4pPr>
    <a:lvl5pPr marL="1828800" algn="l" defTabSz="457200" rtl="0" eaLnBrk="1" latinLnBrk="0" hangingPunct="1">
      <a:defRPr sz="1200" kern="1200">
        <a:solidFill>
          <a:schemeClr val="tx1"/>
        </a:solidFill>
        <a:latin typeface="Arial" panose="020B0604020202020204" pitchFamily="34" charset="0"/>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F49F53FC-95DE-4A3F-8F63-5DDD7FEDC020}" type="slidenum">
              <a:rPr lang="es-CO" smtClean="0"/>
              <a:pPr>
                <a:defRPr/>
              </a:pPr>
              <a:t>2</a:t>
            </a:fld>
            <a:endParaRPr lang="es-CO"/>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20</a:t>
            </a:fld>
            <a:endParaRPr lang="en-US"/>
          </a:p>
        </p:txBody>
      </p:sp>
    </p:spTree>
    <p:extLst>
      <p:ext uri="{BB962C8B-B14F-4D97-AF65-F5344CB8AC3E}">
        <p14:creationId xmlns:p14="http://schemas.microsoft.com/office/powerpoint/2010/main" val="1274280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21</a:t>
            </a:fld>
            <a:endParaRPr lang="en-US"/>
          </a:p>
        </p:txBody>
      </p:sp>
    </p:spTree>
    <p:extLst>
      <p:ext uri="{BB962C8B-B14F-4D97-AF65-F5344CB8AC3E}">
        <p14:creationId xmlns:p14="http://schemas.microsoft.com/office/powerpoint/2010/main" val="3165467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22</a:t>
            </a:fld>
            <a:endParaRPr lang="en-US"/>
          </a:p>
        </p:txBody>
      </p:sp>
    </p:spTree>
    <p:extLst>
      <p:ext uri="{BB962C8B-B14F-4D97-AF65-F5344CB8AC3E}">
        <p14:creationId xmlns:p14="http://schemas.microsoft.com/office/powerpoint/2010/main" val="1723700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Bef>
                <a:spcPct val="20000"/>
              </a:spcBef>
              <a:buClr>
                <a:schemeClr val="folHlink"/>
              </a:buClr>
            </a:pPr>
            <a:endParaRPr lang="en-US" sz="1200" dirty="0">
              <a:solidFill>
                <a:srgbClr val="2441BC"/>
              </a:solidFill>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23</a:t>
            </a:fld>
            <a:endParaRPr lang="en-US"/>
          </a:p>
        </p:txBody>
      </p:sp>
    </p:spTree>
    <p:extLst>
      <p:ext uri="{BB962C8B-B14F-4D97-AF65-F5344CB8AC3E}">
        <p14:creationId xmlns:p14="http://schemas.microsoft.com/office/powerpoint/2010/main" val="726729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Bef>
                <a:spcPct val="20000"/>
              </a:spcBef>
              <a:buClr>
                <a:schemeClr val="folHlink"/>
              </a:buClr>
            </a:pPr>
            <a:endParaRPr lang="en-US" sz="1200" dirty="0">
              <a:solidFill>
                <a:srgbClr val="2441BC"/>
              </a:solidFill>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24</a:t>
            </a:fld>
            <a:endParaRPr lang="en-US"/>
          </a:p>
        </p:txBody>
      </p:sp>
    </p:spTree>
    <p:extLst>
      <p:ext uri="{BB962C8B-B14F-4D97-AF65-F5344CB8AC3E}">
        <p14:creationId xmlns:p14="http://schemas.microsoft.com/office/powerpoint/2010/main" val="726729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Bef>
                <a:spcPct val="20000"/>
              </a:spcBef>
              <a:buClr>
                <a:schemeClr val="folHlink"/>
              </a:buClr>
            </a:pPr>
            <a:endParaRPr lang="en-US" sz="1200" dirty="0">
              <a:solidFill>
                <a:srgbClr val="2441BC"/>
              </a:solidFill>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25</a:t>
            </a:fld>
            <a:endParaRPr lang="en-US"/>
          </a:p>
        </p:txBody>
      </p:sp>
    </p:spTree>
    <p:extLst>
      <p:ext uri="{BB962C8B-B14F-4D97-AF65-F5344CB8AC3E}">
        <p14:creationId xmlns:p14="http://schemas.microsoft.com/office/powerpoint/2010/main" val="7267296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26</a:t>
            </a:fld>
            <a:endParaRPr lang="en-US"/>
          </a:p>
        </p:txBody>
      </p:sp>
    </p:spTree>
    <p:extLst>
      <p:ext uri="{BB962C8B-B14F-4D97-AF65-F5344CB8AC3E}">
        <p14:creationId xmlns:p14="http://schemas.microsoft.com/office/powerpoint/2010/main" val="9286805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Bef>
                <a:spcPct val="20000"/>
              </a:spcBef>
              <a:buClr>
                <a:schemeClr val="folHlink"/>
              </a:buClr>
            </a:pPr>
            <a:endParaRPr lang="en-US" sz="1200" dirty="0">
              <a:solidFill>
                <a:srgbClr val="2441BC"/>
              </a:solidFill>
              <a:latin typeface="Arial" pitchFamily="34" charset="0"/>
            </a:endParaRP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31</a:t>
            </a:fld>
            <a:endParaRPr lang="en-US"/>
          </a:p>
        </p:txBody>
      </p:sp>
    </p:spTree>
    <p:extLst>
      <p:ext uri="{BB962C8B-B14F-4D97-AF65-F5344CB8AC3E}">
        <p14:creationId xmlns:p14="http://schemas.microsoft.com/office/powerpoint/2010/main" val="726729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32</a:t>
            </a:fld>
            <a:endParaRPr lang="en-US"/>
          </a:p>
        </p:txBody>
      </p:sp>
    </p:spTree>
    <p:extLst>
      <p:ext uri="{BB962C8B-B14F-4D97-AF65-F5344CB8AC3E}">
        <p14:creationId xmlns:p14="http://schemas.microsoft.com/office/powerpoint/2010/main" val="38895882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34</a:t>
            </a:fld>
            <a:endParaRPr lang="en-US"/>
          </a:p>
        </p:txBody>
      </p:sp>
    </p:spTree>
    <p:extLst>
      <p:ext uri="{BB962C8B-B14F-4D97-AF65-F5344CB8AC3E}">
        <p14:creationId xmlns:p14="http://schemas.microsoft.com/office/powerpoint/2010/main" val="1887730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p>
        </p:txBody>
      </p:sp>
      <p:sp>
        <p:nvSpPr>
          <p:cNvPr id="4" name="Slide Number Placeholder 3"/>
          <p:cNvSpPr>
            <a:spLocks noGrp="1"/>
          </p:cNvSpPr>
          <p:nvPr>
            <p:ph type="sldNum" sz="quarter" idx="5"/>
          </p:nvPr>
        </p:nvSpPr>
        <p:spPr/>
        <p:txBody>
          <a:bodyPr/>
          <a:lstStyle/>
          <a:p>
            <a:pPr>
              <a:defRPr/>
            </a:pPr>
            <a:fld id="{F49F53FC-95DE-4A3F-8F63-5DDD7FEDC020}" type="slidenum">
              <a:rPr lang="es-CO" smtClean="0"/>
              <a:pPr>
                <a:defRPr/>
              </a:pPr>
              <a:t>3</a:t>
            </a:fld>
            <a:endParaRPr lang="es-CO"/>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de-DE" sz="1200" dirty="0">
              <a:solidFill>
                <a:schemeClr val="accent6">
                  <a:lumMod val="75000"/>
                </a:schemeClr>
              </a:solidFill>
            </a:endParaRPr>
          </a:p>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35</a:t>
            </a:fld>
            <a:endParaRPr lang="en-US"/>
          </a:p>
        </p:txBody>
      </p:sp>
    </p:spTree>
    <p:extLst>
      <p:ext uri="{BB962C8B-B14F-4D97-AF65-F5344CB8AC3E}">
        <p14:creationId xmlns:p14="http://schemas.microsoft.com/office/powerpoint/2010/main" val="1959657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36</a:t>
            </a:fld>
            <a:endParaRPr lang="en-US"/>
          </a:p>
        </p:txBody>
      </p:sp>
    </p:spTree>
    <p:extLst>
      <p:ext uri="{BB962C8B-B14F-4D97-AF65-F5344CB8AC3E}">
        <p14:creationId xmlns:p14="http://schemas.microsoft.com/office/powerpoint/2010/main" val="8122832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spcBef>
                <a:spcPct val="20000"/>
              </a:spcBef>
              <a:buClr>
                <a:schemeClr val="folHlink"/>
              </a:buClr>
            </a:pP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37</a:t>
            </a:fld>
            <a:endParaRPr lang="en-US"/>
          </a:p>
        </p:txBody>
      </p:sp>
    </p:spTree>
    <p:extLst>
      <p:ext uri="{BB962C8B-B14F-4D97-AF65-F5344CB8AC3E}">
        <p14:creationId xmlns:p14="http://schemas.microsoft.com/office/powerpoint/2010/main" val="41471226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38</a:t>
            </a:fld>
            <a:endParaRPr lang="en-US"/>
          </a:p>
        </p:txBody>
      </p:sp>
    </p:spTree>
    <p:extLst>
      <p:ext uri="{BB962C8B-B14F-4D97-AF65-F5344CB8AC3E}">
        <p14:creationId xmlns:p14="http://schemas.microsoft.com/office/powerpoint/2010/main" val="4171914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39</a:t>
            </a:fld>
            <a:endParaRPr lang="en-US"/>
          </a:p>
        </p:txBody>
      </p:sp>
    </p:spTree>
    <p:extLst>
      <p:ext uri="{BB962C8B-B14F-4D97-AF65-F5344CB8AC3E}">
        <p14:creationId xmlns:p14="http://schemas.microsoft.com/office/powerpoint/2010/main" val="24227552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18ADCE5F-9140-B343-883C-B316A2729A5E}" type="slidenum">
              <a:rPr lang="en-US" smtClean="0"/>
              <a:t>40</a:t>
            </a:fld>
            <a:endParaRPr lang="en-US"/>
          </a:p>
        </p:txBody>
      </p:sp>
    </p:spTree>
    <p:extLst>
      <p:ext uri="{BB962C8B-B14F-4D97-AF65-F5344CB8AC3E}">
        <p14:creationId xmlns:p14="http://schemas.microsoft.com/office/powerpoint/2010/main" val="16479504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18ADCE5F-9140-B343-883C-B316A2729A5E}" type="slidenum">
              <a:rPr lang="en-US" smtClean="0"/>
              <a:t>41</a:t>
            </a:fld>
            <a:endParaRPr lang="en-US"/>
          </a:p>
        </p:txBody>
      </p:sp>
    </p:spTree>
    <p:extLst>
      <p:ext uri="{BB962C8B-B14F-4D97-AF65-F5344CB8AC3E}">
        <p14:creationId xmlns:p14="http://schemas.microsoft.com/office/powerpoint/2010/main" val="16479504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p>
        </p:txBody>
      </p:sp>
      <p:sp>
        <p:nvSpPr>
          <p:cNvPr id="94212" name="Slide Number Placeholder 3"/>
          <p:cNvSpPr txBox="1">
            <a:spLocks noGrp="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200">
                <a:solidFill>
                  <a:schemeClr val="tx1"/>
                </a:solidFill>
                <a:latin typeface="Book Antiqua" pitchFamily="18" charset="0"/>
                <a:cs typeface="Arial" pitchFamily="34" charset="0"/>
              </a:defRPr>
            </a:lvl1pPr>
            <a:lvl2pPr marL="742950" indent="-285750">
              <a:defRPr sz="1200">
                <a:solidFill>
                  <a:schemeClr val="tx1"/>
                </a:solidFill>
                <a:latin typeface="Book Antiqua" pitchFamily="18" charset="0"/>
                <a:cs typeface="Arial" pitchFamily="34" charset="0"/>
              </a:defRPr>
            </a:lvl2pPr>
            <a:lvl3pPr marL="1143000" indent="-228600">
              <a:defRPr sz="1200">
                <a:solidFill>
                  <a:schemeClr val="tx1"/>
                </a:solidFill>
                <a:latin typeface="Book Antiqua" pitchFamily="18" charset="0"/>
                <a:cs typeface="Arial" pitchFamily="34" charset="0"/>
              </a:defRPr>
            </a:lvl3pPr>
            <a:lvl4pPr marL="1600200" indent="-228600">
              <a:defRPr sz="1200">
                <a:solidFill>
                  <a:schemeClr val="tx1"/>
                </a:solidFill>
                <a:latin typeface="Book Antiqua" pitchFamily="18" charset="0"/>
                <a:cs typeface="Arial" pitchFamily="34" charset="0"/>
              </a:defRPr>
            </a:lvl4pPr>
            <a:lvl5pPr marL="2057400" indent="-228600">
              <a:defRPr sz="1200">
                <a:solidFill>
                  <a:schemeClr val="tx1"/>
                </a:solidFill>
                <a:latin typeface="Book Antiqua" pitchFamily="18" charset="0"/>
                <a:cs typeface="Arial" pitchFamily="34" charset="0"/>
              </a:defRPr>
            </a:lvl5pPr>
            <a:lvl6pPr marL="2514600" indent="-228600" eaLnBrk="0" fontAlgn="base" hangingPunct="0">
              <a:spcBef>
                <a:spcPct val="0"/>
              </a:spcBef>
              <a:spcAft>
                <a:spcPct val="0"/>
              </a:spcAft>
              <a:defRPr sz="1200">
                <a:solidFill>
                  <a:schemeClr val="tx1"/>
                </a:solidFill>
                <a:latin typeface="Book Antiqua" pitchFamily="18" charset="0"/>
                <a:cs typeface="Arial" pitchFamily="34" charset="0"/>
              </a:defRPr>
            </a:lvl6pPr>
            <a:lvl7pPr marL="2971800" indent="-228600" eaLnBrk="0" fontAlgn="base" hangingPunct="0">
              <a:spcBef>
                <a:spcPct val="0"/>
              </a:spcBef>
              <a:spcAft>
                <a:spcPct val="0"/>
              </a:spcAft>
              <a:defRPr sz="1200">
                <a:solidFill>
                  <a:schemeClr val="tx1"/>
                </a:solidFill>
                <a:latin typeface="Book Antiqua" pitchFamily="18" charset="0"/>
                <a:cs typeface="Arial" pitchFamily="34" charset="0"/>
              </a:defRPr>
            </a:lvl7pPr>
            <a:lvl8pPr marL="3429000" indent="-228600" eaLnBrk="0" fontAlgn="base" hangingPunct="0">
              <a:spcBef>
                <a:spcPct val="0"/>
              </a:spcBef>
              <a:spcAft>
                <a:spcPct val="0"/>
              </a:spcAft>
              <a:defRPr sz="1200">
                <a:solidFill>
                  <a:schemeClr val="tx1"/>
                </a:solidFill>
                <a:latin typeface="Book Antiqua" pitchFamily="18" charset="0"/>
                <a:cs typeface="Arial" pitchFamily="34" charset="0"/>
              </a:defRPr>
            </a:lvl8pPr>
            <a:lvl9pPr marL="3886200" indent="-228600" eaLnBrk="0" fontAlgn="base" hangingPunct="0">
              <a:spcBef>
                <a:spcPct val="0"/>
              </a:spcBef>
              <a:spcAft>
                <a:spcPct val="0"/>
              </a:spcAft>
              <a:defRPr sz="1200">
                <a:solidFill>
                  <a:schemeClr val="tx1"/>
                </a:solidFill>
                <a:latin typeface="Book Antiqua" pitchFamily="18" charset="0"/>
                <a:cs typeface="Arial" pitchFamily="34" charset="0"/>
              </a:defRPr>
            </a:lvl9pPr>
          </a:lstStyle>
          <a:p>
            <a:pPr algn="r" eaLnBrk="1" hangingPunct="1"/>
            <a:fld id="{EA39A589-C23F-42EB-92F0-D9D7EE517ABA}" type="slidenum">
              <a:rPr lang="es-CO">
                <a:latin typeface="Arial" panose="020B0604020202020204" pitchFamily="34" charset="0"/>
              </a:rPr>
              <a:pPr algn="r" eaLnBrk="1" hangingPunct="1"/>
              <a:t>42</a:t>
            </a:fld>
            <a:endParaRPr lang="es-CO" dirty="0">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DT:</a:t>
            </a:r>
            <a:r>
              <a:rPr lang="en-US" baseline="0" dirty="0"/>
              <a:t> Screenshot needs to be updated</a:t>
            </a: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pPr/>
              <a:t>4</a:t>
            </a:fld>
            <a:endParaRPr lang="en-US" dirty="0"/>
          </a:p>
        </p:txBody>
      </p:sp>
    </p:spTree>
    <p:extLst>
      <p:ext uri="{BB962C8B-B14F-4D97-AF65-F5344CB8AC3E}">
        <p14:creationId xmlns:p14="http://schemas.microsoft.com/office/powerpoint/2010/main" val="1539368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de-DE" dirty="0"/>
              <a:t>????</a:t>
            </a:r>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11</a:t>
            </a:fld>
            <a:endParaRPr lang="en-US"/>
          </a:p>
        </p:txBody>
      </p:sp>
    </p:spTree>
    <p:extLst>
      <p:ext uri="{BB962C8B-B14F-4D97-AF65-F5344CB8AC3E}">
        <p14:creationId xmlns:p14="http://schemas.microsoft.com/office/powerpoint/2010/main" val="24580144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14</a:t>
            </a:fld>
            <a:endParaRPr lang="en-US"/>
          </a:p>
        </p:txBody>
      </p:sp>
    </p:spTree>
    <p:extLst>
      <p:ext uri="{BB962C8B-B14F-4D97-AF65-F5344CB8AC3E}">
        <p14:creationId xmlns:p14="http://schemas.microsoft.com/office/powerpoint/2010/main" val="18758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dirty="0">
              <a:solidFill>
                <a:srgbClr val="006599"/>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18ADCE5F-9140-B343-883C-B316A2729A5E}" type="slidenum">
              <a:rPr lang="en-US" smtClean="0"/>
              <a:t>15</a:t>
            </a:fld>
            <a:endParaRPr lang="en-US"/>
          </a:p>
        </p:txBody>
      </p:sp>
    </p:spTree>
    <p:extLst>
      <p:ext uri="{BB962C8B-B14F-4D97-AF65-F5344CB8AC3E}">
        <p14:creationId xmlns:p14="http://schemas.microsoft.com/office/powerpoint/2010/main" val="241401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16</a:t>
            </a:fld>
            <a:endParaRPr lang="en-US"/>
          </a:p>
        </p:txBody>
      </p:sp>
    </p:spTree>
    <p:extLst>
      <p:ext uri="{BB962C8B-B14F-4D97-AF65-F5344CB8AC3E}">
        <p14:creationId xmlns:p14="http://schemas.microsoft.com/office/powerpoint/2010/main" val="40364121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17</a:t>
            </a:fld>
            <a:endParaRPr lang="en-US"/>
          </a:p>
        </p:txBody>
      </p:sp>
    </p:spTree>
    <p:extLst>
      <p:ext uri="{BB962C8B-B14F-4D97-AF65-F5344CB8AC3E}">
        <p14:creationId xmlns:p14="http://schemas.microsoft.com/office/powerpoint/2010/main" val="2626970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8ADCE5F-9140-B343-883C-B316A2729A5E}" type="slidenum">
              <a:rPr lang="en-US" smtClean="0"/>
              <a:t>19</a:t>
            </a:fld>
            <a:endParaRPr lang="en-US"/>
          </a:p>
        </p:txBody>
      </p:sp>
    </p:spTree>
    <p:extLst>
      <p:ext uri="{BB962C8B-B14F-4D97-AF65-F5344CB8AC3E}">
        <p14:creationId xmlns:p14="http://schemas.microsoft.com/office/powerpoint/2010/main" val="6018258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509994"/>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2336" y="5495278"/>
            <a:ext cx="10363200" cy="594626"/>
          </a:xfrm>
        </p:spPr>
        <p:txBody>
          <a:bodyPr anchor="b"/>
          <a:lstStyle>
            <a:lvl1pPr algn="ctr">
              <a:defRPr sz="2200" b="1">
                <a:ln>
                  <a:noFill/>
                </a:ln>
                <a:solidFill>
                  <a:schemeClr val="tx2"/>
                </a:solidFill>
              </a:defRPr>
            </a:lvl1pPr>
          </a:lstStyle>
          <a:p>
            <a:r>
              <a:rPr lang="en-US"/>
              <a:t>Click to edit Master title style</a:t>
            </a:r>
            <a:endParaRPr lang="en-US" dirty="0"/>
          </a:p>
        </p:txBody>
      </p:sp>
      <p:sp>
        <p:nvSpPr>
          <p:cNvPr id="3" name="Picture Placeholder 2"/>
          <p:cNvSpPr>
            <a:spLocks noGrp="1"/>
          </p:cNvSpPr>
          <p:nvPr>
            <p:ph type="pic" idx="1"/>
          </p:nvPr>
        </p:nvSpPr>
        <p:spPr>
          <a:xfrm>
            <a:off x="0" y="0"/>
            <a:ext cx="11277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02336" y="6096000"/>
            <a:ext cx="103632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endParaRPr lang="en-US" altLang="en-US"/>
          </a:p>
        </p:txBody>
      </p:sp>
      <p:sp>
        <p:nvSpPr>
          <p:cNvPr id="9" name="Slide Number Placeholder 8"/>
          <p:cNvSpPr>
            <a:spLocks noGrp="1"/>
          </p:cNvSpPr>
          <p:nvPr>
            <p:ph type="sldNum" sz="quarter" idx="11"/>
          </p:nvPr>
        </p:nvSpPr>
        <p:spPr/>
        <p:txBody>
          <a:bodyPr/>
          <a:lstStyle/>
          <a:p>
            <a:fld id="{C43270B5-28F5-494C-B5B0-ED449EB2A5EE}" type="slidenum">
              <a:rPr lang="en-US" altLang="en-US" smtClean="0"/>
              <a:pPr/>
              <a:t>‹#›</a:t>
            </a:fld>
            <a:endParaRPr lang="en-US" altLang="en-US"/>
          </a:p>
        </p:txBody>
      </p:sp>
      <p:sp>
        <p:nvSpPr>
          <p:cNvPr id="10" name="Footer Placeholder 9"/>
          <p:cNvSpPr>
            <a:spLocks noGrp="1"/>
          </p:cNvSpPr>
          <p:nvPr>
            <p:ph type="ftr" sz="quarter" idx="12"/>
          </p:nvPr>
        </p:nvSpPr>
        <p:spPr/>
        <p:txBody>
          <a:bodyPr/>
          <a:lstStyle/>
          <a:p>
            <a:endParaRPr lang="en-US" altLang="en-US"/>
          </a:p>
        </p:txBody>
      </p:sp>
    </p:spTree>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5BDA54E3-BAE2-46FC-9642-B051B4BD0A2F}" type="slidenum">
              <a:rPr lang="en-US" altLang="en-US" smtClean="0"/>
              <a:pPr/>
              <a:t>‹#›</a:t>
            </a:fld>
            <a:endParaRPr lang="en-US" altLang="en-US"/>
          </a:p>
        </p:txBody>
      </p:sp>
    </p:spTree>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336800" cy="58515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487A603-1B4C-4F66-9B41-B19A8F6C884B}" type="slidenum">
              <a:rPr lang="en-US" altLang="en-US" smtClean="0"/>
              <a:pPr/>
              <a:t>‹#›</a:t>
            </a:fld>
            <a:endParaRPr lang="en-US" altLang="en-US"/>
          </a:p>
        </p:txBody>
      </p:sp>
    </p:spTree>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8509994"/>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25916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a:lstStyle/>
          <a:p>
            <a:r>
              <a:rPr lang="en-US"/>
              <a:t>Click icon to add media</a:t>
            </a:r>
            <a:endParaRPr lang="en-US" dirty="0"/>
          </a:p>
        </p:txBody>
      </p:sp>
    </p:spTree>
    <p:extLst>
      <p:ext uri="{BB962C8B-B14F-4D97-AF65-F5344CB8AC3E}">
        <p14:creationId xmlns:p14="http://schemas.microsoft.com/office/powerpoint/2010/main" val="1410520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098124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ajor Bulleted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698580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391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p:cNvSpPr>
            <a:spLocks noGrp="1" noChangeArrowheads="1"/>
          </p:cNvSpPr>
          <p:nvPr>
            <p:ph type="sldNum" sz="quarter" idx="10"/>
          </p:nvPr>
        </p:nvSpPr>
        <p:spPr>
          <a:xfrm>
            <a:off x="118533" y="6562725"/>
            <a:ext cx="1066800" cy="260350"/>
          </a:xfrm>
          <a:prstGeom prst="rect">
            <a:avLst/>
          </a:prstGeom>
          <a:ln/>
        </p:spPr>
        <p:txBody>
          <a:bodyPr/>
          <a:lstStyle>
            <a:lvl1pPr>
              <a:defRPr>
                <a:latin typeface="Arial" panose="020B0604020202020204" pitchFamily="34" charset="0"/>
              </a:defRPr>
            </a:lvl1pPr>
          </a:lstStyle>
          <a:p>
            <a:pPr>
              <a:defRPr/>
            </a:pPr>
            <a:fld id="{1521C565-A6FD-4FD5-8AC0-00372ED6083C}" type="slidenum">
              <a:rPr lang="fr-FR" smtClean="0"/>
              <a:pPr>
                <a:defRPr/>
              </a:pPr>
              <a:t>‹#›</a:t>
            </a:fld>
            <a:endParaRPr lang="fr-FR" dirty="0"/>
          </a:p>
        </p:txBody>
      </p:sp>
    </p:spTree>
    <p:extLst>
      <p:ext uri="{BB962C8B-B14F-4D97-AF65-F5344CB8AC3E}">
        <p14:creationId xmlns:p14="http://schemas.microsoft.com/office/powerpoint/2010/main" val="42845550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905001"/>
            <a:ext cx="10058400" cy="2593975"/>
          </a:xfrm>
        </p:spPr>
        <p:txBody>
          <a:bodyPr anchor="b"/>
          <a:lstStyle>
            <a:lvl1pPr>
              <a:defRPr sz="6600">
                <a:ln>
                  <a:noFill/>
                </a:ln>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914400" y="4572000"/>
            <a:ext cx="861568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EE3E768F-DCE7-4988-8833-E90ED1F8DFB4}" type="slidenum">
              <a:rPr lang="en-US" altLang="en-US" smtClean="0"/>
              <a:pPr/>
              <a:t>‹#›</a:t>
            </a:fld>
            <a:endParaRPr lang="en-US" altLang="en-US"/>
          </a:p>
        </p:txBody>
      </p:sp>
    </p:spTree>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32933" y="1153001"/>
            <a:ext cx="10558336" cy="4651815"/>
          </a:xfrm>
        </p:spPr>
        <p:txBody>
          <a:bodyPr/>
          <a:lstStyle>
            <a:lvl1pPr>
              <a:defRPr sz="2800">
                <a:solidFill>
                  <a:srgbClr val="006699"/>
                </a:solidFill>
              </a:defRPr>
            </a:lvl1pPr>
            <a:lvl2pPr>
              <a:defRPr sz="2400">
                <a:solidFill>
                  <a:srgbClr val="006699"/>
                </a:solidFill>
              </a:defRPr>
            </a:lvl2pPr>
            <a:lvl3pPr>
              <a:defRPr sz="2000">
                <a:solidFill>
                  <a:srgbClr val="006699"/>
                </a:solidFill>
              </a:defRPr>
            </a:lvl3pPr>
            <a:lvl4pPr>
              <a:defRPr sz="1800">
                <a:solidFill>
                  <a:srgbClr val="006699"/>
                </a:solidFill>
              </a:defRPr>
            </a:lvl4pPr>
            <a:lvl5pPr>
              <a:defRPr sz="1800">
                <a:solidFill>
                  <a:srgbClr val="006699"/>
                </a:solidFill>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19356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Blank">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7" name="Media Placeholder 6"/>
          <p:cNvSpPr>
            <a:spLocks noGrp="1"/>
          </p:cNvSpPr>
          <p:nvPr>
            <p:ph type="media" sz="quarter" idx="13"/>
          </p:nvPr>
        </p:nvSpPr>
        <p:spPr>
          <a:xfrm>
            <a:off x="609600" y="1163213"/>
            <a:ext cx="11161184" cy="4695825"/>
          </a:xfrm>
        </p:spPr>
        <p:txBody>
          <a:bodyPr/>
          <a:lstStyle/>
          <a:p>
            <a:endParaRPr lang="en-US" dirty="0"/>
          </a:p>
        </p:txBody>
      </p:sp>
    </p:spTree>
    <p:extLst>
      <p:ext uri="{BB962C8B-B14F-4D97-AF65-F5344CB8AC3E}">
        <p14:creationId xmlns:p14="http://schemas.microsoft.com/office/powerpoint/2010/main" val="356991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_oran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9FE0BD1-A4DE-4573-8692-3F04709C1D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7"/>
            <a:ext cx="8911771" cy="430870"/>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090585881"/>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_imag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D436E-D6F8-4225-A272-FD9EF0922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9" name="Text Placeholder 8"/>
          <p:cNvSpPr>
            <a:spLocks noGrp="1"/>
          </p:cNvSpPr>
          <p:nvPr>
            <p:ph type="body" sz="quarter" idx="10" hasCustomPrompt="1"/>
          </p:nvPr>
        </p:nvSpPr>
        <p:spPr>
          <a:xfrm>
            <a:off x="1473195" y="1386115"/>
            <a:ext cx="8911771" cy="762001"/>
          </a:xfrm>
          <a:prstGeom prst="rect">
            <a:avLst/>
          </a:prstGeom>
        </p:spPr>
        <p:txBody>
          <a:bodyPr anchor="t"/>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1" name="Text Placeholder 10"/>
          <p:cNvSpPr>
            <a:spLocks noGrp="1"/>
          </p:cNvSpPr>
          <p:nvPr>
            <p:ph type="body" sz="quarter" idx="11" hasCustomPrompt="1"/>
          </p:nvPr>
        </p:nvSpPr>
        <p:spPr>
          <a:xfrm>
            <a:off x="1473197" y="4159988"/>
            <a:ext cx="8911771" cy="440297"/>
          </a:xfrm>
          <a:prstGeom prst="rect">
            <a:avLst/>
          </a:prstGeom>
        </p:spPr>
        <p:txBody>
          <a:bodyPr/>
          <a:lstStyle>
            <a:lvl1pPr marL="0" indent="0">
              <a:buNone/>
              <a:defRPr sz="1500" baseline="0">
                <a:solidFill>
                  <a:schemeClr val="bg1"/>
                </a:solidFill>
              </a:defRPr>
            </a:lvl1pPr>
          </a:lstStyle>
          <a:p>
            <a:pPr lvl="0"/>
            <a:r>
              <a:rPr lang="en-GB" dirty="0" err="1"/>
              <a:t>Firstname</a:t>
            </a:r>
            <a:r>
              <a:rPr lang="en-GB" dirty="0"/>
              <a:t> </a:t>
            </a:r>
            <a:r>
              <a:rPr lang="en-GB" dirty="0" err="1"/>
              <a:t>Lastname</a:t>
            </a:r>
            <a:endParaRPr lang="en-GB" dirty="0"/>
          </a:p>
        </p:txBody>
      </p:sp>
      <p:sp>
        <p:nvSpPr>
          <p:cNvPr id="8" name="Text Placeholder 8">
            <a:extLst>
              <a:ext uri="{FF2B5EF4-FFF2-40B4-BE49-F238E27FC236}">
                <a16:creationId xmlns:a16="http://schemas.microsoft.com/office/drawing/2014/main" id="{D8FDDA88-880B-4728-82A0-FCB0F94D6F80}"/>
              </a:ext>
            </a:extLst>
          </p:cNvPr>
          <p:cNvSpPr>
            <a:spLocks noGrp="1"/>
          </p:cNvSpPr>
          <p:nvPr>
            <p:ph type="body" sz="quarter" idx="12" hasCustomPrompt="1"/>
          </p:nvPr>
        </p:nvSpPr>
        <p:spPr>
          <a:xfrm>
            <a:off x="1473196" y="2148115"/>
            <a:ext cx="8911771" cy="576232"/>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3641074769"/>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White_backgroun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3212A46-A6A8-4EA1-AACF-C803DB6B96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4271113365"/>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White_background_two_column">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EEE0087-E69E-49C8-9CD5-3EBE44EFBB2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lvl1pPr>
            <a:lvl2pPr marL="514350" indent="-171450">
              <a:buFont typeface="Arial" panose="020B0604020202020204" pitchFamily="34" charset="0"/>
              <a:buChar char="-"/>
              <a:defRPr sz="1500"/>
            </a:lvl2pPr>
            <a:lvl3pPr marL="857250" indent="-171450">
              <a:buFont typeface="Arial" panose="020B0604020202020204" pitchFamily="34" charset="0"/>
              <a:buChar char="□"/>
              <a:defRPr sz="1350"/>
            </a:lvl3pPr>
            <a:lvl4pPr marL="1200150" indent="-171450">
              <a:buFont typeface="Arial" panose="020B0604020202020204" pitchFamily="34" charset="0"/>
              <a:buChar char="○"/>
              <a:defRPr sz="1200"/>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612025905"/>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White_background_heading_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46FDCA8-4B25-409A-8B99-67E10E1666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latin typeface="+mj-lt"/>
              </a:defRPr>
            </a:lvl1pPr>
          </a:lstStyle>
          <a:p>
            <a:pPr lvl="0"/>
            <a:r>
              <a:rPr lang="en-US" dirty="0"/>
              <a:t>Heading</a:t>
            </a:r>
            <a:endParaRPr lang="en-GB" dirty="0"/>
          </a:p>
        </p:txBody>
      </p:sp>
    </p:spTree>
    <p:extLst>
      <p:ext uri="{BB962C8B-B14F-4D97-AF65-F5344CB8AC3E}">
        <p14:creationId xmlns:p14="http://schemas.microsoft.com/office/powerpoint/2010/main" val="3209834157"/>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range_backgroun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DF02DDB-227E-49A9-882C-25F0DD8B352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5" name="Text Placeholder 14"/>
          <p:cNvSpPr>
            <a:spLocks noGrp="1"/>
          </p:cNvSpPr>
          <p:nvPr>
            <p:ph type="body" sz="quarter" idx="11"/>
          </p:nvPr>
        </p:nvSpPr>
        <p:spPr>
          <a:xfrm>
            <a:off x="624338" y="1556892"/>
            <a:ext cx="105516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530730653"/>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Orange_background_two_colum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EE73F2-F7D1-41B9-87F3-7272C1FDB0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13" name="Text Placeholder 12">
            <a:extLst>
              <a:ext uri="{FF2B5EF4-FFF2-40B4-BE49-F238E27FC236}">
                <a16:creationId xmlns:a16="http://schemas.microsoft.com/office/drawing/2014/main" id="{A71EEB8E-239B-42C7-90F2-7A46772BA332}"/>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
        <p:nvSpPr>
          <p:cNvPr id="14" name="Text Placeholder 14">
            <a:extLst>
              <a:ext uri="{FF2B5EF4-FFF2-40B4-BE49-F238E27FC236}">
                <a16:creationId xmlns:a16="http://schemas.microsoft.com/office/drawing/2014/main" id="{29472020-22FB-4455-9071-E013D0000645}"/>
              </a:ext>
            </a:extLst>
          </p:cNvPr>
          <p:cNvSpPr>
            <a:spLocks noGrp="1"/>
          </p:cNvSpPr>
          <p:nvPr>
            <p:ph type="body" sz="quarter" idx="11"/>
          </p:nvPr>
        </p:nvSpPr>
        <p:spPr>
          <a:xfrm>
            <a:off x="624338" y="1559201"/>
            <a:ext cx="506526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
        <p:nvSpPr>
          <p:cNvPr id="15" name="Text Placeholder 14">
            <a:extLst>
              <a:ext uri="{FF2B5EF4-FFF2-40B4-BE49-F238E27FC236}">
                <a16:creationId xmlns:a16="http://schemas.microsoft.com/office/drawing/2014/main" id="{AD3F3A25-88A6-4154-ABC8-C9DCC1034C4D}"/>
              </a:ext>
            </a:extLst>
          </p:cNvPr>
          <p:cNvSpPr>
            <a:spLocks noGrp="1"/>
          </p:cNvSpPr>
          <p:nvPr>
            <p:ph type="body" sz="quarter" idx="12"/>
          </p:nvPr>
        </p:nvSpPr>
        <p:spPr>
          <a:xfrm>
            <a:off x="6103258" y="1559201"/>
            <a:ext cx="5072743" cy="4227052"/>
          </a:xfrm>
          <a:prstGeom prst="rect">
            <a:avLst/>
          </a:prstGeom>
        </p:spPr>
        <p:txBody>
          <a:bodyPr/>
          <a:lstStyle>
            <a:lvl1pPr marL="257175" indent="-257175">
              <a:buFontTx/>
              <a:buBlip>
                <a:blip r:embed="rId3"/>
              </a:buBlip>
              <a:defRPr sz="1800">
                <a:solidFill>
                  <a:schemeClr val="bg1"/>
                </a:solidFill>
              </a:defRPr>
            </a:lvl1pPr>
            <a:lvl2pPr marL="514350" indent="-171450">
              <a:buFont typeface="Arial" panose="020B0604020202020204" pitchFamily="34" charset="0"/>
              <a:buChar char="-"/>
              <a:defRPr sz="1500">
                <a:solidFill>
                  <a:schemeClr val="bg1"/>
                </a:solidFill>
              </a:defRPr>
            </a:lvl2pPr>
            <a:lvl3pPr marL="857250" indent="-171450">
              <a:buFont typeface="Arial" panose="020B0604020202020204" pitchFamily="34" charset="0"/>
              <a:buChar char="□"/>
              <a:defRPr sz="1350">
                <a:solidFill>
                  <a:schemeClr val="bg1"/>
                </a:solidFill>
              </a:defRPr>
            </a:lvl3pPr>
            <a:lvl4pPr marL="1200150" indent="-171450">
              <a:buFont typeface="Arial" panose="020B0604020202020204" pitchFamily="34" charset="0"/>
              <a:buChar char="○"/>
              <a:defRPr sz="1200">
                <a:solidFill>
                  <a:schemeClr val="bg1"/>
                </a:solidFill>
              </a:defRPr>
            </a:lvl4pPr>
          </a:lstStyle>
          <a:p>
            <a:pPr lvl="0"/>
            <a:r>
              <a:rPr lang="en-US"/>
              <a:t>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2856605890"/>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Orange_background_heading_only">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DB1D4FE-0076-475F-8556-6941D45D1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12">
            <a:extLst>
              <a:ext uri="{FF2B5EF4-FFF2-40B4-BE49-F238E27FC236}">
                <a16:creationId xmlns:a16="http://schemas.microsoft.com/office/drawing/2014/main" id="{C0112683-6B66-45CC-8C56-1BD8185DF850}"/>
              </a:ext>
            </a:extLst>
          </p:cNvPr>
          <p:cNvSpPr>
            <a:spLocks noGrp="1"/>
          </p:cNvSpPr>
          <p:nvPr>
            <p:ph type="body" sz="quarter" idx="10" hasCustomPrompt="1"/>
          </p:nvPr>
        </p:nvSpPr>
        <p:spPr>
          <a:xfrm>
            <a:off x="624338" y="446089"/>
            <a:ext cx="10551663" cy="675141"/>
          </a:xfrm>
          <a:prstGeom prst="rect">
            <a:avLst/>
          </a:prstGeom>
        </p:spPr>
        <p:txBody>
          <a:bodyPr/>
          <a:lstStyle>
            <a:lvl1pPr marL="0" indent="0">
              <a:buNone/>
              <a:defRPr sz="3000" b="1">
                <a:solidFill>
                  <a:schemeClr val="bg1"/>
                </a:solidFill>
                <a:latin typeface="+mj-lt"/>
              </a:defRPr>
            </a:lvl1pPr>
          </a:lstStyle>
          <a:p>
            <a:pPr lvl="0"/>
            <a:r>
              <a:rPr lang="en-US" dirty="0"/>
              <a:t>Heading</a:t>
            </a:r>
            <a:endParaRPr lang="en-GB" dirty="0"/>
          </a:p>
        </p:txBody>
      </p:sp>
    </p:spTree>
    <p:extLst>
      <p:ext uri="{BB962C8B-B14F-4D97-AF65-F5344CB8AC3E}">
        <p14:creationId xmlns:p14="http://schemas.microsoft.com/office/powerpoint/2010/main" val="3055316825"/>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64C1B67-866D-482C-8967-EA84A3B96587}" type="slidenum">
              <a:rPr lang="en-US" altLang="en-US" smtClean="0"/>
              <a:pPr/>
              <a:t>‹#›</a:t>
            </a:fld>
            <a:endParaRPr lang="en-US" altLang="en-US"/>
          </a:p>
        </p:txBody>
      </p:sp>
    </p:spTree>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White_section_break">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5F28C99-35C5-4962-9E30-42D0C78BB26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7" name="Text Placeholder 8">
            <a:extLst>
              <a:ext uri="{FF2B5EF4-FFF2-40B4-BE49-F238E27FC236}">
                <a16:creationId xmlns:a16="http://schemas.microsoft.com/office/drawing/2014/main" id="{86D1DC43-6075-4EF2-8576-7DF332A73832}"/>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rgbClr val="F7942A"/>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8" name="Text Placeholder 8">
            <a:extLst>
              <a:ext uri="{FF2B5EF4-FFF2-40B4-BE49-F238E27FC236}">
                <a16:creationId xmlns:a16="http://schemas.microsoft.com/office/drawing/2014/main" id="{394997BD-A3CA-4A08-A17F-588DD0490B91}"/>
              </a:ext>
            </a:extLst>
          </p:cNvPr>
          <p:cNvSpPr>
            <a:spLocks noGrp="1"/>
          </p:cNvSpPr>
          <p:nvPr>
            <p:ph type="body" sz="quarter" idx="12" hasCustomPrompt="1"/>
          </p:nvPr>
        </p:nvSpPr>
        <p:spPr>
          <a:xfrm>
            <a:off x="1473196" y="2148116"/>
            <a:ext cx="8911771" cy="585659"/>
          </a:xfrm>
          <a:prstGeom prst="rect">
            <a:avLst/>
          </a:prstGeom>
        </p:spPr>
        <p:txBody>
          <a:bodyPr anchor="t"/>
          <a:lstStyle>
            <a:lvl1pPr marL="0" indent="0">
              <a:buNone/>
              <a:defRPr sz="27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3322840074"/>
      </p:ext>
    </p:extLst>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Orange_section_brea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B18BC89-D888-4D3E-95FE-8E248539454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57"/>
            <a:ext cx="12192000" cy="6856286"/>
          </a:xfrm>
          <a:prstGeom prst="rect">
            <a:avLst/>
          </a:prstGeom>
        </p:spPr>
      </p:pic>
      <p:sp>
        <p:nvSpPr>
          <p:cNvPr id="8" name="Text Placeholder 8">
            <a:extLst>
              <a:ext uri="{FF2B5EF4-FFF2-40B4-BE49-F238E27FC236}">
                <a16:creationId xmlns:a16="http://schemas.microsoft.com/office/drawing/2014/main" id="{5A9F5A58-5197-4A42-95AC-081019D4AA0D}"/>
              </a:ext>
            </a:extLst>
          </p:cNvPr>
          <p:cNvSpPr>
            <a:spLocks noGrp="1"/>
          </p:cNvSpPr>
          <p:nvPr>
            <p:ph type="body" sz="quarter" idx="10" hasCustomPrompt="1"/>
          </p:nvPr>
        </p:nvSpPr>
        <p:spPr>
          <a:xfrm>
            <a:off x="1473195" y="1386115"/>
            <a:ext cx="8911771" cy="762001"/>
          </a:xfrm>
          <a:prstGeom prst="rect">
            <a:avLst/>
          </a:prstGeom>
        </p:spPr>
        <p:txBody>
          <a:bodyPr anchor="b"/>
          <a:lstStyle>
            <a:lvl1pPr marL="0" indent="0">
              <a:buNone/>
              <a:defRPr sz="3600" b="1">
                <a:solidFill>
                  <a:schemeClr val="tx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Title</a:t>
            </a:r>
          </a:p>
        </p:txBody>
      </p:sp>
      <p:sp>
        <p:nvSpPr>
          <p:cNvPr id="10" name="Text Placeholder 8">
            <a:extLst>
              <a:ext uri="{FF2B5EF4-FFF2-40B4-BE49-F238E27FC236}">
                <a16:creationId xmlns:a16="http://schemas.microsoft.com/office/drawing/2014/main" id="{E88596CB-7A22-4E2B-B6F1-B596D5853033}"/>
              </a:ext>
            </a:extLst>
          </p:cNvPr>
          <p:cNvSpPr>
            <a:spLocks noGrp="1"/>
          </p:cNvSpPr>
          <p:nvPr>
            <p:ph type="body" sz="quarter" idx="12" hasCustomPrompt="1"/>
          </p:nvPr>
        </p:nvSpPr>
        <p:spPr>
          <a:xfrm>
            <a:off x="1473196" y="2148116"/>
            <a:ext cx="8911771" cy="604513"/>
          </a:xfrm>
          <a:prstGeom prst="rect">
            <a:avLst/>
          </a:prstGeom>
        </p:spPr>
        <p:txBody>
          <a:bodyPr anchor="t"/>
          <a:lstStyle>
            <a:lvl1pPr marL="0" indent="0">
              <a:buNone/>
              <a:defRPr sz="2700" b="1">
                <a:solidFill>
                  <a:schemeClr val="bg1"/>
                </a:solidFill>
                <a:latin typeface="+mj-lt"/>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8357150"/>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act">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DDA66D-1C2E-413A-B588-6AD8046BADB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6" y="0"/>
            <a:ext cx="12189631" cy="6858000"/>
          </a:xfrm>
          <a:prstGeom prst="rect">
            <a:avLst/>
          </a:prstGeom>
        </p:spPr>
      </p:pic>
      <p:sp>
        <p:nvSpPr>
          <p:cNvPr id="11" name="Text Placeholder 10"/>
          <p:cNvSpPr>
            <a:spLocks noGrp="1"/>
          </p:cNvSpPr>
          <p:nvPr>
            <p:ph type="body" sz="quarter" idx="13" hasCustomPrompt="1"/>
          </p:nvPr>
        </p:nvSpPr>
        <p:spPr>
          <a:xfrm>
            <a:off x="7108145" y="4531862"/>
            <a:ext cx="4014009" cy="326795"/>
          </a:xfrm>
          <a:prstGeom prst="rect">
            <a:avLst/>
          </a:prstGeom>
        </p:spPr>
        <p:txBody>
          <a:bodyPr/>
          <a:lstStyle>
            <a:lvl1pPr marL="0" indent="0">
              <a:buNone/>
              <a:defRPr sz="1500" b="1" baseline="0">
                <a:solidFill>
                  <a:schemeClr val="tx1"/>
                </a:solidFill>
              </a:defRPr>
            </a:lvl1pPr>
          </a:lstStyle>
          <a:p>
            <a:pPr lvl="0"/>
            <a:r>
              <a:rPr lang="en-GB" dirty="0" err="1"/>
              <a:t>Firstname</a:t>
            </a:r>
            <a:r>
              <a:rPr lang="en-GB" dirty="0"/>
              <a:t> </a:t>
            </a:r>
            <a:r>
              <a:rPr lang="en-GB" dirty="0" err="1"/>
              <a:t>Lastname</a:t>
            </a:r>
            <a:endParaRPr lang="en-GB" dirty="0"/>
          </a:p>
        </p:txBody>
      </p:sp>
      <p:sp>
        <p:nvSpPr>
          <p:cNvPr id="12" name="Text Placeholder 10"/>
          <p:cNvSpPr>
            <a:spLocks noGrp="1"/>
          </p:cNvSpPr>
          <p:nvPr>
            <p:ph type="body" sz="quarter" idx="14" hasCustomPrompt="1"/>
          </p:nvPr>
        </p:nvSpPr>
        <p:spPr>
          <a:xfrm>
            <a:off x="7111193" y="4880429"/>
            <a:ext cx="4014009" cy="326795"/>
          </a:xfrm>
          <a:prstGeom prst="rect">
            <a:avLst/>
          </a:prstGeom>
        </p:spPr>
        <p:txBody>
          <a:bodyPr/>
          <a:lstStyle>
            <a:lvl1pPr marL="0" indent="0">
              <a:buNone/>
              <a:defRPr sz="1350" b="0" baseline="0">
                <a:solidFill>
                  <a:schemeClr val="tx1"/>
                </a:solidFill>
              </a:defRPr>
            </a:lvl1pPr>
          </a:lstStyle>
          <a:p>
            <a:pPr lvl="0"/>
            <a:r>
              <a:rPr lang="en-GB" dirty="0"/>
              <a:t>+44 (0)1234 567 890</a:t>
            </a:r>
          </a:p>
        </p:txBody>
      </p:sp>
      <p:sp>
        <p:nvSpPr>
          <p:cNvPr id="13" name="Text Placeholder 10"/>
          <p:cNvSpPr>
            <a:spLocks noGrp="1"/>
          </p:cNvSpPr>
          <p:nvPr>
            <p:ph type="body" sz="quarter" idx="15" hasCustomPrompt="1"/>
          </p:nvPr>
        </p:nvSpPr>
        <p:spPr>
          <a:xfrm>
            <a:off x="7111193" y="5221739"/>
            <a:ext cx="4014009" cy="326795"/>
          </a:xfrm>
          <a:prstGeom prst="rect">
            <a:avLst/>
          </a:prstGeom>
        </p:spPr>
        <p:txBody>
          <a:bodyPr/>
          <a:lstStyle>
            <a:lvl1pPr marL="0" indent="0">
              <a:buNone/>
              <a:defRPr sz="1350" b="0" baseline="0">
                <a:solidFill>
                  <a:schemeClr val="tx1"/>
                </a:solidFill>
              </a:defRPr>
            </a:lvl1pPr>
          </a:lstStyle>
          <a:p>
            <a:pPr lvl="0"/>
            <a:r>
              <a:rPr lang="en-GB" dirty="0"/>
              <a:t>firstname.lastname@proactis.com </a:t>
            </a:r>
          </a:p>
        </p:txBody>
      </p:sp>
    </p:spTree>
    <p:extLst>
      <p:ext uri="{BB962C8B-B14F-4D97-AF65-F5344CB8AC3E}">
        <p14:creationId xmlns:p14="http://schemas.microsoft.com/office/powerpoint/2010/main" val="3873614785"/>
      </p:ext>
    </p:extLst>
  </p:cSld>
  <p:clrMapOvr>
    <a:masterClrMapping/>
  </p:clrMapOvr>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24023322"/>
      </p:ext>
    </p:extLst>
  </p:cSld>
  <p:clrMapOvr>
    <a:masterClrMapping/>
  </p:clrMapOvr>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9230230"/>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5" y="5486400"/>
            <a:ext cx="10212916" cy="1168400"/>
          </a:xfrm>
        </p:spPr>
        <p:txBody>
          <a:bodyPr anchor="t"/>
          <a:lstStyle>
            <a:lvl1pPr algn="l">
              <a:defRPr sz="3600" b="0" cap="all"/>
            </a:lvl1pPr>
          </a:lstStyle>
          <a:p>
            <a:r>
              <a:rPr lang="en-US"/>
              <a:t>Click to edit Master title style</a:t>
            </a:r>
            <a:endParaRPr lang="en-US" dirty="0"/>
          </a:p>
        </p:txBody>
      </p:sp>
      <p:sp>
        <p:nvSpPr>
          <p:cNvPr id="3" name="Text Placeholder 2"/>
          <p:cNvSpPr>
            <a:spLocks noGrp="1"/>
          </p:cNvSpPr>
          <p:nvPr>
            <p:ph type="body" idx="1"/>
          </p:nvPr>
        </p:nvSpPr>
        <p:spPr>
          <a:xfrm>
            <a:off x="963085" y="3852863"/>
            <a:ext cx="8180916"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ltLang="en-US"/>
          </a:p>
        </p:txBody>
      </p:sp>
      <p:sp>
        <p:nvSpPr>
          <p:cNvPr id="5" name="Footer Placeholder 4"/>
          <p:cNvSpPr>
            <a:spLocks noGrp="1"/>
          </p:cNvSpPr>
          <p:nvPr>
            <p:ph type="ftr" sz="quarter" idx="11"/>
          </p:nvPr>
        </p:nvSpPr>
        <p:spPr/>
        <p:txBody>
          <a:bodyPr/>
          <a:lstStyle/>
          <a:p>
            <a:endParaRPr lang="en-US" altLang="en-US"/>
          </a:p>
        </p:txBody>
      </p:sp>
      <p:sp>
        <p:nvSpPr>
          <p:cNvPr id="6" name="Slide Number Placeholder 5"/>
          <p:cNvSpPr>
            <a:spLocks noGrp="1"/>
          </p:cNvSpPr>
          <p:nvPr>
            <p:ph type="sldNum" sz="quarter" idx="12"/>
          </p:nvPr>
        </p:nvSpPr>
        <p:spPr/>
        <p:txBody>
          <a:bodyPr/>
          <a:lstStyle/>
          <a:p>
            <a:fld id="{AC6A91CA-62BF-4C97-8E83-66EEACD86510}" type="slidenum">
              <a:rPr lang="en-US" altLang="en-US" smtClean="0"/>
              <a:pPr/>
              <a:t>‹#›</a:t>
            </a:fld>
            <a:endParaRPr lang="en-US" altLang="en-US"/>
          </a:p>
        </p:txBody>
      </p:sp>
    </p:spTree>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92800" y="1536192"/>
            <a:ext cx="48768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4E6955D7-0F0A-4DAA-886C-0E06FCB99C06}" type="slidenum">
              <a:rPr lang="en-US" altLang="en-US" smtClean="0"/>
              <a:pPr/>
              <a:t>‹#›</a:t>
            </a:fld>
            <a:endParaRPr lang="en-US" altLang="en-US"/>
          </a:p>
        </p:txBody>
      </p:sp>
    </p:spTree>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892800" y="1535113"/>
            <a:ext cx="48768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92800" y="2174875"/>
            <a:ext cx="48768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ltLang="en-US"/>
          </a:p>
        </p:txBody>
      </p:sp>
      <p:sp>
        <p:nvSpPr>
          <p:cNvPr id="8" name="Footer Placeholder 7"/>
          <p:cNvSpPr>
            <a:spLocks noGrp="1"/>
          </p:cNvSpPr>
          <p:nvPr>
            <p:ph type="ftr" sz="quarter" idx="11"/>
          </p:nvPr>
        </p:nvSpPr>
        <p:spPr/>
        <p:txBody>
          <a:bodyPr/>
          <a:lstStyle/>
          <a:p>
            <a:endParaRPr lang="en-US" altLang="en-US"/>
          </a:p>
        </p:txBody>
      </p:sp>
      <p:sp>
        <p:nvSpPr>
          <p:cNvPr id="9" name="Slide Number Placeholder 8"/>
          <p:cNvSpPr>
            <a:spLocks noGrp="1"/>
          </p:cNvSpPr>
          <p:nvPr>
            <p:ph type="sldNum" sz="quarter" idx="12"/>
          </p:nvPr>
        </p:nvSpPr>
        <p:spPr/>
        <p:txBody>
          <a:bodyPr/>
          <a:lstStyle/>
          <a:p>
            <a:fld id="{AA379DA5-1D03-41E2-AA9D-0FB6ADF1FDA0}" type="slidenum">
              <a:rPr lang="en-US" altLang="en-US" smtClean="0"/>
              <a:pPr/>
              <a:t>‹#›</a:t>
            </a:fld>
            <a:endParaRPr lang="en-US" altLang="en-US"/>
          </a:p>
        </p:txBody>
      </p:sp>
    </p:spTree>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ltLang="en-US"/>
          </a:p>
        </p:txBody>
      </p:sp>
      <p:sp>
        <p:nvSpPr>
          <p:cNvPr id="4" name="Footer Placeholder 3"/>
          <p:cNvSpPr>
            <a:spLocks noGrp="1"/>
          </p:cNvSpPr>
          <p:nvPr>
            <p:ph type="ftr" sz="quarter" idx="11"/>
          </p:nvPr>
        </p:nvSpPr>
        <p:spPr/>
        <p:txBody>
          <a:bodyPr/>
          <a:lstStyle/>
          <a:p>
            <a:endParaRPr lang="en-US" altLang="en-US"/>
          </a:p>
        </p:txBody>
      </p:sp>
      <p:sp>
        <p:nvSpPr>
          <p:cNvPr id="5" name="Slide Number Placeholder 4"/>
          <p:cNvSpPr>
            <a:spLocks noGrp="1"/>
          </p:cNvSpPr>
          <p:nvPr>
            <p:ph type="sldNum" sz="quarter" idx="12"/>
          </p:nvPr>
        </p:nvSpPr>
        <p:spPr/>
        <p:txBody>
          <a:bodyPr/>
          <a:lstStyle/>
          <a:p>
            <a:fld id="{60F95D4D-7DD1-4A32-9D56-33276E045FF6}" type="slidenum">
              <a:rPr lang="en-US" altLang="en-US" smtClean="0"/>
              <a:pPr/>
              <a:t>‹#›</a:t>
            </a:fld>
            <a:endParaRPr lang="en-US" altLang="en-US"/>
          </a:p>
        </p:txBody>
      </p:sp>
    </p:spTree>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ltLang="en-US"/>
          </a:p>
        </p:txBody>
      </p:sp>
      <p:sp>
        <p:nvSpPr>
          <p:cNvPr id="3" name="Footer Placeholder 2"/>
          <p:cNvSpPr>
            <a:spLocks noGrp="1"/>
          </p:cNvSpPr>
          <p:nvPr>
            <p:ph type="ftr" sz="quarter" idx="11"/>
          </p:nvPr>
        </p:nvSpPr>
        <p:spPr/>
        <p:txBody>
          <a:bodyPr/>
          <a:lstStyle/>
          <a:p>
            <a:endParaRPr lang="en-US" altLang="en-US"/>
          </a:p>
        </p:txBody>
      </p:sp>
      <p:sp>
        <p:nvSpPr>
          <p:cNvPr id="4" name="Slide Number Placeholder 3"/>
          <p:cNvSpPr>
            <a:spLocks noGrp="1"/>
          </p:cNvSpPr>
          <p:nvPr>
            <p:ph type="sldNum" sz="quarter" idx="12"/>
          </p:nvPr>
        </p:nvSpPr>
        <p:spPr/>
        <p:txBody>
          <a:bodyPr/>
          <a:lstStyle/>
          <a:p>
            <a:fld id="{F97BCB69-4622-4F72-9249-33B888650654}" type="slidenum">
              <a:rPr lang="en-US" altLang="en-US" smtClean="0"/>
              <a:pPr/>
              <a:t>‹#›</a:t>
            </a:fld>
            <a:endParaRPr lang="en-US" altLang="en-US"/>
          </a:p>
        </p:txBody>
      </p:sp>
    </p:spTree>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06401" y="5495544"/>
            <a:ext cx="10363200" cy="594360"/>
          </a:xfrm>
        </p:spPr>
        <p:txBody>
          <a:bodyPr anchor="b"/>
          <a:lstStyle>
            <a:lvl1pPr algn="ctr">
              <a:defRPr sz="2200" b="1"/>
            </a:lvl1pPr>
          </a:lstStyle>
          <a:p>
            <a:r>
              <a:rPr lang="en-US"/>
              <a:t>Click to edit Master title style</a:t>
            </a:r>
            <a:endParaRPr lang="en-US" dirty="0"/>
          </a:p>
        </p:txBody>
      </p:sp>
      <p:sp>
        <p:nvSpPr>
          <p:cNvPr id="4" name="Text Placeholder 3"/>
          <p:cNvSpPr>
            <a:spLocks noGrp="1"/>
          </p:cNvSpPr>
          <p:nvPr>
            <p:ph type="body" sz="half" idx="2"/>
          </p:nvPr>
        </p:nvSpPr>
        <p:spPr>
          <a:xfrm>
            <a:off x="406400" y="6096000"/>
            <a:ext cx="103632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ltLang="en-US"/>
          </a:p>
        </p:txBody>
      </p:sp>
      <p:sp>
        <p:nvSpPr>
          <p:cNvPr id="6" name="Footer Placeholder 5"/>
          <p:cNvSpPr>
            <a:spLocks noGrp="1"/>
          </p:cNvSpPr>
          <p:nvPr>
            <p:ph type="ftr" sz="quarter" idx="11"/>
          </p:nvPr>
        </p:nvSpPr>
        <p:spPr/>
        <p:txBody>
          <a:bodyPr/>
          <a:lstStyle/>
          <a:p>
            <a:endParaRPr lang="en-US" altLang="en-US"/>
          </a:p>
        </p:txBody>
      </p:sp>
      <p:sp>
        <p:nvSpPr>
          <p:cNvPr id="7" name="Slide Number Placeholder 6"/>
          <p:cNvSpPr>
            <a:spLocks noGrp="1"/>
          </p:cNvSpPr>
          <p:nvPr>
            <p:ph type="sldNum" sz="quarter" idx="12"/>
          </p:nvPr>
        </p:nvSpPr>
        <p:spPr/>
        <p:txBody>
          <a:bodyPr/>
          <a:lstStyle/>
          <a:p>
            <a:fld id="{A9E49C44-0628-4545-B8A6-141E1C73D517}" type="slidenum">
              <a:rPr lang="en-US" altLang="en-US" smtClean="0"/>
              <a:pPr/>
              <a:t>‹#›</a:t>
            </a:fld>
            <a:endParaRPr lang="en-US" altLang="en-US"/>
          </a:p>
        </p:txBody>
      </p:sp>
      <p:sp>
        <p:nvSpPr>
          <p:cNvPr id="9" name="Content Placeholder 8"/>
          <p:cNvSpPr>
            <a:spLocks noGrp="1"/>
          </p:cNvSpPr>
          <p:nvPr>
            <p:ph sz="quarter" idx="13"/>
          </p:nvPr>
        </p:nvSpPr>
        <p:spPr>
          <a:xfrm>
            <a:off x="406400" y="381000"/>
            <a:ext cx="10363200" cy="494284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hf hdr="0" dt="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slideLayout" Target="../slideLayouts/slideLayout13.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4.png"/><Relationship Id="rId5" Type="http://schemas.openxmlformats.org/officeDocument/2006/relationships/slideLayout" Target="../slideLayouts/slideLayout18.xml"/><Relationship Id="rId10" Type="http://schemas.openxmlformats.org/officeDocument/2006/relationships/image" Target="../media/image3.png"/><Relationship Id="rId4" Type="http://schemas.openxmlformats.org/officeDocument/2006/relationships/slideLayout" Target="../slideLayouts/slideLayout17.xml"/><Relationship Id="rId9"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slideLayout" Target="../slideLayouts/slideLayout3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3"/>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456031"/>
      </p:ext>
    </p:extLst>
  </p:cSld>
  <p:clrMap bg1="lt1" tx1="dk1" bg2="lt2" tx2="dk2" accent1="accent1" accent2="accent2" accent3="accent3" accent4="accent4" accent5="accent5" accent6="accent6" hlink="hlink" folHlink="folHlink"/>
  <p:sldLayoutIdLst>
    <p:sldLayoutId id="2147483723" r:id="rId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160000" cy="1143000"/>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160000" cy="480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11277600" y="0"/>
            <a:ext cx="9144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Rectangle 7"/>
          <p:cNvSpPr/>
          <p:nvPr/>
        </p:nvSpPr>
        <p:spPr>
          <a:xfrm>
            <a:off x="11277600" y="5486400"/>
            <a:ext cx="9144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Slide Number Placeholder 5"/>
          <p:cNvSpPr>
            <a:spLocks noGrp="1"/>
          </p:cNvSpPr>
          <p:nvPr>
            <p:ph type="sldNum" sz="quarter" idx="4"/>
          </p:nvPr>
        </p:nvSpPr>
        <p:spPr>
          <a:xfrm>
            <a:off x="11375717" y="5648960"/>
            <a:ext cx="73152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0B48FAAF-DCB7-40DC-B647-0B84E05B2633}" type="slidenum">
              <a:rPr lang="en-US" altLang="en-US" smtClean="0"/>
              <a:pPr/>
              <a:t>‹#›</a:t>
            </a:fld>
            <a:endParaRPr lang="en-US" altLang="en-US"/>
          </a:p>
        </p:txBody>
      </p:sp>
      <p:sp>
        <p:nvSpPr>
          <p:cNvPr id="5" name="Footer Placeholder 4"/>
          <p:cNvSpPr>
            <a:spLocks noGrp="1"/>
          </p:cNvSpPr>
          <p:nvPr>
            <p:ph type="ftr" sz="quarter" idx="3"/>
          </p:nvPr>
        </p:nvSpPr>
        <p:spPr>
          <a:xfrm rot="16200000">
            <a:off x="10510428" y="3987800"/>
            <a:ext cx="2367281" cy="487680"/>
          </a:xfrm>
          <a:prstGeom prst="rect">
            <a:avLst/>
          </a:prstGeom>
        </p:spPr>
        <p:txBody>
          <a:bodyPr vert="horz" lIns="91440" tIns="45720" rIns="91440" bIns="45720" rtlCol="0" anchor="ctr"/>
          <a:lstStyle>
            <a:lvl1pPr algn="r">
              <a:defRPr sz="1200">
                <a:solidFill>
                  <a:schemeClr val="bg2"/>
                </a:solidFill>
              </a:defRPr>
            </a:lvl1pPr>
          </a:lstStyle>
          <a:p>
            <a:endParaRPr lang="en-US" altLang="en-US"/>
          </a:p>
        </p:txBody>
      </p:sp>
      <p:sp>
        <p:nvSpPr>
          <p:cNvPr id="4" name="Date Placeholder 3"/>
          <p:cNvSpPr>
            <a:spLocks noGrp="1"/>
          </p:cNvSpPr>
          <p:nvPr>
            <p:ph type="dt" sz="half" idx="2"/>
          </p:nvPr>
        </p:nvSpPr>
        <p:spPr>
          <a:xfrm rot="16200000">
            <a:off x="10474869" y="1584960"/>
            <a:ext cx="2438399" cy="487680"/>
          </a:xfrm>
          <a:prstGeom prst="rect">
            <a:avLst/>
          </a:prstGeom>
        </p:spPr>
        <p:txBody>
          <a:bodyPr vert="horz" lIns="91440" tIns="45720" rIns="91440" bIns="45720" rtlCol="0" anchor="ctr"/>
          <a:lstStyle>
            <a:lvl1pPr algn="l">
              <a:defRPr sz="1200">
                <a:solidFill>
                  <a:schemeClr val="bg2"/>
                </a:solidFill>
              </a:defRPr>
            </a:lvl1pPr>
          </a:lstStyle>
          <a:p>
            <a:endParaRPr lang="en-US" altLang="en-US"/>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hf hdr="0" dt="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hubwoo_ppt_footer_v2b.png"/>
          <p:cNvPicPr>
            <a:picLocks noChangeAspect="1"/>
          </p:cNvPicPr>
          <p:nvPr/>
        </p:nvPicPr>
        <p:blipFill rotWithShape="1">
          <a:blip r:embed="rId10">
            <a:extLst>
              <a:ext uri="{28A0092B-C50C-407E-A947-70E740481C1C}">
                <a14:useLocalDpi xmlns:a14="http://schemas.microsoft.com/office/drawing/2010/main" val="0"/>
              </a:ext>
            </a:extLst>
          </a:blip>
          <a:srcRect r="19303"/>
          <a:stretch/>
        </p:blipFill>
        <p:spPr>
          <a:xfrm>
            <a:off x="0" y="5797296"/>
            <a:ext cx="12192000" cy="1060704"/>
          </a:xfrm>
          <a:prstGeom prst="rect">
            <a:avLst/>
          </a:prstGeom>
        </p:spPr>
      </p:pic>
      <p:pic>
        <p:nvPicPr>
          <p:cNvPr id="4" name="Picture 3" descr="hubwoo_ppt_header_v3.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0" y="0"/>
            <a:ext cx="12192000" cy="1036320"/>
          </a:xfrm>
          <a:prstGeom prst="rect">
            <a:avLst/>
          </a:prstGeom>
        </p:spPr>
      </p:pic>
      <p:sp>
        <p:nvSpPr>
          <p:cNvPr id="2" name="Title Placeholder 1"/>
          <p:cNvSpPr>
            <a:spLocks noGrp="1"/>
          </p:cNvSpPr>
          <p:nvPr>
            <p:ph type="title"/>
          </p:nvPr>
        </p:nvSpPr>
        <p:spPr>
          <a:xfrm>
            <a:off x="609600" y="152054"/>
            <a:ext cx="8805333" cy="674955"/>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965200" y="1270000"/>
            <a:ext cx="10346267" cy="45272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p:cNvSpPr txBox="1"/>
          <p:nvPr/>
        </p:nvSpPr>
        <p:spPr>
          <a:xfrm>
            <a:off x="609600" y="6489701"/>
            <a:ext cx="6096000" cy="246221"/>
          </a:xfrm>
          <a:prstGeom prst="rect">
            <a:avLst/>
          </a:prstGeom>
          <a:noFill/>
        </p:spPr>
        <p:txBody>
          <a:bodyPr wrap="square" rtlCol="0">
            <a:spAutoFit/>
          </a:bodyPr>
          <a:lstStyle/>
          <a:p>
            <a:pPr defTabSz="457200" eaLnBrk="1" fontAlgn="auto" hangingPunct="1">
              <a:spcBef>
                <a:spcPts val="0"/>
              </a:spcBef>
              <a:spcAft>
                <a:spcPts val="0"/>
              </a:spcAft>
              <a:defRPr/>
            </a:pPr>
            <a:r>
              <a:rPr lang="en-US" sz="1000" dirty="0">
                <a:solidFill>
                  <a:prstClr val="white">
                    <a:lumMod val="75000"/>
                  </a:prstClr>
                </a:solidFill>
                <a:latin typeface="Arial"/>
                <a:cs typeface="Arial"/>
              </a:rPr>
              <a:t>© 2014 Hubwoo. All rights reserved.</a:t>
            </a:r>
            <a:r>
              <a:rPr lang="en-US" sz="1000" dirty="0">
                <a:solidFill>
                  <a:prstClr val="white">
                    <a:lumMod val="85000"/>
                  </a:prstClr>
                </a:solidFill>
                <a:latin typeface="Arial"/>
                <a:cs typeface="Arial"/>
              </a:rPr>
              <a:t> | </a:t>
            </a:r>
            <a:r>
              <a:rPr lang="en-US" sz="1000" dirty="0">
                <a:solidFill>
                  <a:prstClr val="white">
                    <a:lumMod val="75000"/>
                  </a:prstClr>
                </a:solidFill>
                <a:latin typeface="Arial"/>
                <a:cs typeface="Arial"/>
              </a:rPr>
              <a:t>www.hubwoo.com</a:t>
            </a:r>
          </a:p>
        </p:txBody>
      </p:sp>
      <p:sp>
        <p:nvSpPr>
          <p:cNvPr id="11" name="TextBox 10"/>
          <p:cNvSpPr txBox="1"/>
          <p:nvPr/>
        </p:nvSpPr>
        <p:spPr>
          <a:xfrm>
            <a:off x="7112000" y="6489701"/>
            <a:ext cx="2218267" cy="246221"/>
          </a:xfrm>
          <a:prstGeom prst="rect">
            <a:avLst/>
          </a:prstGeom>
          <a:noFill/>
        </p:spPr>
        <p:txBody>
          <a:bodyPr wrap="square" rtlCol="0">
            <a:spAutoFit/>
          </a:bodyPr>
          <a:lstStyle/>
          <a:p>
            <a:pPr algn="r" defTabSz="457200" eaLnBrk="1" fontAlgn="auto" hangingPunct="1">
              <a:spcBef>
                <a:spcPts val="0"/>
              </a:spcBef>
              <a:spcAft>
                <a:spcPts val="0"/>
              </a:spcAft>
              <a:defRPr/>
            </a:pPr>
            <a:fld id="{6935C41F-D67C-AA49-9933-0DB72A5EB129}" type="slidenum">
              <a:rPr lang="en-US" sz="1000">
                <a:solidFill>
                  <a:srgbClr val="898989"/>
                </a:solidFill>
                <a:latin typeface="Arial"/>
                <a:cs typeface="Arial"/>
              </a:rPr>
              <a:pPr algn="r" defTabSz="457200" eaLnBrk="1" fontAlgn="auto" hangingPunct="1">
                <a:spcBef>
                  <a:spcPts val="0"/>
                </a:spcBef>
                <a:spcAft>
                  <a:spcPts val="0"/>
                </a:spcAft>
                <a:defRPr/>
              </a:pPr>
              <a:t>‹#›</a:t>
            </a:fld>
            <a:endParaRPr lang="en-US" sz="1000" dirty="0">
              <a:solidFill>
                <a:srgbClr val="898989"/>
              </a:solidFill>
              <a:latin typeface="Arial"/>
              <a:cs typeface="Arial"/>
            </a:endParaRPr>
          </a:p>
        </p:txBody>
      </p:sp>
    </p:spTree>
    <p:extLst>
      <p:ext uri="{BB962C8B-B14F-4D97-AF65-F5344CB8AC3E}">
        <p14:creationId xmlns:p14="http://schemas.microsoft.com/office/powerpoint/2010/main" val="148235205"/>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12" r:id="rId7"/>
    <p:sldLayoutId id="2147483715" r:id="rId8"/>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dt="0"/>
  <p:txStyles>
    <p:titleStyle>
      <a:lvl1pPr algn="l" defTabSz="457200" rtl="0" eaLnBrk="1" latinLnBrk="0" hangingPunct="1">
        <a:spcBef>
          <a:spcPct val="0"/>
        </a:spcBef>
        <a:buNone/>
        <a:defRPr sz="3000" kern="1200">
          <a:solidFill>
            <a:schemeClr val="bg1"/>
          </a:solidFill>
          <a:latin typeface="Arial"/>
          <a:ea typeface="+mj-ea"/>
          <a:cs typeface="Arial"/>
        </a:defRPr>
      </a:lvl1pPr>
    </p:titleStyle>
    <p:bodyStyle>
      <a:lvl1pPr marL="342900" indent="-342900" algn="l" defTabSz="457200" rtl="0" eaLnBrk="1" latinLnBrk="0" hangingPunct="1">
        <a:spcBef>
          <a:spcPct val="20000"/>
        </a:spcBef>
        <a:buClr>
          <a:srgbClr val="77B800"/>
        </a:buClr>
        <a:buFont typeface="Arial"/>
        <a:buChar char="•"/>
        <a:defRPr sz="3200" kern="1200">
          <a:solidFill>
            <a:srgbClr val="006699"/>
          </a:solidFill>
          <a:latin typeface="Arial"/>
          <a:ea typeface="+mn-ea"/>
          <a:cs typeface="Arial"/>
        </a:defRPr>
      </a:lvl1pPr>
      <a:lvl2pPr marL="742950" indent="-285750" algn="l" defTabSz="457200" rtl="0" eaLnBrk="1" latinLnBrk="0" hangingPunct="1">
        <a:spcBef>
          <a:spcPct val="20000"/>
        </a:spcBef>
        <a:buClr>
          <a:srgbClr val="77B800"/>
        </a:buClr>
        <a:buFont typeface="Arial"/>
        <a:buChar char="–"/>
        <a:defRPr sz="2800" kern="1200">
          <a:solidFill>
            <a:srgbClr val="006699"/>
          </a:solidFill>
          <a:latin typeface="Arial"/>
          <a:ea typeface="+mn-ea"/>
          <a:cs typeface="Arial"/>
        </a:defRPr>
      </a:lvl2pPr>
      <a:lvl3pPr marL="1143000" indent="-228600" algn="l" defTabSz="457200" rtl="0" eaLnBrk="1" latinLnBrk="0" hangingPunct="1">
        <a:spcBef>
          <a:spcPct val="20000"/>
        </a:spcBef>
        <a:buClr>
          <a:srgbClr val="77B800"/>
        </a:buClr>
        <a:buFont typeface="Arial"/>
        <a:buChar char="•"/>
        <a:defRPr sz="2400" kern="1200">
          <a:solidFill>
            <a:srgbClr val="006699"/>
          </a:solidFill>
          <a:latin typeface="Arial"/>
          <a:ea typeface="+mn-ea"/>
          <a:cs typeface="Arial"/>
        </a:defRPr>
      </a:lvl3pPr>
      <a:lvl4pPr marL="16002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4pPr>
      <a:lvl5pPr marL="2057400" indent="-228600" algn="l" defTabSz="457200" rtl="0" eaLnBrk="1" latinLnBrk="0" hangingPunct="1">
        <a:spcBef>
          <a:spcPct val="20000"/>
        </a:spcBef>
        <a:buClr>
          <a:srgbClr val="77B800"/>
        </a:buClr>
        <a:buFont typeface="Arial"/>
        <a:buChar char="»"/>
        <a:defRPr sz="2000" kern="1200">
          <a:solidFill>
            <a:srgbClr val="006699"/>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B7736-4441-490F-A07B-2461A198F02F}"/>
              </a:ext>
            </a:extLst>
          </p:cNvPr>
          <p:cNvSpPr txBox="1">
            <a:spLocks/>
          </p:cNvSpPr>
          <p:nvPr/>
        </p:nvSpPr>
        <p:spPr>
          <a:xfrm>
            <a:off x="1524000" y="1122363"/>
            <a:ext cx="9144000" cy="2387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indent="0">
              <a:buFontTx/>
              <a:buNone/>
            </a:pPr>
            <a:r>
              <a:rPr lang="en-US" sz="4500" dirty="0"/>
              <a:t>Click to edit Master title style</a:t>
            </a:r>
            <a:endParaRPr lang="en-GB" sz="4500" dirty="0"/>
          </a:p>
        </p:txBody>
      </p:sp>
      <p:sp>
        <p:nvSpPr>
          <p:cNvPr id="3" name="Subtitle 2">
            <a:extLst>
              <a:ext uri="{FF2B5EF4-FFF2-40B4-BE49-F238E27FC236}">
                <a16:creationId xmlns:a16="http://schemas.microsoft.com/office/drawing/2014/main" id="{4F971271-0024-4A28-80FF-9D720C3E10D2}"/>
              </a:ext>
            </a:extLst>
          </p:cNvPr>
          <p:cNvSpPr txBox="1">
            <a:spLocks/>
          </p:cNvSpPr>
          <p:nvPr/>
        </p:nvSpPr>
        <p:spPr>
          <a:xfrm>
            <a:off x="1524000" y="3602038"/>
            <a:ext cx="9144000" cy="1655762"/>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800"/>
              <a:t>Click to edit Master subtitle style</a:t>
            </a:r>
            <a:endParaRPr lang="en-GB" sz="1800"/>
          </a:p>
        </p:txBody>
      </p:sp>
    </p:spTree>
    <p:extLst>
      <p:ext uri="{BB962C8B-B14F-4D97-AF65-F5344CB8AC3E}">
        <p14:creationId xmlns:p14="http://schemas.microsoft.com/office/powerpoint/2010/main" val="699118667"/>
      </p:ext>
    </p:extLst>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 id="2147483758" r:id="rId12"/>
    <p:sldLayoutId id="2147483759" r:id="rId13"/>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4.xml"/><Relationship Id="rId4" Type="http://schemas.openxmlformats.org/officeDocument/2006/relationships/image" Target="../media/image40.gif"/></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24.xml"/><Relationship Id="rId4" Type="http://schemas.openxmlformats.org/officeDocument/2006/relationships/image" Target="../media/image40.gif"/></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4.xml"/></Relationships>
</file>

<file path=ppt/slides/_rels/slide2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jpeg"/><Relationship Id="rId7"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3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4.xml"/></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8.xml"/><Relationship Id="rId1" Type="http://schemas.openxmlformats.org/officeDocument/2006/relationships/slideLayout" Target="../slideLayouts/slideLayout24.xml"/></Relationships>
</file>

<file path=ppt/slides/_rels/slide33.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4.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9.xml"/><Relationship Id="rId1" Type="http://schemas.openxmlformats.org/officeDocument/2006/relationships/slideLayout" Target="../slideLayouts/slideLayout24.xml"/><Relationship Id="rId4" Type="http://schemas.openxmlformats.org/officeDocument/2006/relationships/image" Target="../media/image51.png"/></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0.xml"/><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1.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2.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4.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hyperlink" Target="mailto:customercare@hubwoo.com" TargetMode="External"/><Relationship Id="rId2" Type="http://schemas.openxmlformats.org/officeDocument/2006/relationships/notesSlide" Target="../notesSlides/notesSlide3.xml"/><Relationship Id="rId1" Type="http://schemas.openxmlformats.org/officeDocument/2006/relationships/slideLayout" Target="../slideLayouts/slideLayout24.xml"/><Relationship Id="rId5" Type="http://schemas.openxmlformats.org/officeDocument/2006/relationships/image" Target="../media/image22.png"/><Relationship Id="rId4" Type="http://schemas.openxmlformats.org/officeDocument/2006/relationships/hyperlink" Target="https://portal.hubwoo.com/"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6.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3" Type="http://schemas.openxmlformats.org/officeDocument/2006/relationships/hyperlink" Target="mailto:customercare@hubwoo.com" TargetMode="External"/><Relationship Id="rId2" Type="http://schemas.openxmlformats.org/officeDocument/2006/relationships/notesSlide" Target="../notesSlides/notesSlide27.xml"/><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txBox="1">
            <a:spLocks noChangeArrowheads="1"/>
          </p:cNvSpPr>
          <p:nvPr/>
        </p:nvSpPr>
        <p:spPr>
          <a:xfrm>
            <a:off x="2082800" y="2476501"/>
            <a:ext cx="7467600" cy="9398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endParaRPr lang="en-US" altLang="en-US" sz="1800" i="1" u="sng" dirty="0">
              <a:solidFill>
                <a:srgbClr val="0070C0"/>
              </a:solidFill>
              <a:latin typeface="Arial" panose="020B0604020202020204" pitchFamily="34" charset="0"/>
              <a:cs typeface="Arial" panose="020B0604020202020204" pitchFamily="34" charset="0"/>
            </a:endParaRPr>
          </a:p>
        </p:txBody>
      </p:sp>
      <p:sp>
        <p:nvSpPr>
          <p:cNvPr id="11" name="Text Placeholder 10">
            <a:extLst>
              <a:ext uri="{FF2B5EF4-FFF2-40B4-BE49-F238E27FC236}">
                <a16:creationId xmlns:a16="http://schemas.microsoft.com/office/drawing/2014/main" id="{79CE0209-012C-470E-BB1B-AC74FC7BB567}"/>
              </a:ext>
            </a:extLst>
          </p:cNvPr>
          <p:cNvSpPr>
            <a:spLocks noGrp="1"/>
          </p:cNvSpPr>
          <p:nvPr>
            <p:ph type="body" sz="quarter" idx="10"/>
          </p:nvPr>
        </p:nvSpPr>
        <p:spPr/>
        <p:txBody>
          <a:bodyPr/>
          <a:lstStyle/>
          <a:p>
            <a:r>
              <a:rPr lang="en-US" altLang="en-US" dirty="0">
                <a:latin typeface="Arial" pitchFamily="34" charset="0"/>
                <a:cs typeface="Arial" pitchFamily="34" charset="0"/>
              </a:rPr>
              <a:t>Order Management</a:t>
            </a:r>
            <a:endParaRPr lang="en-US" altLang="en-US" sz="1100" i="1" u="sng" dirty="0">
              <a:solidFill>
                <a:srgbClr val="0070C0"/>
              </a:solidFill>
              <a:latin typeface="Arial" panose="020B0604020202020204" pitchFamily="34" charset="0"/>
              <a:cs typeface="Arial" panose="020B0604020202020204" pitchFamily="34" charset="0"/>
            </a:endParaRPr>
          </a:p>
          <a:p>
            <a:endParaRPr lang="en-PH" dirty="0"/>
          </a:p>
        </p:txBody>
      </p:sp>
      <p:sp>
        <p:nvSpPr>
          <p:cNvPr id="13" name="Text Placeholder 12">
            <a:extLst>
              <a:ext uri="{FF2B5EF4-FFF2-40B4-BE49-F238E27FC236}">
                <a16:creationId xmlns:a16="http://schemas.microsoft.com/office/drawing/2014/main" id="{53D3F01B-3B48-4DEA-8711-996974EB393C}"/>
              </a:ext>
            </a:extLst>
          </p:cNvPr>
          <p:cNvSpPr>
            <a:spLocks noGrp="1"/>
          </p:cNvSpPr>
          <p:nvPr>
            <p:ph type="body" sz="quarter" idx="12"/>
          </p:nvPr>
        </p:nvSpPr>
        <p:spPr/>
        <p:txBody>
          <a:bodyPr/>
          <a:lstStyle/>
          <a:p>
            <a:r>
              <a:rPr lang="en-US" altLang="en-US" sz="2800" dirty="0">
                <a:latin typeface="Arial" panose="020B0604020202020204" pitchFamily="34" charset="0"/>
                <a:cs typeface="Arial" panose="020B0604020202020204" pitchFamily="34" charset="0"/>
              </a:rPr>
              <a:t>Standard </a:t>
            </a:r>
            <a:r>
              <a:rPr lang="en-US" altLang="en-US" sz="2800" dirty="0" err="1">
                <a:latin typeface="Arial" panose="020B0604020202020204" pitchFamily="34" charset="0"/>
                <a:cs typeface="Arial" panose="020B0604020202020204" pitchFamily="34" charset="0"/>
              </a:rPr>
              <a:t>Lieferantentraining</a:t>
            </a:r>
            <a:endParaRPr lang="en-US" altLang="en-US" sz="2800"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28034431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68776" y="2276221"/>
            <a:ext cx="2636875" cy="71195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0181" name="AutoShape 5"/>
          <p:cNvSpPr>
            <a:spLocks noChangeArrowheads="1"/>
          </p:cNvSpPr>
          <p:nvPr/>
        </p:nvSpPr>
        <p:spPr bwMode="auto">
          <a:xfrm flipH="1">
            <a:off x="914399" y="2276221"/>
            <a:ext cx="2095500" cy="395556"/>
          </a:xfrm>
          <a:prstGeom prst="wedgeRoundRectCallout">
            <a:avLst>
              <a:gd name="adj1" fmla="val -111500"/>
              <a:gd name="adj2" fmla="val -997"/>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err="1">
                <a:solidFill>
                  <a:srgbClr val="03294E"/>
                </a:solidFill>
                <a:latin typeface="Arial" panose="020B0604020202020204" pitchFamily="34" charset="0"/>
              </a:rPr>
              <a:t>Öffnet</a:t>
            </a:r>
            <a:r>
              <a:rPr lang="en-US" sz="1200" b="1" dirty="0">
                <a:solidFill>
                  <a:srgbClr val="03294E"/>
                </a:solidFill>
                <a:latin typeface="Arial" panose="020B0604020202020204" pitchFamily="34" charset="0"/>
              </a:rPr>
              <a:t> das </a:t>
            </a:r>
            <a:r>
              <a:rPr lang="en-US" sz="1200" b="1" dirty="0" err="1">
                <a:solidFill>
                  <a:srgbClr val="03294E"/>
                </a:solidFill>
                <a:latin typeface="Arial" panose="020B0604020202020204" pitchFamily="34" charset="0"/>
              </a:rPr>
              <a:t>Dokument</a:t>
            </a:r>
            <a:endParaRPr lang="en-US" sz="1200" b="1" dirty="0">
              <a:solidFill>
                <a:srgbClr val="03294E"/>
              </a:solidFill>
              <a:latin typeface="Arial" panose="020B0604020202020204" pitchFamily="34" charset="0"/>
            </a:endParaRPr>
          </a:p>
        </p:txBody>
      </p:sp>
      <p:sp>
        <p:nvSpPr>
          <p:cNvPr id="6" name="AutoShape 5"/>
          <p:cNvSpPr>
            <a:spLocks noChangeArrowheads="1"/>
          </p:cNvSpPr>
          <p:nvPr/>
        </p:nvSpPr>
        <p:spPr bwMode="auto">
          <a:xfrm flipH="1">
            <a:off x="3009899" y="3397399"/>
            <a:ext cx="2276475" cy="493049"/>
          </a:xfrm>
          <a:prstGeom prst="wedgeRoundRectCallout">
            <a:avLst>
              <a:gd name="adj1" fmla="val -48447"/>
              <a:gd name="adj2" fmla="val -132968"/>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r>
              <a:rPr lang="de-DE" sz="1200" b="1" dirty="0">
                <a:solidFill>
                  <a:srgbClr val="03294E"/>
                </a:solidFill>
                <a:latin typeface="Arial" panose="020B0604020202020204" pitchFamily="34" charset="0"/>
              </a:rPr>
              <a:t>Zeigt die Liste der zugehörigen Dokumente an	</a:t>
            </a:r>
          </a:p>
        </p:txBody>
      </p:sp>
      <p:sp>
        <p:nvSpPr>
          <p:cNvPr id="7" name="AutoShape 5"/>
          <p:cNvSpPr>
            <a:spLocks noChangeArrowheads="1"/>
          </p:cNvSpPr>
          <p:nvPr/>
        </p:nvSpPr>
        <p:spPr bwMode="auto">
          <a:xfrm flipH="1">
            <a:off x="6515098" y="3890448"/>
            <a:ext cx="2636875" cy="493049"/>
          </a:xfrm>
          <a:prstGeom prst="wedgeRoundRectCallout">
            <a:avLst>
              <a:gd name="adj1" fmla="val 57484"/>
              <a:gd name="adj2" fmla="val -257793"/>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r>
              <a:rPr lang="de-DE" sz="1200" b="1" dirty="0">
                <a:solidFill>
                  <a:srgbClr val="03294E"/>
                </a:solidFill>
                <a:latin typeface="Arial" panose="020B0604020202020204" pitchFamily="34" charset="0"/>
              </a:rPr>
              <a:t>Lädt das Dokument als PDF-Datei herunter</a:t>
            </a:r>
          </a:p>
        </p:txBody>
      </p:sp>
      <p:sp>
        <p:nvSpPr>
          <p:cNvPr id="8" name="AutoShape 5"/>
          <p:cNvSpPr>
            <a:spLocks noChangeArrowheads="1"/>
          </p:cNvSpPr>
          <p:nvPr/>
        </p:nvSpPr>
        <p:spPr bwMode="auto">
          <a:xfrm flipH="1">
            <a:off x="8382000" y="2276221"/>
            <a:ext cx="2209800" cy="528528"/>
          </a:xfrm>
          <a:prstGeom prst="wedgeRoundRectCallout">
            <a:avLst>
              <a:gd name="adj1" fmla="val 106324"/>
              <a:gd name="adj2" fmla="val -17001"/>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r>
              <a:rPr lang="de-DE" sz="1200" b="1" dirty="0">
                <a:solidFill>
                  <a:srgbClr val="03294E"/>
                </a:solidFill>
                <a:latin typeface="Arial" panose="020B0604020202020204" pitchFamily="34" charset="0"/>
              </a:rPr>
              <a:t>Lädt das Dokument als XML-Datei herunter</a:t>
            </a:r>
          </a:p>
          <a:p>
            <a:pPr algn="ctr"/>
            <a:r>
              <a:rPr lang="de-DE" sz="1200" b="1" dirty="0">
                <a:solidFill>
                  <a:srgbClr val="03294E"/>
                </a:solidFill>
                <a:latin typeface="Arial" panose="020B0604020202020204" pitchFamily="34" charset="0"/>
              </a:rPr>
              <a:t>	</a:t>
            </a:r>
          </a:p>
        </p:txBody>
      </p:sp>
      <p:sp>
        <p:nvSpPr>
          <p:cNvPr id="2" name="Text Placeholder 1">
            <a:extLst>
              <a:ext uri="{FF2B5EF4-FFF2-40B4-BE49-F238E27FC236}">
                <a16:creationId xmlns:a16="http://schemas.microsoft.com/office/drawing/2014/main" id="{25AB744C-954E-4100-BDD6-8FFEE2492AEA}"/>
              </a:ext>
            </a:extLst>
          </p:cNvPr>
          <p:cNvSpPr>
            <a:spLocks noGrp="1"/>
          </p:cNvSpPr>
          <p:nvPr>
            <p:ph type="body" sz="quarter" idx="10"/>
          </p:nvPr>
        </p:nvSpPr>
        <p:spPr/>
        <p:txBody>
          <a:bodyPr/>
          <a:lstStyle/>
          <a:p>
            <a:r>
              <a:rPr lang="en-US" sz="4000" dirty="0" err="1">
                <a:latin typeface="Arial" panose="020B0604020202020204" pitchFamily="34" charset="0"/>
                <a:cs typeface="Arial"/>
              </a:rPr>
              <a:t>Aktionsschaltfl</a:t>
            </a:r>
            <a:r>
              <a:rPr lang="de-DE" sz="4000" dirty="0">
                <a:latin typeface="Arial" panose="020B0604020202020204" pitchFamily="34" charset="0"/>
                <a:cs typeface="Arial"/>
              </a:rPr>
              <a:t>ächen</a:t>
            </a:r>
            <a:endParaRPr lang="en-US" sz="4000" dirty="0">
              <a:latin typeface="Arial" panose="020B0604020202020204" pitchFamily="34" charset="0"/>
              <a:cs typeface="Arial"/>
            </a:endParaRPr>
          </a:p>
          <a:p>
            <a:endParaRPr lang="en-PH" sz="4000" dirty="0"/>
          </a:p>
        </p:txBody>
      </p:sp>
    </p:spTree>
    <p:extLst>
      <p:ext uri="{BB962C8B-B14F-4D97-AF65-F5344CB8AC3E}">
        <p14:creationId xmlns:p14="http://schemas.microsoft.com/office/powerpoint/2010/main" val="23118369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0181"/>
                                        </p:tgtEl>
                                      </p:cBhvr>
                                    </p:animEffect>
                                    <p:animScale>
                                      <p:cBhvr>
                                        <p:cTn id="7" dur="250" autoRev="1" fill="hold"/>
                                        <p:tgtEl>
                                          <p:spTgt spid="50181"/>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6"/>
                                        </p:tgtEl>
                                      </p:cBhvr>
                                    </p:animEffect>
                                    <p:animScale>
                                      <p:cBhvr>
                                        <p:cTn id="12" dur="250" autoRev="1" fill="hold"/>
                                        <p:tgtEl>
                                          <p:spTgt spid="6"/>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7"/>
                                        </p:tgtEl>
                                      </p:cBhvr>
                                    </p:animEffect>
                                    <p:animScale>
                                      <p:cBhvr>
                                        <p:cTn id="17" dur="250" autoRev="1" fill="hold"/>
                                        <p:tgtEl>
                                          <p:spTgt spid="7"/>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500" tmFilter="0, 0; .2, .5; .8, .5; 1, 0"/>
                                        <p:tgtEl>
                                          <p:spTgt spid="8"/>
                                        </p:tgtEl>
                                      </p:cBhvr>
                                    </p:animEffect>
                                    <p:animScale>
                                      <p:cBhvr>
                                        <p:cTn id="22" dur="250" autoRev="1" fill="hold"/>
                                        <p:tgtEl>
                                          <p:spTgt spid="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1" grpId="0" animBg="1"/>
      <p:bldP spid="6" grpId="0" animBg="1"/>
      <p:bldP spid="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p:cNvSpPr>
            <a:spLocks noChangeArrowheads="1"/>
          </p:cNvSpPr>
          <p:nvPr/>
        </p:nvSpPr>
        <p:spPr bwMode="auto">
          <a:xfrm>
            <a:off x="2811463" y="5543550"/>
            <a:ext cx="6517050" cy="329063"/>
          </a:xfrm>
          <a:prstGeom prst="roundRect">
            <a:avLst>
              <a:gd name="adj" fmla="val 16667"/>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84315" y="2255571"/>
            <a:ext cx="8281986" cy="404375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a:extLst>
              <a:ext uri="{FF2B5EF4-FFF2-40B4-BE49-F238E27FC236}">
                <a16:creationId xmlns:a16="http://schemas.microsoft.com/office/drawing/2014/main" id="{6BBE65D3-9924-44CE-8D81-EAB518DD9897}"/>
              </a:ext>
            </a:extLst>
          </p:cNvPr>
          <p:cNvSpPr>
            <a:spLocks noGrp="1"/>
          </p:cNvSpPr>
          <p:nvPr>
            <p:ph type="body" sz="quarter" idx="10"/>
          </p:nvPr>
        </p:nvSpPr>
        <p:spPr/>
        <p:txBody>
          <a:bodyPr/>
          <a:lstStyle/>
          <a:p>
            <a:r>
              <a:rPr lang="en-US" sz="4000" dirty="0" err="1">
                <a:latin typeface="Arial" panose="020B0604020202020204" pitchFamily="34" charset="0"/>
                <a:cs typeface="Arial"/>
              </a:rPr>
              <a:t>Dateidownload</a:t>
            </a:r>
            <a:r>
              <a:rPr lang="en-US" sz="4000" dirty="0">
                <a:latin typeface="Arial" panose="020B0604020202020204" pitchFamily="34" charset="0"/>
                <a:cs typeface="Arial"/>
              </a:rPr>
              <a:t>-Dialog</a:t>
            </a:r>
          </a:p>
          <a:p>
            <a:endParaRPr lang="en-PH" sz="4000" dirty="0"/>
          </a:p>
        </p:txBody>
      </p:sp>
      <p:sp>
        <p:nvSpPr>
          <p:cNvPr id="5" name="Text Placeholder 4">
            <a:extLst>
              <a:ext uri="{FF2B5EF4-FFF2-40B4-BE49-F238E27FC236}">
                <a16:creationId xmlns:a16="http://schemas.microsoft.com/office/drawing/2014/main" id="{1729A799-C221-402F-9969-69C187573F57}"/>
              </a:ext>
            </a:extLst>
          </p:cNvPr>
          <p:cNvSpPr>
            <a:spLocks noGrp="1"/>
          </p:cNvSpPr>
          <p:nvPr>
            <p:ph type="body" sz="quarter" idx="11"/>
          </p:nvPr>
        </p:nvSpPr>
        <p:spPr>
          <a:xfrm>
            <a:off x="624338" y="1350830"/>
            <a:ext cx="10551663" cy="675141"/>
          </a:xfrm>
        </p:spPr>
        <p:txBody>
          <a:bodyPr/>
          <a:lstStyle/>
          <a:p>
            <a:pPr marL="0" indent="0">
              <a:buNone/>
            </a:pPr>
            <a:r>
              <a:rPr lang="de-DE" dirty="0">
                <a:latin typeface="Arial" panose="020B0604020202020204" pitchFamily="34" charset="0"/>
              </a:rPr>
              <a:t>Ein Download-Dialog wird sich öffnen, hierbei haben Sie die Möglichkeit, das Dokument direkt zu öffnen, oder zu speichern.</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3265712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05761" y="2447709"/>
            <a:ext cx="5980477" cy="396420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75FED266-C2CD-4D5D-ABCB-467B6B027D41}"/>
              </a:ext>
            </a:extLst>
          </p:cNvPr>
          <p:cNvSpPr>
            <a:spLocks noGrp="1"/>
          </p:cNvSpPr>
          <p:nvPr>
            <p:ph type="body" sz="quarter" idx="10"/>
          </p:nvPr>
        </p:nvSpPr>
        <p:spPr/>
        <p:txBody>
          <a:bodyPr/>
          <a:lstStyle/>
          <a:p>
            <a:r>
              <a:rPr lang="en-US" sz="4000" dirty="0">
                <a:latin typeface="Arial" panose="020B0604020202020204" pitchFamily="34" charset="0"/>
                <a:cs typeface="Arial"/>
              </a:rPr>
              <a:t>PDF </a:t>
            </a:r>
            <a:r>
              <a:rPr lang="en-US" sz="4000" dirty="0" err="1">
                <a:latin typeface="Arial" panose="020B0604020202020204" pitchFamily="34" charset="0"/>
                <a:cs typeface="Arial"/>
              </a:rPr>
              <a:t>Herunterladen</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9AD0C4DC-D5F1-4EC3-B30B-76837ACE8406}"/>
              </a:ext>
            </a:extLst>
          </p:cNvPr>
          <p:cNvSpPr>
            <a:spLocks noGrp="1"/>
          </p:cNvSpPr>
          <p:nvPr>
            <p:ph type="body" sz="quarter" idx="11"/>
          </p:nvPr>
        </p:nvSpPr>
        <p:spPr>
          <a:xfrm>
            <a:off x="624337" y="1411118"/>
            <a:ext cx="10551663" cy="828499"/>
          </a:xfrm>
        </p:spPr>
        <p:txBody>
          <a:bodyPr/>
          <a:lstStyle/>
          <a:p>
            <a:pPr marL="0" indent="0">
              <a:buNone/>
            </a:pPr>
            <a:r>
              <a:rPr lang="de-DE" dirty="0">
                <a:latin typeface="Arial" panose="020B0604020202020204" pitchFamily="34" charset="0"/>
              </a:rPr>
              <a:t>Wenn Sie das Dokument als PDF-Datei heruntergeladen und in Ihrem PDF-Reader (z.b. Adobe Acrobat) geöffnet haben, so können Sie das Dokument entsprechend ausdrücken.</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41642458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4024" y="2541058"/>
            <a:ext cx="9124950" cy="3287415"/>
          </a:xfrm>
          <a:prstGeom prst="rect">
            <a:avLst/>
          </a:prstGeom>
          <a:solidFill>
            <a:schemeClr val="bg1"/>
          </a:solidFill>
          <a:ln>
            <a:noFill/>
          </a:ln>
          <a:effectLst>
            <a:outerShdw blurRad="292100" dist="139700" dir="2700000" algn="tl" rotWithShape="0">
              <a:srgbClr val="333333">
                <a:alpha val="65000"/>
              </a:srgbClr>
            </a:outerShdw>
          </a:effectLst>
          <a:extLst/>
        </p:spPr>
      </p:pic>
      <p:sp>
        <p:nvSpPr>
          <p:cNvPr id="53253" name="AutoShape 6"/>
          <p:cNvSpPr>
            <a:spLocks noChangeArrowheads="1"/>
          </p:cNvSpPr>
          <p:nvPr/>
        </p:nvSpPr>
        <p:spPr bwMode="auto">
          <a:xfrm flipH="1">
            <a:off x="7169426" y="2344994"/>
            <a:ext cx="2012394" cy="318693"/>
          </a:xfrm>
          <a:prstGeom prst="wedgeRoundRectCallout">
            <a:avLst>
              <a:gd name="adj1" fmla="val -75336"/>
              <a:gd name="adj2" fmla="val 247211"/>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err="1">
                <a:solidFill>
                  <a:srgbClr val="03294E"/>
                </a:solidFill>
                <a:latin typeface="Arial" panose="020B0604020202020204" pitchFamily="34" charset="0"/>
              </a:rPr>
              <a:t>Auftrag</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anzeigen</a:t>
            </a:r>
            <a:endParaRPr lang="en-US" sz="1200" b="1" dirty="0">
              <a:solidFill>
                <a:srgbClr val="03294E"/>
              </a:solidFill>
              <a:latin typeface="Arial" panose="020B0604020202020204" pitchFamily="34" charset="0"/>
            </a:endParaRPr>
          </a:p>
        </p:txBody>
      </p:sp>
      <p:sp>
        <p:nvSpPr>
          <p:cNvPr id="3" name="Text Placeholder 2">
            <a:extLst>
              <a:ext uri="{FF2B5EF4-FFF2-40B4-BE49-F238E27FC236}">
                <a16:creationId xmlns:a16="http://schemas.microsoft.com/office/drawing/2014/main" id="{2153B4B8-DA75-4338-AFF3-2DD552105CB2}"/>
              </a:ext>
            </a:extLst>
          </p:cNvPr>
          <p:cNvSpPr>
            <a:spLocks noGrp="1"/>
          </p:cNvSpPr>
          <p:nvPr>
            <p:ph type="body" sz="quarter" idx="10"/>
          </p:nvPr>
        </p:nvSpPr>
        <p:spPr/>
        <p:txBody>
          <a:bodyPr/>
          <a:lstStyle/>
          <a:p>
            <a:r>
              <a:rPr lang="en-US" sz="4000" dirty="0" err="1">
                <a:latin typeface="Arial" panose="020B0604020202020204" pitchFamily="34" charset="0"/>
              </a:rPr>
              <a:t>Bestellung</a:t>
            </a:r>
            <a:r>
              <a:rPr lang="en-US" sz="4000" dirty="0">
                <a:latin typeface="Arial" panose="020B0604020202020204" pitchFamily="34" charset="0"/>
              </a:rPr>
              <a:t> </a:t>
            </a:r>
            <a:r>
              <a:rPr lang="en-US" sz="4000" dirty="0" err="1">
                <a:latin typeface="Arial" panose="020B0604020202020204" pitchFamily="34" charset="0"/>
              </a:rPr>
              <a:t>Öffnen</a:t>
            </a:r>
            <a:r>
              <a:rPr lang="en-US" sz="4000" dirty="0">
                <a:latin typeface="Arial" panose="020B0604020202020204" pitchFamily="34" charset="0"/>
              </a:rPr>
              <a:t> </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B29FC572-73F3-40F2-9E6B-B83FF2F5AE3D}"/>
              </a:ext>
            </a:extLst>
          </p:cNvPr>
          <p:cNvSpPr>
            <a:spLocks noGrp="1"/>
          </p:cNvSpPr>
          <p:nvPr>
            <p:ph type="body" sz="quarter" idx="11"/>
          </p:nvPr>
        </p:nvSpPr>
        <p:spPr>
          <a:xfrm>
            <a:off x="624338" y="1556892"/>
            <a:ext cx="10551663" cy="788102"/>
          </a:xfrm>
        </p:spPr>
        <p:txBody>
          <a:bodyPr/>
          <a:lstStyle/>
          <a:p>
            <a:pPr marL="0" indent="0">
              <a:buNone/>
            </a:pPr>
            <a:r>
              <a:rPr lang="de-DE" dirty="0">
                <a:latin typeface="Arial" panose="020B0604020202020204" pitchFamily="34" charset="0"/>
              </a:rPr>
              <a:t>Sie können auch Bestellungen öffnen und bearbeiten, indem Sie auf das Symbol „</a:t>
            </a:r>
            <a:r>
              <a:rPr lang="de-DE" b="1" dirty="0">
                <a:latin typeface="Arial" panose="020B0604020202020204" pitchFamily="34" charset="0"/>
              </a:rPr>
              <a:t>Auftrag anzeigen“ </a:t>
            </a:r>
            <a:r>
              <a:rPr lang="de-DE" dirty="0">
                <a:latin typeface="Arial" panose="020B0604020202020204" pitchFamily="34" charset="0"/>
              </a:rPr>
              <a:t>unter „</a:t>
            </a:r>
            <a:r>
              <a:rPr lang="de-DE" b="1" dirty="0">
                <a:latin typeface="Arial" panose="020B0604020202020204" pitchFamily="34" charset="0"/>
              </a:rPr>
              <a:t>Aktion“</a:t>
            </a:r>
            <a:r>
              <a:rPr lang="de-DE" dirty="0">
                <a:latin typeface="Arial" panose="020B0604020202020204" pitchFamily="34" charset="0"/>
              </a:rPr>
              <a:t> klicken. </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8863795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3253"/>
                                        </p:tgtEl>
                                        <p:attrNameLst>
                                          <p:attrName>style.visibility</p:attrName>
                                        </p:attrNameLst>
                                      </p:cBhvr>
                                      <p:to>
                                        <p:strVal val="visible"/>
                                      </p:to>
                                    </p:set>
                                    <p:anim calcmode="lin" valueType="num">
                                      <p:cBhvr>
                                        <p:cTn id="7" dur="500" fill="hold"/>
                                        <p:tgtEl>
                                          <p:spTgt spid="53253"/>
                                        </p:tgtEl>
                                        <p:attrNameLst>
                                          <p:attrName>ppt_w</p:attrName>
                                        </p:attrNameLst>
                                      </p:cBhvr>
                                      <p:tavLst>
                                        <p:tav tm="0">
                                          <p:val>
                                            <p:fltVal val="0"/>
                                          </p:val>
                                        </p:tav>
                                        <p:tav tm="100000">
                                          <p:val>
                                            <p:strVal val="#ppt_w"/>
                                          </p:val>
                                        </p:tav>
                                      </p:tavLst>
                                    </p:anim>
                                    <p:anim calcmode="lin" valueType="num">
                                      <p:cBhvr>
                                        <p:cTn id="8" dur="500" fill="hold"/>
                                        <p:tgtEl>
                                          <p:spTgt spid="53253"/>
                                        </p:tgtEl>
                                        <p:attrNameLst>
                                          <p:attrName>ppt_h</p:attrName>
                                        </p:attrNameLst>
                                      </p:cBhvr>
                                      <p:tavLst>
                                        <p:tav tm="0">
                                          <p:val>
                                            <p:fltVal val="0"/>
                                          </p:val>
                                        </p:tav>
                                        <p:tav tm="100000">
                                          <p:val>
                                            <p:strVal val="#ppt_h"/>
                                          </p:val>
                                        </p:tav>
                                      </p:tavLst>
                                    </p:anim>
                                    <p:animEffect transition="in" filter="fade">
                                      <p:cBhvr>
                                        <p:cTn id="9" dur="500"/>
                                        <p:tgtEl>
                                          <p:spTgt spid="53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ChangeArrowheads="1"/>
          </p:cNvSpPr>
          <p:nvPr/>
        </p:nvSpPr>
        <p:spPr bwMode="auto">
          <a:xfrm>
            <a:off x="6185919" y="2434972"/>
            <a:ext cx="1008062" cy="26035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8" name="Rectangle 7"/>
          <p:cNvSpPr>
            <a:spLocks noChangeArrowheads="1"/>
          </p:cNvSpPr>
          <p:nvPr/>
        </p:nvSpPr>
        <p:spPr bwMode="auto">
          <a:xfrm>
            <a:off x="2044132" y="3418902"/>
            <a:ext cx="1006475" cy="26035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9" name="Rectangle 8"/>
          <p:cNvSpPr>
            <a:spLocks noChangeArrowheads="1"/>
          </p:cNvSpPr>
          <p:nvPr/>
        </p:nvSpPr>
        <p:spPr bwMode="auto">
          <a:xfrm>
            <a:off x="2044132" y="4377026"/>
            <a:ext cx="1006475" cy="260350"/>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376" b="13871"/>
          <a:stretch/>
        </p:blipFill>
        <p:spPr bwMode="auto">
          <a:xfrm>
            <a:off x="2009206" y="2421909"/>
            <a:ext cx="7781925" cy="39379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2009206" y="3887625"/>
            <a:ext cx="973138" cy="25118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0" name="Rectangle 9"/>
          <p:cNvSpPr/>
          <p:nvPr/>
        </p:nvSpPr>
        <p:spPr>
          <a:xfrm>
            <a:off x="2009206" y="2413019"/>
            <a:ext cx="792163" cy="25118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1" name="Rectangle 10"/>
          <p:cNvSpPr/>
          <p:nvPr/>
        </p:nvSpPr>
        <p:spPr>
          <a:xfrm>
            <a:off x="5590606" y="2529859"/>
            <a:ext cx="1603375" cy="27799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12" name="Rectangle 11"/>
          <p:cNvSpPr/>
          <p:nvPr/>
        </p:nvSpPr>
        <p:spPr>
          <a:xfrm>
            <a:off x="2009207" y="4637694"/>
            <a:ext cx="1041400" cy="27799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Arial" panose="020B0604020202020204" pitchFamily="34" charset="0"/>
            </a:endParaRPr>
          </a:p>
        </p:txBody>
      </p:sp>
      <p:sp>
        <p:nvSpPr>
          <p:cNvPr id="2" name="Text Placeholder 1">
            <a:extLst>
              <a:ext uri="{FF2B5EF4-FFF2-40B4-BE49-F238E27FC236}">
                <a16:creationId xmlns:a16="http://schemas.microsoft.com/office/drawing/2014/main" id="{66688492-A0E6-41EA-8266-D3DC9C266A1C}"/>
              </a:ext>
            </a:extLst>
          </p:cNvPr>
          <p:cNvSpPr>
            <a:spLocks noGrp="1"/>
          </p:cNvSpPr>
          <p:nvPr>
            <p:ph type="body" sz="quarter" idx="10"/>
          </p:nvPr>
        </p:nvSpPr>
        <p:spPr/>
        <p:txBody>
          <a:bodyPr/>
          <a:lstStyle/>
          <a:p>
            <a:r>
              <a:rPr lang="en-US" altLang="zh-CN" sz="4000" dirty="0" err="1">
                <a:latin typeface="Arial" panose="020B0604020202020204" pitchFamily="34" charset="0"/>
                <a:ea typeface="SimSun" pitchFamily="2" charset="-122"/>
              </a:rPr>
              <a:t>Auftrag</a:t>
            </a:r>
            <a:r>
              <a:rPr lang="en-US" altLang="zh-CN" sz="4000" dirty="0">
                <a:latin typeface="Arial" panose="020B0604020202020204" pitchFamily="34" charset="0"/>
                <a:ea typeface="SimSun" pitchFamily="2" charset="-122"/>
              </a:rPr>
              <a:t> </a:t>
            </a:r>
            <a:r>
              <a:rPr lang="en-US" altLang="zh-CN" sz="4000" dirty="0" err="1">
                <a:latin typeface="Arial" panose="020B0604020202020204" pitchFamily="34" charset="0"/>
                <a:ea typeface="SimSun" pitchFamily="2" charset="-122"/>
              </a:rPr>
              <a:t>anzeigen</a:t>
            </a:r>
            <a:endParaRPr lang="en-US" sz="4000" dirty="0">
              <a:latin typeface="Arial" panose="020B0604020202020204" pitchFamily="34" charset="0"/>
              <a:cs typeface="Arial"/>
            </a:endParaRPr>
          </a:p>
        </p:txBody>
      </p:sp>
      <p:sp>
        <p:nvSpPr>
          <p:cNvPr id="6" name="Text Placeholder 5">
            <a:extLst>
              <a:ext uri="{FF2B5EF4-FFF2-40B4-BE49-F238E27FC236}">
                <a16:creationId xmlns:a16="http://schemas.microsoft.com/office/drawing/2014/main" id="{3F59DFAA-CF28-4C18-87A0-3D551B01103F}"/>
              </a:ext>
            </a:extLst>
          </p:cNvPr>
          <p:cNvSpPr>
            <a:spLocks noGrp="1"/>
          </p:cNvSpPr>
          <p:nvPr>
            <p:ph type="body" sz="quarter" idx="11"/>
          </p:nvPr>
        </p:nvSpPr>
        <p:spPr>
          <a:xfrm>
            <a:off x="624338" y="1320799"/>
            <a:ext cx="11085062" cy="683567"/>
          </a:xfrm>
        </p:spPr>
        <p:txBody>
          <a:bodyPr/>
          <a:lstStyle/>
          <a:p>
            <a:pPr marL="0" indent="0">
              <a:buNone/>
            </a:pPr>
            <a:r>
              <a:rPr lang="de-DE" altLang="zh-CN" dirty="0">
                <a:latin typeface="Arial" panose="020B0604020202020204" pitchFamily="34" charset="0"/>
                <a:ea typeface="SimSun" pitchFamily="2" charset="-122"/>
              </a:rPr>
              <a:t>Nun sehen Sie die jeweiligen Seitenabschnitte. Im oberen Bereich befinden sich die Käuferinformationen und Kontaktdetails, im unteren hingegen werden Ihnen die Details der Bestellung angezeigt.</a:t>
            </a:r>
            <a:endParaRPr lang="en-US" dirty="0">
              <a:latin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146510483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mph" presetSubtype="0" fill="hold" grpId="0" nodeType="clickEffect">
                                  <p:stCondLst>
                                    <p:cond delay="0"/>
                                  </p:stCondLst>
                                  <p:childTnLst>
                                    <p:animScale>
                                      <p:cBhvr>
                                        <p:cTn id="6" dur="2000" fill="hold"/>
                                        <p:tgtEl>
                                          <p:spTgt spid="7"/>
                                        </p:tgtEl>
                                      </p:cBhvr>
                                      <p:by x="150000" y="150000"/>
                                    </p:animScale>
                                  </p:childTnLst>
                                </p:cTn>
                              </p:par>
                            </p:childTnLst>
                          </p:cTn>
                        </p:par>
                      </p:childTnLst>
                    </p:cTn>
                  </p:par>
                  <p:par>
                    <p:cTn id="7" fill="hold" nodeType="clickPar">
                      <p:stCondLst>
                        <p:cond delay="indefinite"/>
                      </p:stCondLst>
                      <p:childTnLst>
                        <p:par>
                          <p:cTn id="8" fill="hold" nodeType="withGroup">
                            <p:stCondLst>
                              <p:cond delay="0"/>
                            </p:stCondLst>
                            <p:childTnLst>
                              <p:par>
                                <p:cTn id="9" presetID="6" presetClass="emph" presetSubtype="0" fill="hold" grpId="0" nodeType="clickEffect">
                                  <p:stCondLst>
                                    <p:cond delay="0"/>
                                  </p:stCondLst>
                                  <p:childTnLst>
                                    <p:animScale>
                                      <p:cBhvr>
                                        <p:cTn id="10" dur="2000" fill="hold"/>
                                        <p:tgtEl>
                                          <p:spTgt spid="8"/>
                                        </p:tgtEl>
                                      </p:cBhvr>
                                      <p:by x="150000" y="150000"/>
                                    </p:animScale>
                                  </p:childTnLst>
                                </p:cTn>
                              </p:par>
                            </p:childTnLst>
                          </p:cTn>
                        </p:par>
                      </p:childTnLst>
                    </p:cTn>
                  </p:par>
                  <p:par>
                    <p:cTn id="11" fill="hold" nodeType="clickPar">
                      <p:stCondLst>
                        <p:cond delay="indefinite"/>
                      </p:stCondLst>
                      <p:childTnLst>
                        <p:par>
                          <p:cTn id="12" fill="hold" nodeType="withGroup">
                            <p:stCondLst>
                              <p:cond delay="0"/>
                            </p:stCondLst>
                            <p:childTnLst>
                              <p:par>
                                <p:cTn id="13" presetID="6" presetClass="emph" presetSubtype="0" fill="hold" grpId="0" nodeType="clickEffect">
                                  <p:stCondLst>
                                    <p:cond delay="0"/>
                                  </p:stCondLst>
                                  <p:childTnLst>
                                    <p:animScale>
                                      <p:cBhvr>
                                        <p:cTn id="14"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8312" y="3752054"/>
            <a:ext cx="8591550" cy="15525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4278" name="Rectangle 1"/>
          <p:cNvSpPr>
            <a:spLocks noChangeArrowheads="1"/>
          </p:cNvSpPr>
          <p:nvPr/>
        </p:nvSpPr>
        <p:spPr bwMode="auto">
          <a:xfrm>
            <a:off x="6034088" y="4017962"/>
            <a:ext cx="3529013" cy="1081087"/>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55300" name="AutoShape 4"/>
          <p:cNvSpPr>
            <a:spLocks noChangeArrowheads="1"/>
          </p:cNvSpPr>
          <p:nvPr/>
        </p:nvSpPr>
        <p:spPr bwMode="auto">
          <a:xfrm>
            <a:off x="5730195" y="2609135"/>
            <a:ext cx="1805669" cy="1061883"/>
          </a:xfrm>
          <a:prstGeom prst="wedgeRoundRectCallout">
            <a:avLst>
              <a:gd name="adj1" fmla="val 20126"/>
              <a:gd name="adj2" fmla="val 96114"/>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err="1">
                <a:solidFill>
                  <a:srgbClr val="03294E"/>
                </a:solidFill>
                <a:latin typeface="Arial" panose="020B0604020202020204" pitchFamily="34" charset="0"/>
              </a:rPr>
              <a:t>Benutzen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Sie</a:t>
            </a:r>
            <a:r>
              <a:rPr lang="en-US" sz="1200" b="1" dirty="0">
                <a:solidFill>
                  <a:srgbClr val="03294E"/>
                </a:solidFill>
                <a:latin typeface="Arial" panose="020B0604020202020204" pitchFamily="34" charset="0"/>
              </a:rPr>
              <a:t> den </a:t>
            </a:r>
            <a:r>
              <a:rPr lang="en-US" sz="1200" b="1" dirty="0" err="1">
                <a:solidFill>
                  <a:srgbClr val="03294E"/>
                </a:solidFill>
                <a:latin typeface="Arial" panose="020B0604020202020204" pitchFamily="34" charset="0"/>
              </a:rPr>
              <a:t>Kalender</a:t>
            </a:r>
            <a:r>
              <a:rPr lang="en-US" sz="1200" b="1" dirty="0">
                <a:solidFill>
                  <a:srgbClr val="03294E"/>
                </a:solidFill>
                <a:latin typeface="Arial" panose="020B0604020202020204" pitchFamily="34" charset="0"/>
              </a:rPr>
              <a:t> um das </a:t>
            </a:r>
            <a:r>
              <a:rPr lang="en-US" sz="1200" b="1" dirty="0" err="1">
                <a:solidFill>
                  <a:srgbClr val="03294E"/>
                </a:solidFill>
                <a:latin typeface="Arial" panose="020B0604020202020204" pitchFamily="34" charset="0"/>
              </a:rPr>
              <a:t>Lieferdatum</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anzupassen</a:t>
            </a:r>
            <a:endParaRPr lang="en-US" sz="1200" b="1" dirty="0">
              <a:solidFill>
                <a:srgbClr val="03294E"/>
              </a:solidFill>
              <a:latin typeface="Arial" panose="020B0604020202020204" pitchFamily="34" charset="0"/>
            </a:endParaRPr>
          </a:p>
        </p:txBody>
      </p:sp>
      <p:sp>
        <p:nvSpPr>
          <p:cNvPr id="55301" name="AutoShape 9"/>
          <p:cNvSpPr>
            <a:spLocks noChangeArrowheads="1"/>
          </p:cNvSpPr>
          <p:nvPr/>
        </p:nvSpPr>
        <p:spPr bwMode="auto">
          <a:xfrm>
            <a:off x="7678057" y="2609134"/>
            <a:ext cx="2594656" cy="971206"/>
          </a:xfrm>
          <a:prstGeom prst="wedgeRoundRectCallout">
            <a:avLst>
              <a:gd name="adj1" fmla="val -22994"/>
              <a:gd name="adj2" fmla="val 104253"/>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defRPr/>
            </a:pPr>
            <a:r>
              <a:rPr lang="en-US" sz="1200" b="1" dirty="0" err="1">
                <a:solidFill>
                  <a:srgbClr val="03294E"/>
                </a:solidFill>
                <a:latin typeface="Arial" panose="020B0604020202020204" pitchFamily="34" charset="0"/>
              </a:rPr>
              <a:t>Ein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Klick</a:t>
            </a:r>
            <a:r>
              <a:rPr lang="en-US" sz="1200" b="1" dirty="0">
                <a:solidFill>
                  <a:srgbClr val="03294E"/>
                </a:solidFill>
                <a:latin typeface="Arial" panose="020B0604020202020204" pitchFamily="34" charset="0"/>
              </a:rPr>
              <a:t> auf die </a:t>
            </a:r>
            <a:r>
              <a:rPr lang="en-US" sz="1200" b="1" dirty="0" err="1">
                <a:solidFill>
                  <a:srgbClr val="03294E"/>
                </a:solidFill>
                <a:latin typeface="Arial" panose="020B0604020202020204" pitchFamily="34" charset="0"/>
              </a:rPr>
              <a:t>Menge</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bzw</a:t>
            </a:r>
            <a:r>
              <a:rPr lang="en-US" sz="1200" b="1" dirty="0">
                <a:solidFill>
                  <a:srgbClr val="03294E"/>
                </a:solidFill>
                <a:latin typeface="Arial" panose="020B0604020202020204" pitchFamily="34" charset="0"/>
              </a:rPr>
              <a:t>. den </a:t>
            </a:r>
            <a:r>
              <a:rPr lang="en-US" sz="1200" b="1" dirty="0" err="1">
                <a:solidFill>
                  <a:srgbClr val="03294E"/>
                </a:solidFill>
                <a:latin typeface="Arial" panose="020B0604020202020204" pitchFamily="34" charset="0"/>
              </a:rPr>
              <a:t>Stückpreis</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erlaubt</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Ihnen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hier</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ebenfalls</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änderungen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vorzunehmen</a:t>
            </a:r>
            <a:endParaRPr lang="en-US" sz="1200" b="1" dirty="0">
              <a:solidFill>
                <a:srgbClr val="03294E"/>
              </a:solidFill>
              <a:latin typeface="Arial" panose="020B0604020202020204" pitchFamily="34" charset="0"/>
            </a:endParaRPr>
          </a:p>
        </p:txBody>
      </p:sp>
      <p:sp>
        <p:nvSpPr>
          <p:cNvPr id="3" name="Text Placeholder 2">
            <a:extLst>
              <a:ext uri="{FF2B5EF4-FFF2-40B4-BE49-F238E27FC236}">
                <a16:creationId xmlns:a16="http://schemas.microsoft.com/office/drawing/2014/main" id="{0320F35A-7E0D-4416-A78F-6A7351A6041F}"/>
              </a:ext>
            </a:extLst>
          </p:cNvPr>
          <p:cNvSpPr>
            <a:spLocks noGrp="1"/>
          </p:cNvSpPr>
          <p:nvPr>
            <p:ph type="body" sz="quarter" idx="10"/>
          </p:nvPr>
        </p:nvSpPr>
        <p:spPr/>
        <p:txBody>
          <a:bodyPr/>
          <a:lstStyle/>
          <a:p>
            <a:r>
              <a:rPr lang="en-US" sz="4000" dirty="0" err="1">
                <a:latin typeface="Arial" panose="020B0604020202020204" pitchFamily="34" charset="0"/>
                <a:cs typeface="Arial"/>
              </a:rPr>
              <a:t>Positionszeilen</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8DDB2D38-6B11-4458-B3B5-8F466BD41EE5}"/>
              </a:ext>
            </a:extLst>
          </p:cNvPr>
          <p:cNvSpPr>
            <a:spLocks noGrp="1"/>
          </p:cNvSpPr>
          <p:nvPr>
            <p:ph type="body" sz="quarter" idx="11"/>
          </p:nvPr>
        </p:nvSpPr>
        <p:spPr>
          <a:xfrm>
            <a:off x="624338" y="1383328"/>
            <a:ext cx="10551663" cy="971206"/>
          </a:xfrm>
        </p:spPr>
        <p:txBody>
          <a:bodyPr/>
          <a:lstStyle/>
          <a:p>
            <a:pPr marL="0" indent="0">
              <a:buNone/>
            </a:pPr>
            <a:r>
              <a:rPr lang="de-DE" dirty="0">
                <a:latin typeface="Arial" panose="020B0604020202020204" pitchFamily="34" charset="0"/>
              </a:rPr>
              <a:t>Einzelposten können überprüft werden. Änderungen in den Feldern Lieferdatum, Menge und Stückpreis können nur bei manchen Kunden vorgenommen werden, bei anderen Kunden sind diese Änderungen hingegen nicht erlaubt.</a:t>
            </a:r>
            <a:endParaRPr lang="en-US" dirty="0">
              <a:latin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5129233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 calcmode="lin" valueType="num">
                                      <p:cBhvr>
                                        <p:cTn id="7" dur="500" fill="hold"/>
                                        <p:tgtEl>
                                          <p:spTgt spid="55300"/>
                                        </p:tgtEl>
                                        <p:attrNameLst>
                                          <p:attrName>ppt_w</p:attrName>
                                        </p:attrNameLst>
                                      </p:cBhvr>
                                      <p:tavLst>
                                        <p:tav tm="0">
                                          <p:val>
                                            <p:fltVal val="0"/>
                                          </p:val>
                                        </p:tav>
                                        <p:tav tm="100000">
                                          <p:val>
                                            <p:strVal val="#ppt_w"/>
                                          </p:val>
                                        </p:tav>
                                      </p:tavLst>
                                    </p:anim>
                                    <p:anim calcmode="lin" valueType="num">
                                      <p:cBhvr>
                                        <p:cTn id="8" dur="500" fill="hold"/>
                                        <p:tgtEl>
                                          <p:spTgt spid="55300"/>
                                        </p:tgtEl>
                                        <p:attrNameLst>
                                          <p:attrName>ppt_h</p:attrName>
                                        </p:attrNameLst>
                                      </p:cBhvr>
                                      <p:tavLst>
                                        <p:tav tm="0">
                                          <p:val>
                                            <p:fltVal val="0"/>
                                          </p:val>
                                        </p:tav>
                                        <p:tav tm="100000">
                                          <p:val>
                                            <p:strVal val="#ppt_h"/>
                                          </p:val>
                                        </p:tav>
                                      </p:tavLst>
                                    </p:anim>
                                    <p:animEffect transition="in" filter="fade">
                                      <p:cBhvr>
                                        <p:cTn id="9" dur="500"/>
                                        <p:tgtEl>
                                          <p:spTgt spid="55300"/>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5301"/>
                                        </p:tgtEl>
                                        <p:attrNameLst>
                                          <p:attrName>style.visibility</p:attrName>
                                        </p:attrNameLst>
                                      </p:cBhvr>
                                      <p:to>
                                        <p:strVal val="visible"/>
                                      </p:to>
                                    </p:set>
                                    <p:animEffect transition="in" filter="fade">
                                      <p:cBhvr>
                                        <p:cTn id="14" dur="1000"/>
                                        <p:tgtEl>
                                          <p:spTgt spid="55301"/>
                                        </p:tgtEl>
                                      </p:cBhvr>
                                    </p:animEffect>
                                    <p:anim calcmode="lin" valueType="num">
                                      <p:cBhvr>
                                        <p:cTn id="15" dur="1000" fill="hold"/>
                                        <p:tgtEl>
                                          <p:spTgt spid="55301"/>
                                        </p:tgtEl>
                                        <p:attrNameLst>
                                          <p:attrName>ppt_x</p:attrName>
                                        </p:attrNameLst>
                                      </p:cBhvr>
                                      <p:tavLst>
                                        <p:tav tm="0">
                                          <p:val>
                                            <p:strVal val="#ppt_x"/>
                                          </p:val>
                                        </p:tav>
                                        <p:tav tm="100000">
                                          <p:val>
                                            <p:strVal val="#ppt_x"/>
                                          </p:val>
                                        </p:tav>
                                      </p:tavLst>
                                    </p:anim>
                                    <p:anim calcmode="lin" valueType="num">
                                      <p:cBhvr>
                                        <p:cTn id="16" dur="1000" fill="hold"/>
                                        <p:tgtEl>
                                          <p:spTgt spid="5530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nimBg="1"/>
      <p:bldP spid="5530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3429000"/>
            <a:ext cx="9144000" cy="11811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7348" name="AutoShape 4"/>
          <p:cNvSpPr>
            <a:spLocks noChangeArrowheads="1"/>
          </p:cNvSpPr>
          <p:nvPr/>
        </p:nvSpPr>
        <p:spPr bwMode="auto">
          <a:xfrm>
            <a:off x="5862362" y="4883150"/>
            <a:ext cx="2710138" cy="546099"/>
          </a:xfrm>
          <a:prstGeom prst="wedgeRoundRectCallout">
            <a:avLst>
              <a:gd name="adj1" fmla="val -72143"/>
              <a:gd name="adj2" fmla="val -198996"/>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3294E"/>
                </a:solidFill>
                <a:latin typeface="Arial" panose="020B0604020202020204" pitchFamily="34" charset="0"/>
              </a:rPr>
              <a:t>Die </a:t>
            </a:r>
            <a:r>
              <a:rPr lang="en-US" sz="1200" b="1" dirty="0" err="1">
                <a:solidFill>
                  <a:srgbClr val="03294E"/>
                </a:solidFill>
                <a:latin typeface="Arial" panose="020B0604020202020204" pitchFamily="34" charset="0"/>
              </a:rPr>
              <a:t>Referenznummer</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darf</a:t>
            </a:r>
            <a:r>
              <a:rPr lang="en-US" sz="1200" b="1" dirty="0">
                <a:solidFill>
                  <a:srgbClr val="03294E"/>
                </a:solidFill>
                <a:latin typeface="Arial" panose="020B0604020202020204" pitchFamily="34" charset="0"/>
              </a:rPr>
              <a:t> maximal 16 </a:t>
            </a:r>
            <a:r>
              <a:rPr lang="en-US" sz="1200" b="1" dirty="0" err="1">
                <a:solidFill>
                  <a:srgbClr val="03294E"/>
                </a:solidFill>
                <a:latin typeface="Arial" panose="020B0604020202020204" pitchFamily="34" charset="0"/>
              </a:rPr>
              <a:t>Zeichen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beinhalten</a:t>
            </a:r>
            <a:endParaRPr lang="en-US" sz="1200" b="1" dirty="0">
              <a:solidFill>
                <a:srgbClr val="03294E"/>
              </a:solidFill>
              <a:latin typeface="Arial" panose="020B0604020202020204" pitchFamily="34" charset="0"/>
            </a:endParaRPr>
          </a:p>
        </p:txBody>
      </p:sp>
      <p:sp>
        <p:nvSpPr>
          <p:cNvPr id="3" name="Text Placeholder 2">
            <a:extLst>
              <a:ext uri="{FF2B5EF4-FFF2-40B4-BE49-F238E27FC236}">
                <a16:creationId xmlns:a16="http://schemas.microsoft.com/office/drawing/2014/main" id="{CC914C13-62A4-457F-B869-4B2407B89517}"/>
              </a:ext>
            </a:extLst>
          </p:cNvPr>
          <p:cNvSpPr>
            <a:spLocks noGrp="1"/>
          </p:cNvSpPr>
          <p:nvPr>
            <p:ph type="body" sz="quarter" idx="10"/>
          </p:nvPr>
        </p:nvSpPr>
        <p:spPr/>
        <p:txBody>
          <a:bodyPr/>
          <a:lstStyle/>
          <a:p>
            <a:r>
              <a:rPr lang="en-US" sz="4000" dirty="0" err="1">
                <a:latin typeface="Arial" panose="020B0604020202020204" pitchFamily="34" charset="0"/>
                <a:cs typeface="Arial"/>
              </a:rPr>
              <a:t>Referenznummer</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C728B82C-A578-4216-9259-ED53EFD716D8}"/>
              </a:ext>
            </a:extLst>
          </p:cNvPr>
          <p:cNvSpPr>
            <a:spLocks noGrp="1"/>
          </p:cNvSpPr>
          <p:nvPr>
            <p:ph type="body" sz="quarter" idx="11"/>
          </p:nvPr>
        </p:nvSpPr>
        <p:spPr>
          <a:xfrm>
            <a:off x="623319" y="1366955"/>
            <a:ext cx="10945362" cy="970408"/>
          </a:xfrm>
        </p:spPr>
        <p:txBody>
          <a:bodyPr/>
          <a:lstStyle/>
          <a:p>
            <a:pPr marL="0" indent="0">
              <a:buNone/>
            </a:pPr>
            <a:r>
              <a:rPr lang="de-DE" dirty="0">
                <a:latin typeface="Arial" panose="020B0604020202020204" pitchFamily="34" charset="0"/>
              </a:rPr>
              <a:t>Nachdem die Bestellung überprüft und bei Bedarf geändert wurde, können Sie Ihre Bestellantwort an den Kunden übermitteln. Eine Referenznummer ist ein Pflichtfeld und muss daher gefüllt werden. Dieses Feld können Sie mit Ihrer eigenen Auftragsnummer, Artikelnummer, Datum oder ähnlichem füllen.</a:t>
            </a:r>
            <a:endParaRPr lang="en-US" dirty="0">
              <a:latin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249509625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57348"/>
                                        </p:tgtEl>
                                      </p:cBhvr>
                                    </p:animEffect>
                                    <p:animScale>
                                      <p:cBhvr>
                                        <p:cTn id="7" dur="250" autoRev="1" fill="hold"/>
                                        <p:tgtEl>
                                          <p:spTgt spid="573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8"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1000" y="2504635"/>
            <a:ext cx="8178800" cy="384825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372" name="AutoShape 4"/>
          <p:cNvSpPr>
            <a:spLocks noChangeArrowheads="1"/>
          </p:cNvSpPr>
          <p:nvPr/>
        </p:nvSpPr>
        <p:spPr bwMode="auto">
          <a:xfrm>
            <a:off x="2708910" y="4034749"/>
            <a:ext cx="2106930" cy="567732"/>
          </a:xfrm>
          <a:prstGeom prst="wedgeRoundRectCallout">
            <a:avLst>
              <a:gd name="adj1" fmla="val -58667"/>
              <a:gd name="adj2" fmla="val -248763"/>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err="1">
                <a:solidFill>
                  <a:srgbClr val="03294E"/>
                </a:solidFill>
                <a:latin typeface="Arial" panose="020B0604020202020204" pitchFamily="34" charset="0"/>
              </a:rPr>
              <a:t>Klicken</a:t>
            </a:r>
            <a:r>
              <a:rPr lang="en-US" sz="1200" b="1" dirty="0">
                <a:solidFill>
                  <a:srgbClr val="03294E"/>
                </a:solidFill>
                <a:latin typeface="Arial" panose="020B0604020202020204" pitchFamily="34" charset="0"/>
              </a:rPr>
              <a:t> </a:t>
            </a:r>
            <a:r>
              <a:rPr lang="en-US" sz="1200" b="1" dirty="0" err="1">
                <a:solidFill>
                  <a:srgbClr val="03294E"/>
                </a:solidFill>
                <a:latin typeface="Arial" panose="020B0604020202020204" pitchFamily="34" charset="0"/>
              </a:rPr>
              <a:t>Sie</a:t>
            </a:r>
            <a:r>
              <a:rPr lang="en-US" sz="1200" b="1" dirty="0">
                <a:solidFill>
                  <a:srgbClr val="03294E"/>
                </a:solidFill>
                <a:latin typeface="Arial" panose="020B0604020202020204" pitchFamily="34" charset="0"/>
              </a:rPr>
              <a:t> auf </a:t>
            </a:r>
            <a:r>
              <a:rPr lang="en-US" sz="1200" b="1" dirty="0" err="1">
                <a:solidFill>
                  <a:srgbClr val="03294E"/>
                </a:solidFill>
                <a:latin typeface="Arial" panose="020B0604020202020204" pitchFamily="34" charset="0"/>
              </a:rPr>
              <a:t>Speichern</a:t>
            </a:r>
            <a:r>
              <a:rPr lang="en-US" sz="1200" b="1" dirty="0">
                <a:solidFill>
                  <a:srgbClr val="03294E"/>
                </a:solidFill>
                <a:latin typeface="Arial" panose="020B0604020202020204" pitchFamily="34" charset="0"/>
              </a:rPr>
              <a:t> und </a:t>
            </a:r>
            <a:r>
              <a:rPr lang="en-US" sz="1200" b="1" dirty="0" err="1">
                <a:solidFill>
                  <a:srgbClr val="03294E"/>
                </a:solidFill>
                <a:latin typeface="Arial" panose="020B0604020202020204" pitchFamily="34" charset="0"/>
              </a:rPr>
              <a:t>Senden</a:t>
            </a:r>
            <a:endParaRPr lang="en-US" sz="1200" b="1" dirty="0">
              <a:solidFill>
                <a:srgbClr val="03294E"/>
              </a:solidFill>
              <a:latin typeface="Arial" panose="020B0604020202020204" pitchFamily="34" charset="0"/>
            </a:endParaRPr>
          </a:p>
        </p:txBody>
      </p:sp>
      <p:sp>
        <p:nvSpPr>
          <p:cNvPr id="3" name="Text Placeholder 2">
            <a:extLst>
              <a:ext uri="{FF2B5EF4-FFF2-40B4-BE49-F238E27FC236}">
                <a16:creationId xmlns:a16="http://schemas.microsoft.com/office/drawing/2014/main" id="{F469E6E9-4DF9-4C72-8CCB-F1793750FD8E}"/>
              </a:ext>
            </a:extLst>
          </p:cNvPr>
          <p:cNvSpPr>
            <a:spLocks noGrp="1"/>
          </p:cNvSpPr>
          <p:nvPr>
            <p:ph type="body" sz="quarter" idx="10"/>
          </p:nvPr>
        </p:nvSpPr>
        <p:spPr/>
        <p:txBody>
          <a:bodyPr/>
          <a:lstStyle/>
          <a:p>
            <a:r>
              <a:rPr lang="en-US" sz="4000" dirty="0" err="1">
                <a:latin typeface="Arial" panose="020B0604020202020204" pitchFamily="34" charset="0"/>
                <a:cs typeface="Arial"/>
              </a:rPr>
              <a:t>Speichern</a:t>
            </a:r>
            <a:r>
              <a:rPr lang="en-US" sz="4000" dirty="0">
                <a:latin typeface="Arial" panose="020B0604020202020204" pitchFamily="34" charset="0"/>
                <a:cs typeface="Arial"/>
              </a:rPr>
              <a:t> und </a:t>
            </a:r>
            <a:r>
              <a:rPr lang="en-US" sz="4000" dirty="0" err="1">
                <a:latin typeface="Arial" panose="020B0604020202020204" pitchFamily="34" charset="0"/>
                <a:cs typeface="Arial"/>
              </a:rPr>
              <a:t>Senden</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45E29613-A1D5-4051-8032-C3D88D3E56C9}"/>
              </a:ext>
            </a:extLst>
          </p:cNvPr>
          <p:cNvSpPr>
            <a:spLocks noGrp="1"/>
          </p:cNvSpPr>
          <p:nvPr>
            <p:ph type="body" sz="quarter" idx="11"/>
          </p:nvPr>
        </p:nvSpPr>
        <p:spPr>
          <a:xfrm>
            <a:off x="624338" y="1418920"/>
            <a:ext cx="10551663" cy="788025"/>
          </a:xfrm>
        </p:spPr>
        <p:txBody>
          <a:bodyPr/>
          <a:lstStyle/>
          <a:p>
            <a:pPr marL="0" indent="0">
              <a:buNone/>
            </a:pPr>
            <a:r>
              <a:rPr lang="de-DE" dirty="0">
                <a:latin typeface="Arial" panose="020B0604020202020204" pitchFamily="34" charset="0"/>
              </a:rPr>
              <a:t>Klicken Sie auf </a:t>
            </a:r>
            <a:r>
              <a:rPr lang="de-DE" b="1" dirty="0">
                <a:latin typeface="Arial" panose="020B0604020202020204" pitchFamily="34" charset="0"/>
              </a:rPr>
              <a:t>Speichern und Senden</a:t>
            </a:r>
            <a:r>
              <a:rPr lang="de-DE" dirty="0">
                <a:latin typeface="Arial" panose="020B0604020202020204" pitchFamily="34" charset="0"/>
              </a:rPr>
              <a:t>, um Ihre Bestellantwort an den Kunden zu übertragen. Der Status des Auftrags ändert sich je nach Modifikation in der Bestellung.</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28142578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58372"/>
                                        </p:tgtEl>
                                        <p:attrNameLst>
                                          <p:attrName>r</p:attrName>
                                        </p:attrNameLst>
                                      </p:cBhvr>
                                    </p:animRot>
                                    <p:animRot by="-240000">
                                      <p:cBhvr>
                                        <p:cTn id="7" dur="200" fill="hold">
                                          <p:stCondLst>
                                            <p:cond delay="200"/>
                                          </p:stCondLst>
                                        </p:cTn>
                                        <p:tgtEl>
                                          <p:spTgt spid="58372"/>
                                        </p:tgtEl>
                                        <p:attrNameLst>
                                          <p:attrName>r</p:attrName>
                                        </p:attrNameLst>
                                      </p:cBhvr>
                                    </p:animRot>
                                    <p:animRot by="240000">
                                      <p:cBhvr>
                                        <p:cTn id="8" dur="200" fill="hold">
                                          <p:stCondLst>
                                            <p:cond delay="400"/>
                                          </p:stCondLst>
                                        </p:cTn>
                                        <p:tgtEl>
                                          <p:spTgt spid="58372"/>
                                        </p:tgtEl>
                                        <p:attrNameLst>
                                          <p:attrName>r</p:attrName>
                                        </p:attrNameLst>
                                      </p:cBhvr>
                                    </p:animRot>
                                    <p:animRot by="-240000">
                                      <p:cBhvr>
                                        <p:cTn id="9" dur="200" fill="hold">
                                          <p:stCondLst>
                                            <p:cond delay="600"/>
                                          </p:stCondLst>
                                        </p:cTn>
                                        <p:tgtEl>
                                          <p:spTgt spid="58372"/>
                                        </p:tgtEl>
                                        <p:attrNameLst>
                                          <p:attrName>r</p:attrName>
                                        </p:attrNameLst>
                                      </p:cBhvr>
                                    </p:animRot>
                                    <p:animRot by="120000">
                                      <p:cBhvr>
                                        <p:cTn id="10" dur="200" fill="hold">
                                          <p:stCondLst>
                                            <p:cond delay="800"/>
                                          </p:stCondLst>
                                        </p:cTn>
                                        <p:tgtEl>
                                          <p:spTgt spid="5837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721" y="3077032"/>
            <a:ext cx="10314557" cy="148271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 Placeholder 6">
            <a:extLst>
              <a:ext uri="{FF2B5EF4-FFF2-40B4-BE49-F238E27FC236}">
                <a16:creationId xmlns:a16="http://schemas.microsoft.com/office/drawing/2014/main" id="{0EC16AE2-FAB7-480E-A7EF-F2952E6E7127}"/>
              </a:ext>
            </a:extLst>
          </p:cNvPr>
          <p:cNvSpPr>
            <a:spLocks noGrp="1"/>
          </p:cNvSpPr>
          <p:nvPr>
            <p:ph type="body" sz="quarter" idx="11"/>
          </p:nvPr>
        </p:nvSpPr>
        <p:spPr>
          <a:xfrm>
            <a:off x="624338" y="1556892"/>
            <a:ext cx="10551663" cy="675141"/>
          </a:xfrm>
        </p:spPr>
        <p:txBody>
          <a:bodyPr/>
          <a:lstStyle/>
          <a:p>
            <a:pPr marL="0" indent="0">
              <a:buNone/>
            </a:pPr>
            <a:r>
              <a:rPr lang="de-DE" dirty="0">
                <a:latin typeface="Arial" panose="020B0604020202020204" pitchFamily="34" charset="0"/>
              </a:rPr>
              <a:t>Wenn keine Änderungen vorgenommen wurden, erhalten Sie die Bestätigung, dass Ihre </a:t>
            </a:r>
            <a:r>
              <a:rPr lang="de-DE" sz="100" dirty="0">
                <a:latin typeface="Arial" panose="020B0604020202020204" pitchFamily="34" charset="0"/>
              </a:rPr>
              <a:t>Bestellantwort</a:t>
            </a:r>
            <a:r>
              <a:rPr lang="de-DE" dirty="0">
                <a:latin typeface="Arial" panose="020B0604020202020204" pitchFamily="34" charset="0"/>
              </a:rPr>
              <a:t> mit dem Status </a:t>
            </a:r>
            <a:r>
              <a:rPr lang="de-DE" b="1" dirty="0">
                <a:latin typeface="Arial" panose="020B0604020202020204" pitchFamily="34" charset="0"/>
              </a:rPr>
              <a:t>Angenommen</a:t>
            </a:r>
            <a:r>
              <a:rPr lang="de-DE" dirty="0">
                <a:latin typeface="Arial" panose="020B0604020202020204" pitchFamily="34" charset="0"/>
              </a:rPr>
              <a:t> an den Kunden gesendet wurde.</a:t>
            </a:r>
            <a:endParaRPr lang="en-US" dirty="0">
              <a:latin typeface="Arial" panose="020B0604020202020204" pitchFamily="34" charset="0"/>
            </a:endParaRPr>
          </a:p>
          <a:p>
            <a:endParaRPr lang="en-PH" dirty="0"/>
          </a:p>
        </p:txBody>
      </p:sp>
      <p:sp>
        <p:nvSpPr>
          <p:cNvPr id="10" name="Text Placeholder 2">
            <a:extLst>
              <a:ext uri="{FF2B5EF4-FFF2-40B4-BE49-F238E27FC236}">
                <a16:creationId xmlns:a16="http://schemas.microsoft.com/office/drawing/2014/main" id="{5EF5B578-EEDB-40D4-BFD5-4A90B2C625F3}"/>
              </a:ext>
            </a:extLst>
          </p:cNvPr>
          <p:cNvSpPr>
            <a:spLocks noGrp="1"/>
          </p:cNvSpPr>
          <p:nvPr>
            <p:ph type="body" sz="quarter" idx="10"/>
          </p:nvPr>
        </p:nvSpPr>
        <p:spPr>
          <a:xfrm>
            <a:off x="624338" y="446089"/>
            <a:ext cx="10551663" cy="675141"/>
          </a:xfrm>
        </p:spPr>
        <p:txBody>
          <a:bodyPr/>
          <a:lstStyle/>
          <a:p>
            <a:r>
              <a:rPr lang="en-US" sz="4000" dirty="0" err="1">
                <a:latin typeface="Arial" panose="020B0604020202020204" pitchFamily="34" charset="0"/>
                <a:cs typeface="Arial"/>
              </a:rPr>
              <a:t>Speichern</a:t>
            </a:r>
            <a:r>
              <a:rPr lang="en-US" sz="4000" dirty="0">
                <a:latin typeface="Arial" panose="020B0604020202020204" pitchFamily="34" charset="0"/>
                <a:cs typeface="Arial"/>
              </a:rPr>
              <a:t> und </a:t>
            </a:r>
            <a:r>
              <a:rPr lang="en-US" sz="4000" dirty="0" err="1">
                <a:latin typeface="Arial" panose="020B0604020202020204" pitchFamily="34" charset="0"/>
                <a:cs typeface="Arial"/>
              </a:rPr>
              <a:t>Senden</a:t>
            </a:r>
            <a:endParaRPr lang="en-US" sz="4000" dirty="0">
              <a:latin typeface="Arial" panose="020B0604020202020204" pitchFamily="34" charset="0"/>
              <a:cs typeface="Arial"/>
            </a:endParaRPr>
          </a:p>
          <a:p>
            <a:endParaRPr lang="en-PH" sz="4000" dirty="0"/>
          </a:p>
        </p:txBody>
      </p:sp>
    </p:spTree>
    <p:extLst>
      <p:ext uri="{BB962C8B-B14F-4D97-AF65-F5344CB8AC3E}">
        <p14:creationId xmlns:p14="http://schemas.microsoft.com/office/powerpoint/2010/main" val="3170077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981" y="2241370"/>
            <a:ext cx="8788037" cy="358358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8612" name="AutoShape 7"/>
          <p:cNvSpPr>
            <a:spLocks noChangeArrowheads="1"/>
          </p:cNvSpPr>
          <p:nvPr/>
        </p:nvSpPr>
        <p:spPr bwMode="auto">
          <a:xfrm>
            <a:off x="4913923" y="2874203"/>
            <a:ext cx="1972492" cy="364297"/>
          </a:xfrm>
          <a:prstGeom prst="wedgeRoundRectCallout">
            <a:avLst>
              <a:gd name="adj1" fmla="val -42701"/>
              <a:gd name="adj2" fmla="val -130042"/>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200" b="1" dirty="0">
                <a:solidFill>
                  <a:srgbClr val="03294E"/>
                </a:solidFill>
                <a:latin typeface="Arial" panose="020B0604020202020204" pitchFamily="34" charset="0"/>
              </a:rPr>
              <a:t>Bestellung ablehnen</a:t>
            </a:r>
            <a:endParaRPr lang="en-US" sz="1200" b="1" dirty="0">
              <a:solidFill>
                <a:srgbClr val="03294E"/>
              </a:solidFill>
              <a:latin typeface="Arial" panose="020B0604020202020204" pitchFamily="34" charset="0"/>
            </a:endParaRPr>
          </a:p>
        </p:txBody>
      </p:sp>
      <p:sp>
        <p:nvSpPr>
          <p:cNvPr id="3" name="Text Placeholder 2">
            <a:extLst>
              <a:ext uri="{FF2B5EF4-FFF2-40B4-BE49-F238E27FC236}">
                <a16:creationId xmlns:a16="http://schemas.microsoft.com/office/drawing/2014/main" id="{C4DBFF8C-4BAB-40BC-8840-A501393E632C}"/>
              </a:ext>
            </a:extLst>
          </p:cNvPr>
          <p:cNvSpPr>
            <a:spLocks noGrp="1"/>
          </p:cNvSpPr>
          <p:nvPr>
            <p:ph type="body" sz="quarter" idx="10"/>
          </p:nvPr>
        </p:nvSpPr>
        <p:spPr/>
        <p:txBody>
          <a:bodyPr/>
          <a:lstStyle/>
          <a:p>
            <a:r>
              <a:rPr lang="en-US" sz="4000" dirty="0" err="1">
                <a:latin typeface="Arial" panose="020B0604020202020204" pitchFamily="34" charset="0"/>
                <a:cs typeface="Arial"/>
              </a:rPr>
              <a:t>Bestellung</a:t>
            </a:r>
            <a:r>
              <a:rPr lang="en-US" sz="4000" dirty="0">
                <a:latin typeface="Arial" panose="020B0604020202020204" pitchFamily="34" charset="0"/>
                <a:cs typeface="Arial"/>
              </a:rPr>
              <a:t> </a:t>
            </a:r>
            <a:r>
              <a:rPr lang="en-US" sz="4000" dirty="0" err="1">
                <a:latin typeface="Arial" panose="020B0604020202020204" pitchFamily="34" charset="0"/>
                <a:cs typeface="Arial"/>
              </a:rPr>
              <a:t>ablehnen</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7E822295-1B62-412F-B544-C4D8E99F599C}"/>
              </a:ext>
            </a:extLst>
          </p:cNvPr>
          <p:cNvSpPr>
            <a:spLocks noGrp="1"/>
          </p:cNvSpPr>
          <p:nvPr>
            <p:ph type="body" sz="quarter" idx="11"/>
          </p:nvPr>
        </p:nvSpPr>
        <p:spPr>
          <a:xfrm>
            <a:off x="623319" y="1409578"/>
            <a:ext cx="10945362" cy="1148208"/>
          </a:xfrm>
        </p:spPr>
        <p:txBody>
          <a:bodyPr/>
          <a:lstStyle/>
          <a:p>
            <a:pPr marL="0" indent="0">
              <a:buNone/>
            </a:pPr>
            <a:r>
              <a:rPr lang="de-DE" dirty="0">
                <a:latin typeface="Arial" panose="020B0604020202020204" pitchFamily="34" charset="0"/>
              </a:rPr>
              <a:t>Eine Bestellung kann aus mehreren Gründen abgelehnt werden. Sollte die Ware nicht mehr vom Kunden benötigt werden oder bei Ihnen nicht mehr verfügbar sein, so kann der Auftrag abgelehnt werden.</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25830469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8612"/>
                                        </p:tgtEl>
                                        <p:attrNameLst>
                                          <p:attrName>style.visibility</p:attrName>
                                        </p:attrNameLst>
                                      </p:cBhvr>
                                      <p:to>
                                        <p:strVal val="visible"/>
                                      </p:to>
                                    </p:set>
                                    <p:animEffect transition="in" filter="circle(in)">
                                      <p:cBhvr>
                                        <p:cTn id="7" dur="2000"/>
                                        <p:tgtEl>
                                          <p:spTgt spid="686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51352BD-39F8-44C1-8D69-5BE950993D1D}"/>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Themen</a:t>
            </a:r>
            <a:endParaRPr lang="en-US" sz="4000" dirty="0">
              <a:latin typeface="Arial" panose="020B0604020202020204" pitchFamily="34" charset="0"/>
              <a:cs typeface="Arial" panose="020B0604020202020204" pitchFamily="34" charset="0"/>
            </a:endParaRPr>
          </a:p>
          <a:p>
            <a:endParaRPr lang="en-PH" sz="4000" dirty="0"/>
          </a:p>
        </p:txBody>
      </p:sp>
      <p:sp>
        <p:nvSpPr>
          <p:cNvPr id="2" name="Text Placeholder 1">
            <a:extLst>
              <a:ext uri="{FF2B5EF4-FFF2-40B4-BE49-F238E27FC236}">
                <a16:creationId xmlns:a16="http://schemas.microsoft.com/office/drawing/2014/main" id="{2995670E-A92B-49CC-A163-D072B6F2E9A3}"/>
              </a:ext>
            </a:extLst>
          </p:cNvPr>
          <p:cNvSpPr>
            <a:spLocks noGrp="1"/>
          </p:cNvSpPr>
          <p:nvPr>
            <p:ph type="body" sz="quarter" idx="11"/>
          </p:nvPr>
        </p:nvSpPr>
        <p:spPr>
          <a:xfrm>
            <a:off x="624338" y="1139608"/>
            <a:ext cx="10551663" cy="4227052"/>
          </a:xfrm>
        </p:spPr>
        <p:txBody>
          <a:bodyPr/>
          <a:lstStyle/>
          <a:p>
            <a:pPr marL="457200" indent="-457200"/>
            <a:endParaRPr lang="en-US" sz="2200" dirty="0">
              <a:latin typeface="Arial" panose="020B0604020202020204" pitchFamily="34" charset="0"/>
              <a:cs typeface="Arial" panose="020B0604020202020204" pitchFamily="34" charset="0"/>
            </a:endParaRPr>
          </a:p>
          <a:p>
            <a:pPr marL="0" indent="0">
              <a:buNone/>
            </a:pPr>
            <a:r>
              <a:rPr lang="en-US" sz="2200" b="1" dirty="0" err="1">
                <a:latin typeface="Arial" panose="020B0604020202020204" pitchFamily="34" charset="0"/>
                <a:cs typeface="Arial" panose="020B0604020202020204" pitchFamily="34" charset="0"/>
              </a:rPr>
              <a:t>Während</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dieser</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Präsentation</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werden</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folgende</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Themen</a:t>
            </a:r>
            <a:r>
              <a:rPr lang="en-US" sz="2200" b="1" dirty="0">
                <a:latin typeface="Arial" panose="020B0604020202020204" pitchFamily="34" charset="0"/>
                <a:cs typeface="Arial" panose="020B0604020202020204" pitchFamily="34" charset="0"/>
              </a:rPr>
              <a:t> </a:t>
            </a:r>
            <a:r>
              <a:rPr lang="en-US" sz="2200" b="1" dirty="0" err="1">
                <a:latin typeface="Arial" panose="020B0604020202020204" pitchFamily="34" charset="0"/>
                <a:cs typeface="Arial" panose="020B0604020202020204" pitchFamily="34" charset="0"/>
              </a:rPr>
              <a:t>erklärt</a:t>
            </a:r>
            <a:r>
              <a:rPr lang="en-US" sz="2200" b="1" dirty="0">
                <a:latin typeface="Arial" panose="020B0604020202020204" pitchFamily="34" charset="0"/>
                <a:cs typeface="Arial" panose="020B0604020202020204" pitchFamily="34" charset="0"/>
              </a:rPr>
              <a:t>:</a:t>
            </a:r>
          </a:p>
          <a:p>
            <a:pPr marL="457200" indent="-457200"/>
            <a:r>
              <a:rPr lang="en-US" sz="2200" dirty="0" err="1">
                <a:latin typeface="Arial" panose="020B0604020202020204" pitchFamily="34" charset="0"/>
                <a:cs typeface="Arial" panose="020B0604020202020204" pitchFamily="34" charset="0"/>
              </a:rPr>
              <a:t>Anmeldung</a:t>
            </a:r>
            <a:r>
              <a:rPr lang="en-US" sz="2200" dirty="0">
                <a:latin typeface="Arial" panose="020B0604020202020204" pitchFamily="34" charset="0"/>
                <a:cs typeface="Arial" panose="020B0604020202020204" pitchFamily="34" charset="0"/>
              </a:rPr>
              <a:t> an dem </a:t>
            </a:r>
            <a:r>
              <a:rPr lang="en-US" sz="2200" dirty="0" err="1">
                <a:latin typeface="Arial" panose="020B0604020202020204" pitchFamily="34" charset="0"/>
                <a:cs typeface="Arial" panose="020B0604020202020204" pitchFamily="34" charset="0"/>
              </a:rPr>
              <a:t>Hubwoo</a:t>
            </a:r>
            <a:r>
              <a:rPr lang="en-US" sz="2200" dirty="0">
                <a:latin typeface="Arial" panose="020B0604020202020204" pitchFamily="34" charset="0"/>
                <a:cs typeface="Arial" panose="020B0604020202020204" pitchFamily="34" charset="0"/>
              </a:rPr>
              <a:t>-Portal</a:t>
            </a:r>
          </a:p>
          <a:p>
            <a:pPr marL="457200" indent="-457200"/>
            <a:r>
              <a:rPr lang="en-US" sz="2200" dirty="0" err="1">
                <a:latin typeface="Arial" panose="020B0604020202020204" pitchFamily="34" charset="0"/>
                <a:cs typeface="Arial" panose="020B0604020202020204" pitchFamily="34" charset="0"/>
              </a:rPr>
              <a:t>Aufträge</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abrufen</a:t>
            </a:r>
            <a:r>
              <a:rPr lang="en-US" sz="2200" dirty="0">
                <a:latin typeface="Arial" panose="020B0604020202020204" pitchFamily="34" charset="0"/>
                <a:cs typeface="Arial" panose="020B0604020202020204" pitchFamily="34" charset="0"/>
              </a:rPr>
              <a:t> und </a:t>
            </a:r>
            <a:r>
              <a:rPr lang="en-US" sz="2200" dirty="0" err="1">
                <a:latin typeface="Arial" panose="020B0604020202020204" pitchFamily="34" charset="0"/>
                <a:cs typeface="Arial" panose="020B0604020202020204" pitchFamily="34" charset="0"/>
              </a:rPr>
              <a:t>überprüfen</a:t>
            </a:r>
            <a:endParaRPr lang="en-US" sz="2200" dirty="0">
              <a:latin typeface="Arial" panose="020B0604020202020204" pitchFamily="34" charset="0"/>
              <a:cs typeface="Arial" panose="020B0604020202020204" pitchFamily="34" charset="0"/>
            </a:endParaRPr>
          </a:p>
          <a:p>
            <a:pPr marL="457200" indent="-457200"/>
            <a:r>
              <a:rPr lang="en-US" sz="2200" dirty="0" err="1">
                <a:latin typeface="Arial" panose="020B0604020202020204" pitchFamily="34" charset="0"/>
                <a:cs typeface="Arial" panose="020B0604020202020204" pitchFamily="34" charset="0"/>
              </a:rPr>
              <a:t>Bestellantwort</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erstellen</a:t>
            </a:r>
            <a:endParaRPr lang="en-US" sz="2200" dirty="0">
              <a:latin typeface="Arial" panose="020B0604020202020204" pitchFamily="34" charset="0"/>
              <a:cs typeface="Arial" panose="020B0604020202020204" pitchFamily="34" charset="0"/>
            </a:endParaRPr>
          </a:p>
          <a:p>
            <a:pPr marL="457200" indent="-457200"/>
            <a:r>
              <a:rPr lang="en-US" sz="2200" dirty="0" err="1">
                <a:latin typeface="Arial" panose="020B0604020202020204" pitchFamily="34" charset="0"/>
                <a:cs typeface="Arial" panose="020B0604020202020204" pitchFamily="34" charset="0"/>
              </a:rPr>
              <a:t>Bestellung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ablehnen</a:t>
            </a:r>
            <a:endParaRPr lang="en-US" sz="2200" dirty="0">
              <a:latin typeface="Arial" panose="020B0604020202020204" pitchFamily="34" charset="0"/>
              <a:cs typeface="Arial" panose="020B0604020202020204" pitchFamily="34" charset="0"/>
            </a:endParaRPr>
          </a:p>
          <a:p>
            <a:pPr marL="457200" indent="-457200"/>
            <a:r>
              <a:rPr lang="en-US" sz="2200" dirty="0" err="1">
                <a:latin typeface="Arial" panose="020B0604020202020204" pitchFamily="34" charset="0"/>
                <a:cs typeface="Arial" panose="020B0604020202020204" pitchFamily="34" charset="0"/>
              </a:rPr>
              <a:t>Lieferschein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erstellen</a:t>
            </a:r>
            <a:endParaRPr lang="en-US" sz="2200" dirty="0">
              <a:latin typeface="Arial" panose="020B0604020202020204" pitchFamily="34" charset="0"/>
              <a:cs typeface="Arial" panose="020B0604020202020204" pitchFamily="34" charset="0"/>
            </a:endParaRPr>
          </a:p>
          <a:p>
            <a:pPr marL="457200" indent="-457200"/>
            <a:r>
              <a:rPr lang="en-US" sz="2200" dirty="0" err="1">
                <a:latin typeface="Arial" panose="020B0604020202020204" pitchFamily="34" charset="0"/>
                <a:cs typeface="Arial" panose="020B0604020202020204" pitchFamily="34" charset="0"/>
              </a:rPr>
              <a:t>Rechnung</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erstellen</a:t>
            </a:r>
            <a:endParaRPr lang="en-US" sz="2200" dirty="0">
              <a:latin typeface="Arial" panose="020B0604020202020204" pitchFamily="34" charset="0"/>
              <a:cs typeface="Arial" panose="020B0604020202020204" pitchFamily="34" charset="0"/>
            </a:endParaRPr>
          </a:p>
          <a:p>
            <a:pPr marL="457200" lvl="1" indent="0">
              <a:buNone/>
            </a:pPr>
            <a:endParaRPr lang="en-US" sz="2200"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1646643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2242" y="3244741"/>
            <a:ext cx="11407516" cy="13709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9E495F78-2444-45E5-AF48-72D15E60047D}"/>
              </a:ext>
            </a:extLst>
          </p:cNvPr>
          <p:cNvSpPr>
            <a:spLocks noGrp="1"/>
          </p:cNvSpPr>
          <p:nvPr>
            <p:ph type="body" sz="quarter" idx="11"/>
          </p:nvPr>
        </p:nvSpPr>
        <p:spPr>
          <a:xfrm>
            <a:off x="624338" y="1556892"/>
            <a:ext cx="10551663" cy="1370912"/>
          </a:xfrm>
        </p:spPr>
        <p:txBody>
          <a:bodyPr/>
          <a:lstStyle/>
          <a:p>
            <a:pPr marL="0" indent="0">
              <a:buNone/>
            </a:pPr>
            <a:r>
              <a:rPr lang="de-DE" dirty="0">
                <a:latin typeface="Arial" panose="020B0604020202020204" pitchFamily="34" charset="0"/>
              </a:rPr>
              <a:t>Wenn Sie die komplette Bestellung ablehnen, erhalten Sie eine Bestätigung, dass die Bestellung mit dem Status „</a:t>
            </a:r>
            <a:r>
              <a:rPr lang="de-DE" b="1" dirty="0">
                <a:latin typeface="Arial" panose="020B0604020202020204" pitchFamily="34" charset="0"/>
              </a:rPr>
              <a:t>Abgelehnt</a:t>
            </a:r>
            <a:r>
              <a:rPr lang="de-DE" dirty="0">
                <a:latin typeface="Arial" panose="020B0604020202020204" pitchFamily="34" charset="0"/>
              </a:rPr>
              <a:t>“ gespeichert wurde. Das Dokument wird nicht übermittelt, bis „</a:t>
            </a:r>
            <a:r>
              <a:rPr lang="de-DE" b="1" dirty="0">
                <a:latin typeface="Arial" panose="020B0604020202020204" pitchFamily="34" charset="0"/>
              </a:rPr>
              <a:t>Speichern und Senden</a:t>
            </a:r>
            <a:r>
              <a:rPr lang="de-DE" dirty="0">
                <a:latin typeface="Arial" panose="020B0604020202020204" pitchFamily="34" charset="0"/>
              </a:rPr>
              <a:t>“ geklickt wird. Eine Meldung, dass die Bestellung mit dem Status „</a:t>
            </a:r>
            <a:r>
              <a:rPr lang="de-DE" b="1" dirty="0">
                <a:latin typeface="Arial" panose="020B0604020202020204" pitchFamily="34" charset="0"/>
              </a:rPr>
              <a:t>Abgelehnt</a:t>
            </a:r>
            <a:r>
              <a:rPr lang="de-DE" dirty="0">
                <a:latin typeface="Arial" panose="020B0604020202020204" pitchFamily="34" charset="0"/>
              </a:rPr>
              <a:t>“ zugesendet wurde, erhalten Sie nachdem Sie auf „</a:t>
            </a:r>
            <a:r>
              <a:rPr lang="de-DE" b="1" dirty="0">
                <a:latin typeface="Arial" panose="020B0604020202020204" pitchFamily="34" charset="0"/>
              </a:rPr>
              <a:t>Speichern und Senden</a:t>
            </a:r>
            <a:r>
              <a:rPr lang="de-DE" dirty="0">
                <a:latin typeface="Arial" panose="020B0604020202020204" pitchFamily="34" charset="0"/>
              </a:rPr>
              <a:t>“ geklickt haben.</a:t>
            </a:r>
            <a:endParaRPr lang="en-US" dirty="0">
              <a:latin typeface="Arial" panose="020B0604020202020204" pitchFamily="34" charset="0"/>
            </a:endParaRPr>
          </a:p>
          <a:p>
            <a:endParaRPr lang="en-PH" dirty="0"/>
          </a:p>
        </p:txBody>
      </p:sp>
      <p:sp>
        <p:nvSpPr>
          <p:cNvPr id="6" name="Text Placeholder 2">
            <a:extLst>
              <a:ext uri="{FF2B5EF4-FFF2-40B4-BE49-F238E27FC236}">
                <a16:creationId xmlns:a16="http://schemas.microsoft.com/office/drawing/2014/main" id="{7E6A6054-B26C-4B1F-97D7-47C6E4EFFE14}"/>
              </a:ext>
            </a:extLst>
          </p:cNvPr>
          <p:cNvSpPr>
            <a:spLocks noGrp="1"/>
          </p:cNvSpPr>
          <p:nvPr>
            <p:ph type="body" sz="quarter" idx="10"/>
          </p:nvPr>
        </p:nvSpPr>
        <p:spPr>
          <a:xfrm>
            <a:off x="624338" y="446089"/>
            <a:ext cx="10551663" cy="675141"/>
          </a:xfrm>
        </p:spPr>
        <p:txBody>
          <a:bodyPr/>
          <a:lstStyle/>
          <a:p>
            <a:r>
              <a:rPr lang="en-US" sz="4000" dirty="0" err="1">
                <a:latin typeface="Arial" panose="020B0604020202020204" pitchFamily="34" charset="0"/>
                <a:cs typeface="Arial"/>
              </a:rPr>
              <a:t>Bestellung</a:t>
            </a:r>
            <a:r>
              <a:rPr lang="en-US" sz="4000" dirty="0">
                <a:latin typeface="Arial" panose="020B0604020202020204" pitchFamily="34" charset="0"/>
                <a:cs typeface="Arial"/>
              </a:rPr>
              <a:t> </a:t>
            </a:r>
            <a:r>
              <a:rPr lang="en-US" sz="4000" dirty="0" err="1">
                <a:latin typeface="Arial" panose="020B0604020202020204" pitchFamily="34" charset="0"/>
                <a:cs typeface="Arial"/>
              </a:rPr>
              <a:t>ablehnen</a:t>
            </a:r>
            <a:endParaRPr lang="en-US" sz="4000" dirty="0">
              <a:latin typeface="Arial" panose="020B0604020202020204" pitchFamily="34" charset="0"/>
              <a:cs typeface="Arial"/>
            </a:endParaRPr>
          </a:p>
          <a:p>
            <a:endParaRPr lang="en-PH" sz="4000" dirty="0"/>
          </a:p>
        </p:txBody>
      </p:sp>
    </p:spTree>
    <p:extLst>
      <p:ext uri="{BB962C8B-B14F-4D97-AF65-F5344CB8AC3E}">
        <p14:creationId xmlns:p14="http://schemas.microsoft.com/office/powerpoint/2010/main" val="30215224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761" y="2217738"/>
            <a:ext cx="8694815" cy="32051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a:extLst>
              <a:ext uri="{FF2B5EF4-FFF2-40B4-BE49-F238E27FC236}">
                <a16:creationId xmlns:a16="http://schemas.microsoft.com/office/drawing/2014/main" id="{E9013359-0979-4EC8-AEEC-57043108C238}"/>
              </a:ext>
            </a:extLst>
          </p:cNvPr>
          <p:cNvSpPr>
            <a:spLocks noGrp="1"/>
          </p:cNvSpPr>
          <p:nvPr>
            <p:ph type="body" sz="quarter" idx="11"/>
          </p:nvPr>
        </p:nvSpPr>
        <p:spPr>
          <a:xfrm>
            <a:off x="624338" y="1344159"/>
            <a:ext cx="11224762" cy="449708"/>
          </a:xfrm>
        </p:spPr>
        <p:txBody>
          <a:bodyPr/>
          <a:lstStyle/>
          <a:p>
            <a:pPr marL="0" indent="0">
              <a:buNone/>
            </a:pPr>
            <a:r>
              <a:rPr lang="en-US" dirty="0" err="1">
                <a:latin typeface="Arial" panose="020B0604020202020204" pitchFamily="34" charset="0"/>
              </a:rPr>
              <a:t>Bitte</a:t>
            </a:r>
            <a:r>
              <a:rPr lang="en-US" dirty="0">
                <a:latin typeface="Arial" panose="020B0604020202020204" pitchFamily="34" charset="0"/>
              </a:rPr>
              <a:t> </a:t>
            </a:r>
            <a:r>
              <a:rPr lang="en-US" dirty="0" err="1">
                <a:latin typeface="Arial" panose="020B0604020202020204" pitchFamily="34" charset="0"/>
              </a:rPr>
              <a:t>geben</a:t>
            </a:r>
            <a:r>
              <a:rPr lang="en-US" dirty="0">
                <a:latin typeface="Arial" panose="020B0604020202020204" pitchFamily="34" charset="0"/>
              </a:rPr>
              <a:t> Sie </a:t>
            </a:r>
            <a:r>
              <a:rPr lang="en-US" dirty="0" err="1">
                <a:latin typeface="Arial" panose="020B0604020202020204" pitchFamily="34" charset="0"/>
              </a:rPr>
              <a:t>im</a:t>
            </a:r>
            <a:r>
              <a:rPr lang="en-US" dirty="0">
                <a:latin typeface="Arial" panose="020B0604020202020204" pitchFamily="34" charset="0"/>
              </a:rPr>
              <a:t> Reiter “</a:t>
            </a:r>
            <a:r>
              <a:rPr lang="en-US" dirty="0" err="1">
                <a:latin typeface="Arial" panose="020B0604020202020204" pitchFamily="34" charset="0"/>
              </a:rPr>
              <a:t>Notizen</a:t>
            </a:r>
            <a:r>
              <a:rPr lang="en-US" dirty="0">
                <a:latin typeface="Arial" panose="020B0604020202020204" pitchFamily="34" charset="0"/>
              </a:rPr>
              <a:t>” </a:t>
            </a:r>
            <a:r>
              <a:rPr lang="en-US" dirty="0" err="1">
                <a:latin typeface="Arial" panose="020B0604020202020204" pitchFamily="34" charset="0"/>
              </a:rPr>
              <a:t>im</a:t>
            </a:r>
            <a:r>
              <a:rPr lang="en-US" dirty="0">
                <a:latin typeface="Arial" panose="020B0604020202020204" pitchFamily="34" charset="0"/>
              </a:rPr>
              <a:t> Feld “</a:t>
            </a:r>
            <a:r>
              <a:rPr lang="en-US" dirty="0" err="1">
                <a:latin typeface="Arial" panose="020B0604020202020204" pitchFamily="34" charset="0"/>
              </a:rPr>
              <a:t>Hinweis</a:t>
            </a:r>
            <a:r>
              <a:rPr lang="en-US" dirty="0">
                <a:latin typeface="Arial" panose="020B0604020202020204" pitchFamily="34" charset="0"/>
              </a:rPr>
              <a:t> an </a:t>
            </a:r>
            <a:r>
              <a:rPr lang="en-US" dirty="0" err="1">
                <a:latin typeface="Arial" panose="020B0604020202020204" pitchFamily="34" charset="0"/>
              </a:rPr>
              <a:t>Käufer</a:t>
            </a:r>
            <a:r>
              <a:rPr lang="en-US" dirty="0">
                <a:latin typeface="Arial" panose="020B0604020202020204" pitchFamily="34" charset="0"/>
              </a:rPr>
              <a:t>” </a:t>
            </a:r>
            <a:r>
              <a:rPr lang="en-US" dirty="0" err="1">
                <a:latin typeface="Arial" panose="020B0604020202020204" pitchFamily="34" charset="0"/>
              </a:rPr>
              <a:t>ein</a:t>
            </a:r>
            <a:r>
              <a:rPr lang="en-US" dirty="0">
                <a:latin typeface="Arial" panose="020B0604020202020204" pitchFamily="34" charset="0"/>
              </a:rPr>
              <a:t>, </a:t>
            </a:r>
            <a:r>
              <a:rPr lang="en-US" dirty="0" err="1">
                <a:latin typeface="Arial" panose="020B0604020202020204" pitchFamily="34" charset="0"/>
              </a:rPr>
              <a:t>warum</a:t>
            </a:r>
            <a:r>
              <a:rPr lang="en-US" dirty="0">
                <a:latin typeface="Arial" panose="020B0604020202020204" pitchFamily="34" charset="0"/>
              </a:rPr>
              <a:t> die </a:t>
            </a:r>
            <a:r>
              <a:rPr lang="en-US" dirty="0" err="1">
                <a:latin typeface="Arial" panose="020B0604020202020204" pitchFamily="34" charset="0"/>
              </a:rPr>
              <a:t>Bestellung</a:t>
            </a:r>
            <a:r>
              <a:rPr lang="en-US" dirty="0">
                <a:latin typeface="Arial" panose="020B0604020202020204" pitchFamily="34" charset="0"/>
              </a:rPr>
              <a:t> </a:t>
            </a:r>
            <a:r>
              <a:rPr lang="en-US" dirty="0" err="1">
                <a:latin typeface="Arial" panose="020B0604020202020204" pitchFamily="34" charset="0"/>
              </a:rPr>
              <a:t>abgelehnt</a:t>
            </a:r>
            <a:r>
              <a:rPr lang="en-US" dirty="0">
                <a:latin typeface="Arial" panose="020B0604020202020204" pitchFamily="34" charset="0"/>
              </a:rPr>
              <a:t> </a:t>
            </a:r>
            <a:r>
              <a:rPr lang="en-US" dirty="0" err="1">
                <a:latin typeface="Arial" panose="020B0604020202020204" pitchFamily="34" charset="0"/>
              </a:rPr>
              <a:t>wurde</a:t>
            </a:r>
            <a:r>
              <a:rPr lang="en-US" dirty="0">
                <a:latin typeface="Arial" panose="020B0604020202020204" pitchFamily="34" charset="0"/>
              </a:rPr>
              <a:t>.</a:t>
            </a:r>
          </a:p>
          <a:p>
            <a:endParaRPr lang="en-PH" dirty="0"/>
          </a:p>
        </p:txBody>
      </p:sp>
      <p:sp>
        <p:nvSpPr>
          <p:cNvPr id="6" name="Text Placeholder 2">
            <a:extLst>
              <a:ext uri="{FF2B5EF4-FFF2-40B4-BE49-F238E27FC236}">
                <a16:creationId xmlns:a16="http://schemas.microsoft.com/office/drawing/2014/main" id="{D34CDC2D-4F57-4CAA-AB8E-1207DE200411}"/>
              </a:ext>
            </a:extLst>
          </p:cNvPr>
          <p:cNvSpPr>
            <a:spLocks noGrp="1"/>
          </p:cNvSpPr>
          <p:nvPr>
            <p:ph type="body" sz="quarter" idx="10"/>
          </p:nvPr>
        </p:nvSpPr>
        <p:spPr>
          <a:xfrm>
            <a:off x="624338" y="446089"/>
            <a:ext cx="10551663" cy="675141"/>
          </a:xfrm>
        </p:spPr>
        <p:txBody>
          <a:bodyPr/>
          <a:lstStyle/>
          <a:p>
            <a:r>
              <a:rPr lang="en-US" sz="4000" dirty="0" err="1">
                <a:latin typeface="Arial" panose="020B0604020202020204" pitchFamily="34" charset="0"/>
                <a:cs typeface="Arial"/>
              </a:rPr>
              <a:t>Bestellung</a:t>
            </a:r>
            <a:r>
              <a:rPr lang="en-US" sz="4000" dirty="0">
                <a:latin typeface="Arial" panose="020B0604020202020204" pitchFamily="34" charset="0"/>
                <a:cs typeface="Arial"/>
              </a:rPr>
              <a:t> </a:t>
            </a:r>
            <a:r>
              <a:rPr lang="en-US" sz="4000" dirty="0" err="1">
                <a:latin typeface="Arial" panose="020B0604020202020204" pitchFamily="34" charset="0"/>
                <a:cs typeface="Arial"/>
              </a:rPr>
              <a:t>ablehnen</a:t>
            </a:r>
            <a:endParaRPr lang="en-US" sz="4000" dirty="0">
              <a:latin typeface="Arial" panose="020B0604020202020204" pitchFamily="34" charset="0"/>
              <a:cs typeface="Arial"/>
            </a:endParaRPr>
          </a:p>
          <a:p>
            <a:endParaRPr lang="en-PH" sz="4000" dirty="0"/>
          </a:p>
        </p:txBody>
      </p:sp>
    </p:spTree>
    <p:extLst>
      <p:ext uri="{BB962C8B-B14F-4D97-AF65-F5344CB8AC3E}">
        <p14:creationId xmlns:p14="http://schemas.microsoft.com/office/powerpoint/2010/main" val="18060881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9873" y="2536372"/>
            <a:ext cx="9532254" cy="147682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 Placeholder 3">
            <a:extLst>
              <a:ext uri="{FF2B5EF4-FFF2-40B4-BE49-F238E27FC236}">
                <a16:creationId xmlns:a16="http://schemas.microsoft.com/office/drawing/2014/main" id="{81BCFE62-A731-4C7E-BC46-A2B69E879111}"/>
              </a:ext>
            </a:extLst>
          </p:cNvPr>
          <p:cNvSpPr>
            <a:spLocks noGrp="1"/>
          </p:cNvSpPr>
          <p:nvPr>
            <p:ph type="body" sz="quarter" idx="11"/>
          </p:nvPr>
        </p:nvSpPr>
        <p:spPr>
          <a:xfrm>
            <a:off x="624338" y="1429892"/>
            <a:ext cx="10551663" cy="675141"/>
          </a:xfrm>
        </p:spPr>
        <p:txBody>
          <a:bodyPr/>
          <a:lstStyle/>
          <a:p>
            <a:pPr marL="0" indent="0">
              <a:spcBef>
                <a:spcPct val="20000"/>
              </a:spcBef>
              <a:buClr>
                <a:srgbClr val="77B800"/>
              </a:buClr>
              <a:buNone/>
            </a:pPr>
            <a:r>
              <a:rPr lang="de-DE" dirty="0">
                <a:latin typeface="Arial" panose="020B0604020202020204" pitchFamily="34" charset="0"/>
              </a:rPr>
              <a:t>Nach klicken auf Speichern und Senden werden Sie eine Benachrichtigung erhalten, dass Ihre Bestellantwort mit dem Status „</a:t>
            </a:r>
            <a:r>
              <a:rPr lang="de-DE" b="1" dirty="0">
                <a:latin typeface="Arial" panose="020B0604020202020204" pitchFamily="34" charset="0"/>
              </a:rPr>
              <a:t>Abgelehnt</a:t>
            </a:r>
            <a:r>
              <a:rPr lang="de-DE" dirty="0">
                <a:latin typeface="Arial" panose="020B0604020202020204" pitchFamily="34" charset="0"/>
              </a:rPr>
              <a:t>“ erfolgreich übermittelt wird.</a:t>
            </a:r>
            <a:endParaRPr lang="en-US" dirty="0">
              <a:latin typeface="Arial" panose="020B0604020202020204" pitchFamily="34" charset="0"/>
            </a:endParaRPr>
          </a:p>
          <a:p>
            <a:endParaRPr lang="en-PH" dirty="0"/>
          </a:p>
        </p:txBody>
      </p:sp>
      <p:sp>
        <p:nvSpPr>
          <p:cNvPr id="6" name="Text Placeholder 2">
            <a:extLst>
              <a:ext uri="{FF2B5EF4-FFF2-40B4-BE49-F238E27FC236}">
                <a16:creationId xmlns:a16="http://schemas.microsoft.com/office/drawing/2014/main" id="{A46AEAC5-40CE-4C53-BF15-9BD9FFDF3640}"/>
              </a:ext>
            </a:extLst>
          </p:cNvPr>
          <p:cNvSpPr>
            <a:spLocks noGrp="1"/>
          </p:cNvSpPr>
          <p:nvPr>
            <p:ph type="body" sz="quarter" idx="10"/>
          </p:nvPr>
        </p:nvSpPr>
        <p:spPr>
          <a:xfrm>
            <a:off x="624338" y="446089"/>
            <a:ext cx="10551663" cy="675141"/>
          </a:xfrm>
        </p:spPr>
        <p:txBody>
          <a:bodyPr/>
          <a:lstStyle/>
          <a:p>
            <a:r>
              <a:rPr lang="en-US" sz="4000" dirty="0" err="1">
                <a:latin typeface="Arial" panose="020B0604020202020204" pitchFamily="34" charset="0"/>
                <a:cs typeface="Arial"/>
              </a:rPr>
              <a:t>Bestellung</a:t>
            </a:r>
            <a:r>
              <a:rPr lang="en-US" sz="4000" dirty="0">
                <a:latin typeface="Arial" panose="020B0604020202020204" pitchFamily="34" charset="0"/>
                <a:cs typeface="Arial"/>
              </a:rPr>
              <a:t> </a:t>
            </a:r>
            <a:r>
              <a:rPr lang="en-US" sz="4000" dirty="0" err="1">
                <a:latin typeface="Arial" panose="020B0604020202020204" pitchFamily="34" charset="0"/>
                <a:cs typeface="Arial"/>
              </a:rPr>
              <a:t>ablehnen</a:t>
            </a:r>
            <a:endParaRPr lang="en-US" sz="4000" dirty="0">
              <a:latin typeface="Arial" panose="020B0604020202020204" pitchFamily="34" charset="0"/>
              <a:cs typeface="Arial"/>
            </a:endParaRPr>
          </a:p>
          <a:p>
            <a:endParaRPr lang="en-PH" sz="4000" dirty="0"/>
          </a:p>
        </p:txBody>
      </p:sp>
    </p:spTree>
    <p:extLst>
      <p:ext uri="{BB962C8B-B14F-4D97-AF65-F5344CB8AC3E}">
        <p14:creationId xmlns:p14="http://schemas.microsoft.com/office/powerpoint/2010/main" val="1215809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58AB8E0-2CF6-41AE-8FFB-F7DDE51E03A9}"/>
              </a:ext>
            </a:extLst>
          </p:cNvPr>
          <p:cNvGrpSpPr/>
          <p:nvPr/>
        </p:nvGrpSpPr>
        <p:grpSpPr>
          <a:xfrm>
            <a:off x="1921080" y="2334329"/>
            <a:ext cx="7958177" cy="3617353"/>
            <a:chOff x="1561305" y="2031279"/>
            <a:chExt cx="9127807" cy="4149003"/>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1305" y="2031279"/>
              <a:ext cx="9127807" cy="41490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C:\Program Files (x86)\Microsoft Office\MEDIA\OFFICE14\Bullets\BD21301_.gif"/>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706726" y="4902995"/>
              <a:ext cx="227013" cy="227013"/>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2" name="Rectangle 1"/>
            <p:cNvSpPr/>
            <p:nvPr/>
          </p:nvSpPr>
          <p:spPr>
            <a:xfrm>
              <a:off x="4978399" y="4421224"/>
              <a:ext cx="1146808" cy="321180"/>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grpSp>
      <p:sp>
        <p:nvSpPr>
          <p:cNvPr id="3" name="Text Placeholder 2">
            <a:extLst>
              <a:ext uri="{FF2B5EF4-FFF2-40B4-BE49-F238E27FC236}">
                <a16:creationId xmlns:a16="http://schemas.microsoft.com/office/drawing/2014/main" id="{194067A2-1CD8-4317-8896-E2BA03CC5143}"/>
              </a:ext>
            </a:extLst>
          </p:cNvPr>
          <p:cNvSpPr>
            <a:spLocks noGrp="1"/>
          </p:cNvSpPr>
          <p:nvPr>
            <p:ph type="body" sz="quarter" idx="10"/>
          </p:nvPr>
        </p:nvSpPr>
        <p:spPr/>
        <p:txBody>
          <a:bodyPr/>
          <a:lstStyle/>
          <a:p>
            <a:r>
              <a:rPr lang="en-US" sz="4000" dirty="0" err="1">
                <a:latin typeface="Arial" panose="020B0604020202020204" pitchFamily="34" charset="0"/>
                <a:cs typeface="Arial"/>
              </a:rPr>
              <a:t>Lieferschein</a:t>
            </a:r>
            <a:r>
              <a:rPr lang="en-US" sz="4000" dirty="0">
                <a:latin typeface="Arial" panose="020B0604020202020204" pitchFamily="34" charset="0"/>
                <a:cs typeface="Arial"/>
              </a:rPr>
              <a:t> (ASN)</a:t>
            </a:r>
          </a:p>
          <a:p>
            <a:endParaRPr lang="en-PH" sz="4000" dirty="0"/>
          </a:p>
        </p:txBody>
      </p:sp>
      <p:sp>
        <p:nvSpPr>
          <p:cNvPr id="6" name="Text Placeholder 5">
            <a:extLst>
              <a:ext uri="{FF2B5EF4-FFF2-40B4-BE49-F238E27FC236}">
                <a16:creationId xmlns:a16="http://schemas.microsoft.com/office/drawing/2014/main" id="{2EC47DED-5F6D-4CEA-8FE1-FD4F4C0C2C3B}"/>
              </a:ext>
            </a:extLst>
          </p:cNvPr>
          <p:cNvSpPr>
            <a:spLocks noGrp="1"/>
          </p:cNvSpPr>
          <p:nvPr>
            <p:ph type="body" sz="quarter" idx="11"/>
          </p:nvPr>
        </p:nvSpPr>
        <p:spPr>
          <a:xfrm>
            <a:off x="624338" y="1452126"/>
            <a:ext cx="10551663" cy="779907"/>
          </a:xfrm>
        </p:spPr>
        <p:txBody>
          <a:bodyPr/>
          <a:lstStyle/>
          <a:p>
            <a:pPr marL="0" indent="0">
              <a:buNone/>
            </a:pPr>
            <a:r>
              <a:rPr lang="de-DE" dirty="0">
                <a:latin typeface="Arial" panose="020B0604020202020204" pitchFamily="34" charset="0"/>
              </a:rPr>
              <a:t>Es gibt zwei Möglichkeiten, einen Lieferschein zu erstellen. Hierzu klicken Sie entweder in der Übersicht in das Kästchen links der Bestellung und danach auf den Button „Lieferschein ausstellen“. </a:t>
            </a:r>
          </a:p>
          <a:p>
            <a:pPr marL="0" indent="0">
              <a:buNone/>
            </a:pPr>
            <a:endParaRPr lang="en-PH" dirty="0"/>
          </a:p>
        </p:txBody>
      </p:sp>
    </p:spTree>
    <p:extLst>
      <p:ext uri="{BB962C8B-B14F-4D97-AF65-F5344CB8AC3E}">
        <p14:creationId xmlns:p14="http://schemas.microsoft.com/office/powerpoint/2010/main" val="8676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B7F2258-F810-4924-970B-5D1BA0DCF45B}"/>
              </a:ext>
            </a:extLst>
          </p:cNvPr>
          <p:cNvGrpSpPr/>
          <p:nvPr/>
        </p:nvGrpSpPr>
        <p:grpSpPr>
          <a:xfrm>
            <a:off x="2342957" y="2331702"/>
            <a:ext cx="7506085" cy="3490725"/>
            <a:chOff x="1601502" y="1923143"/>
            <a:chExt cx="9066499" cy="421640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1502" y="1923143"/>
              <a:ext cx="9066499" cy="421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descr="C:\Program Files (x86)\Microsoft Office\MEDIA\OFFICE14\Bullets\BD21301_.gif"/>
            <p:cNvPicPr>
              <a:picLocks noChangeAspect="1" noChangeArrowheads="1"/>
            </p:cNvPicPr>
            <p:nvPr/>
          </p:nvPicPr>
          <p:blipFill>
            <a:blip r:embed="rId4">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601502" y="5556931"/>
              <a:ext cx="227013" cy="22701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4523947" y="5178432"/>
              <a:ext cx="1146809" cy="321179"/>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cxnSp>
          <p:nvCxnSpPr>
            <p:cNvPr id="4" name="Straight Arrow Connector 3"/>
            <p:cNvCxnSpPr>
              <a:cxnSpLocks/>
            </p:cNvCxnSpPr>
            <p:nvPr/>
          </p:nvCxnSpPr>
          <p:spPr>
            <a:xfrm flipH="1">
              <a:off x="1892015" y="5657736"/>
              <a:ext cx="916783" cy="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grpSp>
      <p:sp>
        <p:nvSpPr>
          <p:cNvPr id="3" name="Text Placeholder 2">
            <a:extLst>
              <a:ext uri="{FF2B5EF4-FFF2-40B4-BE49-F238E27FC236}">
                <a16:creationId xmlns:a16="http://schemas.microsoft.com/office/drawing/2014/main" id="{0B25B5F2-90B3-4861-8706-298681719CCF}"/>
              </a:ext>
            </a:extLst>
          </p:cNvPr>
          <p:cNvSpPr>
            <a:spLocks noGrp="1"/>
          </p:cNvSpPr>
          <p:nvPr>
            <p:ph type="body" sz="quarter" idx="10"/>
          </p:nvPr>
        </p:nvSpPr>
        <p:spPr/>
        <p:txBody>
          <a:bodyPr/>
          <a:lstStyle/>
          <a:p>
            <a:r>
              <a:rPr lang="en-US" sz="4000" dirty="0" err="1">
                <a:latin typeface="Arial" panose="020B0604020202020204" pitchFamily="34" charset="0"/>
                <a:cs typeface="Arial"/>
              </a:rPr>
              <a:t>Lieferschein</a:t>
            </a:r>
            <a:r>
              <a:rPr lang="en-US" sz="4000" dirty="0">
                <a:latin typeface="Arial" panose="020B0604020202020204" pitchFamily="34" charset="0"/>
                <a:cs typeface="Arial"/>
              </a:rPr>
              <a:t> </a:t>
            </a:r>
          </a:p>
          <a:p>
            <a:endParaRPr lang="en-PH" sz="4000" dirty="0"/>
          </a:p>
        </p:txBody>
      </p:sp>
      <p:sp>
        <p:nvSpPr>
          <p:cNvPr id="6" name="Text Placeholder 5">
            <a:extLst>
              <a:ext uri="{FF2B5EF4-FFF2-40B4-BE49-F238E27FC236}">
                <a16:creationId xmlns:a16="http://schemas.microsoft.com/office/drawing/2014/main" id="{722F0754-6D85-41EC-85B2-7E5D3DB8E4BA}"/>
              </a:ext>
            </a:extLst>
          </p:cNvPr>
          <p:cNvSpPr>
            <a:spLocks noGrp="1"/>
          </p:cNvSpPr>
          <p:nvPr>
            <p:ph type="body" sz="quarter" idx="11"/>
          </p:nvPr>
        </p:nvSpPr>
        <p:spPr>
          <a:xfrm>
            <a:off x="624338" y="1429380"/>
            <a:ext cx="10551663" cy="987525"/>
          </a:xfrm>
        </p:spPr>
        <p:txBody>
          <a:bodyPr/>
          <a:lstStyle/>
          <a:p>
            <a:pPr marL="0" indent="0">
              <a:buNone/>
            </a:pPr>
            <a:r>
              <a:rPr lang="de-DE" dirty="0">
                <a:latin typeface="Arial" panose="020B0604020202020204" pitchFamily="34" charset="0"/>
              </a:rPr>
              <a:t>Alternativ öffnen Sie die Bestellung und wählen Sie die Position aus, für die Sie einen Lieferschein erstellen möchten. </a:t>
            </a:r>
            <a:endParaRPr lang="en-US" dirty="0">
              <a:latin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280990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8191" y="2232929"/>
            <a:ext cx="8335617" cy="360834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962185" y="3291397"/>
            <a:ext cx="844829" cy="235274"/>
          </a:xfrm>
          <a:prstGeom prst="rect">
            <a:avLst/>
          </a:prstGeom>
          <a:noFill/>
          <a:ln w="28575">
            <a:solidFill>
              <a:srgbClr val="FF0000"/>
            </a:solidFill>
            <a:headEnd w="lg" len="lg"/>
            <a:tailEnd type="triangle"/>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
        <p:nvSpPr>
          <p:cNvPr id="9" name="Rectangle 8"/>
          <p:cNvSpPr/>
          <p:nvPr/>
        </p:nvSpPr>
        <p:spPr>
          <a:xfrm>
            <a:off x="1962185" y="3547910"/>
            <a:ext cx="844829" cy="235274"/>
          </a:xfrm>
          <a:prstGeom prst="rect">
            <a:avLst/>
          </a:prstGeom>
          <a:noFill/>
          <a:ln w="28575">
            <a:solidFill>
              <a:srgbClr val="FF0000"/>
            </a:solidFill>
            <a:headEnd w="lg" len="lg"/>
            <a:tailEnd type="triangle"/>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
        <p:nvSpPr>
          <p:cNvPr id="10" name="Rectangle 9"/>
          <p:cNvSpPr/>
          <p:nvPr/>
        </p:nvSpPr>
        <p:spPr>
          <a:xfrm>
            <a:off x="5962825" y="3923968"/>
            <a:ext cx="999619" cy="235274"/>
          </a:xfrm>
          <a:prstGeom prst="rect">
            <a:avLst/>
          </a:prstGeom>
          <a:noFill/>
          <a:ln w="28575">
            <a:solidFill>
              <a:srgbClr val="FF0000"/>
            </a:solidFill>
            <a:headEnd w="lg" len="lg"/>
            <a:tailEnd type="triangle"/>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
        <p:nvSpPr>
          <p:cNvPr id="11" name="Rectangle 10"/>
          <p:cNvSpPr/>
          <p:nvPr/>
        </p:nvSpPr>
        <p:spPr>
          <a:xfrm>
            <a:off x="5962825" y="4539244"/>
            <a:ext cx="999619" cy="235274"/>
          </a:xfrm>
          <a:prstGeom prst="rect">
            <a:avLst/>
          </a:prstGeom>
          <a:noFill/>
          <a:ln w="28575">
            <a:solidFill>
              <a:srgbClr val="FF0000"/>
            </a:solidFill>
            <a:headEnd w="lg" len="lg"/>
            <a:tailEnd type="triangle"/>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cxnSp>
        <p:nvCxnSpPr>
          <p:cNvPr id="6" name="Elbow Connector 5"/>
          <p:cNvCxnSpPr>
            <a:cxnSpLocks/>
          </p:cNvCxnSpPr>
          <p:nvPr/>
        </p:nvCxnSpPr>
        <p:spPr>
          <a:xfrm rot="10800000" flipV="1">
            <a:off x="2888753" y="2981258"/>
            <a:ext cx="2238647" cy="427774"/>
          </a:xfrm>
          <a:prstGeom prst="bentConnector3">
            <a:avLst>
              <a:gd name="adj1" fmla="val 16642"/>
            </a:avLst>
          </a:prstGeom>
          <a:ln w="28575">
            <a:solidFill>
              <a:srgbClr val="03294E"/>
            </a:solidFill>
            <a:headEnd w="lg" len="lg"/>
            <a:tailEnd type="triangle"/>
          </a:ln>
        </p:spPr>
        <p:style>
          <a:lnRef idx="2">
            <a:schemeClr val="accent2"/>
          </a:lnRef>
          <a:fillRef idx="0">
            <a:schemeClr val="accent2"/>
          </a:fillRef>
          <a:effectRef idx="1">
            <a:schemeClr val="accent2"/>
          </a:effectRef>
          <a:fontRef idx="minor">
            <a:schemeClr val="tx1"/>
          </a:fontRef>
        </p:style>
      </p:cxnSp>
      <p:sp>
        <p:nvSpPr>
          <p:cNvPr id="3" name="TextBox 2"/>
          <p:cNvSpPr txBox="1"/>
          <p:nvPr/>
        </p:nvSpPr>
        <p:spPr>
          <a:xfrm>
            <a:off x="5127399" y="2700795"/>
            <a:ext cx="3168876" cy="307777"/>
          </a:xfrm>
          <a:prstGeom prst="rect">
            <a:avLst/>
          </a:prstGeom>
          <a:noFill/>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1400" b="1" dirty="0">
                <a:solidFill>
                  <a:srgbClr val="03294E"/>
                </a:solidFill>
                <a:latin typeface="Arial" panose="020B0604020202020204" pitchFamily="34" charset="0"/>
                <a:ea typeface="+mj-ea"/>
                <a:cs typeface="Arial"/>
              </a:rPr>
              <a:t>Füllen Sie alle Pflichtfelder aus.</a:t>
            </a:r>
            <a:endParaRPr lang="en-US" sz="1400" b="1" dirty="0">
              <a:solidFill>
                <a:srgbClr val="03294E"/>
              </a:solidFill>
              <a:latin typeface="Arial" panose="020B0604020202020204" pitchFamily="34" charset="0"/>
              <a:ea typeface="+mj-ea"/>
              <a:cs typeface="Arial"/>
            </a:endParaRPr>
          </a:p>
        </p:txBody>
      </p:sp>
      <p:cxnSp>
        <p:nvCxnSpPr>
          <p:cNvPr id="16" name="Elbow Connector 15"/>
          <p:cNvCxnSpPr>
            <a:cxnSpLocks/>
          </p:cNvCxnSpPr>
          <p:nvPr/>
        </p:nvCxnSpPr>
        <p:spPr>
          <a:xfrm rot="10800000" flipV="1">
            <a:off x="2888751" y="3120134"/>
            <a:ext cx="2812241" cy="545413"/>
          </a:xfrm>
          <a:prstGeom prst="bentConnector3">
            <a:avLst>
              <a:gd name="adj1" fmla="val -1029"/>
            </a:avLst>
          </a:prstGeom>
          <a:ln w="28575">
            <a:solidFill>
              <a:srgbClr val="03294E"/>
            </a:solidFill>
            <a:headEnd w="lg" len="lg"/>
            <a:tailEnd type="triangle"/>
          </a:ln>
        </p:spPr>
        <p:style>
          <a:lnRef idx="2">
            <a:schemeClr val="accent2"/>
          </a:lnRef>
          <a:fillRef idx="0">
            <a:schemeClr val="accent2"/>
          </a:fillRef>
          <a:effectRef idx="1">
            <a:schemeClr val="accent2"/>
          </a:effectRef>
          <a:fontRef idx="minor">
            <a:schemeClr val="tx1"/>
          </a:fontRef>
        </p:style>
      </p:cxnSp>
      <p:cxnSp>
        <p:nvCxnSpPr>
          <p:cNvPr id="20" name="Elbow Connector 19"/>
          <p:cNvCxnSpPr>
            <a:cxnSpLocks/>
          </p:cNvCxnSpPr>
          <p:nvPr/>
        </p:nvCxnSpPr>
        <p:spPr>
          <a:xfrm rot="5400000">
            <a:off x="6715878" y="3121896"/>
            <a:ext cx="886616" cy="717526"/>
          </a:xfrm>
          <a:prstGeom prst="bentConnector3">
            <a:avLst>
              <a:gd name="adj1" fmla="val 50000"/>
            </a:avLst>
          </a:prstGeom>
          <a:ln w="28575">
            <a:solidFill>
              <a:srgbClr val="03294E"/>
            </a:solidFill>
            <a:headEnd w="lg" len="lg"/>
            <a:tailEnd type="triangle"/>
          </a:ln>
        </p:spPr>
        <p:style>
          <a:lnRef idx="2">
            <a:schemeClr val="accent2"/>
          </a:lnRef>
          <a:fillRef idx="0">
            <a:schemeClr val="accent2"/>
          </a:fillRef>
          <a:effectRef idx="1">
            <a:schemeClr val="accent2"/>
          </a:effectRef>
          <a:fontRef idx="minor">
            <a:schemeClr val="tx1"/>
          </a:fontRef>
        </p:style>
      </p:cxnSp>
      <p:cxnSp>
        <p:nvCxnSpPr>
          <p:cNvPr id="26" name="Elbow Connector 25"/>
          <p:cNvCxnSpPr>
            <a:endCxn id="11" idx="3"/>
          </p:cNvCxnSpPr>
          <p:nvPr/>
        </p:nvCxnSpPr>
        <p:spPr>
          <a:xfrm rot="5400000">
            <a:off x="6604029" y="3395769"/>
            <a:ext cx="1619530" cy="902696"/>
          </a:xfrm>
          <a:prstGeom prst="bentConnector2">
            <a:avLst/>
          </a:prstGeom>
          <a:ln w="28575">
            <a:solidFill>
              <a:srgbClr val="03294E"/>
            </a:solidFill>
            <a:headEnd w="lg" len="lg"/>
            <a:tailEnd type="triangle"/>
          </a:ln>
        </p:spPr>
        <p:style>
          <a:lnRef idx="2">
            <a:schemeClr val="accent2"/>
          </a:lnRef>
          <a:fillRef idx="0">
            <a:schemeClr val="accent2"/>
          </a:fillRef>
          <a:effectRef idx="1">
            <a:schemeClr val="accent2"/>
          </a:effectRef>
          <a:fontRef idx="minor">
            <a:schemeClr val="tx1"/>
          </a:fontRef>
        </p:style>
      </p:cxnSp>
      <p:sp>
        <p:nvSpPr>
          <p:cNvPr id="4" name="Text Placeholder 3">
            <a:extLst>
              <a:ext uri="{FF2B5EF4-FFF2-40B4-BE49-F238E27FC236}">
                <a16:creationId xmlns:a16="http://schemas.microsoft.com/office/drawing/2014/main" id="{509D655D-CB62-40E5-99EA-745CC54B4522}"/>
              </a:ext>
            </a:extLst>
          </p:cNvPr>
          <p:cNvSpPr>
            <a:spLocks noGrp="1"/>
          </p:cNvSpPr>
          <p:nvPr>
            <p:ph type="body" sz="quarter" idx="10"/>
          </p:nvPr>
        </p:nvSpPr>
        <p:spPr/>
        <p:txBody>
          <a:bodyPr/>
          <a:lstStyle/>
          <a:p>
            <a:r>
              <a:rPr lang="en-US" sz="4000" dirty="0" err="1">
                <a:latin typeface="Arial" panose="020B0604020202020204" pitchFamily="34" charset="0"/>
                <a:cs typeface="Arial"/>
              </a:rPr>
              <a:t>Lieferschein</a:t>
            </a:r>
            <a:r>
              <a:rPr lang="en-US" sz="4000" dirty="0">
                <a:latin typeface="Arial" panose="020B0604020202020204" pitchFamily="34" charset="0"/>
                <a:cs typeface="Arial"/>
              </a:rPr>
              <a:t> </a:t>
            </a:r>
            <a:r>
              <a:rPr lang="en-US" sz="4000" dirty="0" err="1">
                <a:latin typeface="Arial" panose="020B0604020202020204" pitchFamily="34" charset="0"/>
                <a:cs typeface="Arial"/>
              </a:rPr>
              <a:t>anzeigen</a:t>
            </a:r>
            <a:endParaRPr lang="en-US" sz="4000" dirty="0">
              <a:latin typeface="Arial" panose="020B0604020202020204" pitchFamily="34" charset="0"/>
              <a:cs typeface="Arial"/>
            </a:endParaRPr>
          </a:p>
        </p:txBody>
      </p:sp>
      <p:sp>
        <p:nvSpPr>
          <p:cNvPr id="8" name="Text Placeholder 7">
            <a:extLst>
              <a:ext uri="{FF2B5EF4-FFF2-40B4-BE49-F238E27FC236}">
                <a16:creationId xmlns:a16="http://schemas.microsoft.com/office/drawing/2014/main" id="{D07BD4EC-3D10-43FC-B8EE-F40B7268A890}"/>
              </a:ext>
            </a:extLst>
          </p:cNvPr>
          <p:cNvSpPr>
            <a:spLocks noGrp="1"/>
          </p:cNvSpPr>
          <p:nvPr>
            <p:ph type="body" sz="quarter" idx="11"/>
          </p:nvPr>
        </p:nvSpPr>
        <p:spPr>
          <a:xfrm>
            <a:off x="624338" y="1380625"/>
            <a:ext cx="10551663" cy="761460"/>
          </a:xfrm>
        </p:spPr>
        <p:txBody>
          <a:bodyPr/>
          <a:lstStyle/>
          <a:p>
            <a:pPr marL="0" indent="0">
              <a:buNone/>
            </a:pPr>
            <a:r>
              <a:rPr lang="de-DE" dirty="0">
                <a:latin typeface="Arial" panose="020B0604020202020204" pitchFamily="34" charset="0"/>
              </a:rPr>
              <a:t>Oder machen Sie die Bestellung auf und wählen Sie die Position aus, für die Sie einen Lieferschein ausstellen möchten. </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22140440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0A81B20-E6E5-455B-8C39-F9E7457D0933}"/>
              </a:ext>
            </a:extLst>
          </p:cNvPr>
          <p:cNvSpPr>
            <a:spLocks noGrp="1"/>
          </p:cNvSpPr>
          <p:nvPr>
            <p:ph type="body" sz="quarter" idx="10"/>
          </p:nvPr>
        </p:nvSpPr>
        <p:spPr/>
        <p:txBody>
          <a:bodyPr/>
          <a:lstStyle/>
          <a:p>
            <a:r>
              <a:rPr lang="en-US" dirty="0" err="1">
                <a:latin typeface="Arial" panose="020B0604020202020204" pitchFamily="34" charset="0"/>
                <a:cs typeface="Arial"/>
              </a:rPr>
              <a:t>Lieferschein</a:t>
            </a:r>
            <a:r>
              <a:rPr lang="en-US" dirty="0">
                <a:latin typeface="Arial" panose="020B0604020202020204" pitchFamily="34" charset="0"/>
                <a:cs typeface="Arial"/>
              </a:rPr>
              <a:t> </a:t>
            </a:r>
            <a:r>
              <a:rPr lang="en-US" dirty="0" err="1">
                <a:latin typeface="Arial" panose="020B0604020202020204" pitchFamily="34" charset="0"/>
                <a:cs typeface="Arial"/>
              </a:rPr>
              <a:t>anzeigen</a:t>
            </a:r>
            <a:endParaRPr lang="en-US" dirty="0">
              <a:latin typeface="Arial" panose="020B0604020202020204" pitchFamily="34" charset="0"/>
              <a:cs typeface="Arial"/>
            </a:endParaRPr>
          </a:p>
        </p:txBody>
      </p:sp>
      <p:sp>
        <p:nvSpPr>
          <p:cNvPr id="10" name="Text Placeholder 9">
            <a:extLst>
              <a:ext uri="{FF2B5EF4-FFF2-40B4-BE49-F238E27FC236}">
                <a16:creationId xmlns:a16="http://schemas.microsoft.com/office/drawing/2014/main" id="{C5F256E8-456A-4A12-B34B-33A26860343E}"/>
              </a:ext>
            </a:extLst>
          </p:cNvPr>
          <p:cNvSpPr>
            <a:spLocks noGrp="1"/>
          </p:cNvSpPr>
          <p:nvPr>
            <p:ph type="body" sz="quarter" idx="11"/>
          </p:nvPr>
        </p:nvSpPr>
        <p:spPr>
          <a:xfrm>
            <a:off x="624338" y="1316807"/>
            <a:ext cx="10551663" cy="521679"/>
          </a:xfrm>
        </p:spPr>
        <p:txBody>
          <a:bodyPr/>
          <a:lstStyle/>
          <a:p>
            <a:pPr marL="0" indent="0">
              <a:buNone/>
            </a:pPr>
            <a:r>
              <a:rPr lang="de-DE" dirty="0">
                <a:latin typeface="Arial" panose="020B0604020202020204" pitchFamily="34" charset="0"/>
              </a:rPr>
              <a:t>Wenn diese Warnung angezeigt wird, muss ein neues Paket hinzugefügt werden, </a:t>
            </a:r>
            <a:endParaRPr lang="en-US" dirty="0">
              <a:latin typeface="Arial" panose="020B0604020202020204" pitchFamily="34" charset="0"/>
            </a:endParaRPr>
          </a:p>
          <a:p>
            <a:endParaRPr lang="en-PH" dirty="0"/>
          </a:p>
        </p:txBody>
      </p:sp>
      <p:sp>
        <p:nvSpPr>
          <p:cNvPr id="2" name="Slide Number Placeholder 1"/>
          <p:cNvSpPr>
            <a:spLocks noGrp="1"/>
          </p:cNvSpPr>
          <p:nvPr>
            <p:ph type="sldNum" sz="quarter" idx="4294967295"/>
          </p:nvPr>
        </p:nvSpPr>
        <p:spPr>
          <a:xfrm>
            <a:off x="0" y="7032625"/>
            <a:ext cx="800100" cy="260350"/>
          </a:xfrm>
          <a:prstGeom prst="rect">
            <a:avLst/>
          </a:prstGeom>
        </p:spPr>
        <p:txBody>
          <a:bodyPr/>
          <a:lstStyle/>
          <a:p>
            <a:pPr>
              <a:defRPr/>
            </a:pPr>
            <a:fld id="{2635C99D-AD39-4220-BDA9-E28BC209373D}" type="slidenum">
              <a:rPr lang="fr-FR" smtClean="0">
                <a:solidFill>
                  <a:srgbClr val="006699"/>
                </a:solidFill>
              </a:rPr>
              <a:pPr>
                <a:defRPr/>
              </a:pPr>
              <a:t>26</a:t>
            </a:fld>
            <a:endParaRPr lang="fr-FR">
              <a:solidFill>
                <a:srgbClr val="006699"/>
              </a:solidFill>
            </a:endParaRP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920370"/>
            <a:ext cx="9147358" cy="39597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524000" y="5029200"/>
            <a:ext cx="1320800" cy="342900"/>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solidFill>
                <a:srgbClr val="006699"/>
              </a:solidFill>
              <a:latin typeface="Arial" panose="020B0604020202020204" pitchFamily="34" charset="0"/>
            </a:endParaRPr>
          </a:p>
        </p:txBody>
      </p:sp>
      <p:cxnSp>
        <p:nvCxnSpPr>
          <p:cNvPr id="7" name="Straight Arrow Connector 6"/>
          <p:cNvCxnSpPr/>
          <p:nvPr/>
        </p:nvCxnSpPr>
        <p:spPr>
          <a:xfrm flipH="1">
            <a:off x="5076825" y="2689226"/>
            <a:ext cx="781050" cy="9525"/>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 name="AutoShape 4"/>
          <p:cNvSpPr>
            <a:spLocks noChangeArrowheads="1"/>
          </p:cNvSpPr>
          <p:nvPr/>
        </p:nvSpPr>
        <p:spPr bwMode="auto">
          <a:xfrm>
            <a:off x="3980088" y="5676913"/>
            <a:ext cx="3291569" cy="570141"/>
          </a:xfrm>
          <a:prstGeom prst="wedgeRoundRectCallout">
            <a:avLst>
              <a:gd name="adj1" fmla="val -80244"/>
              <a:gd name="adj2" fmla="val -122118"/>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200" b="1" dirty="0">
                <a:solidFill>
                  <a:srgbClr val="03294E"/>
                </a:solidFill>
                <a:latin typeface="Arial" panose="020B0604020202020204" pitchFamily="34" charset="0"/>
              </a:rPr>
              <a:t>Klicken Sie auf „Neues Paket hinzufügen“, um ein Paket zu erstellen.</a:t>
            </a:r>
            <a:endParaRPr lang="en-US" sz="1200" b="1" dirty="0">
              <a:solidFill>
                <a:srgbClr val="03294E"/>
              </a:solidFill>
              <a:latin typeface="Arial" panose="020B0604020202020204" pitchFamily="34" charset="0"/>
            </a:endParaRPr>
          </a:p>
        </p:txBody>
      </p:sp>
    </p:spTree>
    <p:extLst>
      <p:ext uri="{BB962C8B-B14F-4D97-AF65-F5344CB8AC3E}">
        <p14:creationId xmlns:p14="http://schemas.microsoft.com/office/powerpoint/2010/main" val="398993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F2E86D0-95BB-41AC-963D-688AC7D22475}"/>
              </a:ext>
            </a:extLst>
          </p:cNvPr>
          <p:cNvSpPr>
            <a:spLocks noGrp="1"/>
          </p:cNvSpPr>
          <p:nvPr>
            <p:ph type="body" sz="quarter" idx="10"/>
          </p:nvPr>
        </p:nvSpPr>
        <p:spPr/>
        <p:txBody>
          <a:bodyPr/>
          <a:lstStyle/>
          <a:p>
            <a:r>
              <a:rPr lang="de-DE" sz="4000" dirty="0">
                <a:latin typeface="Arial" panose="020B0604020202020204" pitchFamily="34" charset="0"/>
                <a:cs typeface="Arial"/>
              </a:rPr>
              <a:t>Erstellen von Paketen</a:t>
            </a:r>
            <a:endParaRPr lang="en-US" sz="4000" dirty="0">
              <a:latin typeface="Arial" panose="020B0604020202020204" pitchFamily="34" charset="0"/>
              <a:cs typeface="Arial"/>
            </a:endParaRPr>
          </a:p>
          <a:p>
            <a:endParaRPr lang="en-PH"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1500869"/>
            <a:ext cx="9144001" cy="42449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Elbow Connector 4"/>
          <p:cNvCxnSpPr/>
          <p:nvPr/>
        </p:nvCxnSpPr>
        <p:spPr>
          <a:xfrm rot="10800000" flipV="1">
            <a:off x="2790426" y="2123239"/>
            <a:ext cx="2933702" cy="234716"/>
          </a:xfrm>
          <a:prstGeom prst="bentConnector3">
            <a:avLst>
              <a:gd name="adj1" fmla="val 50000"/>
            </a:avLst>
          </a:prstGeom>
          <a:ln>
            <a:tailEnd type="arrow"/>
          </a:ln>
        </p:spPr>
        <p:style>
          <a:lnRef idx="2">
            <a:schemeClr val="accent2"/>
          </a:lnRef>
          <a:fillRef idx="0">
            <a:schemeClr val="accent2"/>
          </a:fillRef>
          <a:effectRef idx="1">
            <a:schemeClr val="accent2"/>
          </a:effectRef>
          <a:fontRef idx="minor">
            <a:schemeClr val="tx1"/>
          </a:fontRef>
        </p:style>
      </p:cxnSp>
      <p:cxnSp>
        <p:nvCxnSpPr>
          <p:cNvPr id="7" name="Elbow Connector 6"/>
          <p:cNvCxnSpPr/>
          <p:nvPr/>
        </p:nvCxnSpPr>
        <p:spPr>
          <a:xfrm rot="10800000" flipV="1">
            <a:off x="2790427" y="2044945"/>
            <a:ext cx="3086103" cy="598527"/>
          </a:xfrm>
          <a:prstGeom prst="bentConnector3">
            <a:avLst>
              <a:gd name="adj1" fmla="val 29835"/>
            </a:avLst>
          </a:prstGeom>
          <a:ln>
            <a:tailEnd type="arrow"/>
          </a:ln>
        </p:spPr>
        <p:style>
          <a:lnRef idx="2">
            <a:schemeClr val="accent2"/>
          </a:lnRef>
          <a:fillRef idx="0">
            <a:schemeClr val="accent2"/>
          </a:fillRef>
          <a:effectRef idx="1">
            <a:schemeClr val="accent2"/>
          </a:effectRef>
          <a:fontRef idx="minor">
            <a:schemeClr val="tx1"/>
          </a:fontRef>
        </p:style>
      </p:cxnSp>
      <p:cxnSp>
        <p:nvCxnSpPr>
          <p:cNvPr id="8" name="Elbow Connector 7"/>
          <p:cNvCxnSpPr/>
          <p:nvPr/>
        </p:nvCxnSpPr>
        <p:spPr>
          <a:xfrm rot="10800000" flipV="1">
            <a:off x="5724129" y="2240597"/>
            <a:ext cx="1133872" cy="402875"/>
          </a:xfrm>
          <a:prstGeom prst="bentConnector3">
            <a:avLst>
              <a:gd name="adj1" fmla="val -1523"/>
            </a:avLst>
          </a:prstGeom>
          <a:ln>
            <a:tailEnd type="arrow"/>
          </a:ln>
        </p:spPr>
        <p:style>
          <a:lnRef idx="2">
            <a:schemeClr val="accent2"/>
          </a:lnRef>
          <a:fillRef idx="0">
            <a:schemeClr val="accent2"/>
          </a:fillRef>
          <a:effectRef idx="1">
            <a:schemeClr val="accent2"/>
          </a:effectRef>
          <a:fontRef idx="minor">
            <a:schemeClr val="tx1"/>
          </a:fontRef>
        </p:style>
      </p:cxnSp>
      <p:sp>
        <p:nvSpPr>
          <p:cNvPr id="6" name="TextBox 5"/>
          <p:cNvSpPr txBox="1"/>
          <p:nvPr/>
        </p:nvSpPr>
        <p:spPr>
          <a:xfrm>
            <a:off x="5724127" y="1284968"/>
            <a:ext cx="3080546" cy="738664"/>
          </a:xfrm>
          <a:prstGeom prst="rect">
            <a:avLst/>
          </a:prstGeom>
          <a:solidFill>
            <a:schemeClr val="bg1"/>
          </a:solidFill>
          <a:ln w="28575">
            <a:solidFill>
              <a:srgbClr val="03294E"/>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algn="ctr"/>
            <a:r>
              <a:rPr lang="de-DE" sz="1400" b="1" dirty="0">
                <a:solidFill>
                  <a:srgbClr val="03294E"/>
                </a:solidFill>
                <a:latin typeface="Arial" panose="020B0604020202020204" pitchFamily="34" charset="0"/>
                <a:ea typeface="+mj-ea"/>
                <a:cs typeface="Arial"/>
              </a:rPr>
              <a:t>1. Geben Sie die Paket-ID, Paketkennzeichnung und den Pakettyp an.</a:t>
            </a:r>
            <a:endParaRPr lang="en-US" sz="1400" b="1" dirty="0">
              <a:solidFill>
                <a:srgbClr val="03294E"/>
              </a:solidFill>
              <a:latin typeface="Arial" panose="020B0604020202020204" pitchFamily="34" charset="0"/>
              <a:ea typeface="+mj-ea"/>
              <a:cs typeface="Arial"/>
            </a:endParaRPr>
          </a:p>
        </p:txBody>
      </p:sp>
      <p:sp>
        <p:nvSpPr>
          <p:cNvPr id="16" name="Rectangle 15"/>
          <p:cNvSpPr/>
          <p:nvPr/>
        </p:nvSpPr>
        <p:spPr>
          <a:xfrm>
            <a:off x="1612900" y="5275943"/>
            <a:ext cx="800100" cy="127000"/>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
        <p:nvSpPr>
          <p:cNvPr id="18" name="Rectangle 17"/>
          <p:cNvSpPr/>
          <p:nvPr/>
        </p:nvSpPr>
        <p:spPr>
          <a:xfrm>
            <a:off x="9490075" y="5212443"/>
            <a:ext cx="600075" cy="190500"/>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
        <p:nvSpPr>
          <p:cNvPr id="19" name="AutoShape 4"/>
          <p:cNvSpPr>
            <a:spLocks noChangeArrowheads="1"/>
          </p:cNvSpPr>
          <p:nvPr/>
        </p:nvSpPr>
        <p:spPr bwMode="auto">
          <a:xfrm>
            <a:off x="2790427" y="4994916"/>
            <a:ext cx="2100887" cy="598528"/>
          </a:xfrm>
          <a:prstGeom prst="wedgeRoundRectCallout">
            <a:avLst>
              <a:gd name="adj1" fmla="val -61809"/>
              <a:gd name="adj2" fmla="val 10411"/>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400" b="1" dirty="0">
                <a:solidFill>
                  <a:srgbClr val="03294E"/>
                </a:solidFill>
                <a:latin typeface="Arial" panose="020B0604020202020204" pitchFamily="34" charset="0"/>
              </a:rPr>
              <a:t>2. Wählen Sie den/die Artikel aus</a:t>
            </a:r>
            <a:endParaRPr lang="en-US" sz="1400" b="1" dirty="0">
              <a:solidFill>
                <a:srgbClr val="03294E"/>
              </a:solidFill>
              <a:latin typeface="Arial" panose="020B0604020202020204" pitchFamily="34" charset="0"/>
            </a:endParaRPr>
          </a:p>
        </p:txBody>
      </p:sp>
      <p:sp>
        <p:nvSpPr>
          <p:cNvPr id="20" name="AutoShape 4"/>
          <p:cNvSpPr>
            <a:spLocks noChangeArrowheads="1"/>
          </p:cNvSpPr>
          <p:nvPr/>
        </p:nvSpPr>
        <p:spPr bwMode="auto">
          <a:xfrm>
            <a:off x="8302172" y="3623356"/>
            <a:ext cx="2122940" cy="1183286"/>
          </a:xfrm>
          <a:prstGeom prst="wedgeRoundRectCallout">
            <a:avLst>
              <a:gd name="adj1" fmla="val 23259"/>
              <a:gd name="adj2" fmla="val 80924"/>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400" b="1" dirty="0">
                <a:solidFill>
                  <a:srgbClr val="03294E"/>
                </a:solidFill>
                <a:latin typeface="Arial" panose="020B0604020202020204" pitchFamily="34" charset="0"/>
              </a:rPr>
              <a:t>3. Geben Sie an, wie viele Artikel Sie zum Paket hinzufügen möchten.</a:t>
            </a:r>
            <a:endParaRPr lang="en-US" sz="1400" b="1" dirty="0">
              <a:solidFill>
                <a:srgbClr val="03294E"/>
              </a:solidFill>
              <a:latin typeface="Arial" panose="020B0604020202020204" pitchFamily="34" charset="0"/>
            </a:endParaRPr>
          </a:p>
        </p:txBody>
      </p:sp>
    </p:spTree>
    <p:extLst>
      <p:ext uri="{BB962C8B-B14F-4D97-AF65-F5344CB8AC3E}">
        <p14:creationId xmlns:p14="http://schemas.microsoft.com/office/powerpoint/2010/main" val="1549101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arn(inVertical)">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642B954-E199-4EAB-BD77-02AE46D9D792}"/>
              </a:ext>
            </a:extLst>
          </p:cNvPr>
          <p:cNvSpPr>
            <a:spLocks noGrp="1"/>
          </p:cNvSpPr>
          <p:nvPr>
            <p:ph type="body" sz="quarter" idx="10"/>
          </p:nvPr>
        </p:nvSpPr>
        <p:spPr/>
        <p:txBody>
          <a:bodyPr/>
          <a:lstStyle/>
          <a:p>
            <a:r>
              <a:rPr lang="de-DE" sz="4000" dirty="0">
                <a:latin typeface="Arial" panose="020B0604020202020204" pitchFamily="34" charset="0"/>
                <a:cs typeface="Arial"/>
              </a:rPr>
              <a:t>Erstellen von Paketen</a:t>
            </a:r>
            <a:endParaRPr lang="en-US" sz="4000" dirty="0">
              <a:latin typeface="Arial" panose="020B0604020202020204" pitchFamily="34" charset="0"/>
              <a:cs typeface="Arial"/>
            </a:endParaRPr>
          </a:p>
          <a:p>
            <a:endParaRPr lang="en-PH" sz="4000" dirty="0"/>
          </a:p>
        </p:txBody>
      </p:sp>
      <p:sp>
        <p:nvSpPr>
          <p:cNvPr id="5" name="Text Placeholder 4">
            <a:extLst>
              <a:ext uri="{FF2B5EF4-FFF2-40B4-BE49-F238E27FC236}">
                <a16:creationId xmlns:a16="http://schemas.microsoft.com/office/drawing/2014/main" id="{79F688B4-F143-4C84-AFE7-C66893EE4126}"/>
              </a:ext>
            </a:extLst>
          </p:cNvPr>
          <p:cNvSpPr>
            <a:spLocks noGrp="1"/>
          </p:cNvSpPr>
          <p:nvPr>
            <p:ph type="body" sz="quarter" idx="11"/>
          </p:nvPr>
        </p:nvSpPr>
        <p:spPr>
          <a:xfrm>
            <a:off x="624338" y="1423543"/>
            <a:ext cx="10551663" cy="551308"/>
          </a:xfrm>
        </p:spPr>
        <p:txBody>
          <a:bodyPr/>
          <a:lstStyle/>
          <a:p>
            <a:pPr marL="0" indent="0">
              <a:buNone/>
            </a:pPr>
            <a:r>
              <a:rPr lang="de-DE" dirty="0">
                <a:latin typeface="Arial" panose="020B0604020202020204" pitchFamily="34" charset="0"/>
              </a:rPr>
              <a:t>Wenn alle Pflichtfelder ausgefüllt sind, klicken Sie bitte auf „</a:t>
            </a:r>
            <a:r>
              <a:rPr lang="de-DE" b="1" dirty="0">
                <a:latin typeface="Arial" panose="020B0604020202020204" pitchFamily="34" charset="0"/>
              </a:rPr>
              <a:t>Zurück zu Lieferschein“</a:t>
            </a:r>
            <a:r>
              <a:rPr lang="de-DE" dirty="0">
                <a:latin typeface="Arial" panose="020B0604020202020204" pitchFamily="34" charset="0"/>
              </a:rPr>
              <a:t>.</a:t>
            </a:r>
            <a:endParaRPr lang="en-US" dirty="0">
              <a:latin typeface="Arial" panose="020B0604020202020204" pitchFamily="34" charset="0"/>
            </a:endParaRPr>
          </a:p>
          <a:p>
            <a:pPr marL="0" indent="0">
              <a:buNone/>
            </a:pPr>
            <a:endParaRPr lang="en-PH" dirty="0"/>
          </a:p>
        </p:txBody>
      </p:sp>
      <p:sp>
        <p:nvSpPr>
          <p:cNvPr id="2" name="Slide Number Placeholder 1"/>
          <p:cNvSpPr>
            <a:spLocks noGrp="1"/>
          </p:cNvSpPr>
          <p:nvPr>
            <p:ph type="sldNum" sz="quarter" idx="4294967295"/>
          </p:nvPr>
        </p:nvSpPr>
        <p:spPr>
          <a:xfrm>
            <a:off x="0" y="6562725"/>
            <a:ext cx="800100" cy="260350"/>
          </a:xfrm>
          <a:prstGeom prst="rect">
            <a:avLst/>
          </a:prstGeom>
        </p:spPr>
        <p:txBody>
          <a:bodyPr/>
          <a:lstStyle/>
          <a:p>
            <a:pPr>
              <a:defRPr/>
            </a:pPr>
            <a:fld id="{2635C99D-AD39-4220-BDA9-E28BC209373D}" type="slidenum">
              <a:rPr lang="fr-FR" smtClean="0"/>
              <a:pPr>
                <a:defRPr/>
              </a:pPr>
              <a:t>28</a:t>
            </a:fld>
            <a:endParaRPr lang="fr-F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1223" y="2123106"/>
            <a:ext cx="8157027" cy="36740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2399845" y="2370755"/>
            <a:ext cx="1178237" cy="305888"/>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11435814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3CEB6D4-7836-4943-8671-C507ED7519C7}"/>
              </a:ext>
            </a:extLst>
          </p:cNvPr>
          <p:cNvSpPr>
            <a:spLocks noGrp="1"/>
          </p:cNvSpPr>
          <p:nvPr>
            <p:ph type="body" sz="quarter" idx="10"/>
          </p:nvPr>
        </p:nvSpPr>
        <p:spPr/>
        <p:txBody>
          <a:bodyPr/>
          <a:lstStyle/>
          <a:p>
            <a:r>
              <a:rPr lang="de-DE" sz="4000" dirty="0">
                <a:latin typeface="Arial" panose="020B0604020202020204" pitchFamily="34" charset="0"/>
                <a:cs typeface="Arial"/>
              </a:rPr>
              <a:t>Lieferschein senden</a:t>
            </a:r>
            <a:endParaRPr lang="en-US" sz="4000" dirty="0">
              <a:latin typeface="Arial" panose="020B0604020202020204" pitchFamily="34" charset="0"/>
              <a:cs typeface="Arial"/>
            </a:endParaRPr>
          </a:p>
          <a:p>
            <a:endParaRPr lang="en-PH" sz="4000" dirty="0"/>
          </a:p>
        </p:txBody>
      </p:sp>
      <p:sp>
        <p:nvSpPr>
          <p:cNvPr id="6" name="Text Placeholder 5">
            <a:extLst>
              <a:ext uri="{FF2B5EF4-FFF2-40B4-BE49-F238E27FC236}">
                <a16:creationId xmlns:a16="http://schemas.microsoft.com/office/drawing/2014/main" id="{65570FD7-0BA4-40D3-BC2E-A51C0258B92E}"/>
              </a:ext>
            </a:extLst>
          </p:cNvPr>
          <p:cNvSpPr>
            <a:spLocks noGrp="1"/>
          </p:cNvSpPr>
          <p:nvPr>
            <p:ph type="body" sz="quarter" idx="11"/>
          </p:nvPr>
        </p:nvSpPr>
        <p:spPr>
          <a:xfrm>
            <a:off x="624338" y="1296542"/>
            <a:ext cx="11326362" cy="1065658"/>
          </a:xfrm>
        </p:spPr>
        <p:txBody>
          <a:bodyPr/>
          <a:lstStyle/>
          <a:p>
            <a:pPr marL="0" indent="0">
              <a:spcBef>
                <a:spcPct val="20000"/>
              </a:spcBef>
              <a:buClr>
                <a:schemeClr val="tx1"/>
              </a:buClr>
              <a:buNone/>
            </a:pPr>
            <a:r>
              <a:rPr lang="de-DE" sz="1600" dirty="0">
                <a:latin typeface="Arial" panose="020B0604020202020204" pitchFamily="34" charset="0"/>
              </a:rPr>
              <a:t>Nach Eingabe aller erforderlichen Informationen, klicken Sie auf </a:t>
            </a:r>
          </a:p>
          <a:p>
            <a:pPr marL="342900" indent="-342900">
              <a:spcBef>
                <a:spcPct val="20000"/>
              </a:spcBef>
              <a:buClr>
                <a:schemeClr val="tx1"/>
              </a:buClr>
              <a:buFont typeface="+mj-lt"/>
              <a:buAutoNum type="arabicPeriod"/>
            </a:pPr>
            <a:r>
              <a:rPr lang="de-DE" sz="1600" b="1" dirty="0">
                <a:latin typeface="Arial" panose="020B0604020202020204" pitchFamily="34" charset="0"/>
              </a:rPr>
              <a:t>Speichern und Senden</a:t>
            </a:r>
            <a:r>
              <a:rPr lang="de-DE" sz="1600" dirty="0">
                <a:latin typeface="Arial" panose="020B0604020202020204" pitchFamily="34" charset="0"/>
              </a:rPr>
              <a:t>, um der Lieferschein zu speichern und an den Käufer zu senden</a:t>
            </a:r>
          </a:p>
          <a:p>
            <a:pPr marL="342900" indent="-342900">
              <a:spcBef>
                <a:spcPct val="20000"/>
              </a:spcBef>
              <a:buClr>
                <a:schemeClr val="tx1"/>
              </a:buClr>
              <a:buFont typeface="+mj-lt"/>
              <a:buAutoNum type="arabicPeriod"/>
            </a:pPr>
            <a:r>
              <a:rPr lang="de-DE" sz="1600" dirty="0">
                <a:latin typeface="Arial" panose="020B0604020202020204" pitchFamily="34" charset="0"/>
              </a:rPr>
              <a:t>Oder „</a:t>
            </a:r>
            <a:r>
              <a:rPr lang="de-DE" sz="1600" b="1" dirty="0">
                <a:latin typeface="Arial" panose="020B0604020202020204" pitchFamily="34" charset="0"/>
              </a:rPr>
              <a:t>Entwurf Speichern</a:t>
            </a:r>
            <a:r>
              <a:rPr lang="de-DE" sz="1600" dirty="0">
                <a:latin typeface="Arial" panose="020B0604020202020204" pitchFamily="34" charset="0"/>
              </a:rPr>
              <a:t>,“ wenn Sie den Lieferschein zwecks späterer Verwendung als Entwurf speichern wollen</a:t>
            </a:r>
            <a:endParaRPr lang="en-US" sz="1600" dirty="0">
              <a:latin typeface="Arial" panose="020B0604020202020204" pitchFamily="34" charset="0"/>
            </a:endParaRPr>
          </a:p>
          <a:p>
            <a:pPr marL="342900" indent="-342900">
              <a:buClr>
                <a:schemeClr val="tx1"/>
              </a:buClr>
              <a:buFont typeface="+mj-lt"/>
              <a:buAutoNum type="arabicPeriod"/>
            </a:pPr>
            <a:endParaRPr lang="en-PH" sz="1600" dirty="0"/>
          </a:p>
        </p:txBody>
      </p:sp>
      <p:sp>
        <p:nvSpPr>
          <p:cNvPr id="2" name="Slide Number Placeholder 1"/>
          <p:cNvSpPr>
            <a:spLocks noGrp="1"/>
          </p:cNvSpPr>
          <p:nvPr>
            <p:ph type="sldNum" sz="quarter" idx="4294967295"/>
          </p:nvPr>
        </p:nvSpPr>
        <p:spPr>
          <a:xfrm>
            <a:off x="0" y="6562725"/>
            <a:ext cx="800100" cy="260350"/>
          </a:xfrm>
          <a:prstGeom prst="rect">
            <a:avLst/>
          </a:prstGeom>
        </p:spPr>
        <p:txBody>
          <a:bodyPr/>
          <a:lstStyle/>
          <a:p>
            <a:pPr>
              <a:defRPr/>
            </a:pPr>
            <a:fld id="{2635C99D-AD39-4220-BDA9-E28BC209373D}" type="slidenum">
              <a:rPr lang="fr-FR" smtClean="0"/>
              <a:pPr>
                <a:defRPr/>
              </a:pPr>
              <a:t>29</a:t>
            </a:fld>
            <a:endParaRPr lang="fr-F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2362200"/>
            <a:ext cx="8229600" cy="35594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79688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1D3A58C-5BF5-4CC3-BA1E-A7484EA19440}"/>
              </a:ext>
            </a:extLst>
          </p:cNvPr>
          <p:cNvSpPr>
            <a:spLocks noGrp="1"/>
          </p:cNvSpPr>
          <p:nvPr>
            <p:ph type="body" sz="quarter" idx="10"/>
          </p:nvPr>
        </p:nvSpPr>
        <p:spPr/>
        <p:txBody>
          <a:bodyPr/>
          <a:lstStyle/>
          <a:p>
            <a:r>
              <a:rPr lang="en-US" sz="4000" dirty="0">
                <a:latin typeface="Arial" panose="020B0604020202020204" pitchFamily="34" charset="0"/>
                <a:cs typeface="Arial" panose="020B0604020202020204" pitchFamily="34" charset="0"/>
              </a:rPr>
              <a:t>Order Management </a:t>
            </a:r>
            <a:r>
              <a:rPr lang="de-DE" sz="4000" dirty="0">
                <a:latin typeface="Arial" panose="020B0604020202020204" pitchFamily="34" charset="0"/>
                <a:cs typeface="Arial" panose="020B0604020202020204" pitchFamily="34" charset="0"/>
              </a:rPr>
              <a:t>Übersicht</a:t>
            </a:r>
            <a:r>
              <a:rPr lang="en-US" sz="4000" dirty="0">
                <a:latin typeface="Arial" panose="020B0604020202020204" pitchFamily="34" charset="0"/>
                <a:cs typeface="Arial" panose="020B0604020202020204" pitchFamily="34" charset="0"/>
              </a:rPr>
              <a:t> </a:t>
            </a:r>
            <a:endParaRPr lang="en-PH" sz="4000" dirty="0"/>
          </a:p>
        </p:txBody>
      </p:sp>
      <p:pic>
        <p:nvPicPr>
          <p:cNvPr id="4" name="Picture 2" descr="Business Evolution HG"/>
          <p:cNvPicPr>
            <a:picLocks noChangeAspect="1" noChangeArrowheads="1"/>
          </p:cNvPicPr>
          <p:nvPr/>
        </p:nvPicPr>
        <p:blipFill>
          <a:blip r:embed="rId3">
            <a:extLst>
              <a:ext uri="{28A0092B-C50C-407E-A947-70E740481C1C}">
                <a14:useLocalDpi xmlns:a14="http://schemas.microsoft.com/office/drawing/2010/main" val="0"/>
              </a:ext>
            </a:extLst>
          </a:blip>
          <a:srcRect l="66806"/>
          <a:stretch>
            <a:fillRect/>
          </a:stretch>
        </p:blipFill>
        <p:spPr bwMode="auto">
          <a:xfrm>
            <a:off x="8294206" y="1270001"/>
            <a:ext cx="2116138"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Business Evolution HG"/>
          <p:cNvPicPr>
            <a:picLocks noChangeAspect="1" noChangeArrowheads="1"/>
          </p:cNvPicPr>
          <p:nvPr/>
        </p:nvPicPr>
        <p:blipFill>
          <a:blip r:embed="rId3">
            <a:extLst>
              <a:ext uri="{28A0092B-C50C-407E-A947-70E740481C1C}">
                <a14:useLocalDpi xmlns:a14="http://schemas.microsoft.com/office/drawing/2010/main" val="0"/>
              </a:ext>
            </a:extLst>
          </a:blip>
          <a:srcRect r="66945"/>
          <a:stretch>
            <a:fillRect/>
          </a:stretch>
        </p:blipFill>
        <p:spPr bwMode="auto">
          <a:xfrm>
            <a:off x="1845782" y="1363662"/>
            <a:ext cx="20923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4"/>
          <p:cNvSpPr txBox="1">
            <a:spLocks noChangeArrowheads="1"/>
          </p:cNvSpPr>
          <p:nvPr/>
        </p:nvSpPr>
        <p:spPr bwMode="auto">
          <a:xfrm>
            <a:off x="8520307" y="1211262"/>
            <a:ext cx="16337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a:solidFill>
                  <a:srgbClr val="0F3354"/>
                </a:solidFill>
                <a:latin typeface="Arial Black" pitchFamily="34" charset="0"/>
              </a:rPr>
              <a:t>LIEFERANT</a:t>
            </a:r>
          </a:p>
        </p:txBody>
      </p:sp>
      <p:sp>
        <p:nvSpPr>
          <p:cNvPr id="7" name="Text Box 5"/>
          <p:cNvSpPr txBox="1">
            <a:spLocks noChangeArrowheads="1"/>
          </p:cNvSpPr>
          <p:nvPr/>
        </p:nvSpPr>
        <p:spPr bwMode="auto">
          <a:xfrm>
            <a:off x="2321278" y="1289050"/>
            <a:ext cx="110799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a:solidFill>
                  <a:srgbClr val="0F3354"/>
                </a:solidFill>
                <a:latin typeface="Arial Black" pitchFamily="34" charset="0"/>
              </a:rPr>
              <a:t>KUNDE</a:t>
            </a:r>
          </a:p>
        </p:txBody>
      </p:sp>
      <p:pic>
        <p:nvPicPr>
          <p:cNvPr id="8" name="Picture 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86419" y="3594100"/>
            <a:ext cx="652462"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910281" y="4219576"/>
            <a:ext cx="230188" cy="28257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11" descr="file_pd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6757" y="4291013"/>
            <a:ext cx="263525"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34831" y="3559772"/>
            <a:ext cx="723900" cy="5429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4">
            <a:hlinkClick r:id="" action="ppaction://noaction"/>
          </p:cNvPr>
          <p:cNvPicPr>
            <a:picLocks noChangeAspect="1" noChangeArrowheads="1"/>
          </p:cNvPicPr>
          <p:nvPr/>
        </p:nvPicPr>
        <p:blipFill>
          <a:blip r:embed="rId8">
            <a:extLst>
              <a:ext uri="{28A0092B-C50C-407E-A947-70E740481C1C}">
                <a14:useLocalDpi xmlns:a14="http://schemas.microsoft.com/office/drawing/2010/main" val="0"/>
              </a:ext>
            </a:extLst>
          </a:blip>
          <a:srcRect l="14673"/>
          <a:stretch>
            <a:fillRect/>
          </a:stretch>
        </p:blipFill>
        <p:spPr bwMode="auto">
          <a:xfrm>
            <a:off x="2349102" y="3658422"/>
            <a:ext cx="666750" cy="7080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83894" y="4496397"/>
            <a:ext cx="723900" cy="542925"/>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 Box 16"/>
          <p:cNvSpPr txBox="1">
            <a:spLocks noChangeArrowheads="1"/>
          </p:cNvSpPr>
          <p:nvPr/>
        </p:nvSpPr>
        <p:spPr bwMode="auto">
          <a:xfrm>
            <a:off x="2055332" y="5039321"/>
            <a:ext cx="936625" cy="30995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1400" dirty="0">
                <a:solidFill>
                  <a:srgbClr val="000000"/>
                </a:solidFill>
                <a:latin typeface="Arial" pitchFamily="34" charset="0"/>
              </a:rPr>
              <a:t>ERP</a:t>
            </a:r>
          </a:p>
        </p:txBody>
      </p:sp>
      <p:sp>
        <p:nvSpPr>
          <p:cNvPr id="15" name="Text Box 17"/>
          <p:cNvSpPr txBox="1">
            <a:spLocks noChangeArrowheads="1"/>
          </p:cNvSpPr>
          <p:nvPr/>
        </p:nvSpPr>
        <p:spPr bwMode="auto">
          <a:xfrm>
            <a:off x="1975163" y="1554178"/>
            <a:ext cx="1800225" cy="2308324"/>
          </a:xfrm>
          <a:prstGeom prst="rect">
            <a:avLst/>
          </a:prstGeom>
          <a:noFill/>
          <a:ln>
            <a:noFill/>
          </a:ln>
          <a:effectLst/>
          <a:extLst>
            <a:ext uri="{909E8E84-426E-40DD-AFC4-6F175D3DCCD1}">
              <a14:hiddenFill xmlns:a14="http://schemas.microsoft.com/office/drawing/2010/main">
                <a:solidFill>
                  <a:schemeClr val="bg2"/>
                </a:solidFill>
              </a14:hiddenFill>
            </a:ext>
            <a:ext uri="{91240B29-F687-4F45-9708-019B960494DF}">
              <a14:hiddenLine xmlns:a14="http://schemas.microsoft.com/office/drawing/2010/main" w="12700">
                <a:solidFill>
                  <a:schemeClr val="hlink"/>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114300" indent="-114300"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marL="171450" indent="-171450" eaLnBrk="1" fontAlgn="base" hangingPunct="1">
              <a:spcBef>
                <a:spcPct val="50000"/>
              </a:spcBef>
              <a:spcAft>
                <a:spcPct val="0"/>
              </a:spcAft>
              <a:buClr>
                <a:srgbClr val="0F3354"/>
              </a:buClr>
              <a:buFont typeface="Arial" panose="020B0604020202020204" pitchFamily="34" charset="0"/>
              <a:buChar char="•"/>
            </a:pPr>
            <a:r>
              <a:rPr lang="en-US" altLang="en-US" sz="1200" dirty="0" err="1">
                <a:solidFill>
                  <a:srgbClr val="0F3354"/>
                </a:solidFill>
                <a:latin typeface="Arial" pitchFamily="34" charset="0"/>
              </a:rPr>
              <a:t>Artikel</a:t>
            </a:r>
            <a:r>
              <a:rPr lang="en-US" altLang="en-US" sz="1200" dirty="0">
                <a:solidFill>
                  <a:srgbClr val="0F3354"/>
                </a:solidFill>
                <a:latin typeface="Arial" pitchFamily="34" charset="0"/>
              </a:rPr>
              <a:t> in der Search </a:t>
            </a:r>
            <a:r>
              <a:rPr lang="en-US" altLang="en-US" sz="1200" dirty="0" err="1">
                <a:solidFill>
                  <a:srgbClr val="0F3354"/>
                </a:solidFill>
                <a:latin typeface="Arial" pitchFamily="34" charset="0"/>
              </a:rPr>
              <a:t>suchen</a:t>
            </a:r>
            <a:endParaRPr lang="en-US" altLang="en-US" sz="1200" dirty="0">
              <a:solidFill>
                <a:srgbClr val="0F3354"/>
              </a:solidFill>
              <a:latin typeface="Arial" pitchFamily="34" charset="0"/>
            </a:endParaRPr>
          </a:p>
          <a:p>
            <a:pPr marL="171450" indent="-171450" eaLnBrk="1" fontAlgn="base" hangingPunct="1">
              <a:spcBef>
                <a:spcPct val="50000"/>
              </a:spcBef>
              <a:spcAft>
                <a:spcPct val="0"/>
              </a:spcAft>
              <a:buClr>
                <a:srgbClr val="0F3354"/>
              </a:buClr>
              <a:buFont typeface="Arial" panose="020B0604020202020204" pitchFamily="34" charset="0"/>
              <a:buChar char="•"/>
            </a:pPr>
            <a:r>
              <a:rPr lang="de-DE" altLang="en-US" sz="1200" dirty="0">
                <a:solidFill>
                  <a:srgbClr val="0F3354"/>
                </a:solidFill>
                <a:latin typeface="Arial" pitchFamily="34" charset="0"/>
              </a:rPr>
              <a:t>Artikel in den Warenkorb übertragen</a:t>
            </a:r>
            <a:endParaRPr lang="en-US" altLang="en-US" sz="1200" dirty="0">
              <a:solidFill>
                <a:srgbClr val="0F3354"/>
              </a:solidFill>
              <a:latin typeface="Arial" pitchFamily="34" charset="0"/>
            </a:endParaRPr>
          </a:p>
          <a:p>
            <a:pPr marL="171450" indent="-171450" eaLnBrk="1" fontAlgn="base" hangingPunct="1">
              <a:spcBef>
                <a:spcPct val="50000"/>
              </a:spcBef>
              <a:spcAft>
                <a:spcPct val="0"/>
              </a:spcAft>
              <a:buClr>
                <a:srgbClr val="0F3354"/>
              </a:buClr>
              <a:buFont typeface="Arial" panose="020B0604020202020204" pitchFamily="34" charset="0"/>
              <a:buChar char="•"/>
            </a:pPr>
            <a:r>
              <a:rPr lang="en-US" altLang="en-US" sz="1200" dirty="0" err="1">
                <a:solidFill>
                  <a:srgbClr val="0F3354"/>
                </a:solidFill>
                <a:latin typeface="Arial" pitchFamily="34" charset="0"/>
              </a:rPr>
              <a:t>Warenkorb</a:t>
            </a:r>
            <a:r>
              <a:rPr lang="en-US" altLang="en-US" sz="1200" dirty="0">
                <a:solidFill>
                  <a:srgbClr val="0F3354"/>
                </a:solidFill>
                <a:latin typeface="Arial" pitchFamily="34" charset="0"/>
              </a:rPr>
              <a:t> </a:t>
            </a:r>
            <a:r>
              <a:rPr lang="en-US" altLang="en-US" sz="1200" dirty="0" err="1">
                <a:solidFill>
                  <a:srgbClr val="0F3354"/>
                </a:solidFill>
                <a:latin typeface="Arial" pitchFamily="34" charset="0"/>
              </a:rPr>
              <a:t>freigeben</a:t>
            </a:r>
            <a:endParaRPr lang="en-US" altLang="en-US" sz="1200" dirty="0">
              <a:solidFill>
                <a:srgbClr val="0F3354"/>
              </a:solidFill>
              <a:latin typeface="Arial" pitchFamily="34" charset="0"/>
            </a:endParaRPr>
          </a:p>
          <a:p>
            <a:pPr marL="171450" indent="-171450" eaLnBrk="1" fontAlgn="base" hangingPunct="1">
              <a:spcBef>
                <a:spcPct val="50000"/>
              </a:spcBef>
              <a:spcAft>
                <a:spcPct val="0"/>
              </a:spcAft>
              <a:buClr>
                <a:srgbClr val="0F3354"/>
              </a:buClr>
              <a:buFont typeface="Arial" panose="020B0604020202020204" pitchFamily="34" charset="0"/>
              <a:buChar char="•"/>
            </a:pPr>
            <a:r>
              <a:rPr lang="en-US" altLang="en-US" sz="1200" dirty="0" err="1">
                <a:solidFill>
                  <a:srgbClr val="0F3354"/>
                </a:solidFill>
                <a:latin typeface="Arial" pitchFamily="34" charset="0"/>
              </a:rPr>
              <a:t>Erzeugung</a:t>
            </a:r>
            <a:r>
              <a:rPr lang="en-US" altLang="en-US" sz="1200" dirty="0">
                <a:solidFill>
                  <a:srgbClr val="0F3354"/>
                </a:solidFill>
                <a:latin typeface="Arial" pitchFamily="34" charset="0"/>
              </a:rPr>
              <a:t> der </a:t>
            </a:r>
            <a:r>
              <a:rPr lang="en-US" altLang="en-US" sz="1200" dirty="0" err="1">
                <a:solidFill>
                  <a:srgbClr val="0F3354"/>
                </a:solidFill>
                <a:latin typeface="Arial" pitchFamily="34" charset="0"/>
              </a:rPr>
              <a:t>Bestellung</a:t>
            </a:r>
            <a:endParaRPr lang="en-US" altLang="en-US" sz="1200" dirty="0">
              <a:solidFill>
                <a:srgbClr val="0F3354"/>
              </a:solidFill>
              <a:latin typeface="Arial" pitchFamily="34" charset="0"/>
            </a:endParaRPr>
          </a:p>
          <a:p>
            <a:pPr marL="171450" indent="-171450" eaLnBrk="1" fontAlgn="base" hangingPunct="1">
              <a:spcBef>
                <a:spcPct val="50000"/>
              </a:spcBef>
              <a:spcAft>
                <a:spcPct val="0"/>
              </a:spcAft>
              <a:buClr>
                <a:srgbClr val="0F3354"/>
              </a:buClr>
              <a:buFont typeface="Arial" panose="020B0604020202020204" pitchFamily="34" charset="0"/>
              <a:buChar char="•"/>
            </a:pPr>
            <a:endParaRPr lang="en-US" altLang="en-US" sz="1200" dirty="0">
              <a:solidFill>
                <a:srgbClr val="0F3354"/>
              </a:solidFill>
              <a:latin typeface="Arial" pitchFamily="34" charset="0"/>
            </a:endParaRPr>
          </a:p>
        </p:txBody>
      </p:sp>
      <p:pic>
        <p:nvPicPr>
          <p:cNvPr id="16"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845782" y="3586984"/>
            <a:ext cx="649371"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Line 19"/>
          <p:cNvSpPr>
            <a:spLocks noChangeShapeType="1"/>
          </p:cNvSpPr>
          <p:nvPr/>
        </p:nvSpPr>
        <p:spPr bwMode="auto">
          <a:xfrm flipH="1" flipV="1">
            <a:off x="2991957" y="3848696"/>
            <a:ext cx="360363" cy="0"/>
          </a:xfrm>
          <a:prstGeom prst="line">
            <a:avLst/>
          </a:prstGeom>
          <a:noFill/>
          <a:ln w="25400">
            <a:solidFill>
              <a:srgbClr val="003082"/>
            </a:solidFill>
            <a:prstDash val="sysDot"/>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n-US" b="1">
              <a:solidFill>
                <a:prstClr val="black"/>
              </a:solidFill>
              <a:latin typeface="GillSans" charset="0"/>
              <a:cs typeface="Arial" pitchFamily="34" charset="0"/>
            </a:endParaRPr>
          </a:p>
        </p:txBody>
      </p:sp>
      <p:sp>
        <p:nvSpPr>
          <p:cNvPr id="18" name="Text Box 20"/>
          <p:cNvSpPr txBox="1">
            <a:spLocks noChangeArrowheads="1"/>
          </p:cNvSpPr>
          <p:nvPr/>
        </p:nvSpPr>
        <p:spPr bwMode="auto">
          <a:xfrm>
            <a:off x="3134832" y="4136033"/>
            <a:ext cx="936625" cy="309958"/>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spAutoFit/>
          </a:bodyP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1400" dirty="0">
                <a:solidFill>
                  <a:srgbClr val="000000"/>
                </a:solidFill>
                <a:latin typeface="Arial" pitchFamily="34" charset="0"/>
              </a:rPr>
              <a:t>SRM</a:t>
            </a:r>
          </a:p>
        </p:txBody>
      </p:sp>
      <p:sp>
        <p:nvSpPr>
          <p:cNvPr id="19" name="Line 21"/>
          <p:cNvSpPr>
            <a:spLocks noChangeShapeType="1"/>
          </p:cNvSpPr>
          <p:nvPr/>
        </p:nvSpPr>
        <p:spPr bwMode="auto">
          <a:xfrm rot="21304459" flipH="1">
            <a:off x="2777644" y="4136033"/>
            <a:ext cx="641350" cy="433388"/>
          </a:xfrm>
          <a:prstGeom prst="line">
            <a:avLst/>
          </a:prstGeom>
          <a:noFill/>
          <a:ln w="25400">
            <a:solidFill>
              <a:srgbClr val="003082"/>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base">
              <a:spcBef>
                <a:spcPct val="0"/>
              </a:spcBef>
              <a:spcAft>
                <a:spcPct val="0"/>
              </a:spcAft>
            </a:pPr>
            <a:endParaRPr lang="en-US" b="1">
              <a:solidFill>
                <a:prstClr val="black"/>
              </a:solidFill>
              <a:latin typeface="GillSans" charset="0"/>
              <a:cs typeface="Arial" pitchFamily="34" charset="0"/>
            </a:endParaRPr>
          </a:p>
        </p:txBody>
      </p:sp>
      <p:pic>
        <p:nvPicPr>
          <p:cNvPr id="20" name="Picture 2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53082" y="1682750"/>
            <a:ext cx="652463" cy="622300"/>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AutoShape 25"/>
          <p:cNvSpPr>
            <a:spLocks noChangeArrowheads="1"/>
          </p:cNvSpPr>
          <p:nvPr/>
        </p:nvSpPr>
        <p:spPr bwMode="auto">
          <a:xfrm>
            <a:off x="4215919" y="1289050"/>
            <a:ext cx="3960812" cy="647700"/>
          </a:xfrm>
          <a:prstGeom prst="rightArrow">
            <a:avLst>
              <a:gd name="adj1" fmla="val 50000"/>
              <a:gd name="adj2" fmla="val 152880"/>
            </a:avLst>
          </a:prstGeom>
          <a:solidFill>
            <a:srgbClr val="03294E"/>
          </a:solidFill>
          <a:ln w="9525">
            <a:noFill/>
            <a:miter lim="800000"/>
            <a:headEnd/>
            <a:tailEnd/>
          </a:ln>
          <a:effectLst>
            <a:prstShdw prst="shdw17" dist="17961" dir="2700000">
              <a:schemeClr val="accent1">
                <a:gamma/>
                <a:shade val="60000"/>
                <a:invGamma/>
              </a:schemeClr>
            </a:prstShdw>
          </a:effectLst>
          <a:extLst/>
        </p:spPr>
        <p:txBody>
          <a:bodyPr wrap="none" anchor="ctr"/>
          <a:lstStyle/>
          <a:p>
            <a:pPr algn="ctr" fontAlgn="base">
              <a:spcBef>
                <a:spcPct val="0"/>
              </a:spcBef>
              <a:spcAft>
                <a:spcPct val="0"/>
              </a:spcAft>
              <a:defRPr/>
            </a:pPr>
            <a:r>
              <a:rPr lang="en-US" sz="2000" b="1" dirty="0" err="1">
                <a:solidFill>
                  <a:schemeClr val="bg1"/>
                </a:solidFill>
                <a:latin typeface="Arial" pitchFamily="34" charset="0"/>
                <a:cs typeface="Arial" pitchFamily="34" charset="0"/>
              </a:rPr>
              <a:t>Bestellung</a:t>
            </a:r>
            <a:endParaRPr lang="en-US" b="1" dirty="0">
              <a:solidFill>
                <a:schemeClr val="bg1"/>
              </a:solidFill>
              <a:latin typeface="Arial" pitchFamily="34" charset="0"/>
              <a:cs typeface="Arial" pitchFamily="34" charset="0"/>
            </a:endParaRPr>
          </a:p>
        </p:txBody>
      </p:sp>
      <p:sp>
        <p:nvSpPr>
          <p:cNvPr id="22" name="AutoShape 26"/>
          <p:cNvSpPr>
            <a:spLocks noChangeArrowheads="1"/>
          </p:cNvSpPr>
          <p:nvPr/>
        </p:nvSpPr>
        <p:spPr bwMode="auto">
          <a:xfrm rot="10800000">
            <a:off x="4071457" y="2009775"/>
            <a:ext cx="3960813" cy="647700"/>
          </a:xfrm>
          <a:prstGeom prst="rightArrow">
            <a:avLst>
              <a:gd name="adj1" fmla="val 50000"/>
              <a:gd name="adj2" fmla="val 152880"/>
            </a:avLst>
          </a:prstGeom>
          <a:solidFill>
            <a:srgbClr val="03294E"/>
          </a:solidFill>
          <a:ln w="9525">
            <a:noFill/>
            <a:miter lim="800000"/>
            <a:headEnd/>
            <a:tailEnd/>
          </a:ln>
          <a:effectLst>
            <a:prstShdw prst="shdw17" dist="17961" dir="2700000">
              <a:schemeClr val="accent1">
                <a:gamma/>
                <a:shade val="60000"/>
                <a:invGamma/>
              </a:schemeClr>
            </a:prstShdw>
          </a:effectLst>
          <a:extLst/>
        </p:spPr>
        <p:txBody>
          <a:bodyPr rot="10800000" wrap="none" anchor="ctr"/>
          <a:lstStyle/>
          <a:p>
            <a:pPr algn="ctr" fontAlgn="base">
              <a:spcBef>
                <a:spcPct val="0"/>
              </a:spcBef>
              <a:spcAft>
                <a:spcPct val="0"/>
              </a:spcAft>
              <a:defRPr/>
            </a:pPr>
            <a:r>
              <a:rPr lang="en-US" sz="2000" b="1" dirty="0" err="1">
                <a:solidFill>
                  <a:schemeClr val="bg1"/>
                </a:solidFill>
                <a:latin typeface="Arial" pitchFamily="34" charset="0"/>
                <a:cs typeface="Arial" pitchFamily="34" charset="0"/>
              </a:rPr>
              <a:t>Bestellantwort</a:t>
            </a:r>
            <a:endParaRPr lang="en-US" b="1" dirty="0">
              <a:solidFill>
                <a:schemeClr val="bg1"/>
              </a:solidFill>
              <a:latin typeface="Arial" pitchFamily="34" charset="0"/>
              <a:cs typeface="Arial" pitchFamily="34" charset="0"/>
            </a:endParaRPr>
          </a:p>
        </p:txBody>
      </p:sp>
      <p:sp>
        <p:nvSpPr>
          <p:cNvPr id="23" name="AutoShape 28"/>
          <p:cNvSpPr>
            <a:spLocks noChangeArrowheads="1"/>
          </p:cNvSpPr>
          <p:nvPr/>
        </p:nvSpPr>
        <p:spPr bwMode="auto">
          <a:xfrm>
            <a:off x="4287357" y="2584450"/>
            <a:ext cx="3960813" cy="647700"/>
          </a:xfrm>
          <a:prstGeom prst="rightArrow">
            <a:avLst>
              <a:gd name="adj1" fmla="val 50000"/>
              <a:gd name="adj2" fmla="val 152880"/>
            </a:avLst>
          </a:prstGeom>
          <a:solidFill>
            <a:srgbClr val="99CCFF"/>
          </a:solidFill>
          <a:ln>
            <a:noFill/>
          </a:ln>
          <a:effectLst>
            <a:prstShdw prst="shdw17" dist="17961" dir="2700000">
              <a:srgbClr val="5C7A99"/>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sz="2000" dirty="0" err="1">
                <a:solidFill>
                  <a:schemeClr val="bg1"/>
                </a:solidFill>
                <a:latin typeface="Arial" pitchFamily="34" charset="0"/>
              </a:rPr>
              <a:t>Bestell</a:t>
            </a:r>
            <a:r>
              <a:rPr lang="de-DE" altLang="en-US" sz="2000" dirty="0">
                <a:solidFill>
                  <a:schemeClr val="bg1"/>
                </a:solidFill>
                <a:latin typeface="Arial" pitchFamily="34" charset="0"/>
              </a:rPr>
              <a:t>änderung</a:t>
            </a:r>
            <a:endParaRPr lang="en-US" altLang="en-US" dirty="0">
              <a:solidFill>
                <a:schemeClr val="bg1"/>
              </a:solidFill>
              <a:latin typeface="Arial" pitchFamily="34" charset="0"/>
            </a:endParaRPr>
          </a:p>
        </p:txBody>
      </p:sp>
      <p:sp>
        <p:nvSpPr>
          <p:cNvPr id="24" name="AutoShape 29"/>
          <p:cNvSpPr>
            <a:spLocks noChangeArrowheads="1"/>
          </p:cNvSpPr>
          <p:nvPr/>
        </p:nvSpPr>
        <p:spPr bwMode="auto">
          <a:xfrm rot="10800000">
            <a:off x="4071457" y="4962525"/>
            <a:ext cx="3960813" cy="647700"/>
          </a:xfrm>
          <a:prstGeom prst="rightArrow">
            <a:avLst>
              <a:gd name="adj1" fmla="val 50000"/>
              <a:gd name="adj2" fmla="val 152880"/>
            </a:avLst>
          </a:prstGeom>
          <a:solidFill>
            <a:srgbClr val="03294E"/>
          </a:solidFill>
          <a:ln w="9525">
            <a:noFill/>
            <a:miter lim="800000"/>
            <a:headEnd/>
            <a:tailEnd/>
          </a:ln>
          <a:effectLst>
            <a:prstShdw prst="shdw17" dist="17961" dir="2700000">
              <a:schemeClr val="accent1">
                <a:gamma/>
                <a:shade val="60000"/>
                <a:invGamma/>
              </a:schemeClr>
            </a:prstShdw>
          </a:effectLst>
          <a:extLst/>
        </p:spPr>
        <p:txBody>
          <a:bodyPr rot="10800000" wrap="none" anchor="ctr"/>
          <a:lstStyle/>
          <a:p>
            <a:pPr algn="ctr" fontAlgn="base">
              <a:spcBef>
                <a:spcPct val="0"/>
              </a:spcBef>
              <a:spcAft>
                <a:spcPct val="0"/>
              </a:spcAft>
              <a:defRPr/>
            </a:pPr>
            <a:r>
              <a:rPr lang="en-US" b="1" dirty="0" err="1">
                <a:solidFill>
                  <a:schemeClr val="bg1"/>
                </a:solidFill>
                <a:latin typeface="Arial" pitchFamily="34" charset="0"/>
                <a:cs typeface="Arial" pitchFamily="34" charset="0"/>
              </a:rPr>
              <a:t>Rechnung</a:t>
            </a:r>
            <a:endParaRPr lang="en-US" b="1" dirty="0">
              <a:solidFill>
                <a:schemeClr val="bg1"/>
              </a:solidFill>
              <a:latin typeface="Arial" pitchFamily="34" charset="0"/>
              <a:cs typeface="Arial" pitchFamily="34" charset="0"/>
            </a:endParaRPr>
          </a:p>
        </p:txBody>
      </p:sp>
      <p:sp>
        <p:nvSpPr>
          <p:cNvPr id="25" name="Freeform 30"/>
          <p:cNvSpPr>
            <a:spLocks/>
          </p:cNvSpPr>
          <p:nvPr/>
        </p:nvSpPr>
        <p:spPr bwMode="auto">
          <a:xfrm rot="12208790" flipH="1">
            <a:off x="3855556" y="2368551"/>
            <a:ext cx="503238" cy="574675"/>
          </a:xfrm>
          <a:custGeom>
            <a:avLst/>
            <a:gdLst>
              <a:gd name="T0" fmla="*/ 53 w 144"/>
              <a:gd name="T1" fmla="*/ 545 h 545"/>
              <a:gd name="T2" fmla="*/ 8 w 144"/>
              <a:gd name="T3" fmla="*/ 272 h 545"/>
              <a:gd name="T4" fmla="*/ 99 w 144"/>
              <a:gd name="T5" fmla="*/ 46 h 545"/>
              <a:gd name="T6" fmla="*/ 144 w 144"/>
              <a:gd name="T7" fmla="*/ 0 h 545"/>
            </a:gdLst>
            <a:ahLst/>
            <a:cxnLst>
              <a:cxn ang="0">
                <a:pos x="T0" y="T1"/>
              </a:cxn>
              <a:cxn ang="0">
                <a:pos x="T2" y="T3"/>
              </a:cxn>
              <a:cxn ang="0">
                <a:pos x="T4" y="T5"/>
              </a:cxn>
              <a:cxn ang="0">
                <a:pos x="T6" y="T7"/>
              </a:cxn>
            </a:cxnLst>
            <a:rect l="0" t="0" r="r" b="b"/>
            <a:pathLst>
              <a:path w="144" h="545">
                <a:moveTo>
                  <a:pt x="53" y="545"/>
                </a:moveTo>
                <a:cubicBezTo>
                  <a:pt x="26" y="450"/>
                  <a:pt x="0" y="355"/>
                  <a:pt x="8" y="272"/>
                </a:cubicBezTo>
                <a:cubicBezTo>
                  <a:pt x="16" y="189"/>
                  <a:pt x="76" y="91"/>
                  <a:pt x="99" y="46"/>
                </a:cubicBezTo>
                <a:cubicBezTo>
                  <a:pt x="122" y="1"/>
                  <a:pt x="133" y="0"/>
                  <a:pt x="144" y="0"/>
                </a:cubicBezTo>
              </a:path>
            </a:pathLst>
          </a:custGeom>
          <a:noFill/>
          <a:ln w="12700">
            <a:solidFill>
              <a:schemeClr val="tx1"/>
            </a:solidFill>
            <a:round/>
            <a:headEnd/>
            <a:tailEnd type="triangle" w="med" len="med"/>
          </a:ln>
          <a:effectLst>
            <a:prstShdw prst="shdw17" dist="17961" dir="2700000">
              <a:schemeClr val="tx1">
                <a:gamma/>
                <a:shade val="60000"/>
                <a:invGamma/>
              </a:schemeClr>
            </a:prstShdw>
          </a:effectLst>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26" name="Freeform 31"/>
          <p:cNvSpPr>
            <a:spLocks/>
          </p:cNvSpPr>
          <p:nvPr/>
        </p:nvSpPr>
        <p:spPr bwMode="auto">
          <a:xfrm rot="1030246" flipH="1">
            <a:off x="7959245" y="2368551"/>
            <a:ext cx="503237" cy="574675"/>
          </a:xfrm>
          <a:custGeom>
            <a:avLst/>
            <a:gdLst>
              <a:gd name="T0" fmla="*/ 53 w 144"/>
              <a:gd name="T1" fmla="*/ 545 h 545"/>
              <a:gd name="T2" fmla="*/ 8 w 144"/>
              <a:gd name="T3" fmla="*/ 272 h 545"/>
              <a:gd name="T4" fmla="*/ 99 w 144"/>
              <a:gd name="T5" fmla="*/ 46 h 545"/>
              <a:gd name="T6" fmla="*/ 144 w 144"/>
              <a:gd name="T7" fmla="*/ 0 h 545"/>
            </a:gdLst>
            <a:ahLst/>
            <a:cxnLst>
              <a:cxn ang="0">
                <a:pos x="T0" y="T1"/>
              </a:cxn>
              <a:cxn ang="0">
                <a:pos x="T2" y="T3"/>
              </a:cxn>
              <a:cxn ang="0">
                <a:pos x="T4" y="T5"/>
              </a:cxn>
              <a:cxn ang="0">
                <a:pos x="T6" y="T7"/>
              </a:cxn>
            </a:cxnLst>
            <a:rect l="0" t="0" r="r" b="b"/>
            <a:pathLst>
              <a:path w="144" h="545">
                <a:moveTo>
                  <a:pt x="53" y="545"/>
                </a:moveTo>
                <a:cubicBezTo>
                  <a:pt x="26" y="450"/>
                  <a:pt x="0" y="355"/>
                  <a:pt x="8" y="272"/>
                </a:cubicBezTo>
                <a:cubicBezTo>
                  <a:pt x="16" y="189"/>
                  <a:pt x="76" y="91"/>
                  <a:pt x="99" y="46"/>
                </a:cubicBezTo>
                <a:cubicBezTo>
                  <a:pt x="122" y="1"/>
                  <a:pt x="133" y="0"/>
                  <a:pt x="144" y="0"/>
                </a:cubicBezTo>
              </a:path>
            </a:pathLst>
          </a:custGeom>
          <a:noFill/>
          <a:ln w="12700">
            <a:solidFill>
              <a:schemeClr val="tx1"/>
            </a:solidFill>
            <a:round/>
            <a:headEnd/>
            <a:tailEnd type="triangle" w="med" len="med"/>
          </a:ln>
          <a:effectLst>
            <a:prstShdw prst="shdw17" dist="17961" dir="2700000">
              <a:schemeClr val="tx1">
                <a:gamma/>
                <a:shade val="60000"/>
                <a:invGamma/>
              </a:schemeClr>
            </a:prstShdw>
          </a:effectLst>
          <a:extLst>
            <a:ext uri="{909E8E84-426E-40DD-AFC4-6F175D3DCCD1}">
              <a14:hiddenFill xmlns:a14="http://schemas.microsoft.com/office/drawing/2010/main">
                <a:solidFill>
                  <a:schemeClr val="accent1"/>
                </a:solid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27" name="Line 32"/>
          <p:cNvSpPr>
            <a:spLocks noChangeShapeType="1"/>
          </p:cNvSpPr>
          <p:nvPr/>
        </p:nvSpPr>
        <p:spPr bwMode="auto">
          <a:xfrm>
            <a:off x="3926995" y="4025900"/>
            <a:ext cx="4321175" cy="0"/>
          </a:xfrm>
          <a:prstGeom prst="line">
            <a:avLst/>
          </a:prstGeom>
          <a:noFill/>
          <a:ln w="25400">
            <a:solidFill>
              <a:schemeClr val="tx1"/>
            </a:solidFill>
            <a:prstDash val="dash"/>
            <a:round/>
            <a:headEnd/>
            <a:tailEnd/>
          </a:ln>
          <a:effectLst>
            <a:prstShdw prst="shdw17" dist="17961" dir="2700000">
              <a:schemeClr val="tx1">
                <a:gamma/>
                <a:shade val="60000"/>
                <a:invGamma/>
              </a:schemeClr>
            </a:prstShdw>
          </a:effectLst>
          <a:extLst>
            <a:ext uri="{909E8E84-426E-40DD-AFC4-6F175D3DCCD1}">
              <a14:hiddenFill xmlns:a14="http://schemas.microsoft.com/office/drawing/2010/main">
                <a:noFill/>
              </a14:hiddenFill>
            </a:ext>
          </a:extLst>
        </p:spPr>
        <p:txBody>
          <a:bodyPr/>
          <a:lstStyle/>
          <a:p>
            <a:pPr fontAlgn="base">
              <a:spcBef>
                <a:spcPct val="0"/>
              </a:spcBef>
              <a:spcAft>
                <a:spcPct val="0"/>
              </a:spcAft>
              <a:defRPr/>
            </a:pPr>
            <a:endParaRPr lang="fil-PH" b="1">
              <a:solidFill>
                <a:srgbClr val="000000"/>
              </a:solidFill>
              <a:latin typeface="GillSans" charset="0"/>
              <a:cs typeface="Arial" pitchFamily="34" charset="0"/>
            </a:endParaRPr>
          </a:p>
        </p:txBody>
      </p:sp>
      <p:sp>
        <p:nvSpPr>
          <p:cNvPr id="28" name="AutoShape 33"/>
          <p:cNvSpPr>
            <a:spLocks noChangeArrowheads="1"/>
          </p:cNvSpPr>
          <p:nvPr/>
        </p:nvSpPr>
        <p:spPr bwMode="auto">
          <a:xfrm rot="10800000">
            <a:off x="4000019" y="4097337"/>
            <a:ext cx="3960812" cy="647700"/>
          </a:xfrm>
          <a:prstGeom prst="rightArrow">
            <a:avLst>
              <a:gd name="adj1" fmla="val 50000"/>
              <a:gd name="adj2" fmla="val 152880"/>
            </a:avLst>
          </a:prstGeom>
          <a:solidFill>
            <a:srgbClr val="03294E"/>
          </a:solidFill>
          <a:ln w="9525">
            <a:noFill/>
            <a:miter lim="800000"/>
            <a:headEnd/>
            <a:tailEnd/>
          </a:ln>
          <a:effectLst>
            <a:prstShdw prst="shdw17" dist="17961" dir="2700000">
              <a:schemeClr val="accent1">
                <a:gamma/>
                <a:shade val="60000"/>
                <a:invGamma/>
              </a:schemeClr>
            </a:prstShdw>
          </a:effectLst>
          <a:extLst/>
        </p:spPr>
        <p:txBody>
          <a:bodyPr rot="10800000" wrap="none" anchor="ctr"/>
          <a:lstStyle/>
          <a:p>
            <a:pPr algn="ctr" fontAlgn="base">
              <a:spcBef>
                <a:spcPct val="0"/>
              </a:spcBef>
              <a:spcAft>
                <a:spcPct val="0"/>
              </a:spcAft>
              <a:defRPr/>
            </a:pPr>
            <a:r>
              <a:rPr lang="en-US" sz="2000" b="1" dirty="0" err="1">
                <a:solidFill>
                  <a:schemeClr val="bg1"/>
                </a:solidFill>
                <a:latin typeface="Arial" pitchFamily="34" charset="0"/>
                <a:cs typeface="Arial" pitchFamily="34" charset="0"/>
              </a:rPr>
              <a:t>Lieferschein</a:t>
            </a:r>
            <a:endParaRPr lang="en-US" b="1" dirty="0">
              <a:solidFill>
                <a:schemeClr val="bg1"/>
              </a:solidFill>
              <a:latin typeface="Arial" pitchFamily="34" charset="0"/>
              <a:cs typeface="Arial" pitchFamily="34" charset="0"/>
            </a:endParaRPr>
          </a:p>
        </p:txBody>
      </p:sp>
      <p:grpSp>
        <p:nvGrpSpPr>
          <p:cNvPr id="29" name="Group 1"/>
          <p:cNvGrpSpPr>
            <a:grpSpLocks/>
          </p:cNvGrpSpPr>
          <p:nvPr/>
        </p:nvGrpSpPr>
        <p:grpSpPr bwMode="auto">
          <a:xfrm>
            <a:off x="8167207" y="1600200"/>
            <a:ext cx="1285875" cy="931862"/>
            <a:chOff x="6866736" y="1579961"/>
            <a:chExt cx="1286664" cy="931464"/>
          </a:xfrm>
        </p:grpSpPr>
        <p:pic>
          <p:nvPicPr>
            <p:cNvPr id="30"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66736" y="1579961"/>
              <a:ext cx="1286664" cy="93146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3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52329">
              <a:off x="7473046" y="1671957"/>
              <a:ext cx="557567" cy="112971"/>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grpSp>
        <p:nvGrpSpPr>
          <p:cNvPr id="32" name="Group 34"/>
          <p:cNvGrpSpPr>
            <a:grpSpLocks/>
          </p:cNvGrpSpPr>
          <p:nvPr/>
        </p:nvGrpSpPr>
        <p:grpSpPr bwMode="auto">
          <a:xfrm>
            <a:off x="8243407" y="3622675"/>
            <a:ext cx="1285875" cy="931862"/>
            <a:chOff x="6866736" y="1579961"/>
            <a:chExt cx="1286664" cy="931464"/>
          </a:xfrm>
        </p:grpSpPr>
        <p:pic>
          <p:nvPicPr>
            <p:cNvPr id="33"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866736" y="1579961"/>
              <a:ext cx="1286664" cy="931464"/>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33"/>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rot="-552329">
              <a:off x="7473046" y="1671957"/>
              <a:ext cx="557567" cy="112971"/>
            </a:xfrm>
            <a:prstGeom prst="rect">
              <a:avLst/>
            </a:prstGeom>
            <a:noFill/>
            <a:ln>
              <a:noFill/>
            </a:ln>
            <a:effectLst>
              <a:prstShdw prst="shdw17" dist="17961" dir="2700000">
                <a:srgbClr val="999999"/>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sp>
        <p:nvSpPr>
          <p:cNvPr id="35" name="AutoShape 26"/>
          <p:cNvSpPr>
            <a:spLocks noChangeArrowheads="1"/>
          </p:cNvSpPr>
          <p:nvPr/>
        </p:nvSpPr>
        <p:spPr bwMode="auto">
          <a:xfrm rot="10800000">
            <a:off x="4247670" y="3233737"/>
            <a:ext cx="1984375" cy="647700"/>
          </a:xfrm>
          <a:prstGeom prst="rightArrow">
            <a:avLst>
              <a:gd name="adj1" fmla="val 50000"/>
              <a:gd name="adj2" fmla="val 152880"/>
            </a:avLst>
          </a:prstGeom>
          <a:solidFill>
            <a:schemeClr val="accent1"/>
          </a:solidFill>
          <a:ln>
            <a:noFill/>
          </a:ln>
          <a:effectLst>
            <a:prstShdw prst="shdw17" dist="17961" dir="2700000">
              <a:schemeClr val="accent1">
                <a:gamma/>
                <a:shade val="60000"/>
                <a:invGamma/>
              </a:schemeClr>
            </a:prstShdw>
          </a:effectLst>
          <a:extLst>
            <a:ext uri="{91240B29-F687-4F45-9708-019B960494DF}">
              <a14:hiddenLine xmlns:a14="http://schemas.microsoft.com/office/drawing/2010/main" w="9525">
                <a:solidFill>
                  <a:schemeClr val="tx1"/>
                </a:solidFill>
                <a:miter lim="800000"/>
                <a:headEnd/>
                <a:tailEnd/>
              </a14:hiddenLine>
            </a:ext>
          </a:extLst>
        </p:spPr>
        <p:txBody>
          <a:bodyPr rot="10800000" wrap="none" anchor="ctr"/>
          <a:lstStyle/>
          <a:p>
            <a:pPr algn="ctr" fontAlgn="base">
              <a:spcBef>
                <a:spcPct val="0"/>
              </a:spcBef>
              <a:spcAft>
                <a:spcPct val="0"/>
              </a:spcAft>
              <a:defRPr/>
            </a:pPr>
            <a:r>
              <a:rPr lang="de-DE" b="1" dirty="0">
                <a:solidFill>
                  <a:srgbClr val="FF0000"/>
                </a:solidFill>
                <a:latin typeface="Arial" pitchFamily="34" charset="0"/>
                <a:cs typeface="Arial" pitchFamily="34" charset="0"/>
              </a:rPr>
              <a:t>Abgelehnt</a:t>
            </a:r>
            <a:endParaRPr lang="en-US" b="1" dirty="0">
              <a:solidFill>
                <a:srgbClr val="FF0000"/>
              </a:solidFill>
              <a:latin typeface="Arial" pitchFamily="34" charset="0"/>
              <a:cs typeface="Arial" pitchFamily="34" charset="0"/>
            </a:endParaRPr>
          </a:p>
        </p:txBody>
      </p:sp>
      <p:sp>
        <p:nvSpPr>
          <p:cNvPr id="36" name="AutoShape 28"/>
          <p:cNvSpPr>
            <a:spLocks noChangeArrowheads="1"/>
          </p:cNvSpPr>
          <p:nvPr/>
        </p:nvSpPr>
        <p:spPr bwMode="auto">
          <a:xfrm>
            <a:off x="6159020" y="3233737"/>
            <a:ext cx="1900237" cy="647700"/>
          </a:xfrm>
          <a:prstGeom prst="rightArrow">
            <a:avLst>
              <a:gd name="adj1" fmla="val 50000"/>
              <a:gd name="adj2" fmla="val 152939"/>
            </a:avLst>
          </a:prstGeom>
          <a:solidFill>
            <a:srgbClr val="99CCFF"/>
          </a:solidFill>
          <a:ln>
            <a:noFill/>
          </a:ln>
          <a:effectLst>
            <a:prstShdw prst="shdw17" dist="17961" dir="2700000">
              <a:srgbClr val="5C7A99"/>
            </a:prstShdw>
          </a:effectLst>
          <a:extLst>
            <a:ext uri="{91240B29-F687-4F45-9708-019B960494DF}">
              <a14:hiddenLine xmlns:a14="http://schemas.microsoft.com/office/drawing/2010/main" w="9525">
                <a:solidFill>
                  <a:schemeClr val="tx1"/>
                </a:solidFill>
                <a:miter lim="800000"/>
                <a:headEnd/>
                <a:tailEnd/>
              </a14:hiddenLine>
            </a:ext>
          </a:extLst>
        </p:spPr>
        <p:txBody>
          <a:bodyPr wrap="none" anchor="ctr"/>
          <a:lstStyle>
            <a:lvl1pPr eaLnBrk="0" hangingPunct="0">
              <a:defRPr b="1">
                <a:solidFill>
                  <a:schemeClr val="tx1"/>
                </a:solidFill>
                <a:latin typeface="GillSans" charset="0"/>
                <a:cs typeface="Arial" pitchFamily="34" charset="0"/>
              </a:defRPr>
            </a:lvl1pPr>
            <a:lvl2pPr marL="742950" indent="-285750" eaLnBrk="0" hangingPunct="0">
              <a:defRPr b="1">
                <a:solidFill>
                  <a:schemeClr val="tx1"/>
                </a:solidFill>
                <a:latin typeface="GillSans" charset="0"/>
                <a:cs typeface="Arial" pitchFamily="34" charset="0"/>
              </a:defRPr>
            </a:lvl2pPr>
            <a:lvl3pPr marL="1143000" indent="-228600" eaLnBrk="0" hangingPunct="0">
              <a:defRPr b="1">
                <a:solidFill>
                  <a:schemeClr val="tx1"/>
                </a:solidFill>
                <a:latin typeface="GillSans" charset="0"/>
                <a:cs typeface="Arial" pitchFamily="34" charset="0"/>
              </a:defRPr>
            </a:lvl3pPr>
            <a:lvl4pPr marL="1600200" indent="-228600" eaLnBrk="0" hangingPunct="0">
              <a:defRPr b="1">
                <a:solidFill>
                  <a:schemeClr val="tx1"/>
                </a:solidFill>
                <a:latin typeface="GillSans" charset="0"/>
                <a:cs typeface="Arial" pitchFamily="34" charset="0"/>
              </a:defRPr>
            </a:lvl4pPr>
            <a:lvl5pPr marL="2057400" indent="-228600" eaLnBrk="0" hangingPunct="0">
              <a:defRPr b="1">
                <a:solidFill>
                  <a:schemeClr val="tx1"/>
                </a:solidFill>
                <a:latin typeface="GillSans" charset="0"/>
                <a:cs typeface="Arial" pitchFamily="34" charset="0"/>
              </a:defRPr>
            </a:lvl5pPr>
            <a:lvl6pPr marL="2514600" indent="-228600" eaLnBrk="0" fontAlgn="base" hangingPunct="0">
              <a:spcBef>
                <a:spcPct val="0"/>
              </a:spcBef>
              <a:spcAft>
                <a:spcPct val="0"/>
              </a:spcAft>
              <a:defRPr b="1">
                <a:solidFill>
                  <a:schemeClr val="tx1"/>
                </a:solidFill>
                <a:latin typeface="GillSans" charset="0"/>
                <a:cs typeface="Arial" pitchFamily="34" charset="0"/>
              </a:defRPr>
            </a:lvl6pPr>
            <a:lvl7pPr marL="2971800" indent="-228600" eaLnBrk="0" fontAlgn="base" hangingPunct="0">
              <a:spcBef>
                <a:spcPct val="0"/>
              </a:spcBef>
              <a:spcAft>
                <a:spcPct val="0"/>
              </a:spcAft>
              <a:defRPr b="1">
                <a:solidFill>
                  <a:schemeClr val="tx1"/>
                </a:solidFill>
                <a:latin typeface="GillSans" charset="0"/>
                <a:cs typeface="Arial" pitchFamily="34" charset="0"/>
              </a:defRPr>
            </a:lvl7pPr>
            <a:lvl8pPr marL="3429000" indent="-228600" eaLnBrk="0" fontAlgn="base" hangingPunct="0">
              <a:spcBef>
                <a:spcPct val="0"/>
              </a:spcBef>
              <a:spcAft>
                <a:spcPct val="0"/>
              </a:spcAft>
              <a:defRPr b="1">
                <a:solidFill>
                  <a:schemeClr val="tx1"/>
                </a:solidFill>
                <a:latin typeface="GillSans" charset="0"/>
                <a:cs typeface="Arial" pitchFamily="34" charset="0"/>
              </a:defRPr>
            </a:lvl8pPr>
            <a:lvl9pPr marL="3886200" indent="-228600" eaLnBrk="0" fontAlgn="base" hangingPunct="0">
              <a:spcBef>
                <a:spcPct val="0"/>
              </a:spcBef>
              <a:spcAft>
                <a:spcPct val="0"/>
              </a:spcAft>
              <a:defRPr b="1">
                <a:solidFill>
                  <a:schemeClr val="tx1"/>
                </a:solidFill>
                <a:latin typeface="GillSans" charset="0"/>
                <a:cs typeface="Arial" pitchFamily="34" charset="0"/>
              </a:defRPr>
            </a:lvl9pPr>
          </a:lstStyle>
          <a:p>
            <a:pPr algn="ctr" eaLnBrk="1" fontAlgn="base" hangingPunct="1">
              <a:spcBef>
                <a:spcPct val="0"/>
              </a:spcBef>
              <a:spcAft>
                <a:spcPct val="0"/>
              </a:spcAft>
            </a:pPr>
            <a:r>
              <a:rPr lang="en-US" altLang="en-US" dirty="0" err="1">
                <a:solidFill>
                  <a:srgbClr val="FF0000"/>
                </a:solidFill>
                <a:latin typeface="Arial" pitchFamily="34" charset="0"/>
              </a:rPr>
              <a:t>Abgelehnt</a:t>
            </a:r>
            <a:endParaRPr lang="en-US" altLang="en-US" dirty="0">
              <a:solidFill>
                <a:srgbClr val="000000"/>
              </a:solidFill>
              <a:latin typeface="Arial" pitchFamily="34" charset="0"/>
            </a:endParaRPr>
          </a:p>
        </p:txBody>
      </p:sp>
    </p:spTree>
    <p:extLst>
      <p:ext uri="{BB962C8B-B14F-4D97-AF65-F5344CB8AC3E}">
        <p14:creationId xmlns:p14="http://schemas.microsoft.com/office/powerpoint/2010/main" val="1949125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5985D90-268F-4577-8CDD-3DFC68C8AF00}"/>
              </a:ext>
            </a:extLst>
          </p:cNvPr>
          <p:cNvSpPr>
            <a:spLocks noGrp="1"/>
          </p:cNvSpPr>
          <p:nvPr>
            <p:ph type="body" sz="quarter" idx="10"/>
          </p:nvPr>
        </p:nvSpPr>
        <p:spPr/>
        <p:txBody>
          <a:bodyPr/>
          <a:lstStyle/>
          <a:p>
            <a:r>
              <a:rPr lang="de-DE" sz="4000" dirty="0">
                <a:latin typeface="Arial" panose="020B0604020202020204" pitchFamily="34" charset="0"/>
                <a:cs typeface="Arial"/>
              </a:rPr>
              <a:t>Lieferschein senden</a:t>
            </a:r>
            <a:endParaRPr lang="en-US" sz="4000" dirty="0">
              <a:latin typeface="Arial" panose="020B0604020202020204" pitchFamily="34" charset="0"/>
              <a:cs typeface="Arial"/>
            </a:endParaRPr>
          </a:p>
          <a:p>
            <a:endParaRPr lang="en-PH" sz="4000" dirty="0"/>
          </a:p>
        </p:txBody>
      </p:sp>
      <p:sp>
        <p:nvSpPr>
          <p:cNvPr id="9" name="Text Placeholder 8">
            <a:extLst>
              <a:ext uri="{FF2B5EF4-FFF2-40B4-BE49-F238E27FC236}">
                <a16:creationId xmlns:a16="http://schemas.microsoft.com/office/drawing/2014/main" id="{B52A7B95-76DB-4D01-9FC2-A96A672EE27F}"/>
              </a:ext>
            </a:extLst>
          </p:cNvPr>
          <p:cNvSpPr>
            <a:spLocks noGrp="1"/>
          </p:cNvSpPr>
          <p:nvPr>
            <p:ph type="body" sz="quarter" idx="11"/>
          </p:nvPr>
        </p:nvSpPr>
        <p:spPr>
          <a:xfrm>
            <a:off x="624338" y="1421282"/>
            <a:ext cx="10551663" cy="565822"/>
          </a:xfrm>
        </p:spPr>
        <p:txBody>
          <a:bodyPr/>
          <a:lstStyle/>
          <a:p>
            <a:pPr marL="0" indent="0">
              <a:buNone/>
            </a:pPr>
            <a:r>
              <a:rPr lang="de-DE" dirty="0">
                <a:latin typeface="Arial" panose="020B0604020202020204" pitchFamily="34" charset="0"/>
              </a:rPr>
              <a:t>Sie erhalten eine Nachricht, dass der Lieferschein erfolgreich gesendet wurde.</a:t>
            </a:r>
            <a:endParaRPr lang="en-US" dirty="0">
              <a:latin typeface="Arial" panose="020B0604020202020204" pitchFamily="34" charset="0"/>
            </a:endParaRPr>
          </a:p>
          <a:p>
            <a:endParaRPr lang="en-PH" dirty="0"/>
          </a:p>
        </p:txBody>
      </p:sp>
      <p:sp>
        <p:nvSpPr>
          <p:cNvPr id="2" name="Slide Number Placeholder 1"/>
          <p:cNvSpPr>
            <a:spLocks noGrp="1"/>
          </p:cNvSpPr>
          <p:nvPr>
            <p:ph type="sldNum" sz="quarter" idx="4294967295"/>
          </p:nvPr>
        </p:nvSpPr>
        <p:spPr>
          <a:xfrm>
            <a:off x="0" y="6562725"/>
            <a:ext cx="800100" cy="260350"/>
          </a:xfrm>
          <a:prstGeom prst="rect">
            <a:avLst/>
          </a:prstGeom>
        </p:spPr>
        <p:txBody>
          <a:bodyPr/>
          <a:lstStyle/>
          <a:p>
            <a:pPr>
              <a:defRPr/>
            </a:pPr>
            <a:fld id="{2635C99D-AD39-4220-BDA9-E28BC209373D}" type="slidenum">
              <a:rPr lang="fr-FR" smtClean="0"/>
              <a:pPr>
                <a:defRPr/>
              </a:pPr>
              <a:t>30</a:t>
            </a:fld>
            <a:endParaRPr lang="fr-FR"/>
          </a:p>
        </p:txBody>
      </p:sp>
      <p:sp>
        <p:nvSpPr>
          <p:cNvPr id="6" name="Rectangle 5"/>
          <p:cNvSpPr/>
          <p:nvPr/>
        </p:nvSpPr>
        <p:spPr>
          <a:xfrm>
            <a:off x="1905000" y="2281939"/>
            <a:ext cx="1570743" cy="410810"/>
          </a:xfrm>
          <a:prstGeom prst="rect">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6250" y="1987104"/>
            <a:ext cx="8699500" cy="38556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p:cNvSpPr/>
          <p:nvPr/>
        </p:nvSpPr>
        <p:spPr>
          <a:xfrm>
            <a:off x="1746250" y="2371520"/>
            <a:ext cx="1631156" cy="410811"/>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latin typeface="Arial" panose="020B0604020202020204" pitchFamily="34" charset="0"/>
            </a:endParaRPr>
          </a:p>
        </p:txBody>
      </p:sp>
    </p:spTree>
    <p:extLst>
      <p:ext uri="{BB962C8B-B14F-4D97-AF65-F5344CB8AC3E}">
        <p14:creationId xmlns:p14="http://schemas.microsoft.com/office/powerpoint/2010/main" val="2903142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8744" y="2140450"/>
            <a:ext cx="7489370" cy="42714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5782" name="AutoShape 6"/>
          <p:cNvSpPr>
            <a:spLocks noChangeArrowheads="1"/>
          </p:cNvSpPr>
          <p:nvPr/>
        </p:nvSpPr>
        <p:spPr bwMode="auto">
          <a:xfrm>
            <a:off x="5630863" y="3067098"/>
            <a:ext cx="1611766" cy="768834"/>
          </a:xfrm>
          <a:prstGeom prst="wedgeRoundRectCallout">
            <a:avLst>
              <a:gd name="adj1" fmla="val -133072"/>
              <a:gd name="adj2" fmla="val -40789"/>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400" b="1" dirty="0" err="1">
                <a:solidFill>
                  <a:srgbClr val="03294E"/>
                </a:solidFill>
                <a:latin typeface="Arial" panose="020B0604020202020204" pitchFamily="34" charset="0"/>
                <a:cs typeface="Arial" panose="020B0604020202020204" pitchFamily="34" charset="0"/>
              </a:rPr>
              <a:t>Klicken</a:t>
            </a:r>
            <a:r>
              <a:rPr lang="en-US" sz="1400" b="1" dirty="0">
                <a:solidFill>
                  <a:srgbClr val="03294E"/>
                </a:solidFill>
                <a:latin typeface="Arial" panose="020B0604020202020204" pitchFamily="34" charset="0"/>
                <a:cs typeface="Arial" panose="020B0604020202020204" pitchFamily="34" charset="0"/>
              </a:rPr>
              <a:t> </a:t>
            </a:r>
            <a:r>
              <a:rPr lang="en-US" sz="1400" b="1" dirty="0" err="1">
                <a:solidFill>
                  <a:srgbClr val="03294E"/>
                </a:solidFill>
                <a:latin typeface="Arial" panose="020B0604020202020204" pitchFamily="34" charset="0"/>
                <a:cs typeface="Arial" panose="020B0604020202020204" pitchFamily="34" charset="0"/>
              </a:rPr>
              <a:t>Sie</a:t>
            </a:r>
            <a:r>
              <a:rPr lang="en-US" sz="1400" b="1" dirty="0">
                <a:solidFill>
                  <a:srgbClr val="03294E"/>
                </a:solidFill>
                <a:latin typeface="Arial" panose="020B0604020202020204" pitchFamily="34" charset="0"/>
                <a:cs typeface="Arial" panose="020B0604020202020204" pitchFamily="34" charset="0"/>
              </a:rPr>
              <a:t> auf </a:t>
            </a:r>
            <a:r>
              <a:rPr lang="en-US" sz="1400" b="1" dirty="0" err="1">
                <a:solidFill>
                  <a:srgbClr val="03294E"/>
                </a:solidFill>
                <a:latin typeface="Arial" panose="020B0604020202020204" pitchFamily="34" charset="0"/>
                <a:cs typeface="Arial" panose="020B0604020202020204" pitchFamily="34" charset="0"/>
              </a:rPr>
              <a:t>Angenommen</a:t>
            </a:r>
            <a:r>
              <a:rPr lang="en-US" sz="1400" b="1" dirty="0">
                <a:solidFill>
                  <a:srgbClr val="03294E"/>
                </a:solidFill>
                <a:latin typeface="Arial" panose="020B0604020202020204" pitchFamily="34" charset="0"/>
                <a:cs typeface="Arial" panose="020B0604020202020204" pitchFamily="34" charset="0"/>
              </a:rPr>
              <a:t>.</a:t>
            </a:r>
          </a:p>
        </p:txBody>
      </p:sp>
      <p:sp>
        <p:nvSpPr>
          <p:cNvPr id="3" name="Text Placeholder 2">
            <a:extLst>
              <a:ext uri="{FF2B5EF4-FFF2-40B4-BE49-F238E27FC236}">
                <a16:creationId xmlns:a16="http://schemas.microsoft.com/office/drawing/2014/main" id="{4F2D7BC1-F5F7-4F43-8DAE-38765B302A9E}"/>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4" name="Text Placeholder 3">
            <a:extLst>
              <a:ext uri="{FF2B5EF4-FFF2-40B4-BE49-F238E27FC236}">
                <a16:creationId xmlns:a16="http://schemas.microsoft.com/office/drawing/2014/main" id="{C9F27BE3-1CD4-455E-9D1A-33A7DEC9635B}"/>
              </a:ext>
            </a:extLst>
          </p:cNvPr>
          <p:cNvSpPr>
            <a:spLocks noGrp="1"/>
          </p:cNvSpPr>
          <p:nvPr>
            <p:ph type="body" sz="quarter" idx="11"/>
          </p:nvPr>
        </p:nvSpPr>
        <p:spPr>
          <a:xfrm>
            <a:off x="624338" y="1383417"/>
            <a:ext cx="10551663" cy="881508"/>
          </a:xfrm>
        </p:spPr>
        <p:txBody>
          <a:bodyPr/>
          <a:lstStyle/>
          <a:p>
            <a:pPr marL="0" indent="0">
              <a:buNone/>
            </a:pPr>
            <a:r>
              <a:rPr lang="de-DE" dirty="0">
                <a:latin typeface="Arial" panose="020B0604020202020204" pitchFamily="34" charset="0"/>
                <a:cs typeface="Arial" panose="020B0604020202020204" pitchFamily="34" charset="0"/>
              </a:rPr>
              <a:t>Um eine Rechnung aus einer Bestellantwort  zu erstellen, gehen Sie in der Order-Management-Startseite auf „Angenommen".</a:t>
            </a:r>
            <a:endParaRPr lang="en-US"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3961219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5782"/>
                                        </p:tgtEl>
                                        <p:attrNameLst>
                                          <p:attrName>style.visibility</p:attrName>
                                        </p:attrNameLst>
                                      </p:cBhvr>
                                      <p:to>
                                        <p:strVal val="visible"/>
                                      </p:to>
                                    </p:set>
                                    <p:animEffect transition="in" filter="barn(inVertical)">
                                      <p:cBhvr>
                                        <p:cTn id="7" dur="500"/>
                                        <p:tgtEl>
                                          <p:spTgt spid="757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78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7240" y="3106380"/>
            <a:ext cx="9040761" cy="22205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6804" name="AutoShape 4"/>
          <p:cNvSpPr>
            <a:spLocks noChangeArrowheads="1"/>
          </p:cNvSpPr>
          <p:nvPr/>
        </p:nvSpPr>
        <p:spPr bwMode="auto">
          <a:xfrm>
            <a:off x="2914877" y="4719958"/>
            <a:ext cx="2469923" cy="1446428"/>
          </a:xfrm>
          <a:prstGeom prst="wedgeRoundRectCallout">
            <a:avLst>
              <a:gd name="adj1" fmla="val -86923"/>
              <a:gd name="adj2" fmla="val -84743"/>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400" b="1" dirty="0">
                <a:solidFill>
                  <a:srgbClr val="03294E"/>
                </a:solidFill>
                <a:latin typeface="Arial" panose="020B0604020202020204" pitchFamily="34" charset="0"/>
                <a:cs typeface="Arial" panose="020B0604020202020204" pitchFamily="34" charset="0"/>
              </a:rPr>
              <a:t>1. KlickenSie in das Kästchen, um die Bestellung, für die Sie eine Rechnung erstellen wollen, yu markieren.</a:t>
            </a:r>
            <a:endParaRPr lang="en-US" sz="1400" b="1" dirty="0">
              <a:solidFill>
                <a:srgbClr val="03294E"/>
              </a:solidFill>
              <a:latin typeface="Arial" panose="020B0604020202020204" pitchFamily="34" charset="0"/>
              <a:cs typeface="Arial" panose="020B0604020202020204" pitchFamily="34" charset="0"/>
            </a:endParaRPr>
          </a:p>
        </p:txBody>
      </p:sp>
      <p:sp>
        <p:nvSpPr>
          <p:cNvPr id="76805" name="AutoShape 5"/>
          <p:cNvSpPr>
            <a:spLocks noChangeArrowheads="1"/>
          </p:cNvSpPr>
          <p:nvPr/>
        </p:nvSpPr>
        <p:spPr bwMode="auto">
          <a:xfrm>
            <a:off x="8087950" y="2490357"/>
            <a:ext cx="2275249" cy="632128"/>
          </a:xfrm>
          <a:prstGeom prst="wedgeRoundRectCallout">
            <a:avLst>
              <a:gd name="adj1" fmla="val -41465"/>
              <a:gd name="adj2" fmla="val 122219"/>
              <a:gd name="adj3" fmla="val 16667"/>
            </a:avLst>
          </a:prstGeom>
          <a:solidFill>
            <a:schemeClr val="bg1"/>
          </a:solidFill>
          <a:ln w="28575">
            <a:solidFill>
              <a:srgbClr val="03294E"/>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400" b="1" dirty="0">
                <a:solidFill>
                  <a:srgbClr val="03294E"/>
                </a:solidFill>
                <a:latin typeface="Arial" panose="020B0604020202020204" pitchFamily="34" charset="0"/>
                <a:cs typeface="Arial" panose="020B0604020202020204" pitchFamily="34" charset="0"/>
              </a:rPr>
              <a:t>2. </a:t>
            </a:r>
            <a:r>
              <a:rPr lang="en-US" sz="1400" b="1" dirty="0" err="1">
                <a:solidFill>
                  <a:srgbClr val="03294E"/>
                </a:solidFill>
                <a:latin typeface="Arial" panose="020B0604020202020204" pitchFamily="34" charset="0"/>
                <a:cs typeface="Arial" panose="020B0604020202020204" pitchFamily="34" charset="0"/>
              </a:rPr>
              <a:t>Klicken</a:t>
            </a:r>
            <a:r>
              <a:rPr lang="en-US" sz="1400" b="1" dirty="0">
                <a:solidFill>
                  <a:srgbClr val="03294E"/>
                </a:solidFill>
                <a:latin typeface="Arial" panose="020B0604020202020204" pitchFamily="34" charset="0"/>
                <a:cs typeface="Arial" panose="020B0604020202020204" pitchFamily="34" charset="0"/>
              </a:rPr>
              <a:t> </a:t>
            </a:r>
            <a:r>
              <a:rPr lang="en-US" sz="1400" b="1" dirty="0" err="1">
                <a:solidFill>
                  <a:srgbClr val="03294E"/>
                </a:solidFill>
                <a:latin typeface="Arial" panose="020B0604020202020204" pitchFamily="34" charset="0"/>
                <a:cs typeface="Arial" panose="020B0604020202020204" pitchFamily="34" charset="0"/>
              </a:rPr>
              <a:t>Sie</a:t>
            </a:r>
            <a:r>
              <a:rPr lang="en-US" sz="1400" b="1" dirty="0">
                <a:solidFill>
                  <a:srgbClr val="03294E"/>
                </a:solidFill>
                <a:latin typeface="Arial" panose="020B0604020202020204" pitchFamily="34" charset="0"/>
                <a:cs typeface="Arial" panose="020B0604020202020204" pitchFamily="34" charset="0"/>
              </a:rPr>
              <a:t> auf </a:t>
            </a:r>
            <a:r>
              <a:rPr lang="en-US" sz="1400" b="1" dirty="0" err="1">
                <a:solidFill>
                  <a:srgbClr val="03294E"/>
                </a:solidFill>
                <a:latin typeface="Arial" panose="020B0604020202020204" pitchFamily="34" charset="0"/>
                <a:cs typeface="Arial" panose="020B0604020202020204" pitchFamily="34" charset="0"/>
              </a:rPr>
              <a:t>Rechnung</a:t>
            </a:r>
            <a:r>
              <a:rPr lang="en-US" sz="1400" b="1" dirty="0">
                <a:solidFill>
                  <a:srgbClr val="03294E"/>
                </a:solidFill>
                <a:latin typeface="Arial" panose="020B0604020202020204" pitchFamily="34" charset="0"/>
                <a:cs typeface="Arial" panose="020B0604020202020204" pitchFamily="34" charset="0"/>
              </a:rPr>
              <a:t> </a:t>
            </a:r>
            <a:r>
              <a:rPr lang="en-US" sz="1400" b="1" dirty="0" err="1">
                <a:solidFill>
                  <a:srgbClr val="03294E"/>
                </a:solidFill>
                <a:latin typeface="Arial" panose="020B0604020202020204" pitchFamily="34" charset="0"/>
                <a:cs typeface="Arial" panose="020B0604020202020204" pitchFamily="34" charset="0"/>
              </a:rPr>
              <a:t>ausstellen</a:t>
            </a:r>
            <a:endParaRPr lang="en-US" sz="1400" b="1" dirty="0">
              <a:solidFill>
                <a:srgbClr val="03294E"/>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A0035801-436E-4DB2-AB03-38252F297E15}"/>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4BE46123-19A8-44C2-8398-BF381268D2AF}"/>
              </a:ext>
            </a:extLst>
          </p:cNvPr>
          <p:cNvSpPr>
            <a:spLocks noGrp="1"/>
          </p:cNvSpPr>
          <p:nvPr>
            <p:ph type="body" sz="quarter" idx="11"/>
          </p:nvPr>
        </p:nvSpPr>
        <p:spPr>
          <a:xfrm>
            <a:off x="624338" y="1379554"/>
            <a:ext cx="10551663" cy="852479"/>
          </a:xfrm>
        </p:spPr>
        <p:txBody>
          <a:bodyPr/>
          <a:lstStyle/>
          <a:p>
            <a:pPr marL="0" indent="0">
              <a:buNone/>
            </a:pPr>
            <a:r>
              <a:rPr lang="de-DE" dirty="0">
                <a:latin typeface="Arial" panose="020B0604020202020204" pitchFamily="34" charset="0"/>
                <a:cs typeface="Arial" panose="020B0604020202020204" pitchFamily="34" charset="0"/>
              </a:rPr>
              <a:t>Es gibt 2 Möglichkeiten zur Rechnungserstellung. Sie können nach  der Bestellung suchen, für die Sie eine Rechnung erstellen möchten. Klicken Sie auf das Kästchen links der Bestellnummer und dann auf "Rechnung ausstellen".</a:t>
            </a:r>
            <a:endParaRPr lang="en-US"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5722107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6804"/>
                                        </p:tgtEl>
                                        <p:attrNameLst>
                                          <p:attrName>style.visibility</p:attrName>
                                        </p:attrNameLst>
                                      </p:cBhvr>
                                      <p:to>
                                        <p:strVal val="visible"/>
                                      </p:to>
                                    </p:set>
                                    <p:animEffect transition="in" filter="barn(inVertical)">
                                      <p:cBhvr>
                                        <p:cTn id="7" dur="500"/>
                                        <p:tgtEl>
                                          <p:spTgt spid="7680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6805"/>
                                        </p:tgtEl>
                                        <p:attrNameLst>
                                          <p:attrName>style.visibility</p:attrName>
                                        </p:attrNameLst>
                                      </p:cBhvr>
                                      <p:to>
                                        <p:strVal val="visible"/>
                                      </p:to>
                                    </p:set>
                                    <p:animEffect transition="in" filter="wipe(down)">
                                      <p:cBhvr>
                                        <p:cTn id="12" dur="500"/>
                                        <p:tgtEl>
                                          <p:spTgt spid="768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4" grpId="0" animBg="1"/>
      <p:bldP spid="7680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3245" y="1991951"/>
            <a:ext cx="7325509" cy="429478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a:extLst>
              <a:ext uri="{FF2B5EF4-FFF2-40B4-BE49-F238E27FC236}">
                <a16:creationId xmlns:a16="http://schemas.microsoft.com/office/drawing/2014/main" id="{CF2BB7AC-A9C3-4E7D-B99E-08F5D9197FA3}"/>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AFFD5056-3031-4FFD-8D0C-A3067B2E788B}"/>
              </a:ext>
            </a:extLst>
          </p:cNvPr>
          <p:cNvSpPr>
            <a:spLocks noGrp="1"/>
          </p:cNvSpPr>
          <p:nvPr>
            <p:ph type="body" sz="quarter" idx="11"/>
          </p:nvPr>
        </p:nvSpPr>
        <p:spPr>
          <a:xfrm>
            <a:off x="624337" y="1375393"/>
            <a:ext cx="10551663" cy="533165"/>
          </a:xfrm>
        </p:spPr>
        <p:txBody>
          <a:bodyPr/>
          <a:lstStyle/>
          <a:p>
            <a:pPr marL="0" indent="0">
              <a:buNone/>
            </a:pPr>
            <a:r>
              <a:rPr lang="de-DE" dirty="0">
                <a:latin typeface="Arial" panose="020B0604020202020204" pitchFamily="34" charset="0"/>
                <a:cs typeface="Arial" panose="020B0604020202020204" pitchFamily="34" charset="0"/>
              </a:rPr>
              <a:t>Hier können Sie nun eine Rechnung erstellen.  </a:t>
            </a:r>
            <a:endParaRPr lang="en-US" dirty="0">
              <a:latin typeface="Arial" panose="020B0604020202020204" pitchFamily="34" charset="0"/>
              <a:cs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39470679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338" y="1867453"/>
            <a:ext cx="9065873" cy="15263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0560" y="3992425"/>
            <a:ext cx="8085930" cy="2009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7827" name="Text Box 3"/>
          <p:cNvSpPr txBox="1">
            <a:spLocks noChangeArrowheads="1"/>
          </p:cNvSpPr>
          <p:nvPr/>
        </p:nvSpPr>
        <p:spPr bwMode="auto">
          <a:xfrm>
            <a:off x="624338" y="1358960"/>
            <a:ext cx="6070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200">
                <a:solidFill>
                  <a:schemeClr val="tx1"/>
                </a:solidFill>
                <a:latin typeface="Book Antiqua" pitchFamily="18" charset="0"/>
                <a:cs typeface="Arial" pitchFamily="34" charset="0"/>
              </a:defRPr>
            </a:lvl1pPr>
            <a:lvl2pPr marL="742950" indent="-285750">
              <a:defRPr sz="1200">
                <a:solidFill>
                  <a:schemeClr val="tx1"/>
                </a:solidFill>
                <a:latin typeface="Book Antiqua" pitchFamily="18" charset="0"/>
                <a:cs typeface="Arial" pitchFamily="34" charset="0"/>
              </a:defRPr>
            </a:lvl2pPr>
            <a:lvl3pPr marL="1143000" indent="-228600">
              <a:defRPr sz="1200">
                <a:solidFill>
                  <a:schemeClr val="tx1"/>
                </a:solidFill>
                <a:latin typeface="Book Antiqua" pitchFamily="18" charset="0"/>
                <a:cs typeface="Arial" pitchFamily="34" charset="0"/>
              </a:defRPr>
            </a:lvl3pPr>
            <a:lvl4pPr marL="1600200" indent="-228600">
              <a:defRPr sz="1200">
                <a:solidFill>
                  <a:schemeClr val="tx1"/>
                </a:solidFill>
                <a:latin typeface="Book Antiqua" pitchFamily="18" charset="0"/>
                <a:cs typeface="Arial" pitchFamily="34" charset="0"/>
              </a:defRPr>
            </a:lvl4pPr>
            <a:lvl5pPr marL="2057400" indent="-228600">
              <a:defRPr sz="1200">
                <a:solidFill>
                  <a:schemeClr val="tx1"/>
                </a:solidFill>
                <a:latin typeface="Book Antiqua" pitchFamily="18" charset="0"/>
                <a:cs typeface="Arial" pitchFamily="34" charset="0"/>
              </a:defRPr>
            </a:lvl5pPr>
            <a:lvl6pPr marL="2514600" indent="-228600" eaLnBrk="0" fontAlgn="base" hangingPunct="0">
              <a:spcBef>
                <a:spcPct val="0"/>
              </a:spcBef>
              <a:spcAft>
                <a:spcPct val="0"/>
              </a:spcAft>
              <a:defRPr sz="1200">
                <a:solidFill>
                  <a:schemeClr val="tx1"/>
                </a:solidFill>
                <a:latin typeface="Book Antiqua" pitchFamily="18" charset="0"/>
                <a:cs typeface="Arial" pitchFamily="34" charset="0"/>
              </a:defRPr>
            </a:lvl6pPr>
            <a:lvl7pPr marL="2971800" indent="-228600" eaLnBrk="0" fontAlgn="base" hangingPunct="0">
              <a:spcBef>
                <a:spcPct val="0"/>
              </a:spcBef>
              <a:spcAft>
                <a:spcPct val="0"/>
              </a:spcAft>
              <a:defRPr sz="1200">
                <a:solidFill>
                  <a:schemeClr val="tx1"/>
                </a:solidFill>
                <a:latin typeface="Book Antiqua" pitchFamily="18" charset="0"/>
                <a:cs typeface="Arial" pitchFamily="34" charset="0"/>
              </a:defRPr>
            </a:lvl7pPr>
            <a:lvl8pPr marL="3429000" indent="-228600" eaLnBrk="0" fontAlgn="base" hangingPunct="0">
              <a:spcBef>
                <a:spcPct val="0"/>
              </a:spcBef>
              <a:spcAft>
                <a:spcPct val="0"/>
              </a:spcAft>
              <a:defRPr sz="1200">
                <a:solidFill>
                  <a:schemeClr val="tx1"/>
                </a:solidFill>
                <a:latin typeface="Book Antiqua" pitchFamily="18" charset="0"/>
                <a:cs typeface="Arial" pitchFamily="34" charset="0"/>
              </a:defRPr>
            </a:lvl8pPr>
            <a:lvl9pPr marL="3886200" indent="-228600" eaLnBrk="0" fontAlgn="base" hangingPunct="0">
              <a:spcBef>
                <a:spcPct val="0"/>
              </a:spcBef>
              <a:spcAft>
                <a:spcPct val="0"/>
              </a:spcAft>
              <a:defRPr sz="1200">
                <a:solidFill>
                  <a:schemeClr val="tx1"/>
                </a:solidFill>
                <a:latin typeface="Book Antiqua" pitchFamily="18" charset="0"/>
                <a:cs typeface="Arial" pitchFamily="34" charset="0"/>
              </a:defRPr>
            </a:lvl9pPr>
          </a:lstStyle>
          <a:p>
            <a:pPr>
              <a:spcBef>
                <a:spcPct val="50000"/>
              </a:spcBef>
              <a:buClr>
                <a:srgbClr val="77B800"/>
              </a:buClr>
            </a:pPr>
            <a:r>
              <a:rPr lang="en-US" sz="2000" dirty="0" err="1">
                <a:latin typeface="Arial" panose="020B0604020202020204" pitchFamily="34" charset="0"/>
              </a:rPr>
              <a:t>Alternativ</a:t>
            </a:r>
            <a:r>
              <a:rPr lang="en-US" sz="2000" dirty="0">
                <a:latin typeface="Arial" panose="020B0604020202020204" pitchFamily="34" charset="0"/>
              </a:rPr>
              <a:t> </a:t>
            </a:r>
            <a:r>
              <a:rPr lang="en-US" sz="2000" dirty="0" err="1">
                <a:latin typeface="Arial" panose="020B0604020202020204" pitchFamily="34" charset="0"/>
              </a:rPr>
              <a:t>können</a:t>
            </a:r>
            <a:r>
              <a:rPr lang="en-US" sz="2000" dirty="0">
                <a:latin typeface="Arial" panose="020B0604020202020204" pitchFamily="34" charset="0"/>
              </a:rPr>
              <a:t> </a:t>
            </a:r>
            <a:r>
              <a:rPr lang="en-US" sz="2000" dirty="0" err="1">
                <a:latin typeface="Arial" panose="020B0604020202020204" pitchFamily="34" charset="0"/>
              </a:rPr>
              <a:t>Sie</a:t>
            </a:r>
            <a:r>
              <a:rPr lang="en-US" sz="2000" dirty="0">
                <a:latin typeface="Arial" panose="020B0604020202020204" pitchFamily="34" charset="0"/>
              </a:rPr>
              <a:t> die </a:t>
            </a:r>
            <a:r>
              <a:rPr lang="en-US" sz="2000" dirty="0" err="1">
                <a:latin typeface="Arial" panose="020B0604020202020204" pitchFamily="34" charset="0"/>
              </a:rPr>
              <a:t>Bestellung</a:t>
            </a:r>
            <a:r>
              <a:rPr lang="en-US" sz="2000" dirty="0">
                <a:latin typeface="Arial" panose="020B0604020202020204" pitchFamily="34" charset="0"/>
              </a:rPr>
              <a:t> </a:t>
            </a:r>
            <a:r>
              <a:rPr lang="en-US" sz="2000" dirty="0" err="1">
                <a:latin typeface="Arial" panose="020B0604020202020204" pitchFamily="34" charset="0"/>
              </a:rPr>
              <a:t>erst</a:t>
            </a:r>
            <a:r>
              <a:rPr lang="en-US" sz="2000" dirty="0">
                <a:latin typeface="Arial" panose="020B0604020202020204" pitchFamily="34" charset="0"/>
              </a:rPr>
              <a:t> </a:t>
            </a:r>
            <a:r>
              <a:rPr lang="en-US" sz="2000" dirty="0" err="1">
                <a:latin typeface="Arial" panose="020B0604020202020204" pitchFamily="34" charset="0"/>
              </a:rPr>
              <a:t>öffnen</a:t>
            </a:r>
            <a:r>
              <a:rPr lang="en-US" sz="2000" dirty="0">
                <a:latin typeface="Arial" panose="020B0604020202020204" pitchFamily="34" charset="0"/>
              </a:rPr>
              <a:t>.</a:t>
            </a:r>
          </a:p>
        </p:txBody>
      </p:sp>
      <p:sp>
        <p:nvSpPr>
          <p:cNvPr id="78852" name="AutoShape 4"/>
          <p:cNvSpPr>
            <a:spLocks noChangeArrowheads="1"/>
          </p:cNvSpPr>
          <p:nvPr/>
        </p:nvSpPr>
        <p:spPr bwMode="auto">
          <a:xfrm>
            <a:off x="8857512" y="1319806"/>
            <a:ext cx="2030413" cy="704821"/>
          </a:xfrm>
          <a:prstGeom prst="wedgeRoundRectCallout">
            <a:avLst>
              <a:gd name="adj1" fmla="val -42046"/>
              <a:gd name="adj2" fmla="val 148559"/>
              <a:gd name="adj3" fmla="val 16667"/>
            </a:avLst>
          </a:prstGeom>
          <a:solidFill>
            <a:schemeClr val="bg1"/>
          </a:solidFill>
          <a:ln w="28575">
            <a:solidFill>
              <a:srgbClr val="03294E"/>
            </a:solidFill>
            <a:headEnd/>
            <a:tailEnd/>
          </a:ln>
        </p:spPr>
        <p:style>
          <a:lnRef idx="2">
            <a:schemeClr val="accent3"/>
          </a:lnRef>
          <a:fillRef idx="1">
            <a:schemeClr val="lt1"/>
          </a:fillRef>
          <a:effectRef idx="0">
            <a:schemeClr val="accent3"/>
          </a:effectRef>
          <a:fontRef idx="minor">
            <a:schemeClr val="dk1"/>
          </a:fontRef>
        </p:style>
        <p:txBody>
          <a:bodyPr/>
          <a:lstStyle/>
          <a:p>
            <a:pPr algn="ctr" eaLnBrk="1" hangingPunct="1">
              <a:defRPr/>
            </a:pPr>
            <a:r>
              <a:rPr lang="en-US" sz="1300" b="1" dirty="0" err="1">
                <a:solidFill>
                  <a:srgbClr val="03294E"/>
                </a:solidFill>
                <a:latin typeface="Arial" panose="020B0604020202020204" pitchFamily="34" charset="0"/>
                <a:cs typeface="Arial" panose="020B0604020202020204" pitchFamily="34" charset="0"/>
              </a:rPr>
              <a:t>Klicken</a:t>
            </a:r>
            <a:r>
              <a:rPr lang="en-US" sz="1300" b="1" dirty="0">
                <a:solidFill>
                  <a:srgbClr val="03294E"/>
                </a:solidFill>
                <a:latin typeface="Arial" panose="020B0604020202020204" pitchFamily="34" charset="0"/>
                <a:cs typeface="Arial" panose="020B0604020202020204" pitchFamily="34" charset="0"/>
              </a:rPr>
              <a:t> </a:t>
            </a:r>
            <a:r>
              <a:rPr lang="en-US" sz="1300" b="1" dirty="0" err="1">
                <a:solidFill>
                  <a:srgbClr val="03294E"/>
                </a:solidFill>
                <a:latin typeface="Arial" panose="020B0604020202020204" pitchFamily="34" charset="0"/>
                <a:cs typeface="Arial" panose="020B0604020202020204" pitchFamily="34" charset="0"/>
              </a:rPr>
              <a:t>Sie</a:t>
            </a:r>
            <a:r>
              <a:rPr lang="en-US" sz="1300" b="1" dirty="0">
                <a:solidFill>
                  <a:srgbClr val="03294E"/>
                </a:solidFill>
                <a:latin typeface="Arial" panose="020B0604020202020204" pitchFamily="34" charset="0"/>
                <a:cs typeface="Arial" panose="020B0604020202020204" pitchFamily="34" charset="0"/>
              </a:rPr>
              <a:t> auf “</a:t>
            </a:r>
            <a:r>
              <a:rPr lang="en-US" sz="1300" b="1" dirty="0" err="1">
                <a:solidFill>
                  <a:srgbClr val="03294E"/>
                </a:solidFill>
                <a:latin typeface="Arial" panose="020B0604020202020204" pitchFamily="34" charset="0"/>
                <a:cs typeface="Arial" panose="020B0604020202020204" pitchFamily="34" charset="0"/>
              </a:rPr>
              <a:t>Bestellung</a:t>
            </a:r>
            <a:r>
              <a:rPr lang="en-US" sz="1300" b="1" dirty="0">
                <a:solidFill>
                  <a:srgbClr val="03294E"/>
                </a:solidFill>
                <a:latin typeface="Arial" panose="020B0604020202020204" pitchFamily="34" charset="0"/>
                <a:cs typeface="Arial" panose="020B0604020202020204" pitchFamily="34" charset="0"/>
              </a:rPr>
              <a:t> </a:t>
            </a:r>
            <a:r>
              <a:rPr lang="en-US" sz="1300" b="1" dirty="0" err="1">
                <a:solidFill>
                  <a:srgbClr val="03294E"/>
                </a:solidFill>
                <a:latin typeface="Arial" panose="020B0604020202020204" pitchFamily="34" charset="0"/>
                <a:cs typeface="Arial" panose="020B0604020202020204" pitchFamily="34" charset="0"/>
              </a:rPr>
              <a:t>öffnen</a:t>
            </a:r>
            <a:r>
              <a:rPr lang="en-US" sz="1300" b="1" dirty="0">
                <a:solidFill>
                  <a:srgbClr val="03294E"/>
                </a:solidFill>
                <a:latin typeface="Arial" panose="020B0604020202020204" pitchFamily="34" charset="0"/>
                <a:cs typeface="Arial" panose="020B0604020202020204" pitchFamily="34" charset="0"/>
              </a:rPr>
              <a:t>”</a:t>
            </a:r>
          </a:p>
        </p:txBody>
      </p:sp>
      <p:sp>
        <p:nvSpPr>
          <p:cNvPr id="78854" name="AutoShape 6"/>
          <p:cNvSpPr>
            <a:spLocks noChangeArrowheads="1"/>
          </p:cNvSpPr>
          <p:nvPr/>
        </p:nvSpPr>
        <p:spPr bwMode="auto">
          <a:xfrm>
            <a:off x="1452476" y="6096353"/>
            <a:ext cx="5193140" cy="438149"/>
          </a:xfrm>
          <a:prstGeom prst="wedgeRoundRectCallout">
            <a:avLst>
              <a:gd name="adj1" fmla="val -60777"/>
              <a:gd name="adj2" fmla="val -288589"/>
              <a:gd name="adj3" fmla="val 16667"/>
            </a:avLst>
          </a:prstGeom>
          <a:solidFill>
            <a:schemeClr val="bg1"/>
          </a:solidFill>
          <a:ln w="28575">
            <a:solidFill>
              <a:srgbClr val="03294E"/>
            </a:solidFill>
            <a:headEnd/>
            <a:tailEnd/>
          </a:ln>
        </p:spPr>
        <p:style>
          <a:lnRef idx="2">
            <a:schemeClr val="accent3"/>
          </a:lnRef>
          <a:fillRef idx="1">
            <a:schemeClr val="lt1"/>
          </a:fillRef>
          <a:effectRef idx="0">
            <a:schemeClr val="accent3"/>
          </a:effectRef>
          <a:fontRef idx="minor">
            <a:schemeClr val="dk1"/>
          </a:fontRef>
        </p:style>
        <p:txBody>
          <a:bodyPr/>
          <a:lstStyle/>
          <a:p>
            <a:pPr algn="ctr">
              <a:defRPr/>
            </a:pPr>
            <a:r>
              <a:rPr lang="en-US" sz="1300" b="1" dirty="0">
                <a:solidFill>
                  <a:srgbClr val="03294E"/>
                </a:solidFill>
                <a:latin typeface="Arial" panose="020B0604020202020204" pitchFamily="34" charset="0"/>
                <a:cs typeface="Arial" panose="020B0604020202020204" pitchFamily="34" charset="0"/>
              </a:rPr>
              <a:t>1. </a:t>
            </a:r>
            <a:r>
              <a:rPr lang="de-DE" sz="1200" b="1" dirty="0">
                <a:solidFill>
                  <a:srgbClr val="03294E"/>
                </a:solidFill>
                <a:latin typeface="Arial" panose="020B0604020202020204" pitchFamily="34" charset="0"/>
                <a:cs typeface="Arial" panose="020B0604020202020204" pitchFamily="34" charset="0"/>
              </a:rPr>
              <a:t>KlickenSie in das Kästchen, </a:t>
            </a:r>
            <a:r>
              <a:rPr lang="en-US" sz="1300" b="1" dirty="0">
                <a:solidFill>
                  <a:srgbClr val="03294E"/>
                </a:solidFill>
                <a:latin typeface="Arial" panose="020B0604020202020204" pitchFamily="34" charset="0"/>
                <a:cs typeface="Arial" panose="020B0604020202020204" pitchFamily="34" charset="0"/>
              </a:rPr>
              <a:t> um die </a:t>
            </a:r>
            <a:r>
              <a:rPr lang="en-US" sz="1300" b="1" dirty="0" err="1">
                <a:solidFill>
                  <a:srgbClr val="03294E"/>
                </a:solidFill>
                <a:latin typeface="Arial" panose="020B0604020202020204" pitchFamily="34" charset="0"/>
                <a:cs typeface="Arial" panose="020B0604020202020204" pitchFamily="34" charset="0"/>
              </a:rPr>
              <a:t>Bestellposition</a:t>
            </a:r>
            <a:r>
              <a:rPr lang="en-US" sz="1300" b="1" dirty="0">
                <a:solidFill>
                  <a:srgbClr val="03294E"/>
                </a:solidFill>
                <a:latin typeface="Arial" panose="020B0604020202020204" pitchFamily="34" charset="0"/>
                <a:cs typeface="Arial" panose="020B0604020202020204" pitchFamily="34" charset="0"/>
              </a:rPr>
              <a:t> </a:t>
            </a:r>
            <a:r>
              <a:rPr lang="en-US" sz="1300" b="1" dirty="0" err="1">
                <a:solidFill>
                  <a:srgbClr val="03294E"/>
                </a:solidFill>
                <a:latin typeface="Arial" panose="020B0604020202020204" pitchFamily="34" charset="0"/>
                <a:cs typeface="Arial" panose="020B0604020202020204" pitchFamily="34" charset="0"/>
              </a:rPr>
              <a:t>zu</a:t>
            </a:r>
            <a:r>
              <a:rPr lang="en-US" sz="1300" b="1" dirty="0">
                <a:solidFill>
                  <a:srgbClr val="03294E"/>
                </a:solidFill>
                <a:latin typeface="Arial" panose="020B0604020202020204" pitchFamily="34" charset="0"/>
                <a:cs typeface="Arial" panose="020B0604020202020204" pitchFamily="34" charset="0"/>
              </a:rPr>
              <a:t> </a:t>
            </a:r>
            <a:r>
              <a:rPr lang="en-US" sz="1300" b="1" dirty="0" err="1">
                <a:solidFill>
                  <a:srgbClr val="03294E"/>
                </a:solidFill>
                <a:latin typeface="Arial" panose="020B0604020202020204" pitchFamily="34" charset="0"/>
                <a:cs typeface="Arial" panose="020B0604020202020204" pitchFamily="34" charset="0"/>
              </a:rPr>
              <a:t>wählen</a:t>
            </a:r>
            <a:r>
              <a:rPr lang="en-US" sz="1300" b="1" dirty="0">
                <a:solidFill>
                  <a:srgbClr val="03294E"/>
                </a:solidFill>
                <a:latin typeface="Arial" panose="020B0604020202020204" pitchFamily="34" charset="0"/>
                <a:cs typeface="Arial" panose="020B0604020202020204" pitchFamily="34" charset="0"/>
              </a:rPr>
              <a:t>. </a:t>
            </a:r>
          </a:p>
        </p:txBody>
      </p:sp>
      <p:sp>
        <p:nvSpPr>
          <p:cNvPr id="78855" name="AutoShape 7"/>
          <p:cNvSpPr>
            <a:spLocks noChangeArrowheads="1"/>
          </p:cNvSpPr>
          <p:nvPr/>
        </p:nvSpPr>
        <p:spPr bwMode="auto">
          <a:xfrm>
            <a:off x="7170057" y="4140073"/>
            <a:ext cx="3831772" cy="509123"/>
          </a:xfrm>
          <a:prstGeom prst="wedgeRoundRectCallout">
            <a:avLst>
              <a:gd name="adj1" fmla="val -76399"/>
              <a:gd name="adj2" fmla="val 23348"/>
              <a:gd name="adj3" fmla="val 16667"/>
            </a:avLst>
          </a:prstGeom>
          <a:solidFill>
            <a:schemeClr val="bg1"/>
          </a:solidFill>
          <a:ln w="28575">
            <a:solidFill>
              <a:srgbClr val="03294E"/>
            </a:solidFill>
            <a:headEnd/>
            <a:tailEnd/>
          </a:ln>
        </p:spPr>
        <p:style>
          <a:lnRef idx="2">
            <a:schemeClr val="accent3"/>
          </a:lnRef>
          <a:fillRef idx="1">
            <a:schemeClr val="lt1"/>
          </a:fillRef>
          <a:effectRef idx="0">
            <a:schemeClr val="accent3"/>
          </a:effectRef>
          <a:fontRef idx="minor">
            <a:schemeClr val="dk1"/>
          </a:fontRef>
        </p:style>
        <p:txBody>
          <a:bodyPr/>
          <a:lstStyle/>
          <a:p>
            <a:pPr algn="ctr">
              <a:defRPr/>
            </a:pPr>
            <a:r>
              <a:rPr lang="en-US" sz="1400" b="1" dirty="0">
                <a:solidFill>
                  <a:srgbClr val="03294E"/>
                </a:solidFill>
                <a:latin typeface="Arial" panose="020B0604020202020204" pitchFamily="34" charset="0"/>
                <a:cs typeface="Arial" panose="020B0604020202020204" pitchFamily="34" charset="0"/>
              </a:rPr>
              <a:t>2. </a:t>
            </a:r>
            <a:r>
              <a:rPr lang="en-US" sz="1400" b="1" dirty="0" err="1">
                <a:solidFill>
                  <a:srgbClr val="03294E"/>
                </a:solidFill>
                <a:latin typeface="Arial" panose="020B0604020202020204" pitchFamily="34" charset="0"/>
                <a:cs typeface="Arial" panose="020B0604020202020204" pitchFamily="34" charset="0"/>
              </a:rPr>
              <a:t>Klicken</a:t>
            </a:r>
            <a:r>
              <a:rPr lang="en-US" sz="1400" b="1" dirty="0">
                <a:solidFill>
                  <a:srgbClr val="03294E"/>
                </a:solidFill>
                <a:latin typeface="Arial" panose="020B0604020202020204" pitchFamily="34" charset="0"/>
                <a:cs typeface="Arial" panose="020B0604020202020204" pitchFamily="34" charset="0"/>
              </a:rPr>
              <a:t> </a:t>
            </a:r>
            <a:r>
              <a:rPr lang="en-US" sz="1400" b="1" dirty="0" err="1">
                <a:solidFill>
                  <a:srgbClr val="03294E"/>
                </a:solidFill>
                <a:latin typeface="Arial" panose="020B0604020202020204" pitchFamily="34" charset="0"/>
                <a:cs typeface="Arial" panose="020B0604020202020204" pitchFamily="34" charset="0"/>
              </a:rPr>
              <a:t>Sie</a:t>
            </a:r>
            <a:r>
              <a:rPr lang="en-US" sz="1400" b="1" dirty="0">
                <a:solidFill>
                  <a:srgbClr val="03294E"/>
                </a:solidFill>
                <a:latin typeface="Arial" panose="020B0604020202020204" pitchFamily="34" charset="0"/>
                <a:cs typeface="Arial" panose="020B0604020202020204" pitchFamily="34" charset="0"/>
              </a:rPr>
              <a:t> auf “</a:t>
            </a:r>
            <a:r>
              <a:rPr lang="en-US" sz="1400" b="1" dirty="0" err="1">
                <a:solidFill>
                  <a:srgbClr val="03294E"/>
                </a:solidFill>
                <a:latin typeface="Arial" panose="020B0604020202020204" pitchFamily="34" charset="0"/>
                <a:cs typeface="Arial" panose="020B0604020202020204" pitchFamily="34" charset="0"/>
              </a:rPr>
              <a:t>Rechnung</a:t>
            </a:r>
            <a:r>
              <a:rPr lang="en-US" sz="1400" b="1" dirty="0">
                <a:solidFill>
                  <a:srgbClr val="03294E"/>
                </a:solidFill>
                <a:latin typeface="Arial" panose="020B0604020202020204" pitchFamily="34" charset="0"/>
                <a:cs typeface="Arial" panose="020B0604020202020204" pitchFamily="34" charset="0"/>
              </a:rPr>
              <a:t> </a:t>
            </a:r>
            <a:r>
              <a:rPr lang="en-US" sz="1400" b="1" dirty="0" err="1">
                <a:solidFill>
                  <a:srgbClr val="03294E"/>
                </a:solidFill>
                <a:latin typeface="Arial" panose="020B0604020202020204" pitchFamily="34" charset="0"/>
                <a:cs typeface="Arial" panose="020B0604020202020204" pitchFamily="34" charset="0"/>
              </a:rPr>
              <a:t>ausstellen</a:t>
            </a:r>
            <a:r>
              <a:rPr lang="en-US" sz="1400" b="1" dirty="0">
                <a:solidFill>
                  <a:srgbClr val="03294E"/>
                </a:solidFill>
                <a:latin typeface="Arial" panose="020B0604020202020204" pitchFamily="34" charset="0"/>
                <a:cs typeface="Arial" panose="020B0604020202020204" pitchFamily="34" charset="0"/>
              </a:rPr>
              <a:t>”.</a:t>
            </a:r>
          </a:p>
        </p:txBody>
      </p:sp>
      <p:sp>
        <p:nvSpPr>
          <p:cNvPr id="77832" name="Text Box 8"/>
          <p:cNvSpPr txBox="1">
            <a:spLocks noChangeArrowheads="1"/>
          </p:cNvSpPr>
          <p:nvPr/>
        </p:nvSpPr>
        <p:spPr bwMode="auto">
          <a:xfrm>
            <a:off x="480560" y="3607936"/>
            <a:ext cx="1092766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1200">
                <a:solidFill>
                  <a:schemeClr val="tx1"/>
                </a:solidFill>
                <a:latin typeface="Book Antiqua" pitchFamily="18" charset="0"/>
                <a:cs typeface="Arial" pitchFamily="34" charset="0"/>
              </a:defRPr>
            </a:lvl1pPr>
            <a:lvl2pPr marL="742950" indent="-285750">
              <a:defRPr sz="1200">
                <a:solidFill>
                  <a:schemeClr val="tx1"/>
                </a:solidFill>
                <a:latin typeface="Book Antiqua" pitchFamily="18" charset="0"/>
                <a:cs typeface="Arial" pitchFamily="34" charset="0"/>
              </a:defRPr>
            </a:lvl2pPr>
            <a:lvl3pPr marL="1143000" indent="-228600">
              <a:defRPr sz="1200">
                <a:solidFill>
                  <a:schemeClr val="tx1"/>
                </a:solidFill>
                <a:latin typeface="Book Antiqua" pitchFamily="18" charset="0"/>
                <a:cs typeface="Arial" pitchFamily="34" charset="0"/>
              </a:defRPr>
            </a:lvl3pPr>
            <a:lvl4pPr marL="1600200" indent="-228600">
              <a:defRPr sz="1200">
                <a:solidFill>
                  <a:schemeClr val="tx1"/>
                </a:solidFill>
                <a:latin typeface="Book Antiqua" pitchFamily="18" charset="0"/>
                <a:cs typeface="Arial" pitchFamily="34" charset="0"/>
              </a:defRPr>
            </a:lvl4pPr>
            <a:lvl5pPr marL="2057400" indent="-228600">
              <a:defRPr sz="1200">
                <a:solidFill>
                  <a:schemeClr val="tx1"/>
                </a:solidFill>
                <a:latin typeface="Book Antiqua" pitchFamily="18" charset="0"/>
                <a:cs typeface="Arial" pitchFamily="34" charset="0"/>
              </a:defRPr>
            </a:lvl5pPr>
            <a:lvl6pPr marL="2514600" indent="-228600" eaLnBrk="0" fontAlgn="base" hangingPunct="0">
              <a:spcBef>
                <a:spcPct val="0"/>
              </a:spcBef>
              <a:spcAft>
                <a:spcPct val="0"/>
              </a:spcAft>
              <a:defRPr sz="1200">
                <a:solidFill>
                  <a:schemeClr val="tx1"/>
                </a:solidFill>
                <a:latin typeface="Book Antiqua" pitchFamily="18" charset="0"/>
                <a:cs typeface="Arial" pitchFamily="34" charset="0"/>
              </a:defRPr>
            </a:lvl6pPr>
            <a:lvl7pPr marL="2971800" indent="-228600" eaLnBrk="0" fontAlgn="base" hangingPunct="0">
              <a:spcBef>
                <a:spcPct val="0"/>
              </a:spcBef>
              <a:spcAft>
                <a:spcPct val="0"/>
              </a:spcAft>
              <a:defRPr sz="1200">
                <a:solidFill>
                  <a:schemeClr val="tx1"/>
                </a:solidFill>
                <a:latin typeface="Book Antiqua" pitchFamily="18" charset="0"/>
                <a:cs typeface="Arial" pitchFamily="34" charset="0"/>
              </a:defRPr>
            </a:lvl7pPr>
            <a:lvl8pPr marL="3429000" indent="-228600" eaLnBrk="0" fontAlgn="base" hangingPunct="0">
              <a:spcBef>
                <a:spcPct val="0"/>
              </a:spcBef>
              <a:spcAft>
                <a:spcPct val="0"/>
              </a:spcAft>
              <a:defRPr sz="1200">
                <a:solidFill>
                  <a:schemeClr val="tx1"/>
                </a:solidFill>
                <a:latin typeface="Book Antiqua" pitchFamily="18" charset="0"/>
                <a:cs typeface="Arial" pitchFamily="34" charset="0"/>
              </a:defRPr>
            </a:lvl8pPr>
            <a:lvl9pPr marL="3886200" indent="-228600" eaLnBrk="0" fontAlgn="base" hangingPunct="0">
              <a:spcBef>
                <a:spcPct val="0"/>
              </a:spcBef>
              <a:spcAft>
                <a:spcPct val="0"/>
              </a:spcAft>
              <a:defRPr sz="1200">
                <a:solidFill>
                  <a:schemeClr val="tx1"/>
                </a:solidFill>
                <a:latin typeface="Book Antiqua" pitchFamily="18" charset="0"/>
                <a:cs typeface="Arial" pitchFamily="34" charset="0"/>
              </a:defRPr>
            </a:lvl9pPr>
          </a:lstStyle>
          <a:p>
            <a:pPr>
              <a:spcBef>
                <a:spcPct val="50000"/>
              </a:spcBef>
              <a:buClr>
                <a:srgbClr val="77B800"/>
              </a:buClr>
            </a:pPr>
            <a:r>
              <a:rPr lang="de-DE" sz="1800" dirty="0">
                <a:latin typeface="Arial" panose="020B0604020202020204" pitchFamily="34" charset="0"/>
              </a:rPr>
              <a:t>Wählen Sie die zu berechnenden Bestellposition aus und klicken Sie auf „Rechnung ausstellen“.</a:t>
            </a:r>
            <a:endParaRPr lang="en-US" sz="1800" dirty="0">
              <a:latin typeface="Arial" panose="020B0604020202020204" pitchFamily="34" charset="0"/>
            </a:endParaRPr>
          </a:p>
        </p:txBody>
      </p:sp>
      <p:sp>
        <p:nvSpPr>
          <p:cNvPr id="2" name="Text Placeholder 1">
            <a:extLst>
              <a:ext uri="{FF2B5EF4-FFF2-40B4-BE49-F238E27FC236}">
                <a16:creationId xmlns:a16="http://schemas.microsoft.com/office/drawing/2014/main" id="{B4D592C8-C898-48B4-AEFA-8EB5295CF4C1}"/>
              </a:ext>
            </a:extLst>
          </p:cNvPr>
          <p:cNvSpPr>
            <a:spLocks noGrp="1"/>
          </p:cNvSpPr>
          <p:nvPr>
            <p:ph type="body" sz="quarter" idx="10"/>
          </p:nvPr>
        </p:nvSpPr>
        <p:spPr>
          <a:xfrm>
            <a:off x="624338" y="446089"/>
            <a:ext cx="10551663" cy="675141"/>
          </a:xfrm>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Tree>
    <p:extLst>
      <p:ext uri="{BB962C8B-B14F-4D97-AF65-F5344CB8AC3E}">
        <p14:creationId xmlns:p14="http://schemas.microsoft.com/office/powerpoint/2010/main" val="29423813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8852"/>
                                        </p:tgtEl>
                                        <p:attrNameLst>
                                          <p:attrName>style.visibility</p:attrName>
                                        </p:attrNameLst>
                                      </p:cBhvr>
                                      <p:to>
                                        <p:strVal val="visible"/>
                                      </p:to>
                                    </p:set>
                                    <p:anim calcmode="lin" valueType="num">
                                      <p:cBhvr additive="base">
                                        <p:cTn id="7" dur="500" fill="hold"/>
                                        <p:tgtEl>
                                          <p:spTgt spid="78852"/>
                                        </p:tgtEl>
                                        <p:attrNameLst>
                                          <p:attrName>ppt_x</p:attrName>
                                        </p:attrNameLst>
                                      </p:cBhvr>
                                      <p:tavLst>
                                        <p:tav tm="0">
                                          <p:val>
                                            <p:strVal val="#ppt_x"/>
                                          </p:val>
                                        </p:tav>
                                        <p:tav tm="100000">
                                          <p:val>
                                            <p:strVal val="#ppt_x"/>
                                          </p:val>
                                        </p:tav>
                                      </p:tavLst>
                                    </p:anim>
                                    <p:anim calcmode="lin" valueType="num">
                                      <p:cBhvr additive="base">
                                        <p:cTn id="8" dur="500" fill="hold"/>
                                        <p:tgtEl>
                                          <p:spTgt spid="7885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78854"/>
                                        </p:tgtEl>
                                        <p:attrNameLst>
                                          <p:attrName>style.visibility</p:attrName>
                                        </p:attrNameLst>
                                      </p:cBhvr>
                                      <p:to>
                                        <p:strVal val="visible"/>
                                      </p:to>
                                    </p:set>
                                    <p:animEffect transition="in" filter="fade">
                                      <p:cBhvr>
                                        <p:cTn id="13" dur="1000"/>
                                        <p:tgtEl>
                                          <p:spTgt spid="78854"/>
                                        </p:tgtEl>
                                      </p:cBhvr>
                                    </p:animEffect>
                                    <p:anim calcmode="lin" valueType="num">
                                      <p:cBhvr>
                                        <p:cTn id="14" dur="1000" fill="hold"/>
                                        <p:tgtEl>
                                          <p:spTgt spid="78854"/>
                                        </p:tgtEl>
                                        <p:attrNameLst>
                                          <p:attrName>ppt_x</p:attrName>
                                        </p:attrNameLst>
                                      </p:cBhvr>
                                      <p:tavLst>
                                        <p:tav tm="0">
                                          <p:val>
                                            <p:strVal val="#ppt_x"/>
                                          </p:val>
                                        </p:tav>
                                        <p:tav tm="100000">
                                          <p:val>
                                            <p:strVal val="#ppt_x"/>
                                          </p:val>
                                        </p:tav>
                                      </p:tavLst>
                                    </p:anim>
                                    <p:anim calcmode="lin" valueType="num">
                                      <p:cBhvr>
                                        <p:cTn id="15" dur="1000" fill="hold"/>
                                        <p:tgtEl>
                                          <p:spTgt spid="78854"/>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78855"/>
                                        </p:tgtEl>
                                        <p:attrNameLst>
                                          <p:attrName>style.visibility</p:attrName>
                                        </p:attrNameLst>
                                      </p:cBhvr>
                                      <p:to>
                                        <p:strVal val="visible"/>
                                      </p:to>
                                    </p:set>
                                    <p:animEffect transition="in" filter="fade">
                                      <p:cBhvr>
                                        <p:cTn id="18" dur="1000"/>
                                        <p:tgtEl>
                                          <p:spTgt spid="78855"/>
                                        </p:tgtEl>
                                      </p:cBhvr>
                                    </p:animEffect>
                                    <p:anim calcmode="lin" valueType="num">
                                      <p:cBhvr>
                                        <p:cTn id="19" dur="1000" fill="hold"/>
                                        <p:tgtEl>
                                          <p:spTgt spid="78855"/>
                                        </p:tgtEl>
                                        <p:attrNameLst>
                                          <p:attrName>ppt_x</p:attrName>
                                        </p:attrNameLst>
                                      </p:cBhvr>
                                      <p:tavLst>
                                        <p:tav tm="0">
                                          <p:val>
                                            <p:strVal val="#ppt_x"/>
                                          </p:val>
                                        </p:tav>
                                        <p:tav tm="100000">
                                          <p:val>
                                            <p:strVal val="#ppt_x"/>
                                          </p:val>
                                        </p:tav>
                                      </p:tavLst>
                                    </p:anim>
                                    <p:anim calcmode="lin" valueType="num">
                                      <p:cBhvr>
                                        <p:cTn id="20" dur="1000" fill="hold"/>
                                        <p:tgtEl>
                                          <p:spTgt spid="7885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2" grpId="0" animBg="1"/>
      <p:bldP spid="78854" grpId="0" animBg="1"/>
      <p:bldP spid="78855"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1" y="2137991"/>
            <a:ext cx="9127930" cy="401537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9877" name="AutoShape 6"/>
          <p:cNvSpPr>
            <a:spLocks noChangeArrowheads="1"/>
          </p:cNvSpPr>
          <p:nvPr/>
        </p:nvSpPr>
        <p:spPr bwMode="auto">
          <a:xfrm>
            <a:off x="5405437" y="3160940"/>
            <a:ext cx="2054906" cy="828675"/>
          </a:xfrm>
          <a:prstGeom prst="wedgeRoundRectCallout">
            <a:avLst>
              <a:gd name="adj1" fmla="val -70730"/>
              <a:gd name="adj2" fmla="val 87079"/>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400" b="1" dirty="0">
                <a:solidFill>
                  <a:srgbClr val="0F3354"/>
                </a:solidFill>
                <a:latin typeface="Arial" panose="020B0604020202020204" pitchFamily="34" charset="0"/>
                <a:cs typeface="Arial" panose="020B0604020202020204" pitchFamily="34" charset="0"/>
              </a:rPr>
              <a:t>1. </a:t>
            </a:r>
            <a:r>
              <a:rPr lang="en-US" sz="1400" b="1" dirty="0" err="1">
                <a:solidFill>
                  <a:srgbClr val="0F3354"/>
                </a:solidFill>
                <a:latin typeface="Arial" panose="020B0604020202020204" pitchFamily="34" charset="0"/>
                <a:cs typeface="Arial" panose="020B0604020202020204" pitchFamily="34" charset="0"/>
              </a:rPr>
              <a:t>Ändern</a:t>
            </a:r>
            <a:r>
              <a:rPr lang="en-US" sz="1400" b="1" dirty="0">
                <a:solidFill>
                  <a:srgbClr val="0F3354"/>
                </a:solidFill>
                <a:latin typeface="Arial" panose="020B0604020202020204" pitchFamily="34" charset="0"/>
                <a:cs typeface="Arial" panose="020B0604020202020204" pitchFamily="34" charset="0"/>
              </a:rPr>
              <a:t> </a:t>
            </a:r>
            <a:r>
              <a:rPr lang="en-US" sz="1400" b="1" dirty="0" err="1">
                <a:solidFill>
                  <a:srgbClr val="0F3354"/>
                </a:solidFill>
                <a:latin typeface="Arial" panose="020B0604020202020204" pitchFamily="34" charset="0"/>
                <a:cs typeface="Arial" panose="020B0604020202020204" pitchFamily="34" charset="0"/>
              </a:rPr>
              <a:t>Sie</a:t>
            </a:r>
            <a:r>
              <a:rPr lang="en-US" sz="1400" b="1" dirty="0">
                <a:solidFill>
                  <a:srgbClr val="0F3354"/>
                </a:solidFill>
                <a:latin typeface="Arial" panose="020B0604020202020204" pitchFamily="34" charset="0"/>
                <a:cs typeface="Arial" panose="020B0604020202020204" pitchFamily="34" charset="0"/>
              </a:rPr>
              <a:t> die </a:t>
            </a:r>
            <a:r>
              <a:rPr lang="en-US" sz="1400" b="1" dirty="0" err="1">
                <a:solidFill>
                  <a:srgbClr val="0F3354"/>
                </a:solidFill>
                <a:latin typeface="Arial" panose="020B0604020202020204" pitchFamily="34" charset="0"/>
                <a:cs typeface="Arial" panose="020B0604020202020204" pitchFamily="34" charset="0"/>
              </a:rPr>
              <a:t>Rechnungsnummer</a:t>
            </a:r>
            <a:endParaRPr lang="en-US" sz="1400" b="1" dirty="0">
              <a:solidFill>
                <a:srgbClr val="0F3354"/>
              </a:solidFill>
              <a:latin typeface="Arial" panose="020B0604020202020204" pitchFamily="34" charset="0"/>
              <a:cs typeface="Arial" panose="020B0604020202020204" pitchFamily="34" charset="0"/>
            </a:endParaRPr>
          </a:p>
        </p:txBody>
      </p:sp>
      <p:sp>
        <p:nvSpPr>
          <p:cNvPr id="2" name="Text Placeholder 1">
            <a:extLst>
              <a:ext uri="{FF2B5EF4-FFF2-40B4-BE49-F238E27FC236}">
                <a16:creationId xmlns:a16="http://schemas.microsoft.com/office/drawing/2014/main" id="{77D89067-C2C5-4274-A431-199FEEEB1343}"/>
              </a:ext>
            </a:extLst>
          </p:cNvPr>
          <p:cNvSpPr>
            <a:spLocks noGrp="1"/>
          </p:cNvSpPr>
          <p:nvPr>
            <p:ph type="body" sz="quarter" idx="10"/>
          </p:nvPr>
        </p:nvSpPr>
        <p:spPr/>
        <p:txBody>
          <a:bodyPr/>
          <a:lstStyle/>
          <a:p>
            <a:r>
              <a:rPr lang="en-US" dirty="0" err="1">
                <a:latin typeface="Arial" panose="020B0604020202020204" pitchFamily="34" charset="0"/>
                <a:cs typeface="Arial" panose="020B0604020202020204" pitchFamily="34" charset="0"/>
              </a:rPr>
              <a:t>Rechnungen</a:t>
            </a:r>
            <a:endParaRPr lang="en-US" dirty="0">
              <a:latin typeface="Arial" panose="020B0604020202020204" pitchFamily="34" charset="0"/>
              <a:cs typeface="Arial" panose="020B0604020202020204" pitchFamily="34" charset="0"/>
            </a:endParaRPr>
          </a:p>
          <a:p>
            <a:endParaRPr lang="en-PH" dirty="0"/>
          </a:p>
        </p:txBody>
      </p:sp>
      <p:sp>
        <p:nvSpPr>
          <p:cNvPr id="3" name="Text Placeholder 2">
            <a:extLst>
              <a:ext uri="{FF2B5EF4-FFF2-40B4-BE49-F238E27FC236}">
                <a16:creationId xmlns:a16="http://schemas.microsoft.com/office/drawing/2014/main" id="{BF78A3A0-F056-4A3B-98C2-F4A3E9CDC53A}"/>
              </a:ext>
            </a:extLst>
          </p:cNvPr>
          <p:cNvSpPr>
            <a:spLocks noGrp="1"/>
          </p:cNvSpPr>
          <p:nvPr>
            <p:ph type="body" sz="quarter" idx="11"/>
          </p:nvPr>
        </p:nvSpPr>
        <p:spPr>
          <a:xfrm>
            <a:off x="624338" y="1378193"/>
            <a:ext cx="10551663" cy="828675"/>
          </a:xfrm>
        </p:spPr>
        <p:txBody>
          <a:bodyPr/>
          <a:lstStyle/>
          <a:p>
            <a:pPr marL="0" indent="0">
              <a:buNone/>
            </a:pPr>
            <a:r>
              <a:rPr lang="de-DE" dirty="0">
                <a:latin typeface="Arial" panose="020B0604020202020204" pitchFamily="34" charset="0"/>
                <a:cs typeface="Arial" panose="020B0604020202020204" pitchFamily="34" charset="0"/>
              </a:rPr>
              <a:t>Ändern Sie zunächst die Rechnungsnummer und das Datum. Diese Informationen sollten zu den Daten in Ihrem internen Rechnungssystem passen.</a:t>
            </a:r>
            <a:endParaRPr lang="en-US"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1330283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9877"/>
                                        </p:tgtEl>
                                        <p:attrNameLst>
                                          <p:attrName>style.visibility</p:attrName>
                                        </p:attrNameLst>
                                      </p:cBhvr>
                                      <p:to>
                                        <p:strVal val="visible"/>
                                      </p:to>
                                    </p:set>
                                    <p:animEffect transition="in" filter="barn(inVertical)">
                                      <p:cBhvr>
                                        <p:cTn id="7" dur="500"/>
                                        <p:tgtEl>
                                          <p:spTgt spid="798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802" y="2235738"/>
            <a:ext cx="9086396" cy="36036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0900" name="AutoShape 4"/>
          <p:cNvSpPr>
            <a:spLocks noChangeArrowheads="1"/>
          </p:cNvSpPr>
          <p:nvPr/>
        </p:nvSpPr>
        <p:spPr bwMode="auto">
          <a:xfrm>
            <a:off x="5716018" y="2826737"/>
            <a:ext cx="2330450" cy="974218"/>
          </a:xfrm>
          <a:prstGeom prst="wedgeRoundRectCallout">
            <a:avLst>
              <a:gd name="adj1" fmla="val 84866"/>
              <a:gd name="adj2" fmla="val -11038"/>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de-DE" sz="1200" b="1" dirty="0">
                <a:solidFill>
                  <a:srgbClr val="0F3354"/>
                </a:solidFill>
                <a:latin typeface="Arial" panose="020B0604020202020204" pitchFamily="34" charset="0"/>
                <a:cs typeface="Arial" panose="020B0604020202020204" pitchFamily="34" charset="0"/>
              </a:rPr>
              <a:t>1. Passen Sie die Details wie z.B. Fracht, Gebühren oder Preisanschlass  bei Bedarf an.</a:t>
            </a:r>
            <a:endParaRPr lang="en-US" sz="1200" b="1" dirty="0">
              <a:solidFill>
                <a:srgbClr val="0F3354"/>
              </a:solidFill>
              <a:latin typeface="Arial" panose="020B0604020202020204" pitchFamily="34" charset="0"/>
              <a:cs typeface="Arial" panose="020B0604020202020204" pitchFamily="34" charset="0"/>
            </a:endParaRPr>
          </a:p>
        </p:txBody>
      </p:sp>
      <p:sp>
        <p:nvSpPr>
          <p:cNvPr id="6" name="AutoShape 4"/>
          <p:cNvSpPr>
            <a:spLocks noChangeArrowheads="1"/>
          </p:cNvSpPr>
          <p:nvPr/>
        </p:nvSpPr>
        <p:spPr bwMode="auto">
          <a:xfrm>
            <a:off x="5368357" y="4352876"/>
            <a:ext cx="1975872" cy="974217"/>
          </a:xfrm>
          <a:prstGeom prst="wedgeRoundRectCallout">
            <a:avLst>
              <a:gd name="adj1" fmla="val -84126"/>
              <a:gd name="adj2" fmla="val -23496"/>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F3354"/>
                </a:solidFill>
                <a:latin typeface="Arial" panose="020B0604020202020204" pitchFamily="34" charset="0"/>
                <a:cs typeface="Arial" panose="020B0604020202020204" pitchFamily="34" charset="0"/>
              </a:rPr>
              <a:t>2. </a:t>
            </a:r>
            <a:r>
              <a:rPr lang="en-US" sz="1200" b="1" dirty="0" err="1">
                <a:solidFill>
                  <a:srgbClr val="0F3354"/>
                </a:solidFill>
                <a:latin typeface="Arial" panose="020B0604020202020204" pitchFamily="34" charset="0"/>
                <a:cs typeface="Arial" panose="020B0604020202020204" pitchFamily="34" charset="0"/>
              </a:rPr>
              <a:t>Fügen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Sie</a:t>
            </a:r>
            <a:r>
              <a:rPr lang="en-US" sz="1200" b="1" dirty="0">
                <a:solidFill>
                  <a:srgbClr val="0F3354"/>
                </a:solidFill>
                <a:latin typeface="Arial" panose="020B0604020202020204" pitchFamily="34" charset="0"/>
                <a:cs typeface="Arial" panose="020B0604020202020204" pitchFamily="34" charset="0"/>
              </a:rPr>
              <a:t> den </a:t>
            </a:r>
            <a:r>
              <a:rPr lang="en-US" sz="1200" b="1" dirty="0" err="1">
                <a:solidFill>
                  <a:srgbClr val="0F3354"/>
                </a:solidFill>
                <a:latin typeface="Arial" panose="020B0604020202020204" pitchFamily="34" charset="0"/>
                <a:cs typeface="Arial" panose="020B0604020202020204" pitchFamily="34" charset="0"/>
              </a:rPr>
              <a:t>Steuerprozentsatz</a:t>
            </a:r>
            <a:r>
              <a:rPr lang="en-US" sz="1200" b="1" dirty="0">
                <a:solidFill>
                  <a:srgbClr val="0F3354"/>
                </a:solidFill>
                <a:latin typeface="Arial" panose="020B0604020202020204" pitchFamily="34" charset="0"/>
                <a:cs typeface="Arial" panose="020B0604020202020204" pitchFamily="34" charset="0"/>
              </a:rPr>
              <a:t> und </a:t>
            </a:r>
            <a:r>
              <a:rPr lang="en-US" sz="1200" b="1" dirty="0" err="1">
                <a:solidFill>
                  <a:srgbClr val="0F3354"/>
                </a:solidFill>
                <a:latin typeface="Arial" panose="020B0604020202020204" pitchFamily="34" charset="0"/>
                <a:cs typeface="Arial" panose="020B0604020202020204" pitchFamily="34" charset="0"/>
              </a:rPr>
              <a:t>Steuerbetrag</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ein</a:t>
            </a:r>
            <a:r>
              <a:rPr lang="en-US" sz="1200" b="1" dirty="0">
                <a:solidFill>
                  <a:srgbClr val="0F3354"/>
                </a:solidFill>
                <a:latin typeface="Arial" panose="020B0604020202020204" pitchFamily="34" charset="0"/>
                <a:cs typeface="Arial" panose="020B0604020202020204" pitchFamily="34" charset="0"/>
              </a:rPr>
              <a:t>.</a:t>
            </a:r>
          </a:p>
        </p:txBody>
      </p:sp>
      <p:sp>
        <p:nvSpPr>
          <p:cNvPr id="8" name="AutoShape 5"/>
          <p:cNvSpPr>
            <a:spLocks noChangeArrowheads="1"/>
          </p:cNvSpPr>
          <p:nvPr/>
        </p:nvSpPr>
        <p:spPr bwMode="auto">
          <a:xfrm>
            <a:off x="3537288" y="2685143"/>
            <a:ext cx="1820635" cy="974217"/>
          </a:xfrm>
          <a:prstGeom prst="wedgeRoundRectCallout">
            <a:avLst>
              <a:gd name="adj1" fmla="val -42096"/>
              <a:gd name="adj2" fmla="val 105434"/>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F3354"/>
                </a:solidFill>
                <a:latin typeface="Arial" panose="020B0604020202020204" pitchFamily="34" charset="0"/>
                <a:cs typeface="Arial" panose="020B0604020202020204" pitchFamily="34" charset="0"/>
              </a:rPr>
              <a:t>3. </a:t>
            </a:r>
            <a:r>
              <a:rPr lang="en-US" sz="1200" b="1" dirty="0" err="1">
                <a:solidFill>
                  <a:srgbClr val="0F3354"/>
                </a:solidFill>
                <a:latin typeface="Arial" panose="020B0604020202020204" pitchFamily="34" charset="0"/>
                <a:cs typeface="Arial" panose="020B0604020202020204" pitchFamily="34" charset="0"/>
              </a:rPr>
              <a:t>Klicken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Sie</a:t>
            </a:r>
            <a:r>
              <a:rPr lang="en-US" sz="1200" b="1" dirty="0">
                <a:solidFill>
                  <a:srgbClr val="0F3354"/>
                </a:solidFill>
                <a:latin typeface="Arial" panose="020B0604020202020204" pitchFamily="34" charset="0"/>
                <a:cs typeface="Arial" panose="020B0604020202020204" pitchFamily="34" charset="0"/>
              </a:rPr>
              <a:t> auf “</a:t>
            </a:r>
            <a:r>
              <a:rPr lang="en-US" sz="1200" b="1" dirty="0" err="1">
                <a:solidFill>
                  <a:srgbClr val="0F3354"/>
                </a:solidFill>
                <a:latin typeface="Arial" panose="020B0604020202020204" pitchFamily="34" charset="0"/>
                <a:cs typeface="Arial" panose="020B0604020202020204" pitchFamily="34" charset="0"/>
              </a:rPr>
              <a:t>Steuer</a:t>
            </a:r>
            <a:r>
              <a:rPr lang="en-US" sz="1200" b="1" dirty="0">
                <a:solidFill>
                  <a:srgbClr val="0F3354"/>
                </a:solidFill>
                <a:latin typeface="Arial" panose="020B0604020202020204" pitchFamily="34" charset="0"/>
                <a:cs typeface="Arial" panose="020B0604020202020204" pitchFamily="34" charset="0"/>
              </a:rPr>
              <a:t> auf </a:t>
            </a:r>
            <a:r>
              <a:rPr lang="en-US" sz="1200" b="1" dirty="0" err="1">
                <a:solidFill>
                  <a:srgbClr val="0F3354"/>
                </a:solidFill>
                <a:latin typeface="Arial" panose="020B0604020202020204" pitchFamily="34" charset="0"/>
                <a:cs typeface="Arial" panose="020B0604020202020204" pitchFamily="34" charset="0"/>
              </a:rPr>
              <a:t>alle</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Belegposten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anwenden</a:t>
            </a:r>
            <a:r>
              <a:rPr lang="en-US" sz="1200" b="1" dirty="0">
                <a:solidFill>
                  <a:srgbClr val="0F3354"/>
                </a:solidFill>
                <a:latin typeface="Arial" panose="020B0604020202020204" pitchFamily="34" charset="0"/>
                <a:cs typeface="Arial" panose="020B0604020202020204" pitchFamily="34" charset="0"/>
              </a:rPr>
              <a:t>”</a:t>
            </a:r>
          </a:p>
        </p:txBody>
      </p:sp>
      <p:sp>
        <p:nvSpPr>
          <p:cNvPr id="2" name="Text Placeholder 1">
            <a:extLst>
              <a:ext uri="{FF2B5EF4-FFF2-40B4-BE49-F238E27FC236}">
                <a16:creationId xmlns:a16="http://schemas.microsoft.com/office/drawing/2014/main" id="{0BEA4EB0-FD18-4854-9DDA-FBB42F4D0130}"/>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5E71F832-DED2-4B85-ACD7-8C995F7F875F}"/>
              </a:ext>
            </a:extLst>
          </p:cNvPr>
          <p:cNvSpPr>
            <a:spLocks noGrp="1"/>
          </p:cNvSpPr>
          <p:nvPr>
            <p:ph type="body" sz="quarter" idx="11"/>
          </p:nvPr>
        </p:nvSpPr>
        <p:spPr>
          <a:xfrm>
            <a:off x="624338" y="1383172"/>
            <a:ext cx="10551663" cy="852566"/>
          </a:xfrm>
        </p:spPr>
        <p:txBody>
          <a:bodyPr/>
          <a:lstStyle/>
          <a:p>
            <a:pPr marL="0" indent="0">
              <a:buNone/>
            </a:pPr>
            <a:r>
              <a:rPr lang="de-DE" dirty="0">
                <a:latin typeface="Arial" panose="020B0604020202020204" pitchFamily="34" charset="0"/>
                <a:cs typeface="Arial" panose="020B0604020202020204" pitchFamily="34" charset="0"/>
              </a:rPr>
              <a:t>Unten finden Sie die Rechnungszeilen, die Details, sowie Gesamtbetrag. Fracht, Gebühren und Preisnachlass können geändert werden.</a:t>
            </a:r>
            <a:endParaRPr lang="en-US" dirty="0">
              <a:latin typeface="Arial" panose="020B0604020202020204" pitchFamily="34" charset="0"/>
              <a:cs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21600289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0900"/>
                                        </p:tgtEl>
                                        <p:attrNameLst>
                                          <p:attrName>style.visibility</p:attrName>
                                        </p:attrNameLst>
                                      </p:cBhvr>
                                      <p:to>
                                        <p:strVal val="visible"/>
                                      </p:to>
                                    </p:set>
                                    <p:animEffect transition="in" filter="barn(inVertical)">
                                      <p:cBhvr>
                                        <p:cTn id="7" dur="500"/>
                                        <p:tgtEl>
                                          <p:spTgt spid="8090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arn(inVertical)">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animBg="1"/>
      <p:bldP spid="6" grpId="0" animBg="1"/>
      <p:bldP spid="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74826" y="3398044"/>
            <a:ext cx="8728075" cy="25773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3972" name="AutoShape 4"/>
          <p:cNvSpPr>
            <a:spLocks noChangeArrowheads="1"/>
          </p:cNvSpPr>
          <p:nvPr/>
        </p:nvSpPr>
        <p:spPr bwMode="auto">
          <a:xfrm>
            <a:off x="5924551" y="3951652"/>
            <a:ext cx="1840593" cy="735045"/>
          </a:xfrm>
          <a:prstGeom prst="wedgeRoundRectCallout">
            <a:avLst>
              <a:gd name="adj1" fmla="val -77480"/>
              <a:gd name="adj2" fmla="val -30150"/>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F3354"/>
                </a:solidFill>
                <a:latin typeface="Arial" panose="020B0604020202020204" pitchFamily="34" charset="0"/>
                <a:cs typeface="Arial" panose="020B0604020202020204" pitchFamily="34" charset="0"/>
              </a:rPr>
              <a:t>1. W</a:t>
            </a:r>
            <a:r>
              <a:rPr lang="de-DE" sz="1200" b="1" dirty="0">
                <a:solidFill>
                  <a:srgbClr val="0F3354"/>
                </a:solidFill>
                <a:latin typeface="Arial" panose="020B0604020202020204" pitchFamily="34" charset="0"/>
                <a:cs typeface="Arial" panose="020B0604020202020204" pitchFamily="34" charset="0"/>
              </a:rPr>
              <a:t>ählen Sie „Nicht mit Umsatzsteuer veranschlag“</a:t>
            </a:r>
            <a:endParaRPr lang="en-US" sz="1200" b="1" dirty="0">
              <a:solidFill>
                <a:srgbClr val="0F3354"/>
              </a:solidFill>
              <a:latin typeface="Arial" panose="020B0604020202020204" pitchFamily="34" charset="0"/>
              <a:cs typeface="Arial" panose="020B0604020202020204" pitchFamily="34" charset="0"/>
            </a:endParaRPr>
          </a:p>
        </p:txBody>
      </p:sp>
      <p:sp>
        <p:nvSpPr>
          <p:cNvPr id="83973" name="AutoShape 5"/>
          <p:cNvSpPr>
            <a:spLocks noChangeArrowheads="1"/>
          </p:cNvSpPr>
          <p:nvPr/>
        </p:nvSpPr>
        <p:spPr bwMode="auto">
          <a:xfrm>
            <a:off x="5945188" y="4907735"/>
            <a:ext cx="1966360" cy="466724"/>
          </a:xfrm>
          <a:prstGeom prst="wedgeRoundRectCallout">
            <a:avLst>
              <a:gd name="adj1" fmla="val -72971"/>
              <a:gd name="adj2" fmla="val -77486"/>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F3354"/>
                </a:solidFill>
                <a:latin typeface="Arial" panose="020B0604020202020204" pitchFamily="34" charset="0"/>
                <a:cs typeface="Arial" panose="020B0604020202020204" pitchFamily="34" charset="0"/>
              </a:rPr>
              <a:t>2. </a:t>
            </a:r>
            <a:r>
              <a:rPr lang="en-US" sz="1200" b="1" dirty="0" err="1">
                <a:solidFill>
                  <a:srgbClr val="0F3354"/>
                </a:solidFill>
                <a:latin typeface="Arial" panose="020B0604020202020204" pitchFamily="34" charset="0"/>
                <a:cs typeface="Arial" panose="020B0604020202020204" pitchFamily="34" charset="0"/>
              </a:rPr>
              <a:t>Wählen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Sie</a:t>
            </a:r>
            <a:r>
              <a:rPr lang="en-US" sz="1200" b="1" dirty="0">
                <a:solidFill>
                  <a:srgbClr val="0F3354"/>
                </a:solidFill>
                <a:latin typeface="Arial" panose="020B0604020202020204" pitchFamily="34" charset="0"/>
                <a:cs typeface="Arial" panose="020B0604020202020204" pitchFamily="34" charset="0"/>
              </a:rPr>
              <a:t> “Ja – </a:t>
            </a:r>
            <a:r>
              <a:rPr lang="en-US" sz="1200" b="1" dirty="0" err="1">
                <a:solidFill>
                  <a:srgbClr val="0F3354"/>
                </a:solidFill>
                <a:latin typeface="Arial" panose="020B0604020202020204" pitchFamily="34" charset="0"/>
                <a:cs typeface="Arial" panose="020B0604020202020204" pitchFamily="34" charset="0"/>
              </a:rPr>
              <a:t>Steuerbefreit</a:t>
            </a:r>
            <a:r>
              <a:rPr lang="en-US" sz="1200" b="1" dirty="0">
                <a:solidFill>
                  <a:srgbClr val="0F3354"/>
                </a:solidFill>
                <a:latin typeface="Arial" panose="020B0604020202020204" pitchFamily="34" charset="0"/>
                <a:cs typeface="Arial" panose="020B0604020202020204" pitchFamily="34" charset="0"/>
              </a:rPr>
              <a:t>”</a:t>
            </a:r>
          </a:p>
        </p:txBody>
      </p:sp>
      <p:sp>
        <p:nvSpPr>
          <p:cNvPr id="83974" name="AutoShape 6"/>
          <p:cNvSpPr>
            <a:spLocks noChangeArrowheads="1"/>
          </p:cNvSpPr>
          <p:nvPr/>
        </p:nvSpPr>
        <p:spPr bwMode="auto">
          <a:xfrm>
            <a:off x="5518151" y="2796957"/>
            <a:ext cx="1681162" cy="1005787"/>
          </a:xfrm>
          <a:prstGeom prst="wedgeRoundRectCallout">
            <a:avLst>
              <a:gd name="adj1" fmla="val -121675"/>
              <a:gd name="adj2" fmla="val 44704"/>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F3354"/>
                </a:solidFill>
                <a:latin typeface="Arial" panose="020B0604020202020204" pitchFamily="34" charset="0"/>
                <a:cs typeface="Arial" panose="020B0604020202020204" pitchFamily="34" charset="0"/>
              </a:rPr>
              <a:t>3. </a:t>
            </a:r>
            <a:r>
              <a:rPr lang="en-US" sz="1200" b="1" dirty="0" err="1">
                <a:solidFill>
                  <a:srgbClr val="0F3354"/>
                </a:solidFill>
                <a:latin typeface="Arial" panose="020B0604020202020204" pitchFamily="34" charset="0"/>
                <a:cs typeface="Arial" panose="020B0604020202020204" pitchFamily="34" charset="0"/>
              </a:rPr>
              <a:t>Klicken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Sie</a:t>
            </a:r>
            <a:r>
              <a:rPr lang="en-US" sz="1200" b="1" dirty="0">
                <a:solidFill>
                  <a:srgbClr val="0F3354"/>
                </a:solidFill>
                <a:latin typeface="Arial" panose="020B0604020202020204" pitchFamily="34" charset="0"/>
                <a:cs typeface="Arial" panose="020B0604020202020204" pitchFamily="34" charset="0"/>
              </a:rPr>
              <a:t> auf “</a:t>
            </a:r>
            <a:r>
              <a:rPr lang="en-US" sz="1200" b="1" dirty="0" err="1">
                <a:solidFill>
                  <a:srgbClr val="0F3354"/>
                </a:solidFill>
                <a:latin typeface="Arial" panose="020B0604020202020204" pitchFamily="34" charset="0"/>
                <a:cs typeface="Arial" panose="020B0604020202020204" pitchFamily="34" charset="0"/>
              </a:rPr>
              <a:t>Steuer</a:t>
            </a:r>
            <a:r>
              <a:rPr lang="en-US" sz="1200" b="1" dirty="0">
                <a:solidFill>
                  <a:srgbClr val="0F3354"/>
                </a:solidFill>
                <a:latin typeface="Arial" panose="020B0604020202020204" pitchFamily="34" charset="0"/>
                <a:cs typeface="Arial" panose="020B0604020202020204" pitchFamily="34" charset="0"/>
              </a:rPr>
              <a:t> auf </a:t>
            </a:r>
            <a:r>
              <a:rPr lang="en-US" sz="1200" b="1" dirty="0" err="1">
                <a:solidFill>
                  <a:srgbClr val="0F3354"/>
                </a:solidFill>
                <a:latin typeface="Arial" panose="020B0604020202020204" pitchFamily="34" charset="0"/>
                <a:cs typeface="Arial" panose="020B0604020202020204" pitchFamily="34" charset="0"/>
              </a:rPr>
              <a:t>alle</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Belegposten</a:t>
            </a:r>
            <a:r>
              <a:rPr lang="en-US" sz="1200" b="1" dirty="0">
                <a:solidFill>
                  <a:srgbClr val="0F3354"/>
                </a:solidFill>
                <a:latin typeface="Arial" panose="020B0604020202020204" pitchFamily="34" charset="0"/>
                <a:cs typeface="Arial" panose="020B0604020202020204" pitchFamily="34" charset="0"/>
              </a:rPr>
              <a:t> </a:t>
            </a:r>
            <a:r>
              <a:rPr lang="en-US" sz="1200" b="1" dirty="0" err="1">
                <a:solidFill>
                  <a:srgbClr val="0F3354"/>
                </a:solidFill>
                <a:latin typeface="Arial" panose="020B0604020202020204" pitchFamily="34" charset="0"/>
                <a:cs typeface="Arial" panose="020B0604020202020204" pitchFamily="34" charset="0"/>
              </a:rPr>
              <a:t>anwenden</a:t>
            </a:r>
            <a:r>
              <a:rPr lang="en-US" sz="1200" b="1" dirty="0">
                <a:solidFill>
                  <a:srgbClr val="0F3354"/>
                </a:solidFill>
                <a:latin typeface="Arial" panose="020B0604020202020204" pitchFamily="34" charset="0"/>
                <a:cs typeface="Arial" panose="020B0604020202020204" pitchFamily="34" charset="0"/>
              </a:rPr>
              <a:t>”</a:t>
            </a:r>
          </a:p>
        </p:txBody>
      </p:sp>
      <p:sp>
        <p:nvSpPr>
          <p:cNvPr id="2" name="Text Placeholder 1">
            <a:extLst>
              <a:ext uri="{FF2B5EF4-FFF2-40B4-BE49-F238E27FC236}">
                <a16:creationId xmlns:a16="http://schemas.microsoft.com/office/drawing/2014/main" id="{BAFB0AFF-21A1-4592-B70B-FBC0CA44405D}"/>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3354B1CF-75B3-4EE2-8B98-491973424458}"/>
              </a:ext>
            </a:extLst>
          </p:cNvPr>
          <p:cNvSpPr>
            <a:spLocks noGrp="1"/>
          </p:cNvSpPr>
          <p:nvPr>
            <p:ph type="body" sz="quarter" idx="11"/>
          </p:nvPr>
        </p:nvSpPr>
        <p:spPr>
          <a:xfrm>
            <a:off x="624338" y="1338336"/>
            <a:ext cx="11173962" cy="1427608"/>
          </a:xfrm>
        </p:spPr>
        <p:txBody>
          <a:bodyPr/>
          <a:lstStyle/>
          <a:p>
            <a:pPr marL="0" indent="0">
              <a:spcBef>
                <a:spcPct val="20000"/>
              </a:spcBef>
              <a:buClr>
                <a:srgbClr val="77B800"/>
              </a:buClr>
              <a:buNone/>
            </a:pPr>
            <a:r>
              <a:rPr lang="en-US" sz="1600" dirty="0" err="1">
                <a:latin typeface="Arial" panose="020B0604020202020204" pitchFamily="34" charset="0"/>
                <a:cs typeface="Arial" panose="020B0604020202020204" pitchFamily="34" charset="0"/>
              </a:rPr>
              <a:t>Angaben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zur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Steuerbefreiung</a:t>
            </a:r>
            <a:r>
              <a:rPr lang="en-US" sz="1600" dirty="0">
                <a:latin typeface="Arial" panose="020B0604020202020204" pitchFamily="34" charset="0"/>
                <a:cs typeface="Arial" panose="020B0604020202020204" pitchFamily="34" charset="0"/>
              </a:rPr>
              <a:t>:</a:t>
            </a:r>
          </a:p>
          <a:p>
            <a:pPr marL="342900" indent="-342900">
              <a:spcBef>
                <a:spcPct val="20000"/>
              </a:spcBef>
              <a:buClr>
                <a:schemeClr val="folHlink"/>
              </a:buClr>
              <a:buFont typeface="+mj-lt"/>
              <a:buAutoNum type="arabicPeriod"/>
            </a:pPr>
            <a:r>
              <a:rPr lang="en-US" sz="1600" dirty="0" err="1">
                <a:latin typeface="Arial" panose="020B0604020202020204" pitchFamily="34" charset="0"/>
                <a:cs typeface="Arial" panose="020B0604020202020204" pitchFamily="34" charset="0"/>
              </a:rPr>
              <a:t>Steuerkategorie</a:t>
            </a:r>
            <a:r>
              <a:rPr lang="en-US" sz="1600" dirty="0">
                <a:latin typeface="Arial" panose="020B0604020202020204" pitchFamily="34" charset="0"/>
                <a:cs typeface="Arial" panose="020B0604020202020204" pitchFamily="34" charset="0"/>
              </a:rPr>
              <a:t>:  </a:t>
            </a:r>
          </a:p>
          <a:p>
            <a:pPr marL="342900" indent="-342900">
              <a:spcBef>
                <a:spcPct val="20000"/>
              </a:spcBef>
              <a:buClr>
                <a:schemeClr val="folHlink"/>
              </a:buClr>
              <a:buFont typeface="+mj-lt"/>
              <a:buAutoNum type="arabicPeriod"/>
            </a:pPr>
            <a:r>
              <a:rPr lang="en-US" sz="1600" dirty="0" err="1">
                <a:latin typeface="Arial" panose="020B0604020202020204" pitchFamily="34" charset="0"/>
                <a:cs typeface="Arial" panose="020B0604020202020204" pitchFamily="34" charset="0"/>
              </a:rPr>
              <a:t>Grund</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für</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Steuerbefreiung</a:t>
            </a:r>
            <a:r>
              <a:rPr lang="en-US" sz="1600" dirty="0">
                <a:latin typeface="Arial" panose="020B0604020202020204" pitchFamily="34" charset="0"/>
                <a:cs typeface="Arial" panose="020B0604020202020204" pitchFamily="34" charset="0"/>
              </a:rPr>
              <a:t>: </a:t>
            </a:r>
          </a:p>
          <a:p>
            <a:pPr marL="342900" indent="-342900">
              <a:spcBef>
                <a:spcPct val="20000"/>
              </a:spcBef>
              <a:buClr>
                <a:schemeClr val="folHlink"/>
              </a:buClr>
              <a:buFont typeface="+mj-lt"/>
              <a:buAutoNum type="arabicPeriod"/>
            </a:pPr>
            <a:r>
              <a:rPr lang="en-US" sz="1600" dirty="0" err="1">
                <a:latin typeface="Arial" panose="020B0604020202020204" pitchFamily="34" charset="0"/>
                <a:cs typeface="Arial" panose="020B0604020202020204" pitchFamily="34" charset="0"/>
              </a:rPr>
              <a:t>Wenn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alle</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Änderungen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vorgenommen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wurden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klicken</a:t>
            </a:r>
            <a:r>
              <a:rPr lang="en-US" sz="1600" dirty="0">
                <a:latin typeface="Arial" panose="020B0604020202020204" pitchFamily="34" charset="0"/>
                <a:cs typeface="Arial" panose="020B0604020202020204" pitchFamily="34" charset="0"/>
              </a:rPr>
              <a:t> Sie auf “</a:t>
            </a:r>
            <a:r>
              <a:rPr lang="en-US" sz="1600" dirty="0" err="1">
                <a:latin typeface="Arial" panose="020B0604020202020204" pitchFamily="34" charset="0"/>
                <a:cs typeface="Arial" panose="020B0604020202020204" pitchFamily="34" charset="0"/>
              </a:rPr>
              <a:t>Steuer</a:t>
            </a:r>
            <a:r>
              <a:rPr lang="en-US" sz="1600" dirty="0">
                <a:latin typeface="Arial" panose="020B0604020202020204" pitchFamily="34" charset="0"/>
                <a:cs typeface="Arial" panose="020B0604020202020204" pitchFamily="34" charset="0"/>
              </a:rPr>
              <a:t> auf </a:t>
            </a:r>
            <a:r>
              <a:rPr lang="en-US" sz="1600" dirty="0" err="1">
                <a:latin typeface="Arial" panose="020B0604020202020204" pitchFamily="34" charset="0"/>
                <a:cs typeface="Arial" panose="020B0604020202020204" pitchFamily="34" charset="0"/>
              </a:rPr>
              <a:t>alle</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Belegposten</a:t>
            </a:r>
            <a:r>
              <a:rPr lang="en-US" sz="1600" dirty="0">
                <a:latin typeface="Arial" panose="020B0604020202020204" pitchFamily="34" charset="0"/>
                <a:cs typeface="Arial" panose="020B0604020202020204" pitchFamily="34" charset="0"/>
              </a:rPr>
              <a:t> </a:t>
            </a:r>
            <a:r>
              <a:rPr lang="en-US" sz="1600" dirty="0" err="1">
                <a:latin typeface="Arial" panose="020B0604020202020204" pitchFamily="34" charset="0"/>
                <a:cs typeface="Arial" panose="020B0604020202020204" pitchFamily="34" charset="0"/>
              </a:rPr>
              <a:t>anwenden</a:t>
            </a:r>
            <a:r>
              <a:rPr lang="en-US" sz="1600" dirty="0">
                <a:latin typeface="Arial" panose="020B0604020202020204" pitchFamily="34" charset="0"/>
                <a:cs typeface="Arial" panose="020B0604020202020204" pitchFamily="34" charset="0"/>
              </a:rPr>
              <a:t>”. </a:t>
            </a:r>
          </a:p>
          <a:p>
            <a:endParaRPr lang="en-PH" sz="1600" dirty="0"/>
          </a:p>
        </p:txBody>
      </p:sp>
    </p:spTree>
    <p:extLst>
      <p:ext uri="{BB962C8B-B14F-4D97-AF65-F5344CB8AC3E}">
        <p14:creationId xmlns:p14="http://schemas.microsoft.com/office/powerpoint/2010/main" val="3678907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3972"/>
                                        </p:tgtEl>
                                        <p:attrNameLst>
                                          <p:attrName>style.visibility</p:attrName>
                                        </p:attrNameLst>
                                      </p:cBhvr>
                                      <p:to>
                                        <p:strVal val="visible"/>
                                      </p:to>
                                    </p:set>
                                    <p:animEffect transition="in" filter="barn(inVertical)">
                                      <p:cBhvr>
                                        <p:cTn id="7" dur="500"/>
                                        <p:tgtEl>
                                          <p:spTgt spid="8397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3973"/>
                                        </p:tgtEl>
                                        <p:attrNameLst>
                                          <p:attrName>style.visibility</p:attrName>
                                        </p:attrNameLst>
                                      </p:cBhvr>
                                      <p:to>
                                        <p:strVal val="visible"/>
                                      </p:to>
                                    </p:set>
                                    <p:animEffect transition="in" filter="barn(inVertical)">
                                      <p:cBhvr>
                                        <p:cTn id="10" dur="500"/>
                                        <p:tgtEl>
                                          <p:spTgt spid="8397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83974"/>
                                        </p:tgtEl>
                                        <p:attrNameLst>
                                          <p:attrName>style.visibility</p:attrName>
                                        </p:attrNameLst>
                                      </p:cBhvr>
                                      <p:to>
                                        <p:strVal val="visible"/>
                                      </p:to>
                                    </p:set>
                                    <p:animEffect transition="in" filter="barn(inVertical)">
                                      <p:cBhvr>
                                        <p:cTn id="13" dur="500"/>
                                        <p:tgtEl>
                                          <p:spTgt spid="839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2" grpId="0" animBg="1"/>
      <p:bldP spid="83973" grpId="0" animBg="1"/>
      <p:bldP spid="83974"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8184" y="2463424"/>
            <a:ext cx="10175631" cy="117837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a:extLst>
              <a:ext uri="{FF2B5EF4-FFF2-40B4-BE49-F238E27FC236}">
                <a16:creationId xmlns:a16="http://schemas.microsoft.com/office/drawing/2014/main" id="{FD0EC6DA-334D-433D-947D-2E1C965D9EEA}"/>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D49F668E-2CE2-4CC8-9EAF-3BD58D381182}"/>
              </a:ext>
            </a:extLst>
          </p:cNvPr>
          <p:cNvSpPr>
            <a:spLocks noGrp="1"/>
          </p:cNvSpPr>
          <p:nvPr>
            <p:ph type="body" sz="quarter" idx="11"/>
          </p:nvPr>
        </p:nvSpPr>
        <p:spPr>
          <a:xfrm>
            <a:off x="624338" y="1397775"/>
            <a:ext cx="10551663" cy="400110"/>
          </a:xfrm>
        </p:spPr>
        <p:txBody>
          <a:bodyPr/>
          <a:lstStyle/>
          <a:p>
            <a:pPr marL="0" indent="0">
              <a:buNone/>
            </a:pPr>
            <a:r>
              <a:rPr lang="de-DE" dirty="0">
                <a:latin typeface="Arial" panose="020B0604020202020204" pitchFamily="34" charset="0"/>
                <a:cs typeface="Arial" panose="020B0604020202020204" pitchFamily="34" charset="0"/>
              </a:rPr>
              <a:t>Sie erhalten dann die Bestätigung, dass die Rechnung mit einem </a:t>
            </a:r>
            <a:r>
              <a:rPr lang="de-DE" b="1" dirty="0">
                <a:latin typeface="Arial" panose="020B0604020202020204" pitchFamily="34" charset="0"/>
                <a:cs typeface="Arial" panose="020B0604020202020204" pitchFamily="34" charset="0"/>
              </a:rPr>
              <a:t>Wartestatus </a:t>
            </a:r>
            <a:r>
              <a:rPr lang="de-DE" dirty="0">
                <a:latin typeface="Arial" panose="020B0604020202020204" pitchFamily="34" charset="0"/>
                <a:cs typeface="Arial" panose="020B0604020202020204" pitchFamily="34" charset="0"/>
              </a:rPr>
              <a:t>gespeichert wird.</a:t>
            </a:r>
            <a:endParaRPr lang="en-US" dirty="0">
              <a:latin typeface="Arial" panose="020B0604020202020204" pitchFamily="34" charset="0"/>
              <a:cs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328200679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6279" y="2528889"/>
            <a:ext cx="9144001" cy="22590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986078" y="2794000"/>
            <a:ext cx="927100" cy="5207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6699"/>
              </a:solidFill>
              <a:latin typeface="Arial" panose="020B0604020202020204" pitchFamily="34" charset="0"/>
              <a:cs typeface="Arial" panose="020B0604020202020204" pitchFamily="34" charset="0"/>
            </a:endParaRPr>
          </a:p>
        </p:txBody>
      </p:sp>
      <p:sp>
        <p:nvSpPr>
          <p:cNvPr id="6" name="Rectangle 5"/>
          <p:cNvSpPr/>
          <p:nvPr/>
        </p:nvSpPr>
        <p:spPr>
          <a:xfrm>
            <a:off x="8522528" y="4241801"/>
            <a:ext cx="2317750" cy="52070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6699"/>
              </a:solidFill>
              <a:latin typeface="Arial" panose="020B0604020202020204" pitchFamily="34" charset="0"/>
              <a:cs typeface="Arial" panose="020B0604020202020204" pitchFamily="34" charset="0"/>
            </a:endParaRPr>
          </a:p>
        </p:txBody>
      </p:sp>
      <p:sp>
        <p:nvSpPr>
          <p:cNvPr id="3" name="Text Placeholder 2">
            <a:extLst>
              <a:ext uri="{FF2B5EF4-FFF2-40B4-BE49-F238E27FC236}">
                <a16:creationId xmlns:a16="http://schemas.microsoft.com/office/drawing/2014/main" id="{7061C279-816C-4EBE-800B-BD4F508E0FA6}"/>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4" name="Text Placeholder 3">
            <a:extLst>
              <a:ext uri="{FF2B5EF4-FFF2-40B4-BE49-F238E27FC236}">
                <a16:creationId xmlns:a16="http://schemas.microsoft.com/office/drawing/2014/main" id="{32498624-091D-4314-A985-BE2D6B80B4AE}"/>
              </a:ext>
            </a:extLst>
          </p:cNvPr>
          <p:cNvSpPr>
            <a:spLocks noGrp="1"/>
          </p:cNvSpPr>
          <p:nvPr>
            <p:ph type="body" sz="quarter" idx="11"/>
          </p:nvPr>
        </p:nvSpPr>
        <p:spPr>
          <a:xfrm>
            <a:off x="624338" y="1346585"/>
            <a:ext cx="10551663" cy="775491"/>
          </a:xfrm>
        </p:spPr>
        <p:txBody>
          <a:bodyPr/>
          <a:lstStyle/>
          <a:p>
            <a:pPr marL="0" indent="0">
              <a:buNone/>
            </a:pPr>
            <a:r>
              <a:rPr lang="de-DE" dirty="0">
                <a:latin typeface="Arial" panose="020B0604020202020204" pitchFamily="34" charset="0"/>
                <a:cs typeface="Arial" panose="020B0604020202020204" pitchFamily="34" charset="0"/>
              </a:rPr>
              <a:t>Scrollen Sie zu den Steuerangaben herunter. Hier werden die Rechnungszeilen bereits mit den zusätzlichen Steuern angepasst und die Summen nachgerechnet.</a:t>
            </a:r>
            <a:endParaRPr lang="en-US"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2950713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E62022D-E544-4B47-B5E1-F3D2219B29C8}"/>
              </a:ext>
            </a:extLst>
          </p:cNvPr>
          <p:cNvSpPr>
            <a:spLocks noGrp="1"/>
          </p:cNvSpPr>
          <p:nvPr>
            <p:ph type="body" sz="quarter" idx="10"/>
          </p:nvPr>
        </p:nvSpPr>
        <p:spPr/>
        <p:txBody>
          <a:bodyPr/>
          <a:lstStyle/>
          <a:p>
            <a:r>
              <a:rPr lang="en-US" sz="4000" dirty="0">
                <a:latin typeface="Arial" panose="020B0604020202020204" pitchFamily="34" charset="0"/>
                <a:cs typeface="Arial" panose="020B0604020202020204" pitchFamily="34" charset="0"/>
              </a:rPr>
              <a:t>Login </a:t>
            </a:r>
            <a:r>
              <a:rPr lang="en-US" sz="4000" dirty="0" err="1">
                <a:latin typeface="Arial" panose="020B0604020202020204" pitchFamily="34" charset="0"/>
                <a:cs typeface="Arial" panose="020B0604020202020204" pitchFamily="34" charset="0"/>
              </a:rPr>
              <a:t>Seite</a:t>
            </a:r>
            <a:endParaRPr lang="en-PH" sz="4000" dirty="0"/>
          </a:p>
        </p:txBody>
      </p:sp>
      <p:sp>
        <p:nvSpPr>
          <p:cNvPr id="3" name="Text Placeholder 2">
            <a:extLst>
              <a:ext uri="{FF2B5EF4-FFF2-40B4-BE49-F238E27FC236}">
                <a16:creationId xmlns:a16="http://schemas.microsoft.com/office/drawing/2014/main" id="{C12489E9-7378-42EF-8553-588098EFEC54}"/>
              </a:ext>
            </a:extLst>
          </p:cNvPr>
          <p:cNvSpPr>
            <a:spLocks noGrp="1"/>
          </p:cNvSpPr>
          <p:nvPr>
            <p:ph type="body" sz="quarter" idx="11"/>
          </p:nvPr>
        </p:nvSpPr>
        <p:spPr>
          <a:xfrm>
            <a:off x="624338" y="1411295"/>
            <a:ext cx="10551663" cy="939565"/>
          </a:xfrm>
        </p:spPr>
        <p:txBody>
          <a:bodyPr/>
          <a:lstStyle/>
          <a:p>
            <a:pPr marL="0" indent="0">
              <a:buClr>
                <a:srgbClr val="92D050"/>
              </a:buClr>
              <a:buNone/>
            </a:pPr>
            <a:r>
              <a:rPr lang="de-DE" dirty="0">
                <a:latin typeface="Arial" panose="020B0604020202020204" pitchFamily="34" charset="0"/>
                <a:cs typeface="Arial" panose="020B0604020202020204" pitchFamily="34" charset="0"/>
              </a:rPr>
              <a:t>Sie werden eine eine E-Mail mit Ihren Zugangsdaten von </a:t>
            </a:r>
            <a:r>
              <a:rPr lang="de-DE" dirty="0">
                <a:latin typeface="Arial" panose="020B0604020202020204" pitchFamily="34" charset="0"/>
                <a:cs typeface="Arial" panose="020B0604020202020204" pitchFamily="34" charset="0"/>
                <a:hlinkClick r:id="rId3"/>
              </a:rPr>
              <a:t>customercare@hubwoo.com</a:t>
            </a:r>
            <a:r>
              <a:rPr lang="de-DE" dirty="0">
                <a:latin typeface="Arial" panose="020B0604020202020204" pitchFamily="34" charset="0"/>
                <a:cs typeface="Arial" panose="020B0604020202020204" pitchFamily="34" charset="0"/>
              </a:rPr>
              <a:t> erhalten. Klicken Sie auf den angegebenen Link in der E-Mail oder rufen Sie die Seite </a:t>
            </a:r>
            <a:r>
              <a:rPr lang="de-DE" dirty="0">
                <a:latin typeface="Arial" panose="020B0604020202020204" pitchFamily="34" charset="0"/>
                <a:cs typeface="Arial" panose="020B0604020202020204" pitchFamily="34" charset="0"/>
                <a:hlinkClick r:id="rId4"/>
              </a:rPr>
              <a:t>https://portal.hubwoo.com </a:t>
            </a:r>
            <a:r>
              <a:rPr lang="de-DE" dirty="0">
                <a:latin typeface="Arial" panose="020B0604020202020204" pitchFamily="34" charset="0"/>
                <a:cs typeface="Arial" panose="020B0604020202020204" pitchFamily="34" charset="0"/>
              </a:rPr>
              <a:t>auf. Hier loggen Sie sich mit Ihren Zugangsdaten ein.</a:t>
            </a:r>
            <a:endParaRPr lang="en-US" dirty="0">
              <a:latin typeface="Arial" panose="020B0604020202020204" pitchFamily="34" charset="0"/>
              <a:cs typeface="Arial" panose="020B0604020202020204" pitchFamily="34" charset="0"/>
            </a:endParaRPr>
          </a:p>
        </p:txBody>
      </p:sp>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19072" y="2749154"/>
            <a:ext cx="7762194" cy="36627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871819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8" name="AutoShape 4"/>
          <p:cNvSpPr>
            <a:spLocks noChangeArrowheads="1"/>
          </p:cNvSpPr>
          <p:nvPr/>
        </p:nvSpPr>
        <p:spPr bwMode="auto">
          <a:xfrm>
            <a:off x="2452914" y="3140314"/>
            <a:ext cx="1448706" cy="864087"/>
          </a:xfrm>
          <a:prstGeom prst="wedgeRoundRectCallout">
            <a:avLst>
              <a:gd name="adj1" fmla="val 114378"/>
              <a:gd name="adj2" fmla="val 26852"/>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3294E"/>
                </a:solidFill>
                <a:latin typeface="Arial" panose="020B0604020202020204" pitchFamily="34" charset="0"/>
                <a:cs typeface="Arial" panose="020B0604020202020204" pitchFamily="34" charset="0"/>
              </a:rPr>
              <a:t>1. </a:t>
            </a:r>
            <a:r>
              <a:rPr lang="en-US" sz="1200" b="1" dirty="0" err="1">
                <a:solidFill>
                  <a:srgbClr val="03294E"/>
                </a:solidFill>
                <a:latin typeface="Arial" panose="020B0604020202020204" pitchFamily="34" charset="0"/>
                <a:cs typeface="Arial" panose="020B0604020202020204" pitchFamily="34" charset="0"/>
              </a:rPr>
              <a:t>Klicken</a:t>
            </a:r>
            <a:r>
              <a:rPr lang="en-US" sz="1200" b="1" dirty="0">
                <a:solidFill>
                  <a:srgbClr val="03294E"/>
                </a:solidFill>
                <a:latin typeface="Arial" panose="020B0604020202020204" pitchFamily="34" charset="0"/>
                <a:cs typeface="Arial" panose="020B0604020202020204" pitchFamily="34" charset="0"/>
              </a:rPr>
              <a:t> </a:t>
            </a:r>
            <a:r>
              <a:rPr lang="en-US" sz="1200" b="1" dirty="0" err="1">
                <a:solidFill>
                  <a:srgbClr val="03294E"/>
                </a:solidFill>
                <a:latin typeface="Arial" panose="020B0604020202020204" pitchFamily="34" charset="0"/>
                <a:cs typeface="Arial" panose="020B0604020202020204" pitchFamily="34" charset="0"/>
              </a:rPr>
              <a:t>Sie</a:t>
            </a:r>
            <a:r>
              <a:rPr lang="en-US" sz="1200" b="1" dirty="0">
                <a:solidFill>
                  <a:srgbClr val="03294E"/>
                </a:solidFill>
                <a:latin typeface="Arial" panose="020B0604020202020204" pitchFamily="34" charset="0"/>
                <a:cs typeface="Arial" panose="020B0604020202020204" pitchFamily="34" charset="0"/>
              </a:rPr>
              <a:t> auf “</a:t>
            </a:r>
            <a:r>
              <a:rPr lang="en-US" sz="1200" b="1" dirty="0" err="1">
                <a:solidFill>
                  <a:srgbClr val="03294E"/>
                </a:solidFill>
                <a:latin typeface="Arial" panose="020B0604020202020204" pitchFamily="34" charset="0"/>
                <a:cs typeface="Arial" panose="020B0604020202020204" pitchFamily="34" charset="0"/>
              </a:rPr>
              <a:t>Speichern</a:t>
            </a:r>
            <a:r>
              <a:rPr lang="en-US" sz="1200" b="1" dirty="0">
                <a:solidFill>
                  <a:srgbClr val="03294E"/>
                </a:solidFill>
                <a:latin typeface="Arial" panose="020B0604020202020204" pitchFamily="34" charset="0"/>
                <a:cs typeface="Arial" panose="020B0604020202020204" pitchFamily="34" charset="0"/>
              </a:rPr>
              <a:t> und </a:t>
            </a:r>
            <a:r>
              <a:rPr lang="en-US" sz="1200" b="1" dirty="0" err="1">
                <a:solidFill>
                  <a:srgbClr val="03294E"/>
                </a:solidFill>
                <a:latin typeface="Arial" panose="020B0604020202020204" pitchFamily="34" charset="0"/>
                <a:cs typeface="Arial" panose="020B0604020202020204" pitchFamily="34" charset="0"/>
              </a:rPr>
              <a:t>Senden</a:t>
            </a:r>
            <a:r>
              <a:rPr lang="en-US" sz="1200" b="1" dirty="0">
                <a:solidFill>
                  <a:srgbClr val="03294E"/>
                </a:solidFill>
                <a:latin typeface="Arial" panose="020B0604020202020204" pitchFamily="34" charset="0"/>
                <a:cs typeface="Arial" panose="020B0604020202020204" pitchFamily="34" charset="0"/>
              </a:rPr>
              <a:t>”</a:t>
            </a:r>
          </a:p>
        </p:txBody>
      </p:sp>
      <p:sp>
        <p:nvSpPr>
          <p:cNvPr id="88069" name="AutoShape 5"/>
          <p:cNvSpPr>
            <a:spLocks noChangeArrowheads="1"/>
          </p:cNvSpPr>
          <p:nvPr/>
        </p:nvSpPr>
        <p:spPr bwMode="auto">
          <a:xfrm>
            <a:off x="1934817" y="4379607"/>
            <a:ext cx="2404047" cy="351419"/>
          </a:xfrm>
          <a:prstGeom prst="wedgeRoundRectCallout">
            <a:avLst>
              <a:gd name="adj1" fmla="val 81362"/>
              <a:gd name="adj2" fmla="val -34301"/>
              <a:gd name="adj3" fmla="val 16667"/>
            </a:avLst>
          </a:prstGeom>
          <a:solidFill>
            <a:schemeClr val="bg1"/>
          </a:solidFill>
          <a:ln w="28575">
            <a:solidFill>
              <a:srgbClr val="0F3354"/>
            </a:solidFill>
            <a:headEnd type="none" w="sm" len="sm"/>
            <a:tailEnd type="none" w="sm" len="sm"/>
          </a:ln>
        </p:spPr>
        <p:style>
          <a:lnRef idx="2">
            <a:schemeClr val="accent3"/>
          </a:lnRef>
          <a:fillRef idx="1">
            <a:schemeClr val="lt1"/>
          </a:fillRef>
          <a:effectRef idx="0">
            <a:schemeClr val="accent3"/>
          </a:effectRef>
          <a:fontRef idx="minor">
            <a:schemeClr val="dk1"/>
          </a:fontRef>
        </p:style>
        <p:txBody>
          <a:bodyPr/>
          <a:lstStyle/>
          <a:p>
            <a:pPr algn="ctr">
              <a:defRPr/>
            </a:pPr>
            <a:r>
              <a:rPr lang="en-US" sz="1200" b="1" dirty="0">
                <a:solidFill>
                  <a:srgbClr val="03294E"/>
                </a:solidFill>
                <a:latin typeface="Arial" panose="020B0604020202020204" pitchFamily="34" charset="0"/>
                <a:cs typeface="Arial" panose="020B0604020202020204" pitchFamily="34" charset="0"/>
              </a:rPr>
              <a:t>2. </a:t>
            </a:r>
            <a:r>
              <a:rPr lang="en-US" sz="1200" b="1" dirty="0" err="1">
                <a:solidFill>
                  <a:srgbClr val="03294E"/>
                </a:solidFill>
                <a:latin typeface="Arial" panose="020B0604020202020204" pitchFamily="34" charset="0"/>
                <a:cs typeface="Arial" panose="020B0604020202020204" pitchFamily="34" charset="0"/>
              </a:rPr>
              <a:t>Bestätigungsmeldung</a:t>
            </a:r>
            <a:endParaRPr lang="en-US" sz="1200" b="1" dirty="0">
              <a:solidFill>
                <a:srgbClr val="03294E"/>
              </a:solidFill>
              <a:latin typeface="Arial" panose="020B0604020202020204" pitchFamily="34" charset="0"/>
              <a:cs typeface="Arial" panose="020B0604020202020204" pitchFamily="34" charset="0"/>
            </a:endParaRP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8256" y="3542440"/>
            <a:ext cx="4391025" cy="92392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 Placeholder 1">
            <a:extLst>
              <a:ext uri="{FF2B5EF4-FFF2-40B4-BE49-F238E27FC236}">
                <a16:creationId xmlns:a16="http://schemas.microsoft.com/office/drawing/2014/main" id="{AA5F5B8F-25FA-45A7-9AB3-E097063B4F4A}"/>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Rechnungen</a:t>
            </a:r>
            <a:endParaRPr lang="en-US" sz="4000" dirty="0">
              <a:latin typeface="Arial" panose="020B0604020202020204" pitchFamily="34" charset="0"/>
              <a:cs typeface="Arial" panose="020B0604020202020204" pitchFamily="34" charset="0"/>
            </a:endParaRPr>
          </a:p>
          <a:p>
            <a:endParaRPr lang="en-PH" sz="4000" dirty="0"/>
          </a:p>
        </p:txBody>
      </p:sp>
      <p:sp>
        <p:nvSpPr>
          <p:cNvPr id="3" name="Text Placeholder 2">
            <a:extLst>
              <a:ext uri="{FF2B5EF4-FFF2-40B4-BE49-F238E27FC236}">
                <a16:creationId xmlns:a16="http://schemas.microsoft.com/office/drawing/2014/main" id="{C0655D91-C5F3-43DF-9BD0-A2E2C67F008B}"/>
              </a:ext>
            </a:extLst>
          </p:cNvPr>
          <p:cNvSpPr>
            <a:spLocks noGrp="1"/>
          </p:cNvSpPr>
          <p:nvPr>
            <p:ph type="body" sz="quarter" idx="11"/>
          </p:nvPr>
        </p:nvSpPr>
        <p:spPr>
          <a:xfrm>
            <a:off x="624338" y="1556892"/>
            <a:ext cx="10551663" cy="675141"/>
          </a:xfrm>
        </p:spPr>
        <p:txBody>
          <a:bodyPr/>
          <a:lstStyle/>
          <a:p>
            <a:pPr marL="0" indent="0">
              <a:buNone/>
            </a:pPr>
            <a:r>
              <a:rPr lang="de-DE" dirty="0">
                <a:latin typeface="Arial" panose="020B0604020202020204" pitchFamily="34" charset="0"/>
                <a:cs typeface="Arial" panose="020B0604020202020204" pitchFamily="34" charset="0"/>
              </a:rPr>
              <a:t>Um die Rechnung abzuschicken, klicken Sie auf </a:t>
            </a:r>
            <a:r>
              <a:rPr lang="de-DE" b="1" dirty="0">
                <a:latin typeface="Arial" panose="020B0604020202020204" pitchFamily="34" charset="0"/>
                <a:cs typeface="Arial" panose="020B0604020202020204" pitchFamily="34" charset="0"/>
              </a:rPr>
              <a:t>Speichern und Senden</a:t>
            </a:r>
            <a:r>
              <a:rPr lang="de-DE" dirty="0">
                <a:latin typeface="Arial" panose="020B0604020202020204" pitchFamily="34" charset="0"/>
                <a:cs typeface="Arial" panose="020B0604020202020204" pitchFamily="34" charset="0"/>
              </a:rPr>
              <a:t>. Das System zeigt nun eine Meldung, dass die Rechnung erfolgreich übermittelt wurde.</a:t>
            </a:r>
            <a:endParaRPr lang="en-US" b="1" dirty="0">
              <a:latin typeface="Arial" panose="020B0604020202020204" pitchFamily="34" charset="0"/>
              <a:cs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33159530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8068"/>
                                        </p:tgtEl>
                                        <p:attrNameLst>
                                          <p:attrName>style.visibility</p:attrName>
                                        </p:attrNameLst>
                                      </p:cBhvr>
                                      <p:to>
                                        <p:strVal val="visible"/>
                                      </p:to>
                                    </p:set>
                                    <p:animEffect transition="in" filter="barn(inVertical)">
                                      <p:cBhvr>
                                        <p:cTn id="7" dur="500"/>
                                        <p:tgtEl>
                                          <p:spTgt spid="88068"/>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8069"/>
                                        </p:tgtEl>
                                        <p:attrNameLst>
                                          <p:attrName>style.visibility</p:attrName>
                                        </p:attrNameLst>
                                      </p:cBhvr>
                                      <p:to>
                                        <p:strVal val="visible"/>
                                      </p:to>
                                    </p:set>
                                    <p:animEffect transition="in" filter="barn(inVertical)">
                                      <p:cBhvr>
                                        <p:cTn id="10" dur="500"/>
                                        <p:tgtEl>
                                          <p:spTgt spid="880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8" grpId="0" animBg="1"/>
      <p:bldP spid="88069"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83954" y="3034874"/>
            <a:ext cx="9989217" cy="152556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61F430C9-6BB2-4821-94D2-B487D3C6C6FD}"/>
              </a:ext>
            </a:extLst>
          </p:cNvPr>
          <p:cNvSpPr>
            <a:spLocks noGrp="1"/>
          </p:cNvSpPr>
          <p:nvPr>
            <p:ph type="body" sz="quarter" idx="10"/>
          </p:nvPr>
        </p:nvSpPr>
        <p:spPr/>
        <p:txBody>
          <a:bodyPr/>
          <a:lstStyle/>
          <a:p>
            <a:r>
              <a:rPr lang="en-US" sz="4000" dirty="0" err="1">
                <a:latin typeface="Arial" panose="020B0604020202020204" pitchFamily="34" charset="0"/>
                <a:cs typeface="Arial" panose="020B0604020202020204" pitchFamily="34" charset="0"/>
              </a:rPr>
              <a:t>Mengennachverfolgung</a:t>
            </a:r>
            <a:endParaRPr lang="en-US" sz="4000" dirty="0">
              <a:latin typeface="Arial" panose="020B0604020202020204" pitchFamily="34" charset="0"/>
              <a:cs typeface="Arial" panose="020B0604020202020204" pitchFamily="34" charset="0"/>
            </a:endParaRPr>
          </a:p>
          <a:p>
            <a:endParaRPr lang="en-PH" sz="4000" dirty="0"/>
          </a:p>
        </p:txBody>
      </p:sp>
      <p:sp>
        <p:nvSpPr>
          <p:cNvPr id="4" name="Text Placeholder 3">
            <a:extLst>
              <a:ext uri="{FF2B5EF4-FFF2-40B4-BE49-F238E27FC236}">
                <a16:creationId xmlns:a16="http://schemas.microsoft.com/office/drawing/2014/main" id="{C867CAA3-8014-4B84-B78D-952FF6AFD299}"/>
              </a:ext>
            </a:extLst>
          </p:cNvPr>
          <p:cNvSpPr>
            <a:spLocks noGrp="1"/>
          </p:cNvSpPr>
          <p:nvPr>
            <p:ph type="body" sz="quarter" idx="11"/>
          </p:nvPr>
        </p:nvSpPr>
        <p:spPr>
          <a:xfrm>
            <a:off x="624337" y="1402800"/>
            <a:ext cx="10551663" cy="894760"/>
          </a:xfrm>
        </p:spPr>
        <p:txBody>
          <a:bodyPr/>
          <a:lstStyle/>
          <a:p>
            <a:pPr marL="0" indent="0">
              <a:buNone/>
            </a:pPr>
            <a:r>
              <a:rPr lang="de-DE" dirty="0">
                <a:latin typeface="Arial" panose="020B0604020202020204" pitchFamily="34" charset="0"/>
                <a:cs typeface="Arial" panose="020B0604020202020204" pitchFamily="34" charset="0"/>
              </a:rPr>
              <a:t>Um die Zeilenmenge einzusehen, öffnen Sie die dazugehörige Rechnung und klicken Sie anschließend auf "Mengennachverfolgung". Damit wird die (1) Bestell- mit der Rechnungsmenge verglichen und (2) die noch abzurechnende Menge angezeigt.</a:t>
            </a:r>
            <a:endParaRPr lang="en-US" dirty="0">
              <a:latin typeface="Arial" panose="020B0604020202020204" pitchFamily="34" charset="0"/>
              <a:cs typeface="Arial" panose="020B0604020202020204" pitchFamily="34" charset="0"/>
            </a:endParaRPr>
          </a:p>
          <a:p>
            <a:endParaRPr lang="en-PH" dirty="0"/>
          </a:p>
        </p:txBody>
      </p:sp>
    </p:spTree>
    <p:extLst>
      <p:ext uri="{BB962C8B-B14F-4D97-AF65-F5344CB8AC3E}">
        <p14:creationId xmlns:p14="http://schemas.microsoft.com/office/powerpoint/2010/main" val="274737925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ext Box 3"/>
          <p:cNvSpPr txBox="1">
            <a:spLocks noChangeArrowheads="1"/>
          </p:cNvSpPr>
          <p:nvPr/>
        </p:nvSpPr>
        <p:spPr bwMode="auto">
          <a:xfrm>
            <a:off x="7108144" y="4657534"/>
            <a:ext cx="3964265" cy="322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a:defRPr sz="1200">
                <a:solidFill>
                  <a:schemeClr val="tx1"/>
                </a:solidFill>
                <a:latin typeface="Book Antiqua" pitchFamily="18" charset="0"/>
                <a:cs typeface="Arial" pitchFamily="34" charset="0"/>
              </a:defRPr>
            </a:lvl1pPr>
            <a:lvl2pPr marL="114300" indent="6350">
              <a:defRPr sz="1200">
                <a:solidFill>
                  <a:schemeClr val="tx1"/>
                </a:solidFill>
                <a:latin typeface="Book Antiqua" pitchFamily="18" charset="0"/>
                <a:cs typeface="Arial" pitchFamily="34" charset="0"/>
              </a:defRPr>
            </a:lvl2pPr>
            <a:lvl3pPr marL="1143000" indent="-228600">
              <a:defRPr sz="1200">
                <a:solidFill>
                  <a:schemeClr val="tx1"/>
                </a:solidFill>
                <a:latin typeface="Book Antiqua" pitchFamily="18" charset="0"/>
                <a:cs typeface="Arial" pitchFamily="34" charset="0"/>
              </a:defRPr>
            </a:lvl3pPr>
            <a:lvl4pPr marL="1600200" indent="-228600">
              <a:defRPr sz="1200">
                <a:solidFill>
                  <a:schemeClr val="tx1"/>
                </a:solidFill>
                <a:latin typeface="Book Antiqua" pitchFamily="18" charset="0"/>
                <a:cs typeface="Arial" pitchFamily="34" charset="0"/>
              </a:defRPr>
            </a:lvl4pPr>
            <a:lvl5pPr marL="2057400" indent="-228600">
              <a:defRPr sz="1200">
                <a:solidFill>
                  <a:schemeClr val="tx1"/>
                </a:solidFill>
                <a:latin typeface="Book Antiqua" pitchFamily="18" charset="0"/>
                <a:cs typeface="Arial" pitchFamily="34" charset="0"/>
              </a:defRPr>
            </a:lvl5pPr>
            <a:lvl6pPr marL="2514600" indent="-228600" eaLnBrk="0" fontAlgn="base" hangingPunct="0">
              <a:spcBef>
                <a:spcPct val="0"/>
              </a:spcBef>
              <a:spcAft>
                <a:spcPct val="0"/>
              </a:spcAft>
              <a:defRPr sz="1200">
                <a:solidFill>
                  <a:schemeClr val="tx1"/>
                </a:solidFill>
                <a:latin typeface="Book Antiqua" pitchFamily="18" charset="0"/>
                <a:cs typeface="Arial" pitchFamily="34" charset="0"/>
              </a:defRPr>
            </a:lvl6pPr>
            <a:lvl7pPr marL="2971800" indent="-228600" eaLnBrk="0" fontAlgn="base" hangingPunct="0">
              <a:spcBef>
                <a:spcPct val="0"/>
              </a:spcBef>
              <a:spcAft>
                <a:spcPct val="0"/>
              </a:spcAft>
              <a:defRPr sz="1200">
                <a:solidFill>
                  <a:schemeClr val="tx1"/>
                </a:solidFill>
                <a:latin typeface="Book Antiqua" pitchFamily="18" charset="0"/>
                <a:cs typeface="Arial" pitchFamily="34" charset="0"/>
              </a:defRPr>
            </a:lvl7pPr>
            <a:lvl8pPr marL="3429000" indent="-228600" eaLnBrk="0" fontAlgn="base" hangingPunct="0">
              <a:spcBef>
                <a:spcPct val="0"/>
              </a:spcBef>
              <a:spcAft>
                <a:spcPct val="0"/>
              </a:spcAft>
              <a:defRPr sz="1200">
                <a:solidFill>
                  <a:schemeClr val="tx1"/>
                </a:solidFill>
                <a:latin typeface="Book Antiqua" pitchFamily="18" charset="0"/>
                <a:cs typeface="Arial" pitchFamily="34" charset="0"/>
              </a:defRPr>
            </a:lvl8pPr>
            <a:lvl9pPr marL="3886200" indent="-228600" eaLnBrk="0" fontAlgn="base" hangingPunct="0">
              <a:spcBef>
                <a:spcPct val="0"/>
              </a:spcBef>
              <a:spcAft>
                <a:spcPct val="0"/>
              </a:spcAft>
              <a:defRPr sz="1200">
                <a:solidFill>
                  <a:schemeClr val="tx1"/>
                </a:solidFill>
                <a:latin typeface="Book Antiqua" pitchFamily="18" charset="0"/>
                <a:cs typeface="Arial" pitchFamily="34" charset="0"/>
              </a:defRPr>
            </a:lvl9pPr>
          </a:lstStyle>
          <a:p>
            <a:pPr>
              <a:spcBef>
                <a:spcPct val="0"/>
              </a:spcBef>
            </a:pPr>
            <a:r>
              <a:rPr lang="en-US" altLang="en-US" sz="1600" b="1" dirty="0" err="1">
                <a:solidFill>
                  <a:srgbClr val="03294E"/>
                </a:solidFill>
                <a:latin typeface="Arial" panose="020B0604020202020204" pitchFamily="34" charset="0"/>
              </a:rPr>
              <a:t>Hubwoo</a:t>
            </a:r>
            <a:r>
              <a:rPr lang="en-US" altLang="en-US" sz="1600" b="1" dirty="0">
                <a:solidFill>
                  <a:srgbClr val="03294E"/>
                </a:solidFill>
                <a:latin typeface="Arial" panose="020B0604020202020204" pitchFamily="34" charset="0"/>
              </a:rPr>
              <a:t> Global Customer Services</a:t>
            </a:r>
          </a:p>
          <a:p>
            <a:pPr>
              <a:spcBef>
                <a:spcPct val="0"/>
              </a:spcBef>
            </a:pPr>
            <a:endParaRPr lang="en-GB" sz="1600" dirty="0">
              <a:solidFill>
                <a:srgbClr val="03294E"/>
              </a:solidFill>
              <a:latin typeface="Arial" panose="020B0604020202020204" pitchFamily="34" charset="0"/>
            </a:endParaRPr>
          </a:p>
          <a:p>
            <a:pPr>
              <a:spcBef>
                <a:spcPct val="0"/>
              </a:spcBef>
            </a:pPr>
            <a:endParaRPr lang="en-GB" altLang="en-US" sz="1600" dirty="0">
              <a:solidFill>
                <a:srgbClr val="03294E"/>
              </a:solidFill>
              <a:latin typeface="Arial" panose="020B0604020202020204" pitchFamily="34" charset="0"/>
            </a:endParaRPr>
          </a:p>
          <a:p>
            <a:pPr>
              <a:spcBef>
                <a:spcPct val="0"/>
              </a:spcBef>
            </a:pPr>
            <a:endParaRPr lang="en-GB" sz="1600" dirty="0">
              <a:solidFill>
                <a:srgbClr val="03294E"/>
              </a:solidFill>
              <a:latin typeface="Arial" panose="020B0604020202020204" pitchFamily="34" charset="0"/>
            </a:endParaRPr>
          </a:p>
          <a:p>
            <a:pPr>
              <a:spcBef>
                <a:spcPct val="0"/>
              </a:spcBef>
            </a:pPr>
            <a:endParaRPr lang="en-US" altLang="en-US" sz="1600" dirty="0">
              <a:solidFill>
                <a:srgbClr val="03294E"/>
              </a:solidFill>
              <a:latin typeface="Arial" panose="020B0604020202020204" pitchFamily="34" charset="0"/>
            </a:endParaRPr>
          </a:p>
        </p:txBody>
      </p:sp>
      <p:sp>
        <p:nvSpPr>
          <p:cNvPr id="2" name="Text Placeholder 1">
            <a:extLst>
              <a:ext uri="{FF2B5EF4-FFF2-40B4-BE49-F238E27FC236}">
                <a16:creationId xmlns:a16="http://schemas.microsoft.com/office/drawing/2014/main" id="{5544E3ED-B25B-4AA7-91A8-F2BF6065149C}"/>
              </a:ext>
            </a:extLst>
          </p:cNvPr>
          <p:cNvSpPr>
            <a:spLocks noGrp="1"/>
          </p:cNvSpPr>
          <p:nvPr>
            <p:ph type="body" sz="quarter" idx="13"/>
          </p:nvPr>
        </p:nvSpPr>
        <p:spPr>
          <a:xfrm>
            <a:off x="7108145" y="4368464"/>
            <a:ext cx="4014009" cy="326795"/>
          </a:xfrm>
        </p:spPr>
        <p:txBody>
          <a:bodyPr/>
          <a:lstStyle/>
          <a:p>
            <a:r>
              <a:rPr lang="en-US" sz="1600" dirty="0" err="1">
                <a:solidFill>
                  <a:srgbClr val="03294E"/>
                </a:solidFill>
                <a:latin typeface="Arial" panose="020B0604020202020204" pitchFamily="34" charset="0"/>
              </a:rPr>
              <a:t>Kontakt</a:t>
            </a:r>
            <a:endParaRPr lang="en-US" sz="1600" dirty="0">
              <a:solidFill>
                <a:srgbClr val="03294E"/>
              </a:solidFill>
              <a:latin typeface="Arial" panose="020B0604020202020204" pitchFamily="34" charset="0"/>
            </a:endParaRPr>
          </a:p>
          <a:p>
            <a:endParaRPr lang="en-PH" dirty="0">
              <a:solidFill>
                <a:srgbClr val="03294E"/>
              </a:solidFill>
            </a:endParaRPr>
          </a:p>
        </p:txBody>
      </p:sp>
      <p:sp>
        <p:nvSpPr>
          <p:cNvPr id="3" name="Text Placeholder 2">
            <a:extLst>
              <a:ext uri="{FF2B5EF4-FFF2-40B4-BE49-F238E27FC236}">
                <a16:creationId xmlns:a16="http://schemas.microsoft.com/office/drawing/2014/main" id="{510A3803-F417-49EA-87CB-07D434B5941B}"/>
              </a:ext>
            </a:extLst>
          </p:cNvPr>
          <p:cNvSpPr>
            <a:spLocks noGrp="1"/>
          </p:cNvSpPr>
          <p:nvPr>
            <p:ph type="body" sz="quarter" idx="14"/>
          </p:nvPr>
        </p:nvSpPr>
        <p:spPr>
          <a:xfrm>
            <a:off x="7114242" y="5040362"/>
            <a:ext cx="4014009" cy="1333162"/>
          </a:xfrm>
        </p:spPr>
        <p:txBody>
          <a:bodyPr/>
          <a:lstStyle/>
          <a:p>
            <a:pPr>
              <a:spcBef>
                <a:spcPct val="0"/>
              </a:spcBef>
            </a:pPr>
            <a:r>
              <a:rPr lang="en-US" sz="1400" dirty="0">
                <a:latin typeface="Arial" panose="020B0604020202020204" pitchFamily="34" charset="0"/>
              </a:rPr>
              <a:t>US: +1 866 446 8203 (toll free) </a:t>
            </a:r>
          </a:p>
          <a:p>
            <a:pPr>
              <a:spcBef>
                <a:spcPct val="0"/>
              </a:spcBef>
            </a:pPr>
            <a:r>
              <a:rPr lang="de-DE" sz="1400" dirty="0">
                <a:latin typeface="Arial" panose="020B0604020202020204" pitchFamily="34" charset="0"/>
              </a:rPr>
              <a:t>US: +1 281 404 2095 </a:t>
            </a:r>
            <a:endParaRPr lang="en-US" sz="1400" dirty="0">
              <a:latin typeface="Arial" panose="020B0604020202020204" pitchFamily="34" charset="0"/>
            </a:endParaRPr>
          </a:p>
          <a:p>
            <a:pPr>
              <a:spcBef>
                <a:spcPct val="0"/>
              </a:spcBef>
            </a:pPr>
            <a:r>
              <a:rPr lang="de-DE" sz="1400" dirty="0">
                <a:latin typeface="Arial" panose="020B0604020202020204" pitchFamily="34" charset="0"/>
              </a:rPr>
              <a:t>France: +33 1 77 62 56 20 </a:t>
            </a:r>
            <a:endParaRPr lang="en-US" sz="1400" dirty="0">
              <a:latin typeface="Arial" panose="020B0604020202020204" pitchFamily="34" charset="0"/>
            </a:endParaRPr>
          </a:p>
          <a:p>
            <a:pPr>
              <a:spcBef>
                <a:spcPct val="0"/>
              </a:spcBef>
            </a:pPr>
            <a:r>
              <a:rPr lang="de-DE" sz="1400" dirty="0">
                <a:latin typeface="Arial" panose="020B0604020202020204" pitchFamily="34" charset="0"/>
              </a:rPr>
              <a:t>Deutschland: +49 308 967 794 11 </a:t>
            </a:r>
            <a:endParaRPr lang="en-US" sz="1400" dirty="0">
              <a:latin typeface="Arial" panose="020B0604020202020204" pitchFamily="34" charset="0"/>
            </a:endParaRPr>
          </a:p>
          <a:p>
            <a:pPr>
              <a:spcBef>
                <a:spcPct val="0"/>
              </a:spcBef>
            </a:pPr>
            <a:r>
              <a:rPr lang="de-DE" sz="1400" dirty="0">
                <a:latin typeface="Arial" panose="020B0604020202020204" pitchFamily="34" charset="0"/>
              </a:rPr>
              <a:t>España: +34 911 88 00 64 </a:t>
            </a:r>
            <a:endParaRPr lang="en-US" sz="1400" dirty="0">
              <a:latin typeface="Arial" panose="020B0604020202020204" pitchFamily="34" charset="0"/>
            </a:endParaRPr>
          </a:p>
          <a:p>
            <a:pPr>
              <a:spcBef>
                <a:spcPct val="0"/>
              </a:spcBef>
            </a:pPr>
            <a:r>
              <a:rPr lang="de-DE" sz="1400" dirty="0">
                <a:latin typeface="Arial" panose="020B0604020202020204" pitchFamily="34" charset="0"/>
              </a:rPr>
              <a:t>UK: +44 203 355 50 21 </a:t>
            </a:r>
            <a:endParaRPr lang="en-US" sz="1400" dirty="0">
              <a:latin typeface="Arial" panose="020B0604020202020204" pitchFamily="34" charset="0"/>
            </a:endParaRPr>
          </a:p>
          <a:p>
            <a:endParaRPr lang="en-PH" dirty="0"/>
          </a:p>
        </p:txBody>
      </p:sp>
      <p:sp>
        <p:nvSpPr>
          <p:cNvPr id="5" name="Text Placeholder 4">
            <a:extLst>
              <a:ext uri="{FF2B5EF4-FFF2-40B4-BE49-F238E27FC236}">
                <a16:creationId xmlns:a16="http://schemas.microsoft.com/office/drawing/2014/main" id="{8D92AE91-681C-4EBC-BDAB-6ACDB54E42BE}"/>
              </a:ext>
            </a:extLst>
          </p:cNvPr>
          <p:cNvSpPr>
            <a:spLocks noGrp="1"/>
          </p:cNvSpPr>
          <p:nvPr>
            <p:ph type="body" sz="quarter" idx="15"/>
          </p:nvPr>
        </p:nvSpPr>
        <p:spPr>
          <a:xfrm>
            <a:off x="7111193" y="6281442"/>
            <a:ext cx="4014009" cy="326795"/>
          </a:xfrm>
        </p:spPr>
        <p:txBody>
          <a:bodyPr/>
          <a:lstStyle/>
          <a:p>
            <a:r>
              <a:rPr lang="en-GB" altLang="en-US" sz="1400" dirty="0">
                <a:solidFill>
                  <a:srgbClr val="006699"/>
                </a:solidFill>
                <a:latin typeface="Arial" panose="020B0604020202020204" pitchFamily="34" charset="0"/>
                <a:hlinkClick r:id="rId3"/>
              </a:rPr>
              <a:t>customercare@hubwoo.com</a:t>
            </a:r>
            <a:endParaRPr lang="en-GB" altLang="en-US" sz="1400" dirty="0">
              <a:solidFill>
                <a:srgbClr val="006699"/>
              </a:solidFill>
              <a:latin typeface="Arial" panose="020B0604020202020204" pitchFamily="34" charset="0"/>
            </a:endParaRPr>
          </a:p>
          <a:p>
            <a:endParaRPr lang="en-PH" dirty="0"/>
          </a:p>
        </p:txBody>
      </p:sp>
    </p:spTree>
    <p:extLst>
      <p:ext uri="{BB962C8B-B14F-4D97-AF65-F5344CB8AC3E}">
        <p14:creationId xmlns:p14="http://schemas.microsoft.com/office/powerpoint/2010/main" val="4139431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5494" y="2085683"/>
            <a:ext cx="8081012" cy="373723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4187371" y="2518854"/>
            <a:ext cx="644979" cy="275146"/>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200">
              <a:latin typeface="Arial" panose="020B0604020202020204" pitchFamily="34" charset="0"/>
              <a:cs typeface="Arial" panose="020B0604020202020204" pitchFamily="34" charset="0"/>
            </a:endParaRPr>
          </a:p>
        </p:txBody>
      </p:sp>
      <p:sp>
        <p:nvSpPr>
          <p:cNvPr id="4" name="Text Placeholder 3">
            <a:extLst>
              <a:ext uri="{FF2B5EF4-FFF2-40B4-BE49-F238E27FC236}">
                <a16:creationId xmlns:a16="http://schemas.microsoft.com/office/drawing/2014/main" id="{FC72C939-49D6-4E74-9653-0E538685564C}"/>
              </a:ext>
            </a:extLst>
          </p:cNvPr>
          <p:cNvSpPr>
            <a:spLocks noGrp="1"/>
          </p:cNvSpPr>
          <p:nvPr>
            <p:ph type="body" sz="quarter" idx="10"/>
          </p:nvPr>
        </p:nvSpPr>
        <p:spPr/>
        <p:txBody>
          <a:bodyPr/>
          <a:lstStyle/>
          <a:p>
            <a:r>
              <a:rPr lang="en-US" sz="4000" dirty="0">
                <a:latin typeface="Arial" panose="020B0604020202020204" pitchFamily="34" charset="0"/>
                <a:cs typeface="Arial" panose="020B0604020202020204" pitchFamily="34" charset="0"/>
              </a:rPr>
              <a:t>Register </a:t>
            </a:r>
            <a:r>
              <a:rPr lang="en-US" sz="4000" dirty="0" err="1">
                <a:latin typeface="Arial" panose="020B0604020202020204" pitchFamily="34" charset="0"/>
                <a:cs typeface="Arial" panose="020B0604020202020204" pitchFamily="34" charset="0"/>
              </a:rPr>
              <a:t>Aufträge</a:t>
            </a:r>
            <a:endParaRPr lang="en-US" sz="4000" dirty="0">
              <a:latin typeface="Arial" panose="020B0604020202020204" pitchFamily="34" charset="0"/>
              <a:cs typeface="Arial" panose="020B0604020202020204" pitchFamily="34" charset="0"/>
            </a:endParaRPr>
          </a:p>
          <a:p>
            <a:endParaRPr lang="en-PH" sz="4000" dirty="0"/>
          </a:p>
        </p:txBody>
      </p:sp>
      <p:sp>
        <p:nvSpPr>
          <p:cNvPr id="5" name="Text Placeholder 4">
            <a:extLst>
              <a:ext uri="{FF2B5EF4-FFF2-40B4-BE49-F238E27FC236}">
                <a16:creationId xmlns:a16="http://schemas.microsoft.com/office/drawing/2014/main" id="{F5A81FB1-858B-423E-9A9A-159DDB5B0DEE}"/>
              </a:ext>
            </a:extLst>
          </p:cNvPr>
          <p:cNvSpPr>
            <a:spLocks noGrp="1"/>
          </p:cNvSpPr>
          <p:nvPr>
            <p:ph type="body" sz="quarter" idx="11"/>
          </p:nvPr>
        </p:nvSpPr>
        <p:spPr>
          <a:xfrm>
            <a:off x="624338" y="1401963"/>
            <a:ext cx="10551663" cy="430887"/>
          </a:xfrm>
        </p:spPr>
        <p:txBody>
          <a:bodyPr/>
          <a:lstStyle/>
          <a:p>
            <a:pPr marL="0" indent="0">
              <a:buNone/>
            </a:pPr>
            <a:r>
              <a:rPr lang="de-DE" dirty="0">
                <a:latin typeface="Arial" panose="020B0604020202020204" pitchFamily="34" charset="0"/>
                <a:cs typeface="Arial" panose="020B0604020202020204" pitchFamily="34" charset="0"/>
              </a:rPr>
              <a:t>Um Ihre Bestellungen abzurufen bzw. zu bearbeiten, klicken Sie auf die Menüoption </a:t>
            </a:r>
            <a:r>
              <a:rPr lang="de-DE" b="1" dirty="0">
                <a:latin typeface="Arial" panose="020B0604020202020204" pitchFamily="34" charset="0"/>
                <a:cs typeface="Arial" panose="020B0604020202020204" pitchFamily="34" charset="0"/>
              </a:rPr>
              <a:t>Aufträge</a:t>
            </a:r>
            <a:r>
              <a:rPr lang="de-DE"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a:p>
            <a:pPr marL="0" indent="0">
              <a:buNone/>
            </a:pPr>
            <a:endParaRPr lang="en-PH" dirty="0"/>
          </a:p>
        </p:txBody>
      </p:sp>
    </p:spTree>
    <p:extLst>
      <p:ext uri="{BB962C8B-B14F-4D97-AF65-F5344CB8AC3E}">
        <p14:creationId xmlns:p14="http://schemas.microsoft.com/office/powerpoint/2010/main" val="854966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8F4B58F5-5F6E-4471-BB0B-FD956572A6DE}"/>
              </a:ext>
            </a:extLst>
          </p:cNvPr>
          <p:cNvGrpSpPr/>
          <p:nvPr/>
        </p:nvGrpSpPr>
        <p:grpSpPr>
          <a:xfrm>
            <a:off x="1788107" y="2037443"/>
            <a:ext cx="8459843" cy="3823016"/>
            <a:chOff x="1117601" y="2037443"/>
            <a:chExt cx="9161730" cy="4140200"/>
          </a:xfrm>
        </p:grpSpPr>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7601" y="2037443"/>
              <a:ext cx="9161730" cy="41402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38" name="Rectangle 1"/>
            <p:cNvSpPr>
              <a:spLocks noChangeArrowheads="1"/>
            </p:cNvSpPr>
            <p:nvPr/>
          </p:nvSpPr>
          <p:spPr bwMode="auto">
            <a:xfrm>
              <a:off x="2544888" y="3718403"/>
              <a:ext cx="2089772" cy="91809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44039" name="Rectangle 8"/>
            <p:cNvSpPr>
              <a:spLocks noChangeArrowheads="1"/>
            </p:cNvSpPr>
            <p:nvPr/>
          </p:nvSpPr>
          <p:spPr bwMode="auto">
            <a:xfrm>
              <a:off x="2867127" y="4636496"/>
              <a:ext cx="5662679" cy="1223963"/>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grpSp>
      <p:sp>
        <p:nvSpPr>
          <p:cNvPr id="4" name="Text Placeholder 3">
            <a:extLst>
              <a:ext uri="{FF2B5EF4-FFF2-40B4-BE49-F238E27FC236}">
                <a16:creationId xmlns:a16="http://schemas.microsoft.com/office/drawing/2014/main" id="{2ED665F1-C341-4FA0-B134-75BA19052801}"/>
              </a:ext>
            </a:extLst>
          </p:cNvPr>
          <p:cNvSpPr>
            <a:spLocks noGrp="1"/>
          </p:cNvSpPr>
          <p:nvPr>
            <p:ph type="body" sz="quarter" idx="10"/>
          </p:nvPr>
        </p:nvSpPr>
        <p:spPr/>
        <p:txBody>
          <a:bodyPr/>
          <a:lstStyle/>
          <a:p>
            <a:r>
              <a:rPr lang="en-US" sz="4000" dirty="0">
                <a:latin typeface="Arial" panose="020B0604020202020204" pitchFamily="34" charset="0"/>
                <a:cs typeface="Arial"/>
              </a:rPr>
              <a:t>Order Management</a:t>
            </a:r>
          </a:p>
          <a:p>
            <a:endParaRPr lang="en-PH" sz="4000" dirty="0"/>
          </a:p>
        </p:txBody>
      </p:sp>
      <p:sp>
        <p:nvSpPr>
          <p:cNvPr id="5" name="Text Placeholder 4">
            <a:extLst>
              <a:ext uri="{FF2B5EF4-FFF2-40B4-BE49-F238E27FC236}">
                <a16:creationId xmlns:a16="http://schemas.microsoft.com/office/drawing/2014/main" id="{7BE3FA69-339C-400C-A9AA-5C5CE2C47B3D}"/>
              </a:ext>
            </a:extLst>
          </p:cNvPr>
          <p:cNvSpPr>
            <a:spLocks noGrp="1"/>
          </p:cNvSpPr>
          <p:nvPr>
            <p:ph type="body" sz="quarter" idx="11"/>
          </p:nvPr>
        </p:nvSpPr>
        <p:spPr>
          <a:xfrm>
            <a:off x="624337" y="1417080"/>
            <a:ext cx="10551663" cy="620363"/>
          </a:xfrm>
        </p:spPr>
        <p:txBody>
          <a:bodyPr/>
          <a:lstStyle/>
          <a:p>
            <a:pPr marL="0" indent="0">
              <a:buNone/>
            </a:pPr>
            <a:r>
              <a:rPr lang="en-US" dirty="0" err="1">
                <a:latin typeface="Arial" panose="020B0604020202020204" pitchFamily="34" charset="0"/>
              </a:rPr>
              <a:t>Folgende</a:t>
            </a:r>
            <a:r>
              <a:rPr lang="en-US" dirty="0">
                <a:latin typeface="Arial" panose="020B0604020202020204" pitchFamily="34" charset="0"/>
              </a:rPr>
              <a:t> </a:t>
            </a:r>
            <a:r>
              <a:rPr lang="en-US" dirty="0" err="1">
                <a:latin typeface="Arial" panose="020B0604020202020204" pitchFamily="34" charset="0"/>
              </a:rPr>
              <a:t>Optionen</a:t>
            </a:r>
            <a:r>
              <a:rPr lang="en-US" dirty="0">
                <a:latin typeface="Arial" panose="020B0604020202020204" pitchFamily="34" charset="0"/>
              </a:rPr>
              <a:t> </a:t>
            </a:r>
            <a:r>
              <a:rPr lang="en-US" dirty="0" err="1">
                <a:latin typeface="Arial" panose="020B0604020202020204" pitchFamily="34" charset="0"/>
              </a:rPr>
              <a:t>sind</a:t>
            </a:r>
            <a:r>
              <a:rPr lang="en-US" dirty="0">
                <a:latin typeface="Arial" panose="020B0604020202020204" pitchFamily="34" charset="0"/>
              </a:rPr>
              <a:t> auf der Order-Management-</a:t>
            </a:r>
            <a:r>
              <a:rPr lang="en-US" dirty="0" err="1">
                <a:latin typeface="Arial" panose="020B0604020202020204" pitchFamily="34" charset="0"/>
              </a:rPr>
              <a:t>Seite</a:t>
            </a:r>
            <a:r>
              <a:rPr lang="en-US" dirty="0">
                <a:latin typeface="Arial" panose="020B0604020202020204" pitchFamily="34" charset="0"/>
              </a:rPr>
              <a:t> </a:t>
            </a:r>
            <a:r>
              <a:rPr lang="en-US" dirty="0" err="1">
                <a:latin typeface="Arial" panose="020B0604020202020204" pitchFamily="34" charset="0"/>
              </a:rPr>
              <a:t>verfügbar</a:t>
            </a:r>
            <a:r>
              <a:rPr lang="en-US" dirty="0">
                <a:latin typeface="Arial" panose="020B0604020202020204" pitchFamily="34" charset="0"/>
              </a:rPr>
              <a:t>:</a:t>
            </a:r>
          </a:p>
          <a:p>
            <a:pPr marL="0" indent="0">
              <a:buNone/>
            </a:pPr>
            <a:endParaRPr lang="en-PH" dirty="0"/>
          </a:p>
        </p:txBody>
      </p:sp>
    </p:spTree>
    <p:extLst>
      <p:ext uri="{BB962C8B-B14F-4D97-AF65-F5344CB8AC3E}">
        <p14:creationId xmlns:p14="http://schemas.microsoft.com/office/powerpoint/2010/main" val="23223367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7654" y="2395424"/>
            <a:ext cx="8145030" cy="34242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963057" y="3566883"/>
            <a:ext cx="1944914" cy="377373"/>
          </a:xfrm>
          <a:prstGeom prst="rect">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 name="Text Placeholder 3">
            <a:extLst>
              <a:ext uri="{FF2B5EF4-FFF2-40B4-BE49-F238E27FC236}">
                <a16:creationId xmlns:a16="http://schemas.microsoft.com/office/drawing/2014/main" id="{88EB8312-8074-4E25-897E-C503CEFDBF1F}"/>
              </a:ext>
            </a:extLst>
          </p:cNvPr>
          <p:cNvSpPr>
            <a:spLocks noGrp="1"/>
          </p:cNvSpPr>
          <p:nvPr>
            <p:ph type="body" sz="quarter" idx="10"/>
          </p:nvPr>
        </p:nvSpPr>
        <p:spPr/>
        <p:txBody>
          <a:bodyPr/>
          <a:lstStyle/>
          <a:p>
            <a:r>
              <a:rPr lang="en-US" sz="4000" dirty="0" err="1">
                <a:latin typeface="Arial" panose="020B0604020202020204" pitchFamily="34" charset="0"/>
                <a:cs typeface="Arial"/>
              </a:rPr>
              <a:t>Statusmöglichkeiten</a:t>
            </a:r>
            <a:endParaRPr lang="en-US" sz="4000" dirty="0">
              <a:latin typeface="Arial" panose="020B0604020202020204" pitchFamily="34" charset="0"/>
              <a:cs typeface="Arial"/>
            </a:endParaRPr>
          </a:p>
          <a:p>
            <a:endParaRPr lang="en-PH" sz="4000" dirty="0"/>
          </a:p>
        </p:txBody>
      </p:sp>
      <p:sp>
        <p:nvSpPr>
          <p:cNvPr id="5" name="Text Placeholder 4">
            <a:extLst>
              <a:ext uri="{FF2B5EF4-FFF2-40B4-BE49-F238E27FC236}">
                <a16:creationId xmlns:a16="http://schemas.microsoft.com/office/drawing/2014/main" id="{8C9414C6-9159-4863-BFD7-8E3AAEDE7DB2}"/>
              </a:ext>
            </a:extLst>
          </p:cNvPr>
          <p:cNvSpPr>
            <a:spLocks noGrp="1"/>
          </p:cNvSpPr>
          <p:nvPr>
            <p:ph type="body" sz="quarter" idx="11"/>
          </p:nvPr>
        </p:nvSpPr>
        <p:spPr>
          <a:xfrm>
            <a:off x="624338" y="1446002"/>
            <a:ext cx="10551663" cy="786031"/>
          </a:xfrm>
        </p:spPr>
        <p:txBody>
          <a:bodyPr/>
          <a:lstStyle/>
          <a:p>
            <a:pPr marL="0" indent="0">
              <a:buNone/>
            </a:pPr>
            <a:r>
              <a:rPr lang="de-DE" dirty="0">
                <a:latin typeface="Arial" panose="020B0604020202020204" pitchFamily="34" charset="0"/>
              </a:rPr>
              <a:t>Wenn neue Bestellungen übermittelt wurden, so sind diese unter „Neu“ auffindbar. Klicken Sie auf „Neu“, um diese Bestellungen abzurufen.</a:t>
            </a:r>
            <a:endParaRPr lang="en-US" dirty="0">
              <a:latin typeface="Arial" panose="020B0604020202020204" pitchFamily="34" charset="0"/>
            </a:endParaRPr>
          </a:p>
        </p:txBody>
      </p:sp>
    </p:spTree>
    <p:extLst>
      <p:ext uri="{BB962C8B-B14F-4D97-AF65-F5344CB8AC3E}">
        <p14:creationId xmlns:p14="http://schemas.microsoft.com/office/powerpoint/2010/main" val="2043709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400" y="2317233"/>
            <a:ext cx="8113133" cy="40946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 Placeholder 2">
            <a:extLst>
              <a:ext uri="{FF2B5EF4-FFF2-40B4-BE49-F238E27FC236}">
                <a16:creationId xmlns:a16="http://schemas.microsoft.com/office/drawing/2014/main" id="{CAC9F49C-003E-4CBD-922C-170A4A3E8E49}"/>
              </a:ext>
            </a:extLst>
          </p:cNvPr>
          <p:cNvSpPr>
            <a:spLocks noGrp="1"/>
          </p:cNvSpPr>
          <p:nvPr>
            <p:ph type="body" sz="quarter" idx="10"/>
          </p:nvPr>
        </p:nvSpPr>
        <p:spPr/>
        <p:txBody>
          <a:bodyPr/>
          <a:lstStyle/>
          <a:p>
            <a:r>
              <a:rPr lang="en-US" sz="4000" dirty="0" err="1">
                <a:latin typeface="Arial" panose="020B0604020202020204" pitchFamily="34" charset="0"/>
                <a:cs typeface="Arial"/>
              </a:rPr>
              <a:t>Ergebnisliste</a:t>
            </a:r>
            <a:r>
              <a:rPr lang="en-US" sz="4000" dirty="0">
                <a:latin typeface="Arial" panose="020B0604020202020204" pitchFamily="34" charset="0"/>
                <a:cs typeface="Arial"/>
              </a:rPr>
              <a:t> </a:t>
            </a:r>
          </a:p>
          <a:p>
            <a:endParaRPr lang="en-PH" sz="4000" dirty="0"/>
          </a:p>
        </p:txBody>
      </p:sp>
      <p:sp>
        <p:nvSpPr>
          <p:cNvPr id="4" name="Text Placeholder 3">
            <a:extLst>
              <a:ext uri="{FF2B5EF4-FFF2-40B4-BE49-F238E27FC236}">
                <a16:creationId xmlns:a16="http://schemas.microsoft.com/office/drawing/2014/main" id="{34414ECA-1DD1-4DBD-943B-EA3ABA784B27}"/>
              </a:ext>
            </a:extLst>
          </p:cNvPr>
          <p:cNvSpPr>
            <a:spLocks noGrp="1"/>
          </p:cNvSpPr>
          <p:nvPr>
            <p:ph type="body" sz="quarter" idx="11"/>
          </p:nvPr>
        </p:nvSpPr>
        <p:spPr>
          <a:xfrm>
            <a:off x="624338" y="1345411"/>
            <a:ext cx="10551663" cy="970408"/>
          </a:xfrm>
        </p:spPr>
        <p:txBody>
          <a:bodyPr/>
          <a:lstStyle/>
          <a:p>
            <a:pPr marL="0" indent="0">
              <a:buNone/>
            </a:pPr>
            <a:r>
              <a:rPr lang="de-DE" dirty="0">
                <a:latin typeface="Arial" panose="020B0604020202020204" pitchFamily="34" charset="0"/>
              </a:rPr>
              <a:t>Um eine bestimmte Bestellung bzw. Bestelländerung  zu finden, können verschiedene Suchkriterien eingegeben werden. Um durch mehrere Seiten zu navigieren, verwenden Sie bitte die im unteren Bereich verfügbaren Seitenzahlen oder Pfeile.</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23271838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3524" y="2312095"/>
            <a:ext cx="9124950" cy="32874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1"/>
          <p:cNvSpPr>
            <a:spLocks noChangeArrowheads="1"/>
          </p:cNvSpPr>
          <p:nvPr/>
        </p:nvSpPr>
        <p:spPr bwMode="auto">
          <a:xfrm>
            <a:off x="9812130" y="3015097"/>
            <a:ext cx="846345" cy="2165312"/>
          </a:xfrm>
          <a:prstGeom prst="rect">
            <a:avLst/>
          </a:prstGeom>
          <a:noFill/>
          <a:ln w="3810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1" hangingPunct="1"/>
            <a:endParaRPr lang="en-US" b="1">
              <a:latin typeface="GillSans" charset="0"/>
            </a:endParaRPr>
          </a:p>
        </p:txBody>
      </p:sp>
      <p:sp>
        <p:nvSpPr>
          <p:cNvPr id="3" name="Text Placeholder 2">
            <a:extLst>
              <a:ext uri="{FF2B5EF4-FFF2-40B4-BE49-F238E27FC236}">
                <a16:creationId xmlns:a16="http://schemas.microsoft.com/office/drawing/2014/main" id="{1963A07B-BAF1-4360-8062-DE0B08AFE5C1}"/>
              </a:ext>
            </a:extLst>
          </p:cNvPr>
          <p:cNvSpPr>
            <a:spLocks noGrp="1"/>
          </p:cNvSpPr>
          <p:nvPr>
            <p:ph type="body" sz="quarter" idx="10"/>
          </p:nvPr>
        </p:nvSpPr>
        <p:spPr/>
        <p:txBody>
          <a:bodyPr/>
          <a:lstStyle/>
          <a:p>
            <a:r>
              <a:rPr lang="en-US" sz="4000" dirty="0" err="1">
                <a:latin typeface="Arial" panose="020B0604020202020204" pitchFamily="34" charset="0"/>
                <a:cs typeface="Arial"/>
              </a:rPr>
              <a:t>Aktionsschaltflächen</a:t>
            </a:r>
            <a:endParaRPr lang="en-US" sz="4000" dirty="0">
              <a:latin typeface="Arial" panose="020B0604020202020204" pitchFamily="34" charset="0"/>
              <a:cs typeface="Arial"/>
            </a:endParaRPr>
          </a:p>
          <a:p>
            <a:endParaRPr lang="en-PH" sz="4000" dirty="0"/>
          </a:p>
        </p:txBody>
      </p:sp>
      <p:sp>
        <p:nvSpPr>
          <p:cNvPr id="4" name="Text Placeholder 3">
            <a:extLst>
              <a:ext uri="{FF2B5EF4-FFF2-40B4-BE49-F238E27FC236}">
                <a16:creationId xmlns:a16="http://schemas.microsoft.com/office/drawing/2014/main" id="{79295211-DD87-483B-871D-9C0397C2A288}"/>
              </a:ext>
            </a:extLst>
          </p:cNvPr>
          <p:cNvSpPr>
            <a:spLocks noGrp="1"/>
          </p:cNvSpPr>
          <p:nvPr>
            <p:ph type="body" sz="quarter" idx="11"/>
          </p:nvPr>
        </p:nvSpPr>
        <p:spPr>
          <a:xfrm>
            <a:off x="624338" y="1379092"/>
            <a:ext cx="10551663" cy="675141"/>
          </a:xfrm>
        </p:spPr>
        <p:txBody>
          <a:bodyPr/>
          <a:lstStyle/>
          <a:p>
            <a:pPr marL="0" indent="0">
              <a:buNone/>
            </a:pPr>
            <a:r>
              <a:rPr lang="de-DE" dirty="0">
                <a:latin typeface="Arial" panose="020B0604020202020204" pitchFamily="34" charset="0"/>
              </a:rPr>
              <a:t>Bestellungen sind durch Nummer, Kunde, Kontoschlüssel, Status, Auftragsdatum, Gesamtkosten und Währung gekennzeichnet. </a:t>
            </a:r>
            <a:endParaRPr lang="en-US" dirty="0">
              <a:latin typeface="Arial" panose="020B0604020202020204" pitchFamily="34" charset="0"/>
            </a:endParaRPr>
          </a:p>
          <a:p>
            <a:endParaRPr lang="en-PH" dirty="0"/>
          </a:p>
        </p:txBody>
      </p:sp>
    </p:spTree>
    <p:extLst>
      <p:ext uri="{BB962C8B-B14F-4D97-AF65-F5344CB8AC3E}">
        <p14:creationId xmlns:p14="http://schemas.microsoft.com/office/powerpoint/2010/main" val="3918271867"/>
      </p:ext>
    </p:extLst>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2_Custom Design">
  <a:themeElements>
    <a:clrScheme name="Custom 1">
      <a:dk1>
        <a:srgbClr val="006699"/>
      </a:dk1>
      <a:lt1>
        <a:sysClr val="window" lastClr="FFFFFF"/>
      </a:lt1>
      <a:dk2>
        <a:srgbClr val="1F497D"/>
      </a:dk2>
      <a:lt2>
        <a:srgbClr val="EEECE1"/>
      </a:lt2>
      <a:accent1>
        <a:srgbClr val="0099CC"/>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eme1">
  <a:themeElements>
    <a:clrScheme name="Custom 11">
      <a:dk1>
        <a:srgbClr val="000000"/>
      </a:dk1>
      <a:lt1>
        <a:srgbClr val="FFFFFF"/>
      </a:lt1>
      <a:dk2>
        <a:srgbClr val="76B749"/>
      </a:dk2>
      <a:lt2>
        <a:srgbClr val="333333"/>
      </a:lt2>
      <a:accent1>
        <a:srgbClr val="0070C0"/>
      </a:accent1>
      <a:accent2>
        <a:srgbClr val="0070C0"/>
      </a:accent2>
      <a:accent3>
        <a:srgbClr val="FFFFFF"/>
      </a:accent3>
      <a:accent4>
        <a:srgbClr val="000000"/>
      </a:accent4>
      <a:accent5>
        <a:srgbClr val="7F7F7F"/>
      </a:accent5>
      <a:accent6>
        <a:srgbClr val="6565FF"/>
      </a:accent6>
      <a:hlink>
        <a:srgbClr val="7F7F7F"/>
      </a:hlink>
      <a:folHlink>
        <a:srgbClr val="76B74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3.xml><?xml version="1.0" encoding="utf-8"?>
<a:theme xmlns:a="http://schemas.openxmlformats.org/drawingml/2006/main" name="Hubwoo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ProactisPPTtheme">
  <a:themeElements>
    <a:clrScheme name="Custom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F7942A"/>
      </a:hlink>
      <a:folHlink>
        <a:srgbClr val="0E2646"/>
      </a:folHlink>
    </a:clrScheme>
    <a:fontScheme name="PROACTIS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oactisPPTtheme" id="{8DC37FC7-DC79-4C1A-A106-481786C6E8AD}" vid="{E15C35E4-AE01-40C6-9FA4-4A6CD39DFD85}"/>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B4E2FBC979E44587CD8F84E75162AA" ma:contentTypeVersion="0" ma:contentTypeDescription="Create a new document." ma:contentTypeScope="" ma:versionID="8184ece473a8e9a9bf21bce32e40ab87">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AA66A7-9D96-4673-A6CA-137BE4DD0FEF}">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D7F754B5-BEA0-4572-87EC-3A41FA957A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031C5C5-066A-4EC0-BD75-319BD4ADE6F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13958</TotalTime>
  <Words>1440</Words>
  <Application>Microsoft Office PowerPoint</Application>
  <PresentationFormat>Widescreen</PresentationFormat>
  <Paragraphs>182</Paragraphs>
  <Slides>42</Slides>
  <Notes>27</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42</vt:i4>
      </vt:variant>
    </vt:vector>
  </HeadingPairs>
  <TitlesOfParts>
    <vt:vector size="50" baseType="lpstr">
      <vt:lpstr>SimSun</vt:lpstr>
      <vt:lpstr>Arial</vt:lpstr>
      <vt:lpstr>Arial Black</vt:lpstr>
      <vt:lpstr>GillSans</vt:lpstr>
      <vt:lpstr>2_Custom Design</vt:lpstr>
      <vt:lpstr>Theme1</vt:lpstr>
      <vt:lpstr>Hubwoo PPT Template</vt:lpstr>
      <vt:lpstr>ProactisPPTtheme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BKCJ7-BHVH8-PWJHK-RB6DJ-MRQYC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Pat Jenkins</dc:creator>
  <cp:lastModifiedBy>Luis Banez</cp:lastModifiedBy>
  <cp:revision>672</cp:revision>
  <dcterms:created xsi:type="dcterms:W3CDTF">2012-08-22T19:42:09Z</dcterms:created>
  <dcterms:modified xsi:type="dcterms:W3CDTF">2018-07-11T09:34:59Z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0x0101002EB4E2FBC979E44587CD8F84E75162AA</vt:lpwstr>
  </property>
</Properties>
</file>