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slides/slide43.xml" ContentType="application/vnd.openxmlformats-officedocument.presentationml.slide+xml"/>
  <Override PartName="/ppt/slides/slide46.xml" ContentType="application/vnd.openxmlformats-officedocument.presentationml.slide+xml"/>
  <Override PartName="/ppt/slides/slide45.xml" ContentType="application/vnd.openxmlformats-officedocument.presentationml.slide+xml"/>
  <Override PartName="/ppt/slides/slide44.xml" ContentType="application/vnd.openxmlformats-officedocument.presentationml.slide+xml"/>
  <Override PartName="/ppt/presentation.xml" ContentType="application/vnd.openxmlformats-officedocument.presentationml.presentation.main+xml"/>
  <Override PartName="/ppt/slides/slide42.xml" ContentType="application/vnd.openxmlformats-officedocument.presentationml.slide+xml"/>
  <Override PartName="/ppt/slides/slide20.xml" ContentType="application/vnd.openxmlformats-officedocument.presentationml.slide+xml"/>
  <Override PartName="/ppt/slides/slide19.xml" ContentType="application/vnd.openxmlformats-officedocument.presentationml.slide+xml"/>
  <Override PartName="/ppt/slides/slide18.xml" ContentType="application/vnd.openxmlformats-officedocument.presentationml.slide+xml"/>
  <Override PartName="/ppt/slides/slide17.xml" ContentType="application/vnd.openxmlformats-officedocument.presentationml.slide+xml"/>
  <Override PartName="/ppt/slides/slide16.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7.xml" ContentType="application/vnd.openxmlformats-officedocument.presentationml.slide+xml"/>
  <Override PartName="/ppt/slides/slide26.xml" ContentType="application/vnd.openxmlformats-officedocument.presentationml.slide+xml"/>
  <Override PartName="/ppt/slides/slide25.xml" ContentType="application/vnd.openxmlformats-officedocument.presentationml.slide+xml"/>
  <Override PartName="/ppt/slides/slide24.xml" ContentType="application/vnd.openxmlformats-officedocument.presentationml.slide+xml"/>
  <Override PartName="/ppt/slides/slide15.xml" ContentType="application/vnd.openxmlformats-officedocument.presentationml.slide+xml"/>
  <Override PartName="/ppt/slides/slide14.xml" ContentType="application/vnd.openxmlformats-officedocument.presentationml.slide+xml"/>
  <Override PartName="/ppt/slides/slide13.xml" ContentType="application/vnd.openxmlformats-officedocument.presentationml.slide+xml"/>
  <Override PartName="/ppt/slides/slide4.xml" ContentType="application/vnd.openxmlformats-officedocument.presentationml.slide+xml"/>
  <Override PartName="/ppt/slides/slide3.xml" ContentType="application/vnd.openxmlformats-officedocument.presentationml.slide+xml"/>
  <Override PartName="/ppt/slides/slide2.xml" ContentType="application/vnd.openxmlformats-officedocument.presentationml.slide+xml"/>
  <Override PartName="/ppt/slides/slide1.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12.xml" ContentType="application/vnd.openxmlformats-officedocument.presentationml.slide+xml"/>
  <Override PartName="/ppt/slides/slide11.xml" ContentType="application/vnd.openxmlformats-officedocument.presentationml.slide+xml"/>
  <Override PartName="/ppt/slides/slide10.xml" ContentType="application/vnd.openxmlformats-officedocument.presentationml.slide+xml"/>
  <Override PartName="/ppt/slides/slide9.xml" ContentType="application/vnd.openxmlformats-officedocument.presentationml.slide+xml"/>
  <Override PartName="/ppt/slides/slide28.xml" ContentType="application/vnd.openxmlformats-officedocument.presentationml.slide+xml"/>
  <Override PartName="/ppt/slides/slide8.xml" ContentType="application/vnd.openxmlformats-officedocument.presentationml.slide+xml"/>
  <Override PartName="/ppt/slides/slide30.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37.xml" ContentType="application/vnd.openxmlformats-officedocument.presentationml.slide+xml"/>
  <Override PartName="/ppt/slides/slide29.xml" ContentType="application/vnd.openxmlformats-officedocument.presentationml.slide+xml"/>
  <Override PartName="/ppt/slides/slide35.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6.xml" ContentType="application/vnd.openxmlformats-officedocument.presentationml.slide+xml"/>
  <Override PartName="/ppt/notesSlides/notesSlide27.xml" ContentType="application/vnd.openxmlformats-officedocument.presentationml.notesSlide+xml"/>
  <Override PartName="/ppt/notesSlides/notesSlide26.xml" ContentType="application/vnd.openxmlformats-officedocument.presentationml.notesSlide+xml"/>
  <Override PartName="/ppt/notesSlides/notesSlide25.xml" ContentType="application/vnd.openxmlformats-officedocument.presentationml.notesSlide+xml"/>
  <Override PartName="/ppt/notesSlides/notesSlide24.xml" ContentType="application/vnd.openxmlformats-officedocument.presentationml.notesSlide+xml"/>
  <Override PartName="/ppt/slideMasters/slideMaster1.xml" ContentType="application/vnd.openxmlformats-officedocument.presentationml.slideMaster+xml"/>
  <Override PartName="/ppt/slideMasters/slideMaster10.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9.xml" ContentType="application/vnd.openxmlformats-officedocument.presentationml.slideMaster+xml"/>
  <Override PartName="/ppt/slideMasters/slideMaster8.xml" ContentType="application/vnd.openxmlformats-officedocument.presentationml.slideMaster+xml"/>
  <Override PartName="/ppt/slideMasters/slideMaster7.xml" ContentType="application/vnd.openxmlformats-officedocument.presentationml.slideMaster+xml"/>
  <Override PartName="/ppt/slideMasters/slideMaster6.xml" ContentType="application/vnd.openxmlformats-officedocument.presentationml.slideMaster+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slideLayouts/slideLayout54.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87.xml" ContentType="application/vnd.openxmlformats-officedocument.presentationml.slideLayout+xml"/>
  <Override PartName="/ppt/slideLayouts/slideLayout86.xml" ContentType="application/vnd.openxmlformats-officedocument.presentationml.slideLayout+xml"/>
  <Override PartName="/ppt/slideLayouts/slideLayout85.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46.xml" ContentType="application/vnd.openxmlformats-officedocument.presentationml.slideLayout+xml"/>
  <Override PartName="/ppt/slideLayouts/slideLayout84.xml" ContentType="application/vnd.openxmlformats-officedocument.presentationml.slideLayout+xml"/>
  <Override PartName="/ppt/slideLayouts/slideLayout45.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44.xml" ContentType="application/vnd.openxmlformats-officedocument.presentationml.slideLayout+xml"/>
  <Override PartName="/ppt/slideLayouts/slideLayout43.xml" ContentType="application/vnd.openxmlformats-officedocument.presentationml.slideLayout+xml"/>
  <Override PartName="/ppt/slideLayouts/slideLayout42.xml" ContentType="application/vnd.openxmlformats-officedocument.presentationml.slideLayout+xml"/>
  <Override PartName="/ppt/slideLayouts/slideLayout41.xml" ContentType="application/vnd.openxmlformats-officedocument.presentationml.slideLayout+xml"/>
  <Override PartName="/ppt/notesSlides/notesSlide1.xml" ContentType="application/vnd.openxmlformats-officedocument.presentationml.notesSlide+xml"/>
  <Override PartName="/ppt/slideLayouts/slideLayout53.xml" ContentType="application/vnd.openxmlformats-officedocument.presentationml.slideLayout+xml"/>
  <Override PartName="/ppt/slideLayouts/slideLayout104.xml" ContentType="application/vnd.openxmlformats-officedocument.presentationml.slideLayout+xml"/>
  <Override PartName="/ppt/slideLayouts/slideLayout103.xml" ContentType="application/vnd.openxmlformats-officedocument.presentationml.slideLayout+xml"/>
  <Override PartName="/ppt/slideLayouts/slideLayout102.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81.xml" ContentType="application/vnd.openxmlformats-officedocument.presentationml.slideLayout+xml"/>
  <Override PartName="/ppt/slideLayouts/slideLayout80.xml" ContentType="application/vnd.openxmlformats-officedocument.presentationml.slideLayout+xml"/>
  <Override PartName="/ppt/slideLayouts/slideLayout79.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2.xml" ContentType="application/vnd.openxmlformats-officedocument.presentationml.slideLayout+xml"/>
  <Override PartName="/ppt/slideLayouts/slideLayout51.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3.xml" ContentType="application/vnd.openxmlformats-officedocument.presentationml.slideLayout+xml"/>
  <Override PartName="/ppt/slideLayouts/slideLayout72.xml" ContentType="application/vnd.openxmlformats-officedocument.presentationml.slideLayout+xml"/>
  <Override PartName="/ppt/slideLayouts/slideLayout71.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47.xml" ContentType="application/vnd.openxmlformats-officedocument.presentationml.slideLayout+xml"/>
  <Override PartName="/ppt/notesSlides/notesSlide2.xml" ContentType="application/vnd.openxmlformats-officedocument.presentationml.notesSlide+xml"/>
  <Override PartName="/ppt/slideLayouts/slideLayout40.xml" ContentType="application/vnd.openxmlformats-officedocument.presentationml.slideLayout+xml"/>
  <Override PartName="/ppt/slideLayouts/slideLayout39.xml" ContentType="application/vnd.openxmlformats-officedocument.presentationml.slideLayout+xml"/>
  <Override PartName="/ppt/slideLayouts/slideLayout15.xml" ContentType="application/vnd.openxmlformats-officedocument.presentationml.slideLayout+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slideLayouts/slideLayout14.xml" ContentType="application/vnd.openxmlformats-officedocument.presentationml.slideLayout+xml"/>
  <Override PartName="/ppt/slideLayouts/slideLayout13.xml" ContentType="application/vnd.openxmlformats-officedocument.presentationml.slideLayout+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slideLayouts/slideLayout16.xml" ContentType="application/vnd.openxmlformats-officedocument.presentationml.slideLayout+xml"/>
  <Override PartName="/ppt/notesSlides/notesSlide12.xml" ContentType="application/vnd.openxmlformats-officedocument.presentationml.notesSlide+xml"/>
  <Override PartName="/ppt/notesSlides/notesSlide3.xml" ContentType="application/vnd.openxmlformats-officedocument.presentationml.notesSlide+xml"/>
  <Override PartName="/ppt/notesSlides/notesSlide11.xml" ContentType="application/vnd.openxmlformats-officedocument.presentationml.notesSlide+xml"/>
  <Override PartName="/ppt/slideLayouts/slideLayout19.xml" ContentType="application/vnd.openxmlformats-officedocument.presentationml.slideLayout+xml"/>
  <Override PartName="/ppt/slideLayouts/slideLayout18.xml" ContentType="application/vnd.openxmlformats-officedocument.presentationml.slideLayout+xml"/>
  <Override PartName="/ppt/slideLayouts/slideLayout17.xml" ContentType="application/vnd.openxmlformats-officedocument.presentationml.slideLayout+xml"/>
  <Override PartName="/ppt/notesSlides/notesSlide16.xml" ContentType="application/vnd.openxmlformats-officedocument.presentationml.notesSlide+xml"/>
  <Override PartName="/ppt/slideLayouts/slideLayout11.xml" ContentType="application/vnd.openxmlformats-officedocument.presentationml.slideLayout+xml"/>
  <Override PartName="/ppt/notesSlides/notesSlide17.xml" ContentType="application/vnd.openxmlformats-officedocument.presentationml.notesSlide+xml"/>
  <Override PartName="/ppt/slideLayouts/slideLayout4.xml" ContentType="application/vnd.openxmlformats-officedocument.presentationml.slideLayout+xml"/>
  <Override PartName="/ppt/slideLayouts/slideLayout3.xml" ContentType="application/vnd.openxmlformats-officedocument.presentationml.slideLayout+xml"/>
  <Override PartName="/ppt/notesSlides/notesSlide20.xml" ContentType="application/vnd.openxmlformats-officedocument.presentationml.notesSlide+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notesSlides/notesSlide21.xml" ContentType="application/vnd.openxmlformats-officedocument.presentationml.notesSlide+xml"/>
  <Override PartName="/ppt/notesSlides/notesSlide19.xml" ContentType="application/vnd.openxmlformats-officedocument.presentationml.notesSlide+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10.xml" ContentType="application/vnd.openxmlformats-officedocument.presentationml.slideLayout+xml"/>
  <Override PartName="/ppt/notesSlides/notesSlide18.xml" ContentType="application/vnd.openxmlformats-officedocument.presentationml.notesSlide+xml"/>
  <Override PartName="/ppt/slideLayouts/slideLayout9.xml" ContentType="application/vnd.openxmlformats-officedocument.presentationml.slideLayout+xml"/>
  <Override PartName="/ppt/slideLayouts/slideLayout8.xml" ContentType="application/vnd.openxmlformats-officedocument.presentationml.slideLayout+xml"/>
  <Override PartName="/ppt/slideLayouts/slideLayout7.xml" ContentType="application/vnd.openxmlformats-officedocument.presentationml.slideLayout+xml"/>
  <Override PartName="/ppt/notesSlides/notesSlide10.xml" ContentType="application/vnd.openxmlformats-officedocument.presentationml.notesSlide+xml"/>
  <Override PartName="/ppt/slideLayouts/slideLayout20.xml" ContentType="application/vnd.openxmlformats-officedocument.presentationml.slideLayout+xml"/>
  <Override PartName="/ppt/notesSlides/notesSlide9.xml" ContentType="application/vnd.openxmlformats-officedocument.presentationml.notesSlide+xml"/>
  <Override PartName="/ppt/slideLayouts/slideLayout33.xml" ContentType="application/vnd.openxmlformats-officedocument.presentationml.slideLayout+xml"/>
  <Override PartName="/ppt/slideLayouts/slideLayout32.xml" ContentType="application/vnd.openxmlformats-officedocument.presentationml.slideLayout+xml"/>
  <Override PartName="/ppt/slideLayouts/slideLayout31.xml" ContentType="application/vnd.openxmlformats-officedocument.presentationml.slideLayout+xml"/>
  <Override PartName="/ppt/slideLayouts/slideLayout21.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notesSlides/notesSlide4.xml" ContentType="application/vnd.openxmlformats-officedocument.presentationml.notesSlide+xml"/>
  <Override PartName="/ppt/slideLayouts/slideLayout38.xml" ContentType="application/vnd.openxmlformats-officedocument.presentationml.slideLayout+xml"/>
  <Override PartName="/ppt/slideLayouts/slideLayout37.xml" ContentType="application/vnd.openxmlformats-officedocument.presentationml.slideLayout+xml"/>
  <Override PartName="/ppt/notesSlides/notesSlide5.xml" ContentType="application/vnd.openxmlformats-officedocument.presentationml.notesSlide+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22.xml" ContentType="application/vnd.openxmlformats-officedocument.presentationml.slideLayout+xml"/>
  <Override PartName="/ppt/slideLayouts/slideLayout28.xml" ContentType="application/vnd.openxmlformats-officedocument.presentationml.slideLayout+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slideLayouts/slideLayout24.xml" ContentType="application/vnd.openxmlformats-officedocument.presentationml.slideLayout+xml"/>
  <Override PartName="/ppt/slideLayouts/slideLayout23.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5.xml" ContentType="application/vnd.openxmlformats-officedocument.presentationml.slideLayout+xml"/>
  <Override PartName="/ppt/theme/theme1.xml" ContentType="application/vnd.openxmlformats-officedocument.theme+xml"/>
  <Override PartName="/ppt/notesMasters/notesMaster1.xml" ContentType="application/vnd.openxmlformats-officedocument.presentationml.notesMaster+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theme/themeOverride1.xml" ContentType="application/vnd.openxmlformats-officedocument.themeOverride+xml"/>
  <Override PartName="/ppt/theme/theme10.xml" ContentType="application/vnd.openxmlformats-officedocument.theme+xml"/>
  <Override PartName="/ppt/theme/theme9.xml" ContentType="application/vnd.openxmlformats-officedocument.theme+xml"/>
  <Override PartName="/ppt/theme/theme8.xml" ContentType="application/vnd.openxmlformats-officedocument.theme+xml"/>
  <Override PartName="/ppt/theme/theme6.xml" ContentType="application/vnd.openxmlformats-officedocument.theme+xml"/>
  <Override PartName="/ppt/theme/theme7.xml" ContentType="application/vnd.openxmlformats-officedocument.theme+xml"/>
  <Override PartName="/ppt/theme/theme11.xml" ContentType="application/vnd.openxmlformats-officedocument.theme+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1"/>
    <p:sldMasterId id="2147483650" r:id="rId2"/>
    <p:sldMasterId id="2147483651" r:id="rId3"/>
    <p:sldMasterId id="2147483652" r:id="rId4"/>
    <p:sldMasterId id="2147483697" r:id="rId5"/>
    <p:sldMasterId id="2147483711" r:id="rId6"/>
    <p:sldMasterId id="2147484057" r:id="rId7"/>
    <p:sldMasterId id="2147484359" r:id="rId8"/>
    <p:sldMasterId id="2147484576" r:id="rId9"/>
    <p:sldMasterId id="2147484589" r:id="rId10"/>
  </p:sldMasterIdLst>
  <p:notesMasterIdLst>
    <p:notesMasterId r:id="rId57"/>
  </p:notesMasterIdLst>
  <p:sldIdLst>
    <p:sldId id="319" r:id="rId11"/>
    <p:sldId id="320" r:id="rId12"/>
    <p:sldId id="372" r:id="rId13"/>
    <p:sldId id="359" r:id="rId14"/>
    <p:sldId id="357" r:id="rId15"/>
    <p:sldId id="362" r:id="rId16"/>
    <p:sldId id="330" r:id="rId17"/>
    <p:sldId id="360" r:id="rId18"/>
    <p:sldId id="361" r:id="rId19"/>
    <p:sldId id="349" r:id="rId20"/>
    <p:sldId id="353" r:id="rId21"/>
    <p:sldId id="365" r:id="rId22"/>
    <p:sldId id="331" r:id="rId23"/>
    <p:sldId id="313" r:id="rId24"/>
    <p:sldId id="314" r:id="rId25"/>
    <p:sldId id="315" r:id="rId26"/>
    <p:sldId id="324" r:id="rId27"/>
    <p:sldId id="317" r:id="rId28"/>
    <p:sldId id="260" r:id="rId29"/>
    <p:sldId id="262" r:id="rId30"/>
    <p:sldId id="279" r:id="rId31"/>
    <p:sldId id="364" r:id="rId32"/>
    <p:sldId id="263" r:id="rId33"/>
    <p:sldId id="264" r:id="rId34"/>
    <p:sldId id="301" r:id="rId35"/>
    <p:sldId id="273" r:id="rId36"/>
    <p:sldId id="337" r:id="rId37"/>
    <p:sldId id="338" r:id="rId38"/>
    <p:sldId id="339" r:id="rId39"/>
    <p:sldId id="373" r:id="rId40"/>
    <p:sldId id="370" r:id="rId41"/>
    <p:sldId id="352" r:id="rId42"/>
    <p:sldId id="351" r:id="rId43"/>
    <p:sldId id="366" r:id="rId44"/>
    <p:sldId id="367" r:id="rId45"/>
    <p:sldId id="374" r:id="rId46"/>
    <p:sldId id="326" r:id="rId47"/>
    <p:sldId id="341" r:id="rId48"/>
    <p:sldId id="346" r:id="rId49"/>
    <p:sldId id="371" r:id="rId50"/>
    <p:sldId id="332" r:id="rId51"/>
    <p:sldId id="333" r:id="rId52"/>
    <p:sldId id="334" r:id="rId53"/>
    <p:sldId id="375" r:id="rId54"/>
    <p:sldId id="376" r:id="rId55"/>
    <p:sldId id="323" r:id="rId56"/>
  </p:sldIdLst>
  <p:sldSz cx="9144000" cy="6858000" type="screen4x3"/>
  <p:notesSz cx="6858000" cy="9144000"/>
  <p:defaultTextStyle>
    <a:defPPr>
      <a:defRPr lang="en-US"/>
    </a:defPPr>
    <a:lvl1pPr algn="l" rtl="0" fontAlgn="base">
      <a:spcBef>
        <a:spcPct val="0"/>
      </a:spcBef>
      <a:spcAft>
        <a:spcPct val="0"/>
      </a:spcAft>
      <a:defRPr sz="1700" kern="1200">
        <a:solidFill>
          <a:schemeClr val="tx1"/>
        </a:solidFill>
        <a:latin typeface="GillSans"/>
        <a:ea typeface="+mn-ea"/>
        <a:cs typeface="Arial" charset="0"/>
      </a:defRPr>
    </a:lvl1pPr>
    <a:lvl2pPr marL="457200" algn="l" rtl="0" fontAlgn="base">
      <a:spcBef>
        <a:spcPct val="0"/>
      </a:spcBef>
      <a:spcAft>
        <a:spcPct val="0"/>
      </a:spcAft>
      <a:defRPr sz="1700" kern="1200">
        <a:solidFill>
          <a:schemeClr val="tx1"/>
        </a:solidFill>
        <a:latin typeface="GillSans"/>
        <a:ea typeface="+mn-ea"/>
        <a:cs typeface="Arial" charset="0"/>
      </a:defRPr>
    </a:lvl2pPr>
    <a:lvl3pPr marL="914400" algn="l" rtl="0" fontAlgn="base">
      <a:spcBef>
        <a:spcPct val="0"/>
      </a:spcBef>
      <a:spcAft>
        <a:spcPct val="0"/>
      </a:spcAft>
      <a:defRPr sz="1700" kern="1200">
        <a:solidFill>
          <a:schemeClr val="tx1"/>
        </a:solidFill>
        <a:latin typeface="GillSans"/>
        <a:ea typeface="+mn-ea"/>
        <a:cs typeface="Arial" charset="0"/>
      </a:defRPr>
    </a:lvl3pPr>
    <a:lvl4pPr marL="1371600" algn="l" rtl="0" fontAlgn="base">
      <a:spcBef>
        <a:spcPct val="0"/>
      </a:spcBef>
      <a:spcAft>
        <a:spcPct val="0"/>
      </a:spcAft>
      <a:defRPr sz="1700" kern="1200">
        <a:solidFill>
          <a:schemeClr val="tx1"/>
        </a:solidFill>
        <a:latin typeface="GillSans"/>
        <a:ea typeface="+mn-ea"/>
        <a:cs typeface="Arial" charset="0"/>
      </a:defRPr>
    </a:lvl4pPr>
    <a:lvl5pPr marL="1828800" algn="l" rtl="0" fontAlgn="base">
      <a:spcBef>
        <a:spcPct val="0"/>
      </a:spcBef>
      <a:spcAft>
        <a:spcPct val="0"/>
      </a:spcAft>
      <a:defRPr sz="1700" kern="1200">
        <a:solidFill>
          <a:schemeClr val="tx1"/>
        </a:solidFill>
        <a:latin typeface="GillSans"/>
        <a:ea typeface="+mn-ea"/>
        <a:cs typeface="Arial" charset="0"/>
      </a:defRPr>
    </a:lvl5pPr>
    <a:lvl6pPr marL="2286000" algn="l" defTabSz="914400" rtl="0" eaLnBrk="1" latinLnBrk="0" hangingPunct="1">
      <a:defRPr sz="1700" kern="1200">
        <a:solidFill>
          <a:schemeClr val="tx1"/>
        </a:solidFill>
        <a:latin typeface="GillSans"/>
        <a:ea typeface="+mn-ea"/>
        <a:cs typeface="Arial" charset="0"/>
      </a:defRPr>
    </a:lvl6pPr>
    <a:lvl7pPr marL="2743200" algn="l" defTabSz="914400" rtl="0" eaLnBrk="1" latinLnBrk="0" hangingPunct="1">
      <a:defRPr sz="1700" kern="1200">
        <a:solidFill>
          <a:schemeClr val="tx1"/>
        </a:solidFill>
        <a:latin typeface="GillSans"/>
        <a:ea typeface="+mn-ea"/>
        <a:cs typeface="Arial" charset="0"/>
      </a:defRPr>
    </a:lvl7pPr>
    <a:lvl8pPr marL="3200400" algn="l" defTabSz="914400" rtl="0" eaLnBrk="1" latinLnBrk="0" hangingPunct="1">
      <a:defRPr sz="1700" kern="1200">
        <a:solidFill>
          <a:schemeClr val="tx1"/>
        </a:solidFill>
        <a:latin typeface="GillSans"/>
        <a:ea typeface="+mn-ea"/>
        <a:cs typeface="Arial" charset="0"/>
      </a:defRPr>
    </a:lvl8pPr>
    <a:lvl9pPr marL="3657600" algn="l" defTabSz="914400" rtl="0" eaLnBrk="1" latinLnBrk="0" hangingPunct="1">
      <a:defRPr sz="1700" kern="1200">
        <a:solidFill>
          <a:schemeClr val="tx1"/>
        </a:solidFill>
        <a:latin typeface="GillSans"/>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6699"/>
    <a:srgbClr val="FF0000"/>
    <a:srgbClr val="009900"/>
    <a:srgbClr val="CC3300"/>
    <a:srgbClr val="7D7D7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039" autoAdjust="0"/>
    <p:restoredTop sz="99177" autoAdjust="0"/>
  </p:normalViewPr>
  <p:slideViewPr>
    <p:cSldViewPr>
      <p:cViewPr>
        <p:scale>
          <a:sx n="100" d="100"/>
          <a:sy n="100" d="100"/>
        </p:scale>
        <p:origin x="-486" y="23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notesViewPr>
    <p:cSldViewPr>
      <p:cViewPr varScale="1">
        <p:scale>
          <a:sx n="70" d="100"/>
          <a:sy n="70" d="100"/>
        </p:scale>
        <p:origin x="-3294" y="-90"/>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3.xml"/><Relationship Id="rId18" Type="http://schemas.openxmlformats.org/officeDocument/2006/relationships/slide" Target="slides/slide8.xml"/><Relationship Id="rId26" Type="http://schemas.openxmlformats.org/officeDocument/2006/relationships/slide" Target="slides/slide16.xml"/><Relationship Id="rId39" Type="http://schemas.openxmlformats.org/officeDocument/2006/relationships/slide" Target="slides/slide29.xml"/><Relationship Id="rId21" Type="http://schemas.openxmlformats.org/officeDocument/2006/relationships/slide" Target="slides/slide11.xml"/><Relationship Id="rId34" Type="http://schemas.openxmlformats.org/officeDocument/2006/relationships/slide" Target="slides/slide24.xml"/><Relationship Id="rId42" Type="http://schemas.openxmlformats.org/officeDocument/2006/relationships/slide" Target="slides/slide32.xml"/><Relationship Id="rId47" Type="http://schemas.openxmlformats.org/officeDocument/2006/relationships/slide" Target="slides/slide37.xml"/><Relationship Id="rId50" Type="http://schemas.openxmlformats.org/officeDocument/2006/relationships/slide" Target="slides/slide40.xml"/><Relationship Id="rId55" Type="http://schemas.openxmlformats.org/officeDocument/2006/relationships/slide" Target="slides/slide45.xml"/><Relationship Id="rId63" Type="http://schemas.openxmlformats.org/officeDocument/2006/relationships/customXml" Target="../customXml/item2.xml"/><Relationship Id="rId7" Type="http://schemas.openxmlformats.org/officeDocument/2006/relationships/slideMaster" Target="slideMasters/slideMaster7.xml"/><Relationship Id="rId2" Type="http://schemas.openxmlformats.org/officeDocument/2006/relationships/slideMaster" Target="slideMasters/slideMaster2.xml"/><Relationship Id="rId16" Type="http://schemas.openxmlformats.org/officeDocument/2006/relationships/slide" Target="slides/slide6.xml"/><Relationship Id="rId29" Type="http://schemas.openxmlformats.org/officeDocument/2006/relationships/slide" Target="slides/slide19.xml"/><Relationship Id="rId11" Type="http://schemas.openxmlformats.org/officeDocument/2006/relationships/slide" Target="slides/slide1.xml"/><Relationship Id="rId24" Type="http://schemas.openxmlformats.org/officeDocument/2006/relationships/slide" Target="slides/slide14.xml"/><Relationship Id="rId32" Type="http://schemas.openxmlformats.org/officeDocument/2006/relationships/slide" Target="slides/slide22.xml"/><Relationship Id="rId37" Type="http://schemas.openxmlformats.org/officeDocument/2006/relationships/slide" Target="slides/slide27.xml"/><Relationship Id="rId40" Type="http://schemas.openxmlformats.org/officeDocument/2006/relationships/slide" Target="slides/slide30.xml"/><Relationship Id="rId45" Type="http://schemas.openxmlformats.org/officeDocument/2006/relationships/slide" Target="slides/slide35.xml"/><Relationship Id="rId53" Type="http://schemas.openxmlformats.org/officeDocument/2006/relationships/slide" Target="slides/slide43.xml"/><Relationship Id="rId58" Type="http://schemas.openxmlformats.org/officeDocument/2006/relationships/presProps" Target="presProps.xml"/><Relationship Id="rId5" Type="http://schemas.openxmlformats.org/officeDocument/2006/relationships/slideMaster" Target="slideMasters/slideMaster5.xml"/><Relationship Id="rId61" Type="http://schemas.openxmlformats.org/officeDocument/2006/relationships/tableStyles" Target="tableStyles.xml"/><Relationship Id="rId19" Type="http://schemas.openxmlformats.org/officeDocument/2006/relationships/slide" Target="slides/slide9.xml"/><Relationship Id="rId14" Type="http://schemas.openxmlformats.org/officeDocument/2006/relationships/slide" Target="slides/slide4.xml"/><Relationship Id="rId22" Type="http://schemas.openxmlformats.org/officeDocument/2006/relationships/slide" Target="slides/slide12.xml"/><Relationship Id="rId27" Type="http://schemas.openxmlformats.org/officeDocument/2006/relationships/slide" Target="slides/slide17.xml"/><Relationship Id="rId30" Type="http://schemas.openxmlformats.org/officeDocument/2006/relationships/slide" Target="slides/slide20.xml"/><Relationship Id="rId35" Type="http://schemas.openxmlformats.org/officeDocument/2006/relationships/slide" Target="slides/slide25.xml"/><Relationship Id="rId43" Type="http://schemas.openxmlformats.org/officeDocument/2006/relationships/slide" Target="slides/slide33.xml"/><Relationship Id="rId48" Type="http://schemas.openxmlformats.org/officeDocument/2006/relationships/slide" Target="slides/slide38.xml"/><Relationship Id="rId56" Type="http://schemas.openxmlformats.org/officeDocument/2006/relationships/slide" Target="slides/slide46.xml"/><Relationship Id="rId64" Type="http://schemas.openxmlformats.org/officeDocument/2006/relationships/customXml" Target="../customXml/item3.xml"/><Relationship Id="rId8" Type="http://schemas.openxmlformats.org/officeDocument/2006/relationships/slideMaster" Target="slideMasters/slideMaster8.xml"/><Relationship Id="rId51" Type="http://schemas.openxmlformats.org/officeDocument/2006/relationships/slide" Target="slides/slide41.xml"/><Relationship Id="rId3" Type="http://schemas.openxmlformats.org/officeDocument/2006/relationships/slideMaster" Target="slideMasters/slideMaster3.xml"/><Relationship Id="rId12" Type="http://schemas.openxmlformats.org/officeDocument/2006/relationships/slide" Target="slides/slide2.xml"/><Relationship Id="rId17" Type="http://schemas.openxmlformats.org/officeDocument/2006/relationships/slide" Target="slides/slide7.xml"/><Relationship Id="rId25" Type="http://schemas.openxmlformats.org/officeDocument/2006/relationships/slide" Target="slides/slide15.xml"/><Relationship Id="rId33" Type="http://schemas.openxmlformats.org/officeDocument/2006/relationships/slide" Target="slides/slide23.xml"/><Relationship Id="rId38" Type="http://schemas.openxmlformats.org/officeDocument/2006/relationships/slide" Target="slides/slide28.xml"/><Relationship Id="rId46" Type="http://schemas.openxmlformats.org/officeDocument/2006/relationships/slide" Target="slides/slide36.xml"/><Relationship Id="rId59" Type="http://schemas.openxmlformats.org/officeDocument/2006/relationships/viewProps" Target="viewProps.xml"/><Relationship Id="rId20" Type="http://schemas.openxmlformats.org/officeDocument/2006/relationships/slide" Target="slides/slide10.xml"/><Relationship Id="rId41" Type="http://schemas.openxmlformats.org/officeDocument/2006/relationships/slide" Target="slides/slide31.xml"/><Relationship Id="rId54" Type="http://schemas.openxmlformats.org/officeDocument/2006/relationships/slide" Target="slides/slide44.xml"/><Relationship Id="rId62" Type="http://schemas.openxmlformats.org/officeDocument/2006/relationships/customXml" Target="../customXml/item1.xml"/><Relationship Id="rId1" Type="http://schemas.openxmlformats.org/officeDocument/2006/relationships/slideMaster" Target="slideMasters/slideMaster1.xml"/><Relationship Id="rId6" Type="http://schemas.openxmlformats.org/officeDocument/2006/relationships/slideMaster" Target="slideMasters/slideMaster6.xml"/><Relationship Id="rId15" Type="http://schemas.openxmlformats.org/officeDocument/2006/relationships/slide" Target="slides/slide5.xml"/><Relationship Id="rId23" Type="http://schemas.openxmlformats.org/officeDocument/2006/relationships/slide" Target="slides/slide13.xml"/><Relationship Id="rId28" Type="http://schemas.openxmlformats.org/officeDocument/2006/relationships/slide" Target="slides/slide18.xml"/><Relationship Id="rId36" Type="http://schemas.openxmlformats.org/officeDocument/2006/relationships/slide" Target="slides/slide26.xml"/><Relationship Id="rId49" Type="http://schemas.openxmlformats.org/officeDocument/2006/relationships/slide" Target="slides/slide39.xml"/><Relationship Id="rId57" Type="http://schemas.openxmlformats.org/officeDocument/2006/relationships/notesMaster" Target="notesMasters/notesMaster1.xml"/><Relationship Id="rId10" Type="http://schemas.openxmlformats.org/officeDocument/2006/relationships/slideMaster" Target="slideMasters/slideMaster10.xml"/><Relationship Id="rId31" Type="http://schemas.openxmlformats.org/officeDocument/2006/relationships/slide" Target="slides/slide21.xml"/><Relationship Id="rId44" Type="http://schemas.openxmlformats.org/officeDocument/2006/relationships/slide" Target="slides/slide34.xml"/><Relationship Id="rId52" Type="http://schemas.openxmlformats.org/officeDocument/2006/relationships/slide" Target="slides/slide42.xml"/><Relationship Id="rId60" Type="http://schemas.openxmlformats.org/officeDocument/2006/relationships/theme" Target="theme/theme1.xml"/><Relationship Id="rId4" Type="http://schemas.openxmlformats.org/officeDocument/2006/relationships/slideMaster" Target="slideMasters/slideMaster4.xml"/><Relationship Id="rId9" Type="http://schemas.openxmlformats.org/officeDocument/2006/relationships/slideMaster" Target="slideMasters/slideMaster9.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1.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017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buClrTx/>
              <a:buFontTx/>
              <a:buNone/>
              <a:defRPr sz="1200">
                <a:latin typeface="Arial" charset="0"/>
                <a:cs typeface="Arial" charset="0"/>
              </a:defRPr>
            </a:lvl1pPr>
          </a:lstStyle>
          <a:p>
            <a:pPr>
              <a:defRPr/>
            </a:pPr>
            <a:endParaRPr lang="en-US"/>
          </a:p>
        </p:txBody>
      </p:sp>
      <p:sp>
        <p:nvSpPr>
          <p:cNvPr id="50179"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buClrTx/>
              <a:buFontTx/>
              <a:buNone/>
              <a:defRPr sz="1200">
                <a:latin typeface="Arial" charset="0"/>
                <a:cs typeface="Arial" charset="0"/>
              </a:defRPr>
            </a:lvl1pPr>
          </a:lstStyle>
          <a:p>
            <a:pPr>
              <a:defRPr/>
            </a:pPr>
            <a:endParaRPr lang="en-US"/>
          </a:p>
        </p:txBody>
      </p:sp>
      <p:sp>
        <p:nvSpPr>
          <p:cNvPr id="117764"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50181"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50183"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buClrTx/>
              <a:buFontTx/>
              <a:buNone/>
              <a:defRPr sz="1200">
                <a:latin typeface="Arial" charset="0"/>
                <a:cs typeface="Arial" charset="0"/>
              </a:defRPr>
            </a:lvl1pPr>
          </a:lstStyle>
          <a:p>
            <a:pPr>
              <a:defRPr/>
            </a:pPr>
            <a:fld id="{9C0A8FA7-A78B-4F40-8F33-25EED4DE3C6F}" type="slidenum">
              <a:rPr lang="en-US"/>
              <a:pPr>
                <a:defRPr/>
              </a:pPr>
              <a:t>‹#›</a:t>
            </a:fld>
            <a:endParaRPr lang="en-US"/>
          </a:p>
        </p:txBody>
      </p:sp>
    </p:spTree>
    <p:extLst>
      <p:ext uri="{BB962C8B-B14F-4D97-AF65-F5344CB8AC3E}">
        <p14:creationId xmlns:p14="http://schemas.microsoft.com/office/powerpoint/2010/main" val="2680737283"/>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09" name="Rectangle 2"/>
          <p:cNvSpPr>
            <a:spLocks noGrp="1" noChangeArrowheads="1"/>
          </p:cNvSpPr>
          <p:nvPr>
            <p:ph type="hdr" sz="quarter"/>
          </p:nvPr>
        </p:nvSpPr>
        <p:spPr>
          <a:noFill/>
        </p:spPr>
        <p:txBody>
          <a:bodyPr/>
          <a:lstStyle/>
          <a:p>
            <a:r>
              <a:rPr lang="en-US" altLang="en-US" smtClean="0"/>
              <a:t>*</a:t>
            </a:r>
          </a:p>
        </p:txBody>
      </p:sp>
      <p:sp>
        <p:nvSpPr>
          <p:cNvPr id="119810" name="Rectangle 3"/>
          <p:cNvSpPr>
            <a:spLocks noGrp="1" noChangeArrowheads="1"/>
          </p:cNvSpPr>
          <p:nvPr>
            <p:ph type="dt" sz="quarter" idx="1"/>
          </p:nvPr>
        </p:nvSpPr>
        <p:spPr>
          <a:noFill/>
        </p:spPr>
        <p:txBody>
          <a:bodyPr/>
          <a:lstStyle/>
          <a:p>
            <a:r>
              <a:rPr lang="en-US" altLang="en-US" smtClean="0"/>
              <a:t>07/16/96</a:t>
            </a:r>
          </a:p>
        </p:txBody>
      </p:sp>
      <p:sp>
        <p:nvSpPr>
          <p:cNvPr id="119811" name="Rectangle 6"/>
          <p:cNvSpPr>
            <a:spLocks noGrp="1" noChangeArrowheads="1"/>
          </p:cNvSpPr>
          <p:nvPr>
            <p:ph type="ftr" sz="quarter" idx="4294967295"/>
          </p:nvPr>
        </p:nvSpPr>
        <p:spPr bwMode="auto">
          <a:xfrm>
            <a:off x="0" y="8685213"/>
            <a:ext cx="2971800" cy="457200"/>
          </a:xfrm>
          <a:prstGeom prst="rect">
            <a:avLst/>
          </a:prstGeom>
          <a:noFill/>
          <a:ln>
            <a:miter lim="800000"/>
            <a:headEnd/>
            <a:tailEnd/>
          </a:ln>
        </p:spPr>
        <p:txBody>
          <a:bodyPr/>
          <a:lstStyle/>
          <a:p>
            <a:pPr>
              <a:buClr>
                <a:schemeClr val="bg1"/>
              </a:buClr>
              <a:buFontTx/>
              <a:buChar char="•"/>
            </a:pPr>
            <a:r>
              <a:rPr lang="en-US" altLang="en-US"/>
              <a:t>*</a:t>
            </a:r>
          </a:p>
        </p:txBody>
      </p:sp>
      <p:sp>
        <p:nvSpPr>
          <p:cNvPr id="119812" name="Rectangle 7"/>
          <p:cNvSpPr>
            <a:spLocks noGrp="1" noChangeArrowheads="1"/>
          </p:cNvSpPr>
          <p:nvPr>
            <p:ph type="sldNum" sz="quarter" idx="5"/>
          </p:nvPr>
        </p:nvSpPr>
        <p:spPr>
          <a:noFill/>
        </p:spPr>
        <p:txBody>
          <a:bodyPr/>
          <a:lstStyle/>
          <a:p>
            <a:r>
              <a:rPr lang="en-US" altLang="en-US" smtClean="0"/>
              <a:t>##</a:t>
            </a:r>
          </a:p>
        </p:txBody>
      </p:sp>
      <p:sp>
        <p:nvSpPr>
          <p:cNvPr id="119813" name="Rectangle 2"/>
          <p:cNvSpPr>
            <a:spLocks noGrp="1" noRot="1" noChangeAspect="1" noChangeArrowheads="1" noTextEdit="1"/>
          </p:cNvSpPr>
          <p:nvPr>
            <p:ph type="sldImg"/>
          </p:nvPr>
        </p:nvSpPr>
        <p:spPr>
          <a:ln/>
        </p:spPr>
      </p:sp>
      <p:sp>
        <p:nvSpPr>
          <p:cNvPr id="119814" name="Rectangle 3"/>
          <p:cNvSpPr>
            <a:spLocks noGrp="1" noChangeArrowheads="1"/>
          </p:cNvSpPr>
          <p:nvPr>
            <p:ph type="body" idx="1"/>
          </p:nvPr>
        </p:nvSpPr>
        <p:spPr>
          <a:noFill/>
          <a:ln/>
        </p:spPr>
        <p:txBody>
          <a:bodyPr/>
          <a:lstStyle/>
          <a:p>
            <a:endParaRPr lang="en-US" altLang="en-US"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7457" name="Slide Image Placeholder 1"/>
          <p:cNvSpPr>
            <a:spLocks noGrp="1" noRot="1" noChangeAspect="1"/>
          </p:cNvSpPr>
          <p:nvPr>
            <p:ph type="sldImg"/>
          </p:nvPr>
        </p:nvSpPr>
        <p:spPr>
          <a:ln/>
        </p:spPr>
      </p:sp>
      <p:sp>
        <p:nvSpPr>
          <p:cNvPr id="147458" name="Notes Placeholder 2"/>
          <p:cNvSpPr>
            <a:spLocks noGrp="1"/>
          </p:cNvSpPr>
          <p:nvPr>
            <p:ph type="body" idx="1"/>
          </p:nvPr>
        </p:nvSpPr>
        <p:spPr>
          <a:noFill/>
          <a:ln/>
        </p:spPr>
        <p:txBody>
          <a:bodyPr/>
          <a:lstStyle/>
          <a:p>
            <a:endParaRPr lang="en-US" smtClean="0"/>
          </a:p>
        </p:txBody>
      </p:sp>
      <p:sp>
        <p:nvSpPr>
          <p:cNvPr id="147459" name="Slide Number Placeholder 3"/>
          <p:cNvSpPr>
            <a:spLocks noGrp="1"/>
          </p:cNvSpPr>
          <p:nvPr>
            <p:ph type="sldNum" sz="quarter" idx="5"/>
          </p:nvPr>
        </p:nvSpPr>
        <p:spPr>
          <a:noFill/>
        </p:spPr>
        <p:txBody>
          <a:bodyPr/>
          <a:lstStyle/>
          <a:p>
            <a:fld id="{B17CFAA4-FEDE-450B-AEF1-697173866F40}" type="slidenum">
              <a:rPr lang="en-US" smtClean="0"/>
              <a:pPr/>
              <a:t>19</a:t>
            </a:fld>
            <a:endParaRPr lang="en-US"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9505" name="Slide Image Placeholder 1"/>
          <p:cNvSpPr>
            <a:spLocks noGrp="1" noRot="1" noChangeAspect="1"/>
          </p:cNvSpPr>
          <p:nvPr>
            <p:ph type="sldImg"/>
          </p:nvPr>
        </p:nvSpPr>
        <p:spPr>
          <a:ln/>
        </p:spPr>
      </p:sp>
      <p:sp>
        <p:nvSpPr>
          <p:cNvPr id="149506" name="Notes Placeholder 2"/>
          <p:cNvSpPr>
            <a:spLocks noGrp="1"/>
          </p:cNvSpPr>
          <p:nvPr>
            <p:ph type="body" idx="1"/>
          </p:nvPr>
        </p:nvSpPr>
        <p:spPr>
          <a:noFill/>
          <a:ln/>
        </p:spPr>
        <p:txBody>
          <a:bodyPr/>
          <a:lstStyle/>
          <a:p>
            <a:endParaRPr lang="en-US" smtClean="0"/>
          </a:p>
        </p:txBody>
      </p:sp>
      <p:sp>
        <p:nvSpPr>
          <p:cNvPr id="149507" name="Slide Number Placeholder 3"/>
          <p:cNvSpPr>
            <a:spLocks noGrp="1"/>
          </p:cNvSpPr>
          <p:nvPr>
            <p:ph type="sldNum" sz="quarter" idx="5"/>
          </p:nvPr>
        </p:nvSpPr>
        <p:spPr>
          <a:noFill/>
        </p:spPr>
        <p:txBody>
          <a:bodyPr/>
          <a:lstStyle/>
          <a:p>
            <a:fld id="{0999F41D-D6C8-4E36-A7C6-EEB429F25243}" type="slidenum">
              <a:rPr lang="en-US" smtClean="0"/>
              <a:pPr/>
              <a:t>20</a:t>
            </a:fld>
            <a:endParaRPr lang="en-US"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01" name="Slide Image Placeholder 1"/>
          <p:cNvSpPr>
            <a:spLocks noGrp="1" noRot="1" noChangeAspect="1"/>
          </p:cNvSpPr>
          <p:nvPr>
            <p:ph type="sldImg"/>
          </p:nvPr>
        </p:nvSpPr>
        <p:spPr>
          <a:ln/>
        </p:spPr>
      </p:sp>
      <p:sp>
        <p:nvSpPr>
          <p:cNvPr id="153602" name="Notes Placeholder 2"/>
          <p:cNvSpPr>
            <a:spLocks noGrp="1"/>
          </p:cNvSpPr>
          <p:nvPr>
            <p:ph type="body" idx="1"/>
          </p:nvPr>
        </p:nvSpPr>
        <p:spPr>
          <a:noFill/>
          <a:ln/>
        </p:spPr>
        <p:txBody>
          <a:bodyPr/>
          <a:lstStyle/>
          <a:p>
            <a:endParaRPr lang="en-US" smtClean="0"/>
          </a:p>
        </p:txBody>
      </p:sp>
      <p:sp>
        <p:nvSpPr>
          <p:cNvPr id="153603" name="Slide Number Placeholder 3"/>
          <p:cNvSpPr>
            <a:spLocks noGrp="1"/>
          </p:cNvSpPr>
          <p:nvPr>
            <p:ph type="sldNum" sz="quarter" idx="5"/>
          </p:nvPr>
        </p:nvSpPr>
        <p:spPr>
          <a:noFill/>
        </p:spPr>
        <p:txBody>
          <a:bodyPr/>
          <a:lstStyle/>
          <a:p>
            <a:fld id="{7388B85C-D688-49B4-B4F7-37E8CFBD3F7F}" type="slidenum">
              <a:rPr lang="en-US" smtClean="0"/>
              <a:pPr/>
              <a:t>23</a:t>
            </a:fld>
            <a:endParaRPr lang="en-US"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5649" name="Slide Image Placeholder 1"/>
          <p:cNvSpPr>
            <a:spLocks noGrp="1" noRot="1" noChangeAspect="1"/>
          </p:cNvSpPr>
          <p:nvPr>
            <p:ph type="sldImg"/>
          </p:nvPr>
        </p:nvSpPr>
        <p:spPr>
          <a:ln/>
        </p:spPr>
      </p:sp>
      <p:sp>
        <p:nvSpPr>
          <p:cNvPr id="155650" name="Notes Placeholder 2"/>
          <p:cNvSpPr>
            <a:spLocks noGrp="1"/>
          </p:cNvSpPr>
          <p:nvPr>
            <p:ph type="body" idx="1"/>
          </p:nvPr>
        </p:nvSpPr>
        <p:spPr>
          <a:noFill/>
          <a:ln/>
        </p:spPr>
        <p:txBody>
          <a:bodyPr/>
          <a:lstStyle/>
          <a:p>
            <a:endParaRPr lang="en-US" smtClean="0"/>
          </a:p>
        </p:txBody>
      </p:sp>
      <p:sp>
        <p:nvSpPr>
          <p:cNvPr id="155651" name="Slide Number Placeholder 3"/>
          <p:cNvSpPr>
            <a:spLocks noGrp="1"/>
          </p:cNvSpPr>
          <p:nvPr>
            <p:ph type="sldNum" sz="quarter" idx="5"/>
          </p:nvPr>
        </p:nvSpPr>
        <p:spPr>
          <a:noFill/>
        </p:spPr>
        <p:txBody>
          <a:bodyPr/>
          <a:lstStyle/>
          <a:p>
            <a:fld id="{DF7039C2-BF92-445D-A8DF-13EC1FF9D9C1}" type="slidenum">
              <a:rPr lang="en-US" smtClean="0"/>
              <a:pPr/>
              <a:t>24</a:t>
            </a:fld>
            <a:endParaRPr lang="en-US"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1" name="Slide Image Placeholder 1"/>
          <p:cNvSpPr>
            <a:spLocks noGrp="1" noRot="1" noChangeAspect="1"/>
          </p:cNvSpPr>
          <p:nvPr>
            <p:ph type="sldImg"/>
          </p:nvPr>
        </p:nvSpPr>
        <p:spPr>
          <a:ln/>
        </p:spPr>
      </p:sp>
      <p:sp>
        <p:nvSpPr>
          <p:cNvPr id="158722" name="Notes Placeholder 2"/>
          <p:cNvSpPr>
            <a:spLocks noGrp="1"/>
          </p:cNvSpPr>
          <p:nvPr>
            <p:ph type="body" idx="1"/>
          </p:nvPr>
        </p:nvSpPr>
        <p:spPr>
          <a:noFill/>
          <a:ln/>
        </p:spPr>
        <p:txBody>
          <a:bodyPr/>
          <a:lstStyle/>
          <a:p>
            <a:endParaRPr lang="en-US" smtClean="0"/>
          </a:p>
        </p:txBody>
      </p:sp>
      <p:sp>
        <p:nvSpPr>
          <p:cNvPr id="158723" name="Slide Number Placeholder 3"/>
          <p:cNvSpPr>
            <a:spLocks noGrp="1"/>
          </p:cNvSpPr>
          <p:nvPr>
            <p:ph type="sldNum" sz="quarter" idx="5"/>
          </p:nvPr>
        </p:nvSpPr>
        <p:spPr>
          <a:noFill/>
        </p:spPr>
        <p:txBody>
          <a:bodyPr/>
          <a:lstStyle/>
          <a:p>
            <a:fld id="{4FC3D01E-B2CA-4EDC-918C-3DAA182A5034}" type="slidenum">
              <a:rPr lang="en-US" smtClean="0"/>
              <a:pPr/>
              <a:t>26</a:t>
            </a:fld>
            <a:endParaRPr lang="en-US"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0769" name="Slide Image Placeholder 1"/>
          <p:cNvSpPr>
            <a:spLocks noGrp="1" noRot="1" noChangeAspect="1"/>
          </p:cNvSpPr>
          <p:nvPr>
            <p:ph type="sldImg"/>
          </p:nvPr>
        </p:nvSpPr>
        <p:spPr>
          <a:ln/>
        </p:spPr>
      </p:sp>
      <p:sp>
        <p:nvSpPr>
          <p:cNvPr id="160770" name="Notes Placeholder 2"/>
          <p:cNvSpPr>
            <a:spLocks noGrp="1"/>
          </p:cNvSpPr>
          <p:nvPr>
            <p:ph type="body" idx="1"/>
          </p:nvPr>
        </p:nvSpPr>
        <p:spPr>
          <a:noFill/>
          <a:ln/>
        </p:spPr>
        <p:txBody>
          <a:bodyPr/>
          <a:lstStyle/>
          <a:p>
            <a:endParaRPr lang="en-US" smtClean="0"/>
          </a:p>
        </p:txBody>
      </p:sp>
      <p:sp>
        <p:nvSpPr>
          <p:cNvPr id="160771" name="Slide Number Placeholder 3"/>
          <p:cNvSpPr>
            <a:spLocks noGrp="1"/>
          </p:cNvSpPr>
          <p:nvPr>
            <p:ph type="sldNum" sz="quarter" idx="5"/>
          </p:nvPr>
        </p:nvSpPr>
        <p:spPr>
          <a:noFill/>
        </p:spPr>
        <p:txBody>
          <a:bodyPr/>
          <a:lstStyle/>
          <a:p>
            <a:fld id="{B0123747-E788-49B8-AAEA-5F00C44D6558}" type="slidenum">
              <a:rPr lang="en-US" smtClean="0"/>
              <a:pPr/>
              <a:t>27</a:t>
            </a:fld>
            <a:endParaRPr lang="en-US"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2817" name="Slide Image Placeholder 1"/>
          <p:cNvSpPr>
            <a:spLocks noGrp="1" noRot="1" noChangeAspect="1"/>
          </p:cNvSpPr>
          <p:nvPr>
            <p:ph type="sldImg"/>
          </p:nvPr>
        </p:nvSpPr>
        <p:spPr>
          <a:ln/>
        </p:spPr>
      </p:sp>
      <p:sp>
        <p:nvSpPr>
          <p:cNvPr id="162818" name="Notes Placeholder 2"/>
          <p:cNvSpPr>
            <a:spLocks noGrp="1"/>
          </p:cNvSpPr>
          <p:nvPr>
            <p:ph type="body" idx="1"/>
          </p:nvPr>
        </p:nvSpPr>
        <p:spPr>
          <a:noFill/>
          <a:ln/>
        </p:spPr>
        <p:txBody>
          <a:bodyPr/>
          <a:lstStyle/>
          <a:p>
            <a:endParaRPr lang="en-US" smtClean="0"/>
          </a:p>
        </p:txBody>
      </p:sp>
      <p:sp>
        <p:nvSpPr>
          <p:cNvPr id="162819" name="Slide Number Placeholder 3"/>
          <p:cNvSpPr>
            <a:spLocks noGrp="1"/>
          </p:cNvSpPr>
          <p:nvPr>
            <p:ph type="sldNum" sz="quarter" idx="5"/>
          </p:nvPr>
        </p:nvSpPr>
        <p:spPr>
          <a:noFill/>
        </p:spPr>
        <p:txBody>
          <a:bodyPr/>
          <a:lstStyle/>
          <a:p>
            <a:fld id="{322C2597-B850-4845-9BA9-4E210AABE498}" type="slidenum">
              <a:rPr lang="en-US" smtClean="0"/>
              <a:pPr/>
              <a:t>28</a:t>
            </a:fld>
            <a:endParaRPr lang="en-US"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4865" name="Slide Image Placeholder 1"/>
          <p:cNvSpPr>
            <a:spLocks noGrp="1" noRot="1" noChangeAspect="1"/>
          </p:cNvSpPr>
          <p:nvPr>
            <p:ph type="sldImg"/>
          </p:nvPr>
        </p:nvSpPr>
        <p:spPr>
          <a:ln/>
        </p:spPr>
      </p:sp>
      <p:sp>
        <p:nvSpPr>
          <p:cNvPr id="164866" name="Notes Placeholder 2"/>
          <p:cNvSpPr>
            <a:spLocks noGrp="1"/>
          </p:cNvSpPr>
          <p:nvPr>
            <p:ph type="body" idx="1"/>
          </p:nvPr>
        </p:nvSpPr>
        <p:spPr>
          <a:noFill/>
          <a:ln/>
        </p:spPr>
        <p:txBody>
          <a:bodyPr/>
          <a:lstStyle/>
          <a:p>
            <a:endParaRPr lang="en-US" smtClean="0"/>
          </a:p>
        </p:txBody>
      </p:sp>
      <p:sp>
        <p:nvSpPr>
          <p:cNvPr id="164867" name="Slide Number Placeholder 3"/>
          <p:cNvSpPr>
            <a:spLocks noGrp="1"/>
          </p:cNvSpPr>
          <p:nvPr>
            <p:ph type="sldNum" sz="quarter" idx="5"/>
          </p:nvPr>
        </p:nvSpPr>
        <p:spPr>
          <a:noFill/>
        </p:spPr>
        <p:txBody>
          <a:bodyPr/>
          <a:lstStyle/>
          <a:p>
            <a:fld id="{2F903A84-011A-4656-AFEA-4C6F508730CB}" type="slidenum">
              <a:rPr lang="en-US" smtClean="0"/>
              <a:pPr/>
              <a:t>29</a:t>
            </a:fld>
            <a:endParaRPr lang="en-US"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6913" name="Slide Image Placeholder 1"/>
          <p:cNvSpPr>
            <a:spLocks noGrp="1" noRot="1" noChangeAspect="1"/>
          </p:cNvSpPr>
          <p:nvPr>
            <p:ph type="sldImg"/>
          </p:nvPr>
        </p:nvSpPr>
        <p:spPr>
          <a:ln/>
        </p:spPr>
      </p:sp>
      <p:sp>
        <p:nvSpPr>
          <p:cNvPr id="166914" name="Notes Placeholder 2"/>
          <p:cNvSpPr>
            <a:spLocks noGrp="1"/>
          </p:cNvSpPr>
          <p:nvPr>
            <p:ph type="body" idx="1"/>
          </p:nvPr>
        </p:nvSpPr>
        <p:spPr>
          <a:noFill/>
          <a:ln/>
        </p:spPr>
        <p:txBody>
          <a:bodyPr/>
          <a:lstStyle/>
          <a:p>
            <a:endParaRPr lang="en-US" smtClean="0"/>
          </a:p>
        </p:txBody>
      </p:sp>
      <p:sp>
        <p:nvSpPr>
          <p:cNvPr id="166915" name="Slide Number Placeholder 3"/>
          <p:cNvSpPr>
            <a:spLocks noGrp="1"/>
          </p:cNvSpPr>
          <p:nvPr>
            <p:ph type="sldNum" sz="quarter" idx="5"/>
          </p:nvPr>
        </p:nvSpPr>
        <p:spPr>
          <a:noFill/>
        </p:spPr>
        <p:txBody>
          <a:bodyPr/>
          <a:lstStyle/>
          <a:p>
            <a:fld id="{8D03FC69-422A-44F2-9006-3268D0DD606A}" type="slidenum">
              <a:rPr lang="en-US" smtClean="0"/>
              <a:pPr/>
              <a:t>30</a:t>
            </a:fld>
            <a:endParaRPr lang="en-US"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1009" name="Slide Image Placeholder 1"/>
          <p:cNvSpPr>
            <a:spLocks noGrp="1" noRot="1" noChangeAspect="1"/>
          </p:cNvSpPr>
          <p:nvPr>
            <p:ph type="sldImg"/>
          </p:nvPr>
        </p:nvSpPr>
        <p:spPr>
          <a:ln/>
        </p:spPr>
      </p:sp>
      <p:sp>
        <p:nvSpPr>
          <p:cNvPr id="171010" name="Notes Placeholder 2"/>
          <p:cNvSpPr>
            <a:spLocks noGrp="1"/>
          </p:cNvSpPr>
          <p:nvPr>
            <p:ph type="body" idx="1"/>
          </p:nvPr>
        </p:nvSpPr>
        <p:spPr>
          <a:noFill/>
          <a:ln/>
        </p:spPr>
        <p:txBody>
          <a:bodyPr/>
          <a:lstStyle/>
          <a:p>
            <a:endParaRPr lang="en-US" smtClean="0"/>
          </a:p>
        </p:txBody>
      </p:sp>
      <p:sp>
        <p:nvSpPr>
          <p:cNvPr id="171011" name="Slide Number Placeholder 3"/>
          <p:cNvSpPr>
            <a:spLocks noGrp="1"/>
          </p:cNvSpPr>
          <p:nvPr>
            <p:ph type="sldNum" sz="quarter" idx="5"/>
          </p:nvPr>
        </p:nvSpPr>
        <p:spPr>
          <a:noFill/>
        </p:spPr>
        <p:txBody>
          <a:bodyPr/>
          <a:lstStyle/>
          <a:p>
            <a:fld id="{5850E20D-A256-489A-9C17-85BAE8D6FEE1}" type="slidenum">
              <a:rPr lang="en-US" smtClean="0"/>
              <a:pPr/>
              <a:t>33</a:t>
            </a:fld>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57" name="Slide Image Placeholder 1"/>
          <p:cNvSpPr>
            <a:spLocks noGrp="1" noRot="1" noChangeAspect="1"/>
          </p:cNvSpPr>
          <p:nvPr>
            <p:ph type="sldImg"/>
          </p:nvPr>
        </p:nvSpPr>
        <p:spPr>
          <a:ln/>
        </p:spPr>
      </p:sp>
      <p:sp>
        <p:nvSpPr>
          <p:cNvPr id="121858" name="Notes Placeholder 2"/>
          <p:cNvSpPr>
            <a:spLocks noGrp="1"/>
          </p:cNvSpPr>
          <p:nvPr>
            <p:ph type="body" idx="1"/>
          </p:nvPr>
        </p:nvSpPr>
        <p:spPr>
          <a:noFill/>
          <a:ln/>
        </p:spPr>
        <p:txBody>
          <a:bodyPr/>
          <a:lstStyle/>
          <a:p>
            <a:endParaRPr lang="en-US" smtClean="0"/>
          </a:p>
        </p:txBody>
      </p:sp>
      <p:sp>
        <p:nvSpPr>
          <p:cNvPr id="121859" name="Slide Number Placeholder 3"/>
          <p:cNvSpPr>
            <a:spLocks noGrp="1"/>
          </p:cNvSpPr>
          <p:nvPr>
            <p:ph type="sldNum" sz="quarter" idx="5"/>
          </p:nvPr>
        </p:nvSpPr>
        <p:spPr>
          <a:noFill/>
        </p:spPr>
        <p:txBody>
          <a:bodyPr/>
          <a:lstStyle/>
          <a:p>
            <a:fld id="{66EDF5E2-C77D-4A20-8115-C07783346CBC}" type="slidenum">
              <a:rPr lang="en-US" smtClean="0"/>
              <a:pPr/>
              <a:t>2</a:t>
            </a:fld>
            <a:endParaRPr lang="en-US" smtClean="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3057" name="Slide Image Placeholder 1"/>
          <p:cNvSpPr>
            <a:spLocks noGrp="1" noRot="1" noChangeAspect="1"/>
          </p:cNvSpPr>
          <p:nvPr>
            <p:ph type="sldImg"/>
          </p:nvPr>
        </p:nvSpPr>
        <p:spPr>
          <a:ln/>
        </p:spPr>
      </p:sp>
      <p:sp>
        <p:nvSpPr>
          <p:cNvPr id="173058" name="Notes Placeholder 2"/>
          <p:cNvSpPr>
            <a:spLocks noGrp="1"/>
          </p:cNvSpPr>
          <p:nvPr>
            <p:ph type="body" idx="1"/>
          </p:nvPr>
        </p:nvSpPr>
        <p:spPr>
          <a:noFill/>
          <a:ln/>
        </p:spPr>
        <p:txBody>
          <a:bodyPr/>
          <a:lstStyle/>
          <a:p>
            <a:endParaRPr lang="en-US" smtClean="0"/>
          </a:p>
        </p:txBody>
      </p:sp>
      <p:sp>
        <p:nvSpPr>
          <p:cNvPr id="173059" name="Slide Number Placeholder 3"/>
          <p:cNvSpPr>
            <a:spLocks noGrp="1"/>
          </p:cNvSpPr>
          <p:nvPr>
            <p:ph type="sldNum" sz="quarter" idx="5"/>
          </p:nvPr>
        </p:nvSpPr>
        <p:spPr>
          <a:noFill/>
        </p:spPr>
        <p:txBody>
          <a:bodyPr/>
          <a:lstStyle/>
          <a:p>
            <a:fld id="{105910F8-128F-4A3E-A586-2327D97FA92F}" type="slidenum">
              <a:rPr lang="en-US" smtClean="0"/>
              <a:pPr/>
              <a:t>34</a:t>
            </a:fld>
            <a:endParaRPr lang="en-US" smtClean="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5105" name="Slide Image Placeholder 1"/>
          <p:cNvSpPr>
            <a:spLocks noGrp="1" noRot="1" noChangeAspect="1"/>
          </p:cNvSpPr>
          <p:nvPr>
            <p:ph type="sldImg"/>
          </p:nvPr>
        </p:nvSpPr>
        <p:spPr>
          <a:ln/>
        </p:spPr>
      </p:sp>
      <p:sp>
        <p:nvSpPr>
          <p:cNvPr id="175106" name="Notes Placeholder 2"/>
          <p:cNvSpPr>
            <a:spLocks noGrp="1"/>
          </p:cNvSpPr>
          <p:nvPr>
            <p:ph type="body" idx="1"/>
          </p:nvPr>
        </p:nvSpPr>
        <p:spPr>
          <a:noFill/>
          <a:ln/>
        </p:spPr>
        <p:txBody>
          <a:bodyPr/>
          <a:lstStyle/>
          <a:p>
            <a:endParaRPr lang="en-US" smtClean="0"/>
          </a:p>
        </p:txBody>
      </p:sp>
      <p:sp>
        <p:nvSpPr>
          <p:cNvPr id="175107" name="Slide Number Placeholder 3"/>
          <p:cNvSpPr>
            <a:spLocks noGrp="1"/>
          </p:cNvSpPr>
          <p:nvPr>
            <p:ph type="sldNum" sz="quarter" idx="5"/>
          </p:nvPr>
        </p:nvSpPr>
        <p:spPr>
          <a:noFill/>
        </p:spPr>
        <p:txBody>
          <a:bodyPr/>
          <a:lstStyle/>
          <a:p>
            <a:fld id="{6875875D-0965-4FF5-AC27-705DAA683277}" type="slidenum">
              <a:rPr lang="en-US" smtClean="0"/>
              <a:pPr/>
              <a:t>35</a:t>
            </a:fld>
            <a:endParaRPr lang="en-US" smtClean="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7153" name="Slide Image Placeholder 1"/>
          <p:cNvSpPr>
            <a:spLocks noGrp="1" noRot="1" noChangeAspect="1"/>
          </p:cNvSpPr>
          <p:nvPr>
            <p:ph type="sldImg"/>
          </p:nvPr>
        </p:nvSpPr>
        <p:spPr>
          <a:ln/>
        </p:spPr>
      </p:sp>
      <p:sp>
        <p:nvSpPr>
          <p:cNvPr id="177154" name="Notes Placeholder 2"/>
          <p:cNvSpPr>
            <a:spLocks noGrp="1"/>
          </p:cNvSpPr>
          <p:nvPr>
            <p:ph type="body" idx="1"/>
          </p:nvPr>
        </p:nvSpPr>
        <p:spPr>
          <a:noFill/>
          <a:ln/>
        </p:spPr>
        <p:txBody>
          <a:bodyPr/>
          <a:lstStyle/>
          <a:p>
            <a:endParaRPr lang="en-US" smtClean="0"/>
          </a:p>
        </p:txBody>
      </p:sp>
      <p:sp>
        <p:nvSpPr>
          <p:cNvPr id="177155" name="Slide Number Placeholder 3"/>
          <p:cNvSpPr>
            <a:spLocks noGrp="1"/>
          </p:cNvSpPr>
          <p:nvPr>
            <p:ph type="sldNum" sz="quarter" idx="5"/>
          </p:nvPr>
        </p:nvSpPr>
        <p:spPr>
          <a:noFill/>
        </p:spPr>
        <p:txBody>
          <a:bodyPr/>
          <a:lstStyle/>
          <a:p>
            <a:fld id="{420C4102-C90D-4A05-9F13-11D464E037FE}" type="slidenum">
              <a:rPr lang="en-US" smtClean="0"/>
              <a:pPr/>
              <a:t>36</a:t>
            </a:fld>
            <a:endParaRPr lang="en-US" smtClean="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0225" name="Slide Image Placeholder 1"/>
          <p:cNvSpPr>
            <a:spLocks noGrp="1" noRot="1" noChangeAspect="1"/>
          </p:cNvSpPr>
          <p:nvPr>
            <p:ph type="sldImg"/>
          </p:nvPr>
        </p:nvSpPr>
        <p:spPr>
          <a:ln/>
        </p:spPr>
      </p:sp>
      <p:sp>
        <p:nvSpPr>
          <p:cNvPr id="180226" name="Notes Placeholder 2"/>
          <p:cNvSpPr>
            <a:spLocks noGrp="1"/>
          </p:cNvSpPr>
          <p:nvPr>
            <p:ph type="body" idx="1"/>
          </p:nvPr>
        </p:nvSpPr>
        <p:spPr>
          <a:noFill/>
          <a:ln/>
        </p:spPr>
        <p:txBody>
          <a:bodyPr/>
          <a:lstStyle/>
          <a:p>
            <a:endParaRPr lang="en-US" smtClean="0"/>
          </a:p>
        </p:txBody>
      </p:sp>
      <p:sp>
        <p:nvSpPr>
          <p:cNvPr id="180227" name="Slide Number Placeholder 3"/>
          <p:cNvSpPr>
            <a:spLocks noGrp="1"/>
          </p:cNvSpPr>
          <p:nvPr>
            <p:ph type="sldNum" sz="quarter" idx="5"/>
          </p:nvPr>
        </p:nvSpPr>
        <p:spPr>
          <a:noFill/>
        </p:spPr>
        <p:txBody>
          <a:bodyPr/>
          <a:lstStyle/>
          <a:p>
            <a:fld id="{9F52BD52-3AFC-46DB-90A6-2A84F9E39ABF}" type="slidenum">
              <a:rPr lang="en-US" smtClean="0"/>
              <a:pPr/>
              <a:t>38</a:t>
            </a:fld>
            <a:endParaRPr lang="en-US" smtClean="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2273" name="Slide Image Placeholder 1"/>
          <p:cNvSpPr>
            <a:spLocks noGrp="1" noRot="1" noChangeAspect="1"/>
          </p:cNvSpPr>
          <p:nvPr>
            <p:ph type="sldImg"/>
          </p:nvPr>
        </p:nvSpPr>
        <p:spPr>
          <a:ln/>
        </p:spPr>
      </p:sp>
      <p:sp>
        <p:nvSpPr>
          <p:cNvPr id="182274" name="Notes Placeholder 2"/>
          <p:cNvSpPr>
            <a:spLocks noGrp="1"/>
          </p:cNvSpPr>
          <p:nvPr>
            <p:ph type="body" idx="1"/>
          </p:nvPr>
        </p:nvSpPr>
        <p:spPr>
          <a:noFill/>
          <a:ln/>
        </p:spPr>
        <p:txBody>
          <a:bodyPr/>
          <a:lstStyle/>
          <a:p>
            <a:endParaRPr lang="en-US" smtClean="0"/>
          </a:p>
        </p:txBody>
      </p:sp>
      <p:sp>
        <p:nvSpPr>
          <p:cNvPr id="182275" name="Slide Number Placeholder 3"/>
          <p:cNvSpPr>
            <a:spLocks noGrp="1"/>
          </p:cNvSpPr>
          <p:nvPr>
            <p:ph type="sldNum" sz="quarter" idx="5"/>
          </p:nvPr>
        </p:nvSpPr>
        <p:spPr>
          <a:noFill/>
        </p:spPr>
        <p:txBody>
          <a:bodyPr/>
          <a:lstStyle/>
          <a:p>
            <a:fld id="{B53D6BDC-33D3-4067-AE8A-852343313213}" type="slidenum">
              <a:rPr lang="en-US" smtClean="0"/>
              <a:pPr/>
              <a:t>39</a:t>
            </a:fld>
            <a:endParaRPr lang="en-US" smtClean="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5345" name="Slide Image Placeholder 1"/>
          <p:cNvSpPr>
            <a:spLocks noGrp="1" noRot="1" noChangeAspect="1"/>
          </p:cNvSpPr>
          <p:nvPr>
            <p:ph type="sldImg"/>
          </p:nvPr>
        </p:nvSpPr>
        <p:spPr>
          <a:ln/>
        </p:spPr>
      </p:sp>
      <p:sp>
        <p:nvSpPr>
          <p:cNvPr id="185346" name="Notes Placeholder 2"/>
          <p:cNvSpPr>
            <a:spLocks noGrp="1"/>
          </p:cNvSpPr>
          <p:nvPr>
            <p:ph type="body" idx="1"/>
          </p:nvPr>
        </p:nvSpPr>
        <p:spPr>
          <a:noFill/>
          <a:ln/>
        </p:spPr>
        <p:txBody>
          <a:bodyPr/>
          <a:lstStyle/>
          <a:p>
            <a:endParaRPr lang="en-US" smtClean="0"/>
          </a:p>
        </p:txBody>
      </p:sp>
      <p:sp>
        <p:nvSpPr>
          <p:cNvPr id="185347" name="Slide Number Placeholder 3"/>
          <p:cNvSpPr>
            <a:spLocks noGrp="1"/>
          </p:cNvSpPr>
          <p:nvPr>
            <p:ph type="sldNum" sz="quarter" idx="5"/>
          </p:nvPr>
        </p:nvSpPr>
        <p:spPr>
          <a:noFill/>
        </p:spPr>
        <p:txBody>
          <a:bodyPr/>
          <a:lstStyle/>
          <a:p>
            <a:fld id="{4D9BCEA9-0AA4-4B15-B3C9-2C7FF481E0A6}" type="slidenum">
              <a:rPr lang="en-US" smtClean="0"/>
              <a:pPr/>
              <a:t>41</a:t>
            </a:fld>
            <a:endParaRPr lang="en-US" smtClean="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8417" name="Slide Image Placeholder 1"/>
          <p:cNvSpPr>
            <a:spLocks noGrp="1" noRot="1" noChangeAspect="1"/>
          </p:cNvSpPr>
          <p:nvPr>
            <p:ph type="sldImg"/>
          </p:nvPr>
        </p:nvSpPr>
        <p:spPr>
          <a:ln/>
        </p:spPr>
      </p:sp>
      <p:sp>
        <p:nvSpPr>
          <p:cNvPr id="188418" name="Notes Placeholder 2"/>
          <p:cNvSpPr>
            <a:spLocks noGrp="1"/>
          </p:cNvSpPr>
          <p:nvPr>
            <p:ph type="body" idx="1"/>
          </p:nvPr>
        </p:nvSpPr>
        <p:spPr>
          <a:noFill/>
          <a:ln/>
        </p:spPr>
        <p:txBody>
          <a:bodyPr/>
          <a:lstStyle/>
          <a:p>
            <a:endParaRPr lang="en-US" smtClean="0"/>
          </a:p>
        </p:txBody>
      </p:sp>
      <p:sp>
        <p:nvSpPr>
          <p:cNvPr id="188419" name="Slide Number Placeholder 3"/>
          <p:cNvSpPr>
            <a:spLocks noGrp="1"/>
          </p:cNvSpPr>
          <p:nvPr>
            <p:ph type="sldNum" sz="quarter" idx="5"/>
          </p:nvPr>
        </p:nvSpPr>
        <p:spPr>
          <a:noFill/>
        </p:spPr>
        <p:txBody>
          <a:bodyPr/>
          <a:lstStyle/>
          <a:p>
            <a:fld id="{7F6049D8-BD13-409A-95F2-F836310DC28D}" type="slidenum">
              <a:rPr lang="en-US" smtClean="0"/>
              <a:pPr/>
              <a:t>43</a:t>
            </a:fld>
            <a:endParaRPr lang="en-US" smtClean="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2513" name="Slide Image Placeholder 1"/>
          <p:cNvSpPr>
            <a:spLocks noGrp="1" noRot="1" noChangeAspect="1" noTextEdit="1"/>
          </p:cNvSpPr>
          <p:nvPr>
            <p:ph type="sldImg"/>
          </p:nvPr>
        </p:nvSpPr>
        <p:spPr>
          <a:ln/>
        </p:spPr>
      </p:sp>
      <p:sp>
        <p:nvSpPr>
          <p:cNvPr id="192514" name="Notes Placeholder 2"/>
          <p:cNvSpPr>
            <a:spLocks noGrp="1"/>
          </p:cNvSpPr>
          <p:nvPr>
            <p:ph type="body" idx="1"/>
          </p:nvPr>
        </p:nvSpPr>
        <p:spPr>
          <a:noFill/>
          <a:ln/>
        </p:spPr>
        <p:txBody>
          <a:bodyPr/>
          <a:lstStyle/>
          <a:p>
            <a:pPr>
              <a:spcBef>
                <a:spcPct val="0"/>
              </a:spcBef>
            </a:pPr>
            <a:endParaRPr lang="es-CO" smtClean="0"/>
          </a:p>
        </p:txBody>
      </p:sp>
      <p:sp>
        <p:nvSpPr>
          <p:cNvPr id="192515" name="Slide Number Placeholder 3"/>
          <p:cNvSpPr txBox="1">
            <a:spLocks noGrp="1"/>
          </p:cNvSpPr>
          <p:nvPr/>
        </p:nvSpPr>
        <p:spPr bwMode="auto">
          <a:xfrm>
            <a:off x="3884613" y="8685213"/>
            <a:ext cx="2971800" cy="457200"/>
          </a:xfrm>
          <a:prstGeom prst="rect">
            <a:avLst/>
          </a:prstGeom>
          <a:noFill/>
          <a:ln w="9525">
            <a:noFill/>
            <a:miter lim="800000"/>
            <a:headEnd/>
            <a:tailEnd/>
          </a:ln>
        </p:spPr>
        <p:txBody>
          <a:bodyPr anchor="b"/>
          <a:lstStyle/>
          <a:p>
            <a:pPr algn="r"/>
            <a:fld id="{0275E699-EFD8-4950-A3D6-7BF5D3071D62}" type="slidenum">
              <a:rPr lang="es-CO" sz="1200">
                <a:latin typeface="Arial" charset="0"/>
              </a:rPr>
              <a:pPr algn="r"/>
              <a:t>46</a:t>
            </a:fld>
            <a:endParaRPr lang="es-CO" sz="1200">
              <a:latin typeface="Arial"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5" name="Rectangle 2"/>
          <p:cNvSpPr>
            <a:spLocks noGrp="1" noRot="1" noChangeAspect="1" noChangeArrowheads="1" noTextEdit="1"/>
          </p:cNvSpPr>
          <p:nvPr>
            <p:ph type="sldImg"/>
          </p:nvPr>
        </p:nvSpPr>
        <p:spPr>
          <a:ln/>
        </p:spPr>
      </p:sp>
      <p:sp>
        <p:nvSpPr>
          <p:cNvPr id="123906" name="Rectangle 3"/>
          <p:cNvSpPr>
            <a:spLocks noGrp="1" noChangeArrowheads="1"/>
          </p:cNvSpPr>
          <p:nvPr>
            <p:ph type="body" idx="1"/>
          </p:nvPr>
        </p:nvSpPr>
        <p:spPr>
          <a:noFill/>
          <a:ln/>
        </p:spPr>
        <p:txBody>
          <a:bodyPr/>
          <a:lstStyle/>
          <a:p>
            <a:endParaRPr lang="en-US" alt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953" name="Rectangle 2"/>
          <p:cNvSpPr>
            <a:spLocks noGrp="1" noRot="1" noChangeAspect="1" noChangeArrowheads="1" noTextEdit="1"/>
          </p:cNvSpPr>
          <p:nvPr>
            <p:ph type="sldImg"/>
          </p:nvPr>
        </p:nvSpPr>
        <p:spPr>
          <a:xfrm>
            <a:off x="1109663" y="674688"/>
            <a:ext cx="4500562" cy="3376612"/>
          </a:xfrm>
          <a:ln/>
        </p:spPr>
      </p:sp>
      <p:sp>
        <p:nvSpPr>
          <p:cNvPr id="125954" name="Rectangle 3"/>
          <p:cNvSpPr>
            <a:spLocks noGrp="1" noChangeArrowheads="1"/>
          </p:cNvSpPr>
          <p:nvPr>
            <p:ph type="body" idx="1"/>
          </p:nvPr>
        </p:nvSpPr>
        <p:spPr>
          <a:xfrm>
            <a:off x="896938" y="4278313"/>
            <a:ext cx="4927600" cy="4052887"/>
          </a:xfrm>
          <a:noFill/>
          <a:ln/>
        </p:spPr>
        <p:txBody>
          <a:bodyPr/>
          <a:lstStyle/>
          <a:p>
            <a:endParaRPr 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001" name="Rectangle 2"/>
          <p:cNvSpPr>
            <a:spLocks noGrp="1" noRot="1" noChangeAspect="1" noChangeArrowheads="1" noTextEdit="1"/>
          </p:cNvSpPr>
          <p:nvPr>
            <p:ph type="sldImg"/>
          </p:nvPr>
        </p:nvSpPr>
        <p:spPr>
          <a:xfrm>
            <a:off x="1109663" y="674688"/>
            <a:ext cx="4500562" cy="3376612"/>
          </a:xfrm>
          <a:ln/>
        </p:spPr>
      </p:sp>
      <p:sp>
        <p:nvSpPr>
          <p:cNvPr id="128002" name="Rectangle 3"/>
          <p:cNvSpPr>
            <a:spLocks noGrp="1" noChangeArrowheads="1"/>
          </p:cNvSpPr>
          <p:nvPr>
            <p:ph type="body" idx="1"/>
          </p:nvPr>
        </p:nvSpPr>
        <p:spPr>
          <a:xfrm>
            <a:off x="896938" y="4278313"/>
            <a:ext cx="4927600" cy="4052887"/>
          </a:xfrm>
          <a:noFill/>
          <a:ln/>
        </p:spPr>
        <p:txBody>
          <a:bodyPr/>
          <a:lstStyle/>
          <a:p>
            <a:endParaRPr lang="en-U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241" name="Slide Image Placeholder 1"/>
          <p:cNvSpPr>
            <a:spLocks noGrp="1" noRot="1" noChangeAspect="1"/>
          </p:cNvSpPr>
          <p:nvPr>
            <p:ph type="sldImg"/>
          </p:nvPr>
        </p:nvSpPr>
        <p:spPr>
          <a:ln/>
        </p:spPr>
      </p:sp>
      <p:sp>
        <p:nvSpPr>
          <p:cNvPr id="138242" name="Notes Placeholder 2"/>
          <p:cNvSpPr>
            <a:spLocks noGrp="1"/>
          </p:cNvSpPr>
          <p:nvPr>
            <p:ph type="body" idx="1"/>
          </p:nvPr>
        </p:nvSpPr>
        <p:spPr>
          <a:noFill/>
          <a:ln/>
        </p:spPr>
        <p:txBody>
          <a:bodyPr/>
          <a:lstStyle/>
          <a:p>
            <a:endParaRPr lang="en-US" smtClean="0"/>
          </a:p>
        </p:txBody>
      </p:sp>
      <p:sp>
        <p:nvSpPr>
          <p:cNvPr id="138243" name="Slide Number Placeholder 3"/>
          <p:cNvSpPr>
            <a:spLocks noGrp="1"/>
          </p:cNvSpPr>
          <p:nvPr>
            <p:ph type="sldNum" sz="quarter" idx="5"/>
          </p:nvPr>
        </p:nvSpPr>
        <p:spPr>
          <a:noFill/>
        </p:spPr>
        <p:txBody>
          <a:bodyPr/>
          <a:lstStyle/>
          <a:p>
            <a:fld id="{ED37A270-FDEB-4E11-9025-8FA00043CCD0}" type="slidenum">
              <a:rPr lang="en-US" smtClean="0"/>
              <a:pPr/>
              <a:t>14</a:t>
            </a:fld>
            <a:endParaRPr lang="en-US"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0289" name="Slide Image Placeholder 1"/>
          <p:cNvSpPr>
            <a:spLocks noGrp="1" noRot="1" noChangeAspect="1"/>
          </p:cNvSpPr>
          <p:nvPr>
            <p:ph type="sldImg"/>
          </p:nvPr>
        </p:nvSpPr>
        <p:spPr>
          <a:ln/>
        </p:spPr>
      </p:sp>
      <p:sp>
        <p:nvSpPr>
          <p:cNvPr id="140290" name="Notes Placeholder 2"/>
          <p:cNvSpPr>
            <a:spLocks noGrp="1"/>
          </p:cNvSpPr>
          <p:nvPr>
            <p:ph type="body" idx="1"/>
          </p:nvPr>
        </p:nvSpPr>
        <p:spPr>
          <a:noFill/>
          <a:ln/>
        </p:spPr>
        <p:txBody>
          <a:bodyPr/>
          <a:lstStyle/>
          <a:p>
            <a:endParaRPr lang="en-US" smtClean="0"/>
          </a:p>
        </p:txBody>
      </p:sp>
      <p:sp>
        <p:nvSpPr>
          <p:cNvPr id="140291" name="Slide Number Placeholder 3"/>
          <p:cNvSpPr>
            <a:spLocks noGrp="1"/>
          </p:cNvSpPr>
          <p:nvPr>
            <p:ph type="sldNum" sz="quarter" idx="5"/>
          </p:nvPr>
        </p:nvSpPr>
        <p:spPr>
          <a:noFill/>
        </p:spPr>
        <p:txBody>
          <a:bodyPr/>
          <a:lstStyle/>
          <a:p>
            <a:fld id="{71A3D213-747C-4291-8978-C000E7067F96}" type="slidenum">
              <a:rPr lang="en-US" smtClean="0"/>
              <a:pPr/>
              <a:t>15</a:t>
            </a:fld>
            <a:endParaRPr lang="en-US"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2337" name="Slide Image Placeholder 1"/>
          <p:cNvSpPr>
            <a:spLocks noGrp="1" noRot="1" noChangeAspect="1"/>
          </p:cNvSpPr>
          <p:nvPr>
            <p:ph type="sldImg"/>
          </p:nvPr>
        </p:nvSpPr>
        <p:spPr>
          <a:ln/>
        </p:spPr>
      </p:sp>
      <p:sp>
        <p:nvSpPr>
          <p:cNvPr id="142338" name="Notes Placeholder 2"/>
          <p:cNvSpPr>
            <a:spLocks noGrp="1"/>
          </p:cNvSpPr>
          <p:nvPr>
            <p:ph type="body" idx="1"/>
          </p:nvPr>
        </p:nvSpPr>
        <p:spPr>
          <a:noFill/>
          <a:ln/>
        </p:spPr>
        <p:txBody>
          <a:bodyPr/>
          <a:lstStyle/>
          <a:p>
            <a:endParaRPr lang="en-US" smtClean="0"/>
          </a:p>
        </p:txBody>
      </p:sp>
      <p:sp>
        <p:nvSpPr>
          <p:cNvPr id="142339" name="Slide Number Placeholder 3"/>
          <p:cNvSpPr>
            <a:spLocks noGrp="1"/>
          </p:cNvSpPr>
          <p:nvPr>
            <p:ph type="sldNum" sz="quarter" idx="5"/>
          </p:nvPr>
        </p:nvSpPr>
        <p:spPr>
          <a:noFill/>
        </p:spPr>
        <p:txBody>
          <a:bodyPr/>
          <a:lstStyle/>
          <a:p>
            <a:fld id="{E3261613-F659-49F0-81CB-2DF1A1B08F9B}" type="slidenum">
              <a:rPr lang="en-US" smtClean="0"/>
              <a:pPr/>
              <a:t>16</a:t>
            </a:fld>
            <a:endParaRPr lang="en-US"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5409" name="Slide Image Placeholder 1"/>
          <p:cNvSpPr>
            <a:spLocks noGrp="1" noRot="1" noChangeAspect="1"/>
          </p:cNvSpPr>
          <p:nvPr>
            <p:ph type="sldImg"/>
          </p:nvPr>
        </p:nvSpPr>
        <p:spPr>
          <a:ln/>
        </p:spPr>
      </p:sp>
      <p:sp>
        <p:nvSpPr>
          <p:cNvPr id="145410" name="Notes Placeholder 2"/>
          <p:cNvSpPr>
            <a:spLocks noGrp="1"/>
          </p:cNvSpPr>
          <p:nvPr>
            <p:ph type="body" idx="1"/>
          </p:nvPr>
        </p:nvSpPr>
        <p:spPr>
          <a:noFill/>
          <a:ln/>
        </p:spPr>
        <p:txBody>
          <a:bodyPr/>
          <a:lstStyle/>
          <a:p>
            <a:endParaRPr lang="en-US" smtClean="0"/>
          </a:p>
        </p:txBody>
      </p:sp>
      <p:sp>
        <p:nvSpPr>
          <p:cNvPr id="145411" name="Slide Number Placeholder 3"/>
          <p:cNvSpPr>
            <a:spLocks noGrp="1"/>
          </p:cNvSpPr>
          <p:nvPr>
            <p:ph type="sldNum" sz="quarter" idx="5"/>
          </p:nvPr>
        </p:nvSpPr>
        <p:spPr>
          <a:noFill/>
        </p:spPr>
        <p:txBody>
          <a:bodyPr/>
          <a:lstStyle/>
          <a:p>
            <a:fld id="{6DDEEFC6-6C8E-4D3F-B674-695B7A503C05}" type="slidenum">
              <a:rPr lang="en-US" smtClean="0"/>
              <a:pPr/>
              <a:t>18</a:t>
            </a:fld>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s-CO"/>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s-CO"/>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s-CO"/>
          </a:p>
        </p:txBody>
      </p:sp>
      <p:sp>
        <p:nvSpPr>
          <p:cNvPr id="3" name="Vertical Text Placeholder 2"/>
          <p:cNvSpPr>
            <a:spLocks noGrp="1"/>
          </p:cNvSpPr>
          <p:nvPr>
            <p:ph type="body" orient="vert" idx="1"/>
          </p:nvPr>
        </p:nvSpPr>
        <p:spPr>
          <a:xfrm>
            <a:off x="457200" y="1600200"/>
            <a:ext cx="8229600" cy="4525963"/>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CO"/>
          </a:p>
        </p:txBody>
      </p:sp>
    </p:spTree>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type="blank" preserve="1">
  <p:cSld name="2_Blank">
    <p:spTree>
      <p:nvGrpSpPr>
        <p:cNvPr id="1" name=""/>
        <p:cNvGrpSpPr/>
        <p:nvPr/>
      </p:nvGrpSpPr>
      <p:grpSpPr>
        <a:xfrm>
          <a:off x="0" y="0"/>
          <a:ext cx="0" cy="0"/>
          <a:chOff x="0" y="0"/>
          <a:chExt cx="0" cy="0"/>
        </a:xfrm>
      </p:grpSpPr>
    </p:spTree>
  </p:cSld>
  <p:clrMapOvr>
    <a:masterClrMapping/>
  </p:clrMapOvr>
  <p:transition spd="med">
    <p:fade/>
  </p:transition>
</p:sldLayout>
</file>

<file path=ppt/slideLayouts/slideLayout101.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Content Placeholder 2"/>
          <p:cNvSpPr>
            <a:spLocks noGrp="1"/>
          </p:cNvSpPr>
          <p:nvPr>
            <p:ph idx="1"/>
          </p:nvPr>
        </p:nvSpPr>
        <p:spPr>
          <a:xfrm>
            <a:off x="0" y="914400"/>
            <a:ext cx="9144000" cy="4648200"/>
          </a:xfrm>
        </p:spPr>
        <p:txBody>
          <a:bodyPr/>
          <a:lstStyle>
            <a:lvl1pPr>
              <a:defRPr sz="2200"/>
            </a:lvl1pPr>
            <a:lvl2pPr>
              <a:defRPr sz="2000"/>
            </a:lvl2pPr>
            <a:lvl3pPr>
              <a:defRPr sz="2000"/>
            </a:lvl3pPr>
            <a:lvl4pPr>
              <a:defRPr sz="2000"/>
            </a:lvl4pPr>
            <a:lvl5pPr>
              <a:defRPr sz="20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Slide Number Placeholder 3"/>
          <p:cNvSpPr>
            <a:spLocks noGrp="1" noChangeArrowheads="1"/>
          </p:cNvSpPr>
          <p:nvPr>
            <p:ph type="sldNum" sz="quarter" idx="10"/>
          </p:nvPr>
        </p:nvSpPr>
        <p:spPr>
          <a:xfrm>
            <a:off x="88900" y="6562725"/>
            <a:ext cx="800100" cy="260350"/>
          </a:xfrm>
          <a:prstGeom prst="rect">
            <a:avLst/>
          </a:prstGeom>
        </p:spPr>
        <p:txBody>
          <a:bodyPr/>
          <a:lstStyle>
            <a:lvl1pPr>
              <a:buClr>
                <a:schemeClr val="bg1"/>
              </a:buClr>
              <a:buFontTx/>
              <a:buChar char="•"/>
              <a:defRPr>
                <a:latin typeface="GillSans" charset="0"/>
                <a:cs typeface="Arial" pitchFamily="34" charset="0"/>
              </a:defRPr>
            </a:lvl1pPr>
          </a:lstStyle>
          <a:p>
            <a:pPr>
              <a:defRPr/>
            </a:pPr>
            <a:fld id="{4F3F3F7E-744E-4986-BBCC-6038600CCA63}" type="slidenum">
              <a:rPr lang="fr-FR"/>
              <a:pPr>
                <a:defRPr/>
              </a:pPr>
              <a:t>‹#›</a:t>
            </a:fld>
            <a:endParaRPr lang="fr-FR"/>
          </a:p>
        </p:txBody>
      </p:sp>
    </p:spTree>
  </p:cSld>
  <p:clrMapOvr>
    <a:masterClrMapping/>
  </p:clrMapOvr>
  <p:timing>
    <p:tnLst>
      <p:par>
        <p:cTn id="1" dur="indefinite" restart="never" nodeType="tmRoot"/>
      </p:par>
    </p:tnLst>
  </p:timing>
</p:sldLayout>
</file>

<file path=ppt/slideLayouts/slideLayout102.xml><?xml version="1.0" encoding="utf-8"?>
<p:sldLayout xmlns:a="http://schemas.openxmlformats.org/drawingml/2006/main" xmlns:r="http://schemas.openxmlformats.org/officeDocument/2006/relationships" xmlns:p="http://schemas.openxmlformats.org/presentationml/2006/main" preserve="1" userDrawn="1">
  <p:cSld name="1_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774700" y="1153000"/>
            <a:ext cx="7918752" cy="4651815"/>
          </a:xfrm>
        </p:spPr>
        <p:txBody>
          <a:bodyPr/>
          <a:lstStyle>
            <a:lvl1pPr>
              <a:defRPr sz="2800">
                <a:solidFill>
                  <a:srgbClr val="006699"/>
                </a:solidFill>
              </a:defRPr>
            </a:lvl1pPr>
            <a:lvl2pPr>
              <a:defRPr sz="2400">
                <a:solidFill>
                  <a:srgbClr val="006699"/>
                </a:solidFill>
              </a:defRPr>
            </a:lvl2pPr>
            <a:lvl3pPr>
              <a:defRPr sz="2000">
                <a:solidFill>
                  <a:srgbClr val="006699"/>
                </a:solidFill>
              </a:defRPr>
            </a:lvl3pPr>
            <a:lvl4pPr>
              <a:defRPr sz="1800">
                <a:solidFill>
                  <a:srgbClr val="006699"/>
                </a:solidFill>
              </a:defRPr>
            </a:lvl4pPr>
            <a:lvl5pPr>
              <a:defRPr sz="1800">
                <a:solidFill>
                  <a:srgbClr val="006699"/>
                </a:solidFill>
              </a:defRPr>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2" name="Title 1"/>
          <p:cNvSpPr>
            <a:spLocks noGrp="1"/>
          </p:cNvSpPr>
          <p:nvPr>
            <p:ph type="title"/>
          </p:nvPr>
        </p:nvSpPr>
        <p:spPr>
          <a:xfrm>
            <a:off x="25400" y="152400"/>
            <a:ext cx="6604000" cy="674955"/>
          </a:xfrm>
        </p:spPr>
        <p:txBody>
          <a:bodyPr/>
          <a:lstStyle/>
          <a:p>
            <a:r>
              <a:rPr lang="en-US" dirty="0" smtClean="0"/>
              <a:t>Click to edit Master title style</a:t>
            </a:r>
            <a:endParaRPr lang="en-US" dirty="0"/>
          </a:p>
        </p:txBody>
      </p:sp>
    </p:spTree>
  </p:cSld>
  <p:clrMapOvr>
    <a:masterClrMapping/>
  </p:clrMapOvr>
  <p:transition spd="med">
    <p:fade/>
  </p:transition>
  <p:hf hdr="0" dt="0"/>
</p:sldLayout>
</file>

<file path=ppt/slideLayouts/slideLayout103.xml><?xml version="1.0" encoding="utf-8"?>
<p:sldLayout xmlns:a="http://schemas.openxmlformats.org/drawingml/2006/main" xmlns:r="http://schemas.openxmlformats.org/officeDocument/2006/relationships" xmlns:p="http://schemas.openxmlformats.org/presentationml/2006/main" preserve="1" userDrawn="1">
  <p:cSld name="3_Blank">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smtClean="0"/>
              <a:t>Click to edit Master title style</a:t>
            </a:r>
            <a:endParaRPr lang="en-US"/>
          </a:p>
        </p:txBody>
      </p:sp>
      <p:sp>
        <p:nvSpPr>
          <p:cNvPr id="7" name="Media Placeholder 6"/>
          <p:cNvSpPr>
            <a:spLocks noGrp="1"/>
          </p:cNvSpPr>
          <p:nvPr>
            <p:ph type="media" sz="quarter" idx="13"/>
          </p:nvPr>
        </p:nvSpPr>
        <p:spPr>
          <a:xfrm>
            <a:off x="457200" y="1163212"/>
            <a:ext cx="8370888" cy="4695825"/>
          </a:xfrm>
        </p:spPr>
        <p:txBody>
          <a:bodyPr rtlCol="0">
            <a:normAutofit/>
          </a:bodyPr>
          <a:lstStyle/>
          <a:p>
            <a:pPr lvl="0"/>
            <a:endParaRPr lang="en-US" noProof="0" dirty="0"/>
          </a:p>
        </p:txBody>
      </p:sp>
    </p:spTree>
  </p:cSld>
  <p:clrMapOvr>
    <a:masterClrMapping/>
  </p:clrMapOvr>
  <p:transition spd="med">
    <p:fade/>
  </p:transition>
  <p:hf hdr="0" dt="0"/>
</p:sldLayout>
</file>

<file path=ppt/slideLayouts/slideLayout104.xml><?xml version="1.0" encoding="utf-8"?>
<p:sldLayout xmlns:a="http://schemas.openxmlformats.org/drawingml/2006/main" xmlns:r="http://schemas.openxmlformats.org/officeDocument/2006/relationships" xmlns:p="http://schemas.openxmlformats.org/presentationml/2006/main" userDrawn="1">
  <p:cSld name="19_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774700" y="1153000"/>
            <a:ext cx="7918752" cy="4651815"/>
          </a:xfrm>
        </p:spPr>
        <p:txBody>
          <a:bodyPr/>
          <a:lstStyle>
            <a:lvl1pPr>
              <a:defRPr sz="2800">
                <a:solidFill>
                  <a:srgbClr val="006699"/>
                </a:solidFill>
              </a:defRPr>
            </a:lvl1pPr>
            <a:lvl2pPr>
              <a:defRPr sz="2400">
                <a:solidFill>
                  <a:srgbClr val="006699"/>
                </a:solidFill>
              </a:defRPr>
            </a:lvl2pPr>
            <a:lvl3pPr>
              <a:defRPr sz="2000">
                <a:solidFill>
                  <a:srgbClr val="006699"/>
                </a:solidFill>
              </a:defRPr>
            </a:lvl3pPr>
            <a:lvl4pPr>
              <a:defRPr sz="1800">
                <a:solidFill>
                  <a:srgbClr val="006699"/>
                </a:solidFill>
              </a:defRPr>
            </a:lvl4pPr>
            <a:lvl5pPr>
              <a:defRPr sz="1800">
                <a:solidFill>
                  <a:srgbClr val="006699"/>
                </a:solidFill>
              </a:defRPr>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hf hdr="0" dt="0"/>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600200"/>
            <a:ext cx="2057400" cy="4525963"/>
          </a:xfrm>
        </p:spPr>
        <p:txBody>
          <a:bodyPr vert="eaVert"/>
          <a:lstStyle/>
          <a:p>
            <a:r>
              <a:rPr lang="en-US" smtClean="0"/>
              <a:t>Click to edit Master title style</a:t>
            </a:r>
            <a:endParaRPr lang="es-CO"/>
          </a:p>
        </p:txBody>
      </p:sp>
      <p:sp>
        <p:nvSpPr>
          <p:cNvPr id="3" name="Vertical Text Placeholder 2"/>
          <p:cNvSpPr>
            <a:spLocks noGrp="1"/>
          </p:cNvSpPr>
          <p:nvPr>
            <p:ph type="body" orient="vert" idx="1"/>
          </p:nvPr>
        </p:nvSpPr>
        <p:spPr>
          <a:xfrm>
            <a:off x="457200" y="1600200"/>
            <a:ext cx="6019800" cy="4525963"/>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CO"/>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smtClean="0"/>
              <a:t>Click to edit Master title style</a:t>
            </a:r>
            <a:endParaRPr lang="es-CO"/>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s-CO"/>
          </a:p>
        </p:txBody>
      </p:sp>
      <p:sp>
        <p:nvSpPr>
          <p:cNvPr id="4" name="Rectangle 4"/>
          <p:cNvSpPr>
            <a:spLocks noGrp="1" noChangeArrowheads="1"/>
          </p:cNvSpPr>
          <p:nvPr>
            <p:ph type="sldNum" sz="quarter" idx="10"/>
          </p:nvPr>
        </p:nvSpPr>
        <p:spPr>
          <a:ln/>
        </p:spPr>
        <p:txBody>
          <a:bodyPr/>
          <a:lstStyle>
            <a:lvl1pPr>
              <a:defRPr/>
            </a:lvl1pPr>
          </a:lstStyle>
          <a:p>
            <a:pPr>
              <a:defRPr/>
            </a:pPr>
            <a:fld id="{FCA6A931-1D42-4044-B5F8-3639E0E9180D}" type="slidenum">
              <a:rPr lang="fr-FR"/>
              <a:pPr>
                <a:defRPr/>
              </a:pPr>
              <a:t>‹#›</a:t>
            </a:fld>
            <a:endParaRPr lang="fr-F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s-CO"/>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CO"/>
          </a:p>
        </p:txBody>
      </p:sp>
      <p:sp>
        <p:nvSpPr>
          <p:cNvPr id="4" name="Rectangle 4"/>
          <p:cNvSpPr>
            <a:spLocks noGrp="1" noChangeArrowheads="1"/>
          </p:cNvSpPr>
          <p:nvPr>
            <p:ph type="sldNum" sz="quarter" idx="10"/>
          </p:nvPr>
        </p:nvSpPr>
        <p:spPr>
          <a:ln/>
        </p:spPr>
        <p:txBody>
          <a:bodyPr/>
          <a:lstStyle>
            <a:lvl1pPr>
              <a:defRPr/>
            </a:lvl1pPr>
          </a:lstStyle>
          <a:p>
            <a:pPr>
              <a:defRPr/>
            </a:pPr>
            <a:fld id="{3123B7B0-9A54-4379-A1E0-F58EE74108DD}" type="slidenum">
              <a:rPr lang="fr-FR"/>
              <a:pPr>
                <a:defRPr/>
              </a:pPr>
              <a:t>‹#›</a:t>
            </a:fld>
            <a:endParaRPr lang="fr-F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n-US" smtClean="0"/>
              <a:t>Click to edit Master title style</a:t>
            </a:r>
            <a:endParaRPr lang="es-CO"/>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sldNum" sz="quarter" idx="10"/>
          </p:nvPr>
        </p:nvSpPr>
        <p:spPr>
          <a:ln/>
        </p:spPr>
        <p:txBody>
          <a:bodyPr/>
          <a:lstStyle>
            <a:lvl1pPr>
              <a:defRPr/>
            </a:lvl1pPr>
          </a:lstStyle>
          <a:p>
            <a:pPr>
              <a:defRPr/>
            </a:pPr>
            <a:fld id="{2B810CFC-5C1C-4FEF-BF81-2F402D6BFE0F}" type="slidenum">
              <a:rPr lang="fr-FR"/>
              <a:pPr>
                <a:defRPr/>
              </a:pPr>
              <a:t>‹#›</a:t>
            </a:fld>
            <a:endParaRPr lang="fr-F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s-CO"/>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CO"/>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CO"/>
          </a:p>
        </p:txBody>
      </p:sp>
      <p:sp>
        <p:nvSpPr>
          <p:cNvPr id="5" name="Rectangle 4"/>
          <p:cNvSpPr>
            <a:spLocks noGrp="1" noChangeArrowheads="1"/>
          </p:cNvSpPr>
          <p:nvPr>
            <p:ph type="sldNum" sz="quarter" idx="10"/>
          </p:nvPr>
        </p:nvSpPr>
        <p:spPr>
          <a:ln/>
        </p:spPr>
        <p:txBody>
          <a:bodyPr/>
          <a:lstStyle>
            <a:lvl1pPr>
              <a:defRPr/>
            </a:lvl1pPr>
          </a:lstStyle>
          <a:p>
            <a:pPr>
              <a:defRPr/>
            </a:pPr>
            <a:fld id="{4B0F9982-65E9-47BE-A36C-E16A63D8B1EB}" type="slidenum">
              <a:rPr lang="fr-FR"/>
              <a:pPr>
                <a:defRPr/>
              </a:pPr>
              <a:t>‹#›</a:t>
            </a:fld>
            <a:endParaRPr lang="fr-F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a:lvl1pPr>
          </a:lstStyle>
          <a:p>
            <a:r>
              <a:rPr lang="en-US" smtClean="0"/>
              <a:t>Click to edit Master title style</a:t>
            </a:r>
            <a:endParaRPr lang="es-CO"/>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CO"/>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CO"/>
          </a:p>
        </p:txBody>
      </p:sp>
      <p:sp>
        <p:nvSpPr>
          <p:cNvPr id="7" name="Rectangle 4"/>
          <p:cNvSpPr>
            <a:spLocks noGrp="1" noChangeArrowheads="1"/>
          </p:cNvSpPr>
          <p:nvPr>
            <p:ph type="sldNum" sz="quarter" idx="10"/>
          </p:nvPr>
        </p:nvSpPr>
        <p:spPr>
          <a:ln/>
        </p:spPr>
        <p:txBody>
          <a:bodyPr/>
          <a:lstStyle>
            <a:lvl1pPr>
              <a:defRPr/>
            </a:lvl1pPr>
          </a:lstStyle>
          <a:p>
            <a:pPr>
              <a:defRPr/>
            </a:pPr>
            <a:fld id="{F5E8D2B6-243A-4193-814D-0817BE9518E3}" type="slidenum">
              <a:rPr lang="fr-FR"/>
              <a:pPr>
                <a:defRPr/>
              </a:pPr>
              <a:t>‹#›</a:t>
            </a:fld>
            <a:endParaRPr lang="fr-F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s-CO"/>
          </a:p>
        </p:txBody>
      </p:sp>
      <p:sp>
        <p:nvSpPr>
          <p:cNvPr id="3" name="Rectangle 4"/>
          <p:cNvSpPr>
            <a:spLocks noGrp="1" noChangeArrowheads="1"/>
          </p:cNvSpPr>
          <p:nvPr>
            <p:ph type="sldNum" sz="quarter" idx="10"/>
          </p:nvPr>
        </p:nvSpPr>
        <p:spPr>
          <a:ln/>
        </p:spPr>
        <p:txBody>
          <a:bodyPr/>
          <a:lstStyle>
            <a:lvl1pPr>
              <a:defRPr/>
            </a:lvl1pPr>
          </a:lstStyle>
          <a:p>
            <a:pPr>
              <a:defRPr/>
            </a:pPr>
            <a:fld id="{2968C940-71D5-4062-82FE-27B783DEBE6D}" type="slidenum">
              <a:rPr lang="fr-FR"/>
              <a:pPr>
                <a:defRPr/>
              </a:pPr>
              <a:t>‹#›</a:t>
            </a:fld>
            <a:endParaRPr lang="fr-F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sldNum" sz="quarter" idx="10"/>
          </p:nvPr>
        </p:nvSpPr>
        <p:spPr>
          <a:ln/>
        </p:spPr>
        <p:txBody>
          <a:bodyPr/>
          <a:lstStyle>
            <a:lvl1pPr>
              <a:defRPr/>
            </a:lvl1pPr>
          </a:lstStyle>
          <a:p>
            <a:pPr>
              <a:defRPr/>
            </a:pPr>
            <a:fld id="{203B8D77-3495-410B-B1E3-8B8D9B3437CD}" type="slidenum">
              <a:rPr lang="fr-FR"/>
              <a:pPr>
                <a:defRPr/>
              </a:pPr>
              <a:t>‹#›</a:t>
            </a:fld>
            <a:endParaRPr lang="fr-F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anchor="b"/>
          <a:lstStyle>
            <a:lvl1pPr algn="l">
              <a:defRPr sz="2000" b="1"/>
            </a:lvl1pPr>
          </a:lstStyle>
          <a:p>
            <a:r>
              <a:rPr lang="en-US" smtClean="0"/>
              <a:t>Click to edit Master title style</a:t>
            </a:r>
            <a:endParaRPr lang="es-CO"/>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CO"/>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sldNum" sz="quarter" idx="10"/>
          </p:nvPr>
        </p:nvSpPr>
        <p:spPr>
          <a:ln/>
        </p:spPr>
        <p:txBody>
          <a:bodyPr/>
          <a:lstStyle>
            <a:lvl1pPr>
              <a:defRPr/>
            </a:lvl1pPr>
          </a:lstStyle>
          <a:p>
            <a:pPr>
              <a:defRPr/>
            </a:pPr>
            <a:fld id="{8831850E-4325-4E0E-AE2E-5A229615894B}" type="slidenum">
              <a:rPr lang="fr-FR"/>
              <a:pPr>
                <a:defRPr/>
              </a:pPr>
              <a:t>‹#›</a:t>
            </a:fld>
            <a:endParaRPr lang="fr-F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s-CO"/>
          </a:p>
        </p:txBody>
      </p:sp>
      <p:sp>
        <p:nvSpPr>
          <p:cNvPr id="3" name="Content Placeholder 2"/>
          <p:cNvSpPr>
            <a:spLocks noGrp="1"/>
          </p:cNvSpPr>
          <p:nvPr>
            <p:ph idx="1"/>
          </p:nvPr>
        </p:nvSpPr>
        <p:spPr>
          <a:xfrm>
            <a:off x="457200" y="1600200"/>
            <a:ext cx="8229600" cy="4525963"/>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CO"/>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en-US" smtClean="0"/>
              <a:t>Click to edit Master title style</a:t>
            </a:r>
            <a:endParaRPr lang="es-CO"/>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s-CO"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sldNum" sz="quarter" idx="10"/>
          </p:nvPr>
        </p:nvSpPr>
        <p:spPr>
          <a:ln/>
        </p:spPr>
        <p:txBody>
          <a:bodyPr/>
          <a:lstStyle>
            <a:lvl1pPr>
              <a:defRPr/>
            </a:lvl1pPr>
          </a:lstStyle>
          <a:p>
            <a:pPr>
              <a:defRPr/>
            </a:pPr>
            <a:fld id="{1EA76B80-E14E-4F59-8995-8C523B7B1888}" type="slidenum">
              <a:rPr lang="fr-FR"/>
              <a:pPr>
                <a:defRPr/>
              </a:pPr>
              <a:t>‹#›</a:t>
            </a:fld>
            <a:endParaRPr lang="fr-F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s-CO"/>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CO"/>
          </a:p>
        </p:txBody>
      </p:sp>
      <p:sp>
        <p:nvSpPr>
          <p:cNvPr id="4" name="Rectangle 4"/>
          <p:cNvSpPr>
            <a:spLocks noGrp="1" noChangeArrowheads="1"/>
          </p:cNvSpPr>
          <p:nvPr>
            <p:ph type="sldNum" sz="quarter" idx="10"/>
          </p:nvPr>
        </p:nvSpPr>
        <p:spPr>
          <a:ln/>
        </p:spPr>
        <p:txBody>
          <a:bodyPr/>
          <a:lstStyle>
            <a:lvl1pPr>
              <a:defRPr/>
            </a:lvl1pPr>
          </a:lstStyle>
          <a:p>
            <a:pPr>
              <a:defRPr/>
            </a:pPr>
            <a:fld id="{ACCE864D-34E4-4EDD-A686-C6E7389FBAF5}" type="slidenum">
              <a:rPr lang="fr-FR"/>
              <a:pPr>
                <a:defRPr/>
              </a:pPr>
              <a:t>‹#›</a:t>
            </a:fld>
            <a:endParaRPr lang="fr-F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a:prstGeom prst="rect">
            <a:avLst/>
          </a:prstGeom>
        </p:spPr>
        <p:txBody>
          <a:bodyPr vert="eaVert"/>
          <a:lstStyle/>
          <a:p>
            <a:r>
              <a:rPr lang="en-US" smtClean="0"/>
              <a:t>Click to edit Master title style</a:t>
            </a:r>
            <a:endParaRPr lang="es-CO"/>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CO"/>
          </a:p>
        </p:txBody>
      </p:sp>
      <p:sp>
        <p:nvSpPr>
          <p:cNvPr id="4" name="Rectangle 4"/>
          <p:cNvSpPr>
            <a:spLocks noGrp="1" noChangeArrowheads="1"/>
          </p:cNvSpPr>
          <p:nvPr>
            <p:ph type="sldNum" sz="quarter" idx="10"/>
          </p:nvPr>
        </p:nvSpPr>
        <p:spPr>
          <a:ln/>
        </p:spPr>
        <p:txBody>
          <a:bodyPr/>
          <a:lstStyle>
            <a:lvl1pPr>
              <a:defRPr/>
            </a:lvl1pPr>
          </a:lstStyle>
          <a:p>
            <a:pPr>
              <a:defRPr/>
            </a:pPr>
            <a:fld id="{3707FCEC-75F6-4A52-82DA-F1FCD543EE5B}" type="slidenum">
              <a:rPr lang="fr-FR"/>
              <a:pPr>
                <a:defRPr/>
              </a:pPr>
              <a:t>‹#›</a:t>
            </a:fld>
            <a:endParaRPr lang="fr-F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s-CO"/>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s-CO"/>
          </a:p>
        </p:txBody>
      </p:sp>
      <p:sp>
        <p:nvSpPr>
          <p:cNvPr id="4" name="Rectangle 4"/>
          <p:cNvSpPr>
            <a:spLocks noGrp="1" noChangeArrowheads="1"/>
          </p:cNvSpPr>
          <p:nvPr>
            <p:ph type="sldNum" sz="quarter" idx="10"/>
          </p:nvPr>
        </p:nvSpPr>
        <p:spPr>
          <a:ln/>
        </p:spPr>
        <p:txBody>
          <a:bodyPr/>
          <a:lstStyle>
            <a:lvl1pPr>
              <a:defRPr/>
            </a:lvl1pPr>
          </a:lstStyle>
          <a:p>
            <a:pPr>
              <a:defRPr/>
            </a:pPr>
            <a:fld id="{B9EA627E-07A4-455F-9245-9D4188E76C7C}" type="slidenum">
              <a:rPr lang="fr-FR"/>
              <a:pPr>
                <a:defRPr/>
              </a:pPr>
              <a:t>‹#›</a:t>
            </a:fld>
            <a:endParaRPr lang="fr-FR"/>
          </a:p>
        </p:txBody>
      </p:sp>
    </p:spTree>
  </p:cSld>
  <p:clrMapOvr>
    <a:masterClrMapping/>
  </p:clrMapOvr>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s-CO"/>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CO"/>
          </a:p>
        </p:txBody>
      </p:sp>
      <p:sp>
        <p:nvSpPr>
          <p:cNvPr id="4" name="Rectangle 4"/>
          <p:cNvSpPr>
            <a:spLocks noGrp="1" noChangeArrowheads="1"/>
          </p:cNvSpPr>
          <p:nvPr>
            <p:ph type="sldNum" sz="quarter" idx="10"/>
          </p:nvPr>
        </p:nvSpPr>
        <p:spPr>
          <a:ln/>
        </p:spPr>
        <p:txBody>
          <a:bodyPr/>
          <a:lstStyle>
            <a:lvl1pPr>
              <a:defRPr/>
            </a:lvl1pPr>
          </a:lstStyle>
          <a:p>
            <a:pPr>
              <a:defRPr/>
            </a:pPr>
            <a:fld id="{B0FACBC4-41BD-43ED-9A83-1AA65CACF5D8}" type="slidenum">
              <a:rPr lang="fr-FR"/>
              <a:pPr>
                <a:defRPr/>
              </a:pPr>
              <a:t>‹#›</a:t>
            </a:fld>
            <a:endParaRPr lang="fr-FR"/>
          </a:p>
        </p:txBody>
      </p:sp>
    </p:spTree>
  </p:cSld>
  <p:clrMapOvr>
    <a:masterClrMapping/>
  </p:clrMapOvr>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s-CO"/>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sldNum" sz="quarter" idx="10"/>
          </p:nvPr>
        </p:nvSpPr>
        <p:spPr>
          <a:ln/>
        </p:spPr>
        <p:txBody>
          <a:bodyPr/>
          <a:lstStyle>
            <a:lvl1pPr>
              <a:defRPr/>
            </a:lvl1pPr>
          </a:lstStyle>
          <a:p>
            <a:pPr>
              <a:defRPr/>
            </a:pPr>
            <a:fld id="{5783DB47-51A3-46D2-9E87-EB20BB77250D}" type="slidenum">
              <a:rPr lang="fr-FR"/>
              <a:pPr>
                <a:defRPr/>
              </a:pPr>
              <a:t>‹#›</a:t>
            </a:fld>
            <a:endParaRPr lang="fr-FR"/>
          </a:p>
        </p:txBody>
      </p:sp>
    </p:spTree>
  </p:cSld>
  <p:clrMapOvr>
    <a:masterClrMapping/>
  </p:clrMapOvr>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s-CO"/>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CO"/>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CO"/>
          </a:p>
        </p:txBody>
      </p:sp>
      <p:sp>
        <p:nvSpPr>
          <p:cNvPr id="5" name="Rectangle 4"/>
          <p:cNvSpPr>
            <a:spLocks noGrp="1" noChangeArrowheads="1"/>
          </p:cNvSpPr>
          <p:nvPr>
            <p:ph type="sldNum" sz="quarter" idx="10"/>
          </p:nvPr>
        </p:nvSpPr>
        <p:spPr>
          <a:ln/>
        </p:spPr>
        <p:txBody>
          <a:bodyPr/>
          <a:lstStyle>
            <a:lvl1pPr>
              <a:defRPr/>
            </a:lvl1pPr>
          </a:lstStyle>
          <a:p>
            <a:pPr>
              <a:defRPr/>
            </a:pPr>
            <a:fld id="{BE284FFE-E2A3-4B05-8F91-D1B32529D0EE}" type="slidenum">
              <a:rPr lang="fr-FR"/>
              <a:pPr>
                <a:defRPr/>
              </a:pPr>
              <a:t>‹#›</a:t>
            </a:fld>
            <a:endParaRPr lang="fr-FR"/>
          </a:p>
        </p:txBody>
      </p:sp>
    </p:spTree>
  </p:cSld>
  <p:clrMapOvr>
    <a:masterClrMapping/>
  </p:clrMapOvr>
  <p:transition/>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s-CO"/>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CO"/>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CO"/>
          </a:p>
        </p:txBody>
      </p:sp>
      <p:sp>
        <p:nvSpPr>
          <p:cNvPr id="7" name="Rectangle 4"/>
          <p:cNvSpPr>
            <a:spLocks noGrp="1" noChangeArrowheads="1"/>
          </p:cNvSpPr>
          <p:nvPr>
            <p:ph type="sldNum" sz="quarter" idx="10"/>
          </p:nvPr>
        </p:nvSpPr>
        <p:spPr>
          <a:ln/>
        </p:spPr>
        <p:txBody>
          <a:bodyPr/>
          <a:lstStyle>
            <a:lvl1pPr>
              <a:defRPr/>
            </a:lvl1pPr>
          </a:lstStyle>
          <a:p>
            <a:pPr>
              <a:defRPr/>
            </a:pPr>
            <a:fld id="{76FEEF66-FEE0-49B9-B695-2A6F4A0B16F3}" type="slidenum">
              <a:rPr lang="fr-FR"/>
              <a:pPr>
                <a:defRPr/>
              </a:pPr>
              <a:t>‹#›</a:t>
            </a:fld>
            <a:endParaRPr lang="fr-FR"/>
          </a:p>
        </p:txBody>
      </p:sp>
    </p:spTree>
  </p:cSld>
  <p:clrMapOvr>
    <a:masterClrMapping/>
  </p:clrMapOvr>
  <p:transition/>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s-CO"/>
          </a:p>
        </p:txBody>
      </p:sp>
      <p:sp>
        <p:nvSpPr>
          <p:cNvPr id="3" name="Rectangle 4"/>
          <p:cNvSpPr>
            <a:spLocks noGrp="1" noChangeArrowheads="1"/>
          </p:cNvSpPr>
          <p:nvPr>
            <p:ph type="sldNum" sz="quarter" idx="10"/>
          </p:nvPr>
        </p:nvSpPr>
        <p:spPr>
          <a:ln/>
        </p:spPr>
        <p:txBody>
          <a:bodyPr/>
          <a:lstStyle>
            <a:lvl1pPr>
              <a:defRPr/>
            </a:lvl1pPr>
          </a:lstStyle>
          <a:p>
            <a:pPr>
              <a:defRPr/>
            </a:pPr>
            <a:fld id="{194BD94C-AB0E-4AA8-81DE-1ECB261A66CF}" type="slidenum">
              <a:rPr lang="fr-FR"/>
              <a:pPr>
                <a:defRPr/>
              </a:pPr>
              <a:t>‹#›</a:t>
            </a:fld>
            <a:endParaRPr lang="fr-FR"/>
          </a:p>
        </p:txBody>
      </p:sp>
    </p:spTree>
  </p:cSld>
  <p:clrMapOvr>
    <a:masterClrMapping/>
  </p:clrMapOvr>
  <p:transition/>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sldNum" sz="quarter" idx="10"/>
          </p:nvPr>
        </p:nvSpPr>
        <p:spPr>
          <a:ln/>
        </p:spPr>
        <p:txBody>
          <a:bodyPr/>
          <a:lstStyle>
            <a:lvl1pPr>
              <a:defRPr/>
            </a:lvl1pPr>
          </a:lstStyle>
          <a:p>
            <a:pPr>
              <a:defRPr/>
            </a:pPr>
            <a:fld id="{381A7228-DD65-4CD9-97B3-EA97DB3BD47F}" type="slidenum">
              <a:rPr lang="fr-FR"/>
              <a:pPr>
                <a:defRPr/>
              </a:pPr>
              <a:t>‹#›</a:t>
            </a:fld>
            <a:endParaRPr lang="fr-FR"/>
          </a:p>
        </p:txBody>
      </p:sp>
    </p:spTree>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s-CO"/>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s-CO"/>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CO"/>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sldNum" sz="quarter" idx="10"/>
          </p:nvPr>
        </p:nvSpPr>
        <p:spPr>
          <a:ln/>
        </p:spPr>
        <p:txBody>
          <a:bodyPr/>
          <a:lstStyle>
            <a:lvl1pPr>
              <a:defRPr/>
            </a:lvl1pPr>
          </a:lstStyle>
          <a:p>
            <a:pPr>
              <a:defRPr/>
            </a:pPr>
            <a:fld id="{85CF14FD-C404-4656-A451-50CE844D8D1E}" type="slidenum">
              <a:rPr lang="fr-FR"/>
              <a:pPr>
                <a:defRPr/>
              </a:pPr>
              <a:t>‹#›</a:t>
            </a:fld>
            <a:endParaRPr lang="fr-FR"/>
          </a:p>
        </p:txBody>
      </p:sp>
    </p:spTree>
  </p:cSld>
  <p:clrMapOvr>
    <a:masterClrMapping/>
  </p:clrMapOvr>
  <p:transition/>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s-CO"/>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s-CO"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sldNum" sz="quarter" idx="10"/>
          </p:nvPr>
        </p:nvSpPr>
        <p:spPr>
          <a:ln/>
        </p:spPr>
        <p:txBody>
          <a:bodyPr/>
          <a:lstStyle>
            <a:lvl1pPr>
              <a:defRPr/>
            </a:lvl1pPr>
          </a:lstStyle>
          <a:p>
            <a:pPr>
              <a:defRPr/>
            </a:pPr>
            <a:fld id="{5AC8E8E9-F118-4D0B-B2D2-1A515B6DAC8D}" type="slidenum">
              <a:rPr lang="fr-FR"/>
              <a:pPr>
                <a:defRPr/>
              </a:pPr>
              <a:t>‹#›</a:t>
            </a:fld>
            <a:endParaRPr lang="fr-FR"/>
          </a:p>
        </p:txBody>
      </p:sp>
    </p:spTree>
  </p:cSld>
  <p:clrMapOvr>
    <a:masterClrMapping/>
  </p:clrMapOvr>
  <p:transition/>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s-CO"/>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CO"/>
          </a:p>
        </p:txBody>
      </p:sp>
      <p:sp>
        <p:nvSpPr>
          <p:cNvPr id="4" name="Rectangle 4"/>
          <p:cNvSpPr>
            <a:spLocks noGrp="1" noChangeArrowheads="1"/>
          </p:cNvSpPr>
          <p:nvPr>
            <p:ph type="sldNum" sz="quarter" idx="10"/>
          </p:nvPr>
        </p:nvSpPr>
        <p:spPr>
          <a:ln/>
        </p:spPr>
        <p:txBody>
          <a:bodyPr/>
          <a:lstStyle>
            <a:lvl1pPr>
              <a:defRPr/>
            </a:lvl1pPr>
          </a:lstStyle>
          <a:p>
            <a:pPr>
              <a:defRPr/>
            </a:pPr>
            <a:fld id="{EC8C91D6-E5FD-4DA5-9CEE-50B85931C09B}" type="slidenum">
              <a:rPr lang="fr-FR"/>
              <a:pPr>
                <a:defRPr/>
              </a:pPr>
              <a:t>‹#›</a:t>
            </a:fld>
            <a:endParaRPr lang="fr-FR"/>
          </a:p>
        </p:txBody>
      </p:sp>
    </p:spTree>
  </p:cSld>
  <p:clrMapOvr>
    <a:masterClrMapping/>
  </p:clrMapOvr>
  <p:transition/>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972300" y="0"/>
            <a:ext cx="2171700" cy="6126163"/>
          </a:xfrm>
        </p:spPr>
        <p:txBody>
          <a:bodyPr vert="eaVert"/>
          <a:lstStyle/>
          <a:p>
            <a:r>
              <a:rPr lang="en-US" smtClean="0"/>
              <a:t>Click to edit Master title style</a:t>
            </a:r>
            <a:endParaRPr lang="es-CO"/>
          </a:p>
        </p:txBody>
      </p:sp>
      <p:sp>
        <p:nvSpPr>
          <p:cNvPr id="3" name="Vertical Text Placeholder 2"/>
          <p:cNvSpPr>
            <a:spLocks noGrp="1"/>
          </p:cNvSpPr>
          <p:nvPr>
            <p:ph type="body" orient="vert" idx="1"/>
          </p:nvPr>
        </p:nvSpPr>
        <p:spPr>
          <a:xfrm>
            <a:off x="457200" y="0"/>
            <a:ext cx="6362700" cy="612616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CO"/>
          </a:p>
        </p:txBody>
      </p:sp>
      <p:sp>
        <p:nvSpPr>
          <p:cNvPr id="4" name="Rectangle 4"/>
          <p:cNvSpPr>
            <a:spLocks noGrp="1" noChangeArrowheads="1"/>
          </p:cNvSpPr>
          <p:nvPr>
            <p:ph type="sldNum" sz="quarter" idx="10"/>
          </p:nvPr>
        </p:nvSpPr>
        <p:spPr>
          <a:ln/>
        </p:spPr>
        <p:txBody>
          <a:bodyPr/>
          <a:lstStyle>
            <a:lvl1pPr>
              <a:defRPr/>
            </a:lvl1pPr>
          </a:lstStyle>
          <a:p>
            <a:pPr>
              <a:defRPr/>
            </a:pPr>
            <a:fld id="{A6E76001-B972-4CFB-BE57-FA840A93022D}" type="slidenum">
              <a:rPr lang="fr-FR"/>
              <a:pPr>
                <a:defRPr/>
              </a:pPr>
              <a:t>‹#›</a:t>
            </a:fld>
            <a:endParaRPr lang="fr-FR"/>
          </a:p>
        </p:txBody>
      </p:sp>
    </p:spTree>
  </p:cSld>
  <p:clrMapOvr>
    <a:masterClrMapping/>
  </p:clrMapOvr>
  <p:transition/>
</p:sldLayout>
</file>

<file path=ppt/slideLayouts/slideLayout3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s-CO"/>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s-CO"/>
          </a:p>
        </p:txBody>
      </p:sp>
      <p:sp>
        <p:nvSpPr>
          <p:cNvPr id="4" name="Espace réservé du numéro de diapositive 5"/>
          <p:cNvSpPr>
            <a:spLocks noGrp="1"/>
          </p:cNvSpPr>
          <p:nvPr>
            <p:ph type="sldNum" sz="quarter" idx="10"/>
          </p:nvPr>
        </p:nvSpPr>
        <p:spPr/>
        <p:txBody>
          <a:bodyPr/>
          <a:lstStyle>
            <a:lvl1pPr>
              <a:defRPr/>
            </a:lvl1pPr>
          </a:lstStyle>
          <a:p>
            <a:pPr>
              <a:defRPr/>
            </a:pPr>
            <a:fld id="{5273C738-BE36-4D2F-808E-53CE76ED4DC0}" type="slidenum">
              <a:rPr lang="fr-FR"/>
              <a:pPr>
                <a:defRPr/>
              </a:pPr>
              <a:t>‹#›</a:t>
            </a:fld>
            <a:endParaRPr lang="fr-FR" dirty="0"/>
          </a:p>
        </p:txBody>
      </p:sp>
    </p:spTree>
  </p:cSld>
  <p:clrMapOvr>
    <a:masterClrMapping/>
  </p:clrMapOvr>
  <p:transition/>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s-CO"/>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CO"/>
          </a:p>
        </p:txBody>
      </p:sp>
      <p:sp>
        <p:nvSpPr>
          <p:cNvPr id="4" name="Espace réservé du numéro de diapositive 5"/>
          <p:cNvSpPr>
            <a:spLocks noGrp="1"/>
          </p:cNvSpPr>
          <p:nvPr>
            <p:ph type="sldNum" sz="quarter" idx="10"/>
          </p:nvPr>
        </p:nvSpPr>
        <p:spPr/>
        <p:txBody>
          <a:bodyPr/>
          <a:lstStyle>
            <a:lvl1pPr>
              <a:defRPr/>
            </a:lvl1pPr>
          </a:lstStyle>
          <a:p>
            <a:pPr>
              <a:defRPr/>
            </a:pPr>
            <a:fld id="{7E69E550-DC01-4E16-B1C6-AE8C77894FB0}" type="slidenum">
              <a:rPr lang="fr-FR"/>
              <a:pPr>
                <a:defRPr/>
              </a:pPr>
              <a:t>‹#›</a:t>
            </a:fld>
            <a:endParaRPr lang="fr-FR" dirty="0"/>
          </a:p>
        </p:txBody>
      </p:sp>
    </p:spTree>
  </p:cSld>
  <p:clrMapOvr>
    <a:masterClrMapping/>
  </p:clrMapOvr>
  <p:transition/>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s-CO"/>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Espace réservé du numéro de diapositive 5"/>
          <p:cNvSpPr>
            <a:spLocks noGrp="1"/>
          </p:cNvSpPr>
          <p:nvPr>
            <p:ph type="sldNum" sz="quarter" idx="10"/>
          </p:nvPr>
        </p:nvSpPr>
        <p:spPr/>
        <p:txBody>
          <a:bodyPr/>
          <a:lstStyle>
            <a:lvl1pPr>
              <a:defRPr/>
            </a:lvl1pPr>
          </a:lstStyle>
          <a:p>
            <a:pPr>
              <a:defRPr/>
            </a:pPr>
            <a:fld id="{37CA7CC6-531A-41CD-BB41-F768AA4160AE}" type="slidenum">
              <a:rPr lang="fr-FR"/>
              <a:pPr>
                <a:defRPr/>
              </a:pPr>
              <a:t>‹#›</a:t>
            </a:fld>
            <a:endParaRPr lang="fr-FR" dirty="0"/>
          </a:p>
        </p:txBody>
      </p:sp>
    </p:spTree>
  </p:cSld>
  <p:clrMapOvr>
    <a:masterClrMapping/>
  </p:clrMapOvr>
  <p:transition/>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s-CO"/>
          </a:p>
        </p:txBody>
      </p:sp>
      <p:sp>
        <p:nvSpPr>
          <p:cNvPr id="3" name="Content Placeholder 2"/>
          <p:cNvSpPr>
            <a:spLocks noGrp="1"/>
          </p:cNvSpPr>
          <p:nvPr>
            <p:ph sz="half" idx="1"/>
          </p:nvPr>
        </p:nvSpPr>
        <p:spPr>
          <a:xfrm>
            <a:off x="642938" y="1600200"/>
            <a:ext cx="381635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CO"/>
          </a:p>
        </p:txBody>
      </p:sp>
      <p:sp>
        <p:nvSpPr>
          <p:cNvPr id="4" name="Content Placeholder 3"/>
          <p:cNvSpPr>
            <a:spLocks noGrp="1"/>
          </p:cNvSpPr>
          <p:nvPr>
            <p:ph sz="half" idx="2"/>
          </p:nvPr>
        </p:nvSpPr>
        <p:spPr>
          <a:xfrm>
            <a:off x="4611688" y="1600200"/>
            <a:ext cx="3817937"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CO"/>
          </a:p>
        </p:txBody>
      </p:sp>
      <p:sp>
        <p:nvSpPr>
          <p:cNvPr id="5" name="Espace réservé du numéro de diapositive 5"/>
          <p:cNvSpPr>
            <a:spLocks noGrp="1"/>
          </p:cNvSpPr>
          <p:nvPr>
            <p:ph type="sldNum" sz="quarter" idx="10"/>
          </p:nvPr>
        </p:nvSpPr>
        <p:spPr/>
        <p:txBody>
          <a:bodyPr/>
          <a:lstStyle>
            <a:lvl1pPr>
              <a:defRPr/>
            </a:lvl1pPr>
          </a:lstStyle>
          <a:p>
            <a:pPr>
              <a:defRPr/>
            </a:pPr>
            <a:fld id="{E52AEABD-11FF-4892-A0C9-F1A6E541A40A}" type="slidenum">
              <a:rPr lang="fr-FR"/>
              <a:pPr>
                <a:defRPr/>
              </a:pPr>
              <a:t>‹#›</a:t>
            </a:fld>
            <a:endParaRPr lang="fr-FR" dirty="0"/>
          </a:p>
        </p:txBody>
      </p:sp>
    </p:spTree>
  </p:cSld>
  <p:clrMapOvr>
    <a:masterClrMapping/>
  </p:clrMapOvr>
  <p:transition/>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s-CO"/>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CO"/>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CO"/>
          </a:p>
        </p:txBody>
      </p:sp>
      <p:sp>
        <p:nvSpPr>
          <p:cNvPr id="7" name="Espace réservé du numéro de diapositive 5"/>
          <p:cNvSpPr>
            <a:spLocks noGrp="1"/>
          </p:cNvSpPr>
          <p:nvPr>
            <p:ph type="sldNum" sz="quarter" idx="10"/>
          </p:nvPr>
        </p:nvSpPr>
        <p:spPr/>
        <p:txBody>
          <a:bodyPr/>
          <a:lstStyle>
            <a:lvl1pPr>
              <a:defRPr/>
            </a:lvl1pPr>
          </a:lstStyle>
          <a:p>
            <a:pPr>
              <a:defRPr/>
            </a:pPr>
            <a:fld id="{21F75CDA-9ED6-4076-B32A-3F48CEA8209A}" type="slidenum">
              <a:rPr lang="fr-FR"/>
              <a:pPr>
                <a:defRPr/>
              </a:pPr>
              <a:t>‹#›</a:t>
            </a:fld>
            <a:endParaRPr lang="fr-FR" dirty="0"/>
          </a:p>
        </p:txBody>
      </p:sp>
    </p:spTree>
  </p:cSld>
  <p:clrMapOvr>
    <a:masterClrMapping/>
  </p:clrMapOvr>
  <p:transition/>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s-CO"/>
          </a:p>
        </p:txBody>
      </p:sp>
      <p:sp>
        <p:nvSpPr>
          <p:cNvPr id="3" name="Espace réservé du numéro de diapositive 5"/>
          <p:cNvSpPr>
            <a:spLocks noGrp="1"/>
          </p:cNvSpPr>
          <p:nvPr>
            <p:ph type="sldNum" sz="quarter" idx="10"/>
          </p:nvPr>
        </p:nvSpPr>
        <p:spPr/>
        <p:txBody>
          <a:bodyPr/>
          <a:lstStyle>
            <a:lvl1pPr>
              <a:defRPr/>
            </a:lvl1pPr>
          </a:lstStyle>
          <a:p>
            <a:pPr>
              <a:defRPr/>
            </a:pPr>
            <a:fld id="{BFF4EB5F-966A-4C0A-BDF1-7B778407F90D}" type="slidenum">
              <a:rPr lang="fr-FR"/>
              <a:pPr>
                <a:defRPr/>
              </a:pPr>
              <a:t>‹#›</a:t>
            </a:fld>
            <a:endParaRPr lang="fr-FR" dirty="0"/>
          </a:p>
        </p:txBody>
      </p:sp>
    </p:spTree>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s-CO"/>
          </a:p>
        </p:txBody>
      </p:sp>
      <p:sp>
        <p:nvSpPr>
          <p:cNvPr id="3" name="Content Placeholder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CO"/>
          </a:p>
        </p:txBody>
      </p:sp>
      <p:sp>
        <p:nvSpPr>
          <p:cNvPr id="4" name="Content Placeholder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CO"/>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Espace réservé du numéro de diapositive 5"/>
          <p:cNvSpPr>
            <a:spLocks noGrp="1"/>
          </p:cNvSpPr>
          <p:nvPr>
            <p:ph type="sldNum" sz="quarter" idx="10"/>
          </p:nvPr>
        </p:nvSpPr>
        <p:spPr/>
        <p:txBody>
          <a:bodyPr/>
          <a:lstStyle>
            <a:lvl1pPr>
              <a:defRPr/>
            </a:lvl1pPr>
          </a:lstStyle>
          <a:p>
            <a:pPr>
              <a:defRPr/>
            </a:pPr>
            <a:fld id="{005B7F89-906A-4AE7-8E91-22E9EAC4CC62}" type="slidenum">
              <a:rPr lang="fr-FR"/>
              <a:pPr>
                <a:defRPr/>
              </a:pPr>
              <a:t>‹#›</a:t>
            </a:fld>
            <a:endParaRPr lang="fr-FR" dirty="0"/>
          </a:p>
        </p:txBody>
      </p:sp>
    </p:spTree>
  </p:cSld>
  <p:clrMapOvr>
    <a:masterClrMapping/>
  </p:clrMapOvr>
  <p:transition/>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s-CO"/>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CO"/>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Espace réservé du numéro de diapositive 5"/>
          <p:cNvSpPr>
            <a:spLocks noGrp="1"/>
          </p:cNvSpPr>
          <p:nvPr>
            <p:ph type="sldNum" sz="quarter" idx="10"/>
          </p:nvPr>
        </p:nvSpPr>
        <p:spPr/>
        <p:txBody>
          <a:bodyPr/>
          <a:lstStyle>
            <a:lvl1pPr>
              <a:defRPr/>
            </a:lvl1pPr>
          </a:lstStyle>
          <a:p>
            <a:pPr>
              <a:defRPr/>
            </a:pPr>
            <a:fld id="{59098908-DC81-447B-AB38-525C592D2B5D}" type="slidenum">
              <a:rPr lang="fr-FR"/>
              <a:pPr>
                <a:defRPr/>
              </a:pPr>
              <a:t>‹#›</a:t>
            </a:fld>
            <a:endParaRPr lang="fr-FR" dirty="0"/>
          </a:p>
        </p:txBody>
      </p:sp>
    </p:spTree>
  </p:cSld>
  <p:clrMapOvr>
    <a:masterClrMapping/>
  </p:clrMapOvr>
  <p:transition/>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s-CO"/>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s-CO"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Espace réservé du numéro de diapositive 5"/>
          <p:cNvSpPr>
            <a:spLocks noGrp="1"/>
          </p:cNvSpPr>
          <p:nvPr>
            <p:ph type="sldNum" sz="quarter" idx="10"/>
          </p:nvPr>
        </p:nvSpPr>
        <p:spPr/>
        <p:txBody>
          <a:bodyPr/>
          <a:lstStyle>
            <a:lvl1pPr>
              <a:defRPr/>
            </a:lvl1pPr>
          </a:lstStyle>
          <a:p>
            <a:pPr>
              <a:defRPr/>
            </a:pPr>
            <a:fld id="{770CB93D-2C85-491A-9E97-C92D60EAA7F1}" type="slidenum">
              <a:rPr lang="fr-FR"/>
              <a:pPr>
                <a:defRPr/>
              </a:pPr>
              <a:t>‹#›</a:t>
            </a:fld>
            <a:endParaRPr lang="fr-FR" dirty="0"/>
          </a:p>
        </p:txBody>
      </p:sp>
    </p:spTree>
  </p:cSld>
  <p:clrMapOvr>
    <a:masterClrMapping/>
  </p:clrMapOvr>
  <p:transition/>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s-CO"/>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CO"/>
          </a:p>
        </p:txBody>
      </p:sp>
      <p:sp>
        <p:nvSpPr>
          <p:cNvPr id="4" name="Espace réservé du numéro de diapositive 5"/>
          <p:cNvSpPr>
            <a:spLocks noGrp="1"/>
          </p:cNvSpPr>
          <p:nvPr>
            <p:ph type="sldNum" sz="quarter" idx="10"/>
          </p:nvPr>
        </p:nvSpPr>
        <p:spPr/>
        <p:txBody>
          <a:bodyPr/>
          <a:lstStyle>
            <a:lvl1pPr>
              <a:defRPr/>
            </a:lvl1pPr>
          </a:lstStyle>
          <a:p>
            <a:pPr>
              <a:defRPr/>
            </a:pPr>
            <a:fld id="{3E833F59-451A-43AA-A121-FB1BC9EE8F53}" type="slidenum">
              <a:rPr lang="fr-FR"/>
              <a:pPr>
                <a:defRPr/>
              </a:pPr>
              <a:t>‹#›</a:t>
            </a:fld>
            <a:endParaRPr lang="fr-FR" dirty="0"/>
          </a:p>
        </p:txBody>
      </p:sp>
    </p:spTree>
  </p:cSld>
  <p:clrMapOvr>
    <a:masterClrMapping/>
  </p:clrMapOvr>
  <p:transition/>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019925" y="404813"/>
            <a:ext cx="2124075" cy="5721350"/>
          </a:xfrm>
        </p:spPr>
        <p:txBody>
          <a:bodyPr vert="eaVert"/>
          <a:lstStyle/>
          <a:p>
            <a:r>
              <a:rPr lang="en-US" smtClean="0"/>
              <a:t>Click to edit Master title style</a:t>
            </a:r>
            <a:endParaRPr lang="es-CO"/>
          </a:p>
        </p:txBody>
      </p:sp>
      <p:sp>
        <p:nvSpPr>
          <p:cNvPr id="3" name="Vertical Text Placeholder 2"/>
          <p:cNvSpPr>
            <a:spLocks noGrp="1"/>
          </p:cNvSpPr>
          <p:nvPr>
            <p:ph type="body" orient="vert" idx="1"/>
          </p:nvPr>
        </p:nvSpPr>
        <p:spPr>
          <a:xfrm>
            <a:off x="642938" y="404813"/>
            <a:ext cx="6224587" cy="572135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CO"/>
          </a:p>
        </p:txBody>
      </p:sp>
      <p:sp>
        <p:nvSpPr>
          <p:cNvPr id="4" name="Espace réservé du numéro de diapositive 5"/>
          <p:cNvSpPr>
            <a:spLocks noGrp="1"/>
          </p:cNvSpPr>
          <p:nvPr>
            <p:ph type="sldNum" sz="quarter" idx="10"/>
          </p:nvPr>
        </p:nvSpPr>
        <p:spPr/>
        <p:txBody>
          <a:bodyPr/>
          <a:lstStyle>
            <a:lvl1pPr>
              <a:defRPr/>
            </a:lvl1pPr>
          </a:lstStyle>
          <a:p>
            <a:pPr>
              <a:defRPr/>
            </a:pPr>
            <a:fld id="{05664D70-F379-426D-AEAA-ACD02A1B6E1F}" type="slidenum">
              <a:rPr lang="fr-FR"/>
              <a:pPr>
                <a:defRPr/>
              </a:pPr>
              <a:t>‹#›</a:t>
            </a:fld>
            <a:endParaRPr lang="fr-FR" dirty="0"/>
          </a:p>
        </p:txBody>
      </p:sp>
    </p:spTree>
  </p:cSld>
  <p:clrMapOvr>
    <a:masterClrMapping/>
  </p:clrMapOvr>
  <p:transition/>
</p:sldLayout>
</file>

<file path=ppt/slideLayouts/slideLayout4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3"/>
          <p:cNvSpPr>
            <a:spLocks noGrp="1" noChangeArrowheads="1"/>
          </p:cNvSpPr>
          <p:nvPr>
            <p:ph type="sldNum" sz="quarter" idx="10"/>
          </p:nvPr>
        </p:nvSpPr>
        <p:spPr>
          <a:ln/>
        </p:spPr>
        <p:txBody>
          <a:bodyPr/>
          <a:lstStyle>
            <a:lvl1pPr>
              <a:defRPr/>
            </a:lvl1pPr>
          </a:lstStyle>
          <a:p>
            <a:pPr>
              <a:defRPr/>
            </a:pPr>
            <a:fld id="{AC9FC044-591C-4460-AC5F-47D3F71729C7}" type="slidenum">
              <a:rPr lang="fr-FR"/>
              <a:pPr>
                <a:defRPr/>
              </a:pPr>
              <a:t>‹#›</a:t>
            </a:fld>
            <a:endParaRPr lang="fr-FR" dirty="0"/>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3"/>
          <p:cNvSpPr>
            <a:spLocks noGrp="1" noChangeArrowheads="1"/>
          </p:cNvSpPr>
          <p:nvPr>
            <p:ph type="sldNum" sz="quarter" idx="10"/>
          </p:nvPr>
        </p:nvSpPr>
        <p:spPr>
          <a:ln/>
        </p:spPr>
        <p:txBody>
          <a:bodyPr/>
          <a:lstStyle>
            <a:lvl1pPr>
              <a:defRPr/>
            </a:lvl1pPr>
          </a:lstStyle>
          <a:p>
            <a:pPr>
              <a:defRPr/>
            </a:pPr>
            <a:fld id="{544B2AED-1A99-4844-97B8-7A19DCC278EF}" type="slidenum">
              <a:rPr lang="fr-FR"/>
              <a:pPr>
                <a:defRPr/>
              </a:pPr>
              <a:t>‹#›</a:t>
            </a:fld>
            <a:endParaRPr lang="fr-FR" dirty="0"/>
          </a:p>
        </p:txBody>
      </p:sp>
    </p:spTree>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3"/>
          <p:cNvSpPr>
            <a:spLocks noGrp="1" noChangeArrowheads="1"/>
          </p:cNvSpPr>
          <p:nvPr>
            <p:ph type="sldNum" sz="quarter" idx="10"/>
          </p:nvPr>
        </p:nvSpPr>
        <p:spPr>
          <a:ln/>
        </p:spPr>
        <p:txBody>
          <a:bodyPr/>
          <a:lstStyle>
            <a:lvl1pPr>
              <a:defRPr/>
            </a:lvl1pPr>
          </a:lstStyle>
          <a:p>
            <a:pPr>
              <a:defRPr/>
            </a:pPr>
            <a:fld id="{D1086BA8-CE76-4E03-A011-F85691094974}" type="slidenum">
              <a:rPr lang="fr-FR"/>
              <a:pPr>
                <a:defRPr/>
              </a:pPr>
              <a:t>‹#›</a:t>
            </a:fld>
            <a:endParaRPr lang="fr-FR" dirty="0"/>
          </a:p>
        </p:txBody>
      </p:sp>
    </p:spTree>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3"/>
          <p:cNvSpPr>
            <a:spLocks noGrp="1" noChangeArrowheads="1"/>
          </p:cNvSpPr>
          <p:nvPr>
            <p:ph type="sldNum" sz="quarter" idx="10"/>
          </p:nvPr>
        </p:nvSpPr>
        <p:spPr>
          <a:ln/>
        </p:spPr>
        <p:txBody>
          <a:bodyPr/>
          <a:lstStyle>
            <a:lvl1pPr>
              <a:defRPr/>
            </a:lvl1pPr>
          </a:lstStyle>
          <a:p>
            <a:pPr>
              <a:defRPr/>
            </a:pPr>
            <a:fld id="{75442DD7-82EA-4B70-9BC0-F6856C88EB80}" type="slidenum">
              <a:rPr lang="fr-FR"/>
              <a:pPr>
                <a:defRPr/>
              </a:pPr>
              <a:t>‹#›</a:t>
            </a:fld>
            <a:endParaRPr lang="fr-FR" dirty="0"/>
          </a:p>
        </p:txBody>
      </p:sp>
    </p:spTree>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3"/>
          <p:cNvSpPr>
            <a:spLocks noGrp="1" noChangeArrowheads="1"/>
          </p:cNvSpPr>
          <p:nvPr>
            <p:ph type="sldNum" sz="quarter" idx="10"/>
          </p:nvPr>
        </p:nvSpPr>
        <p:spPr>
          <a:ln/>
        </p:spPr>
        <p:txBody>
          <a:bodyPr/>
          <a:lstStyle>
            <a:lvl1pPr>
              <a:defRPr/>
            </a:lvl1pPr>
          </a:lstStyle>
          <a:p>
            <a:pPr>
              <a:defRPr/>
            </a:pPr>
            <a:fld id="{73F92B88-2771-4CDA-80A7-1246E9A2A1C9}" type="slidenum">
              <a:rPr lang="fr-FR"/>
              <a:pPr>
                <a:defRPr/>
              </a:pPr>
              <a:t>‹#›</a:t>
            </a:fld>
            <a:endParaRPr lang="fr-FR"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s-CO"/>
          </a:p>
        </p:txBody>
      </p:sp>
      <p:sp>
        <p:nvSpPr>
          <p:cNvPr id="3" name="Text Placeholder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CO"/>
          </a:p>
        </p:txBody>
      </p:sp>
      <p:sp>
        <p:nvSpPr>
          <p:cNvPr id="5" name="Text Placeholder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CO"/>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3"/>
          <p:cNvSpPr>
            <a:spLocks noGrp="1" noChangeArrowheads="1"/>
          </p:cNvSpPr>
          <p:nvPr>
            <p:ph type="sldNum" sz="quarter" idx="10"/>
          </p:nvPr>
        </p:nvSpPr>
        <p:spPr>
          <a:ln/>
        </p:spPr>
        <p:txBody>
          <a:bodyPr/>
          <a:lstStyle>
            <a:lvl1pPr>
              <a:defRPr/>
            </a:lvl1pPr>
          </a:lstStyle>
          <a:p>
            <a:pPr>
              <a:defRPr/>
            </a:pPr>
            <a:fld id="{4926A6E5-0629-47ED-8591-377FBA466C69}" type="slidenum">
              <a:rPr lang="fr-FR"/>
              <a:pPr>
                <a:defRPr/>
              </a:pPr>
              <a:t>‹#›</a:t>
            </a:fld>
            <a:endParaRPr lang="fr-FR" dirty="0"/>
          </a:p>
        </p:txBody>
      </p:sp>
    </p:spTree>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3"/>
          <p:cNvSpPr>
            <a:spLocks noGrp="1" noChangeArrowheads="1"/>
          </p:cNvSpPr>
          <p:nvPr>
            <p:ph type="sldNum" sz="quarter" idx="10"/>
          </p:nvPr>
        </p:nvSpPr>
        <p:spPr>
          <a:ln/>
        </p:spPr>
        <p:txBody>
          <a:bodyPr/>
          <a:lstStyle>
            <a:lvl1pPr>
              <a:defRPr/>
            </a:lvl1pPr>
          </a:lstStyle>
          <a:p>
            <a:pPr>
              <a:defRPr/>
            </a:pPr>
            <a:fld id="{5481AE4E-71EF-40D8-974C-422DCF4B274E}" type="slidenum">
              <a:rPr lang="fr-FR"/>
              <a:pPr>
                <a:defRPr/>
              </a:pPr>
              <a:t>‹#›</a:t>
            </a:fld>
            <a:endParaRPr lang="fr-FR" dirty="0"/>
          </a:p>
        </p:txBody>
      </p:sp>
    </p:spTree>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3"/>
          <p:cNvSpPr>
            <a:spLocks noGrp="1" noChangeArrowheads="1"/>
          </p:cNvSpPr>
          <p:nvPr>
            <p:ph type="sldNum" sz="quarter" idx="10"/>
          </p:nvPr>
        </p:nvSpPr>
        <p:spPr>
          <a:ln/>
        </p:spPr>
        <p:txBody>
          <a:bodyPr/>
          <a:lstStyle>
            <a:lvl1pPr>
              <a:defRPr/>
            </a:lvl1pPr>
          </a:lstStyle>
          <a:p>
            <a:pPr>
              <a:defRPr/>
            </a:pPr>
            <a:fld id="{C488E6E3-B9CD-4DB5-8424-DF83378FAE12}" type="slidenum">
              <a:rPr lang="fr-FR"/>
              <a:pPr>
                <a:defRPr/>
              </a:pPr>
              <a:t>‹#›</a:t>
            </a:fld>
            <a:endParaRPr lang="fr-FR" dirty="0"/>
          </a:p>
        </p:txBody>
      </p:sp>
    </p:spTree>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3"/>
          <p:cNvSpPr>
            <a:spLocks noGrp="1" noChangeArrowheads="1"/>
          </p:cNvSpPr>
          <p:nvPr>
            <p:ph type="sldNum" sz="quarter" idx="10"/>
          </p:nvPr>
        </p:nvSpPr>
        <p:spPr>
          <a:ln/>
        </p:spPr>
        <p:txBody>
          <a:bodyPr/>
          <a:lstStyle>
            <a:lvl1pPr>
              <a:defRPr/>
            </a:lvl1pPr>
          </a:lstStyle>
          <a:p>
            <a:pPr>
              <a:defRPr/>
            </a:pPr>
            <a:fld id="{F5D63C76-F7D5-4548-A531-4AC227A2259D}" type="slidenum">
              <a:rPr lang="fr-FR"/>
              <a:pPr>
                <a:defRPr/>
              </a:pPr>
              <a:t>‹#›</a:t>
            </a:fld>
            <a:endParaRPr lang="fr-FR" dirty="0"/>
          </a:p>
        </p:txBody>
      </p:sp>
    </p:spTree>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3"/>
          <p:cNvSpPr>
            <a:spLocks noGrp="1" noChangeArrowheads="1"/>
          </p:cNvSpPr>
          <p:nvPr>
            <p:ph type="sldNum" sz="quarter" idx="10"/>
          </p:nvPr>
        </p:nvSpPr>
        <p:spPr>
          <a:ln/>
        </p:spPr>
        <p:txBody>
          <a:bodyPr/>
          <a:lstStyle>
            <a:lvl1pPr>
              <a:defRPr/>
            </a:lvl1pPr>
          </a:lstStyle>
          <a:p>
            <a:pPr>
              <a:defRPr/>
            </a:pPr>
            <a:fld id="{FEC1EA45-5E61-45BB-8C80-411CE2D54E4C}" type="slidenum">
              <a:rPr lang="fr-FR"/>
              <a:pPr>
                <a:defRPr/>
              </a:pPr>
              <a:t>‹#›</a:t>
            </a:fld>
            <a:endParaRPr lang="fr-FR" dirty="0"/>
          </a:p>
        </p:txBody>
      </p:sp>
    </p:spTree>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972300" y="242888"/>
            <a:ext cx="2171700" cy="588327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42888"/>
            <a:ext cx="6362700" cy="588327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3"/>
          <p:cNvSpPr>
            <a:spLocks noGrp="1" noChangeArrowheads="1"/>
          </p:cNvSpPr>
          <p:nvPr>
            <p:ph type="sldNum" sz="quarter" idx="10"/>
          </p:nvPr>
        </p:nvSpPr>
        <p:spPr>
          <a:ln/>
        </p:spPr>
        <p:txBody>
          <a:bodyPr/>
          <a:lstStyle>
            <a:lvl1pPr>
              <a:defRPr/>
            </a:lvl1pPr>
          </a:lstStyle>
          <a:p>
            <a:pPr>
              <a:defRPr/>
            </a:pPr>
            <a:fld id="{164D40A3-A4FC-476E-8B8C-08CB0AC64632}" type="slidenum">
              <a:rPr lang="fr-FR"/>
              <a:pPr>
                <a:defRPr/>
              </a:pPr>
              <a:t>‹#›</a:t>
            </a:fld>
            <a:endParaRPr lang="fr-FR" dirty="0"/>
          </a:p>
        </p:txBody>
      </p:sp>
    </p:spTree>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objOnly" preserve="1">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457200" y="242888"/>
            <a:ext cx="8686800" cy="58832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3" name="Rectangle 3"/>
          <p:cNvSpPr>
            <a:spLocks noGrp="1" noChangeArrowheads="1"/>
          </p:cNvSpPr>
          <p:nvPr>
            <p:ph type="sldNum" sz="quarter" idx="10"/>
          </p:nvPr>
        </p:nvSpPr>
        <p:spPr>
          <a:ln/>
        </p:spPr>
        <p:txBody>
          <a:bodyPr/>
          <a:lstStyle>
            <a:lvl1pPr>
              <a:defRPr/>
            </a:lvl1pPr>
          </a:lstStyle>
          <a:p>
            <a:pPr>
              <a:defRPr/>
            </a:pPr>
            <a:fld id="{DD03A0D0-2921-4956-838D-76AB47126EA3}" type="slidenum">
              <a:rPr lang="fr-FR"/>
              <a:pPr>
                <a:defRPr/>
              </a:pPr>
              <a:t>‹#›</a:t>
            </a:fld>
            <a:endParaRPr lang="fr-FR" dirty="0"/>
          </a:p>
        </p:txBody>
      </p:sp>
    </p:spTree>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chart" preserve="1">
  <p:cSld name="Title and Chart">
    <p:spTree>
      <p:nvGrpSpPr>
        <p:cNvPr id="1" name=""/>
        <p:cNvGrpSpPr/>
        <p:nvPr/>
      </p:nvGrpSpPr>
      <p:grpSpPr>
        <a:xfrm>
          <a:off x="0" y="0"/>
          <a:ext cx="0" cy="0"/>
          <a:chOff x="0" y="0"/>
          <a:chExt cx="0" cy="0"/>
        </a:xfrm>
      </p:grpSpPr>
      <p:sp>
        <p:nvSpPr>
          <p:cNvPr id="2" name="Title 1"/>
          <p:cNvSpPr>
            <a:spLocks noGrp="1"/>
          </p:cNvSpPr>
          <p:nvPr>
            <p:ph type="title"/>
          </p:nvPr>
        </p:nvSpPr>
        <p:spPr>
          <a:xfrm>
            <a:off x="1309688" y="242888"/>
            <a:ext cx="7834312" cy="647700"/>
          </a:xfrm>
        </p:spPr>
        <p:txBody>
          <a:bodyPr/>
          <a:lstStyle/>
          <a:p>
            <a:r>
              <a:rPr lang="en-US" smtClean="0"/>
              <a:t>Click to edit Master title style</a:t>
            </a:r>
            <a:endParaRPr lang="en-US"/>
          </a:p>
        </p:txBody>
      </p:sp>
      <p:sp>
        <p:nvSpPr>
          <p:cNvPr id="3" name="Chart Placeholder 2"/>
          <p:cNvSpPr>
            <a:spLocks noGrp="1"/>
          </p:cNvSpPr>
          <p:nvPr>
            <p:ph type="chart" idx="1"/>
          </p:nvPr>
        </p:nvSpPr>
        <p:spPr>
          <a:xfrm>
            <a:off x="457200" y="1600200"/>
            <a:ext cx="8229600" cy="4525963"/>
          </a:xfrm>
        </p:spPr>
        <p:txBody>
          <a:bodyPr/>
          <a:lstStyle/>
          <a:p>
            <a:pPr lvl="0"/>
            <a:r>
              <a:rPr lang="en-US" noProof="0" smtClean="0"/>
              <a:t>Click icon to add chart</a:t>
            </a:r>
          </a:p>
        </p:txBody>
      </p:sp>
      <p:sp>
        <p:nvSpPr>
          <p:cNvPr id="4" name="Rectangle 3"/>
          <p:cNvSpPr>
            <a:spLocks noGrp="1" noChangeArrowheads="1"/>
          </p:cNvSpPr>
          <p:nvPr>
            <p:ph type="sldNum" sz="quarter" idx="10"/>
          </p:nvPr>
        </p:nvSpPr>
        <p:spPr>
          <a:ln/>
        </p:spPr>
        <p:txBody>
          <a:bodyPr/>
          <a:lstStyle>
            <a:lvl1pPr>
              <a:defRPr/>
            </a:lvl1pPr>
          </a:lstStyle>
          <a:p>
            <a:pPr>
              <a:defRPr/>
            </a:pPr>
            <a:fld id="{450E945D-18AC-463C-A4E0-CF3D8A8423BC}" type="slidenum">
              <a:rPr lang="fr-FR"/>
              <a:pPr>
                <a:defRPr/>
              </a:pPr>
              <a:t>‹#›</a:t>
            </a:fld>
            <a:endParaRPr lang="fr-FR" dirty="0"/>
          </a:p>
        </p:txBody>
      </p:sp>
    </p:spTree>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3"/>
          <p:cNvSpPr>
            <a:spLocks noGrp="1" noChangeArrowheads="1"/>
          </p:cNvSpPr>
          <p:nvPr>
            <p:ph type="sldNum" sz="quarter" idx="10"/>
          </p:nvPr>
        </p:nvSpPr>
        <p:spPr/>
        <p:txBody>
          <a:bodyPr/>
          <a:lstStyle>
            <a:lvl1pPr>
              <a:buFontTx/>
              <a:buChar char="•"/>
              <a:defRPr b="0"/>
            </a:lvl1pPr>
          </a:lstStyle>
          <a:p>
            <a:pPr>
              <a:defRPr/>
            </a:pPr>
            <a:fld id="{391D5AD5-F622-4F6D-88AB-F9B0771C442C}" type="slidenum">
              <a:rPr lang="fr-FR"/>
              <a:pPr>
                <a:defRPr/>
              </a:pPr>
              <a:t>‹#›</a:t>
            </a:fld>
            <a:endParaRPr lang="fr-FR"/>
          </a:p>
        </p:txBody>
      </p:sp>
    </p:spTree>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3"/>
          <p:cNvSpPr>
            <a:spLocks noGrp="1" noChangeArrowheads="1"/>
          </p:cNvSpPr>
          <p:nvPr>
            <p:ph type="sldNum" sz="quarter" idx="10"/>
          </p:nvPr>
        </p:nvSpPr>
        <p:spPr/>
        <p:txBody>
          <a:bodyPr/>
          <a:lstStyle>
            <a:lvl1pPr>
              <a:buFontTx/>
              <a:buChar char="•"/>
              <a:defRPr b="0"/>
            </a:lvl1pPr>
          </a:lstStyle>
          <a:p>
            <a:pPr>
              <a:defRPr/>
            </a:pPr>
            <a:fld id="{D9E5C29F-45EF-4DD2-B247-BDA97E26700A}" type="slidenum">
              <a:rPr lang="fr-FR"/>
              <a:pPr>
                <a:defRPr/>
              </a:pPr>
              <a:t>‹#›</a:t>
            </a:fld>
            <a:endParaRPr lang="fr-F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s-CO"/>
          </a:p>
        </p:txBody>
      </p:sp>
    </p:spTree>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3"/>
          <p:cNvSpPr>
            <a:spLocks noGrp="1" noChangeArrowheads="1"/>
          </p:cNvSpPr>
          <p:nvPr>
            <p:ph type="sldNum" sz="quarter" idx="10"/>
          </p:nvPr>
        </p:nvSpPr>
        <p:spPr/>
        <p:txBody>
          <a:bodyPr/>
          <a:lstStyle>
            <a:lvl1pPr>
              <a:buFontTx/>
              <a:buChar char="•"/>
              <a:defRPr b="0"/>
            </a:lvl1pPr>
          </a:lstStyle>
          <a:p>
            <a:pPr>
              <a:defRPr/>
            </a:pPr>
            <a:fld id="{A402D0A9-FEFF-4316-8740-E9EC782A1F90}" type="slidenum">
              <a:rPr lang="fr-FR"/>
              <a:pPr>
                <a:defRPr/>
              </a:pPr>
              <a:t>‹#›</a:t>
            </a:fld>
            <a:endParaRPr lang="fr-FR"/>
          </a:p>
        </p:txBody>
      </p:sp>
    </p:spTree>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3"/>
          <p:cNvSpPr>
            <a:spLocks noGrp="1" noChangeArrowheads="1"/>
          </p:cNvSpPr>
          <p:nvPr>
            <p:ph type="sldNum" sz="quarter" idx="10"/>
          </p:nvPr>
        </p:nvSpPr>
        <p:spPr/>
        <p:txBody>
          <a:bodyPr/>
          <a:lstStyle>
            <a:lvl1pPr>
              <a:buFontTx/>
              <a:buChar char="•"/>
              <a:defRPr b="0"/>
            </a:lvl1pPr>
          </a:lstStyle>
          <a:p>
            <a:pPr>
              <a:defRPr/>
            </a:pPr>
            <a:fld id="{99C67883-A4AF-4414-AA5B-3DABC0E71E61}" type="slidenum">
              <a:rPr lang="fr-FR"/>
              <a:pPr>
                <a:defRPr/>
              </a:pPr>
              <a:t>‹#›</a:t>
            </a:fld>
            <a:endParaRPr lang="fr-FR"/>
          </a:p>
        </p:txBody>
      </p:sp>
    </p:spTree>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3"/>
          <p:cNvSpPr>
            <a:spLocks noGrp="1" noChangeArrowheads="1"/>
          </p:cNvSpPr>
          <p:nvPr>
            <p:ph type="sldNum" sz="quarter" idx="10"/>
          </p:nvPr>
        </p:nvSpPr>
        <p:spPr/>
        <p:txBody>
          <a:bodyPr/>
          <a:lstStyle>
            <a:lvl1pPr>
              <a:buFontTx/>
              <a:buChar char="•"/>
              <a:defRPr b="0"/>
            </a:lvl1pPr>
          </a:lstStyle>
          <a:p>
            <a:pPr>
              <a:defRPr/>
            </a:pPr>
            <a:fld id="{992842B1-297C-4B4D-BF37-35066E864DEF}" type="slidenum">
              <a:rPr lang="fr-FR"/>
              <a:pPr>
                <a:defRPr/>
              </a:pPr>
              <a:t>‹#›</a:t>
            </a:fld>
            <a:endParaRPr lang="fr-FR"/>
          </a:p>
        </p:txBody>
      </p:sp>
    </p:spTree>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3"/>
          <p:cNvSpPr>
            <a:spLocks noGrp="1" noChangeArrowheads="1"/>
          </p:cNvSpPr>
          <p:nvPr>
            <p:ph type="sldNum" sz="quarter" idx="10"/>
          </p:nvPr>
        </p:nvSpPr>
        <p:spPr/>
        <p:txBody>
          <a:bodyPr/>
          <a:lstStyle>
            <a:lvl1pPr>
              <a:buFontTx/>
              <a:buChar char="•"/>
              <a:defRPr b="0"/>
            </a:lvl1pPr>
          </a:lstStyle>
          <a:p>
            <a:pPr>
              <a:defRPr/>
            </a:pPr>
            <a:fld id="{17117941-4312-4205-BC97-28BE4E8B912E}" type="slidenum">
              <a:rPr lang="fr-FR"/>
              <a:pPr>
                <a:defRPr/>
              </a:pPr>
              <a:t>‹#›</a:t>
            </a:fld>
            <a:endParaRPr lang="fr-FR"/>
          </a:p>
        </p:txBody>
      </p:sp>
    </p:spTree>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3"/>
          <p:cNvSpPr>
            <a:spLocks noGrp="1" noChangeArrowheads="1"/>
          </p:cNvSpPr>
          <p:nvPr>
            <p:ph type="sldNum" sz="quarter" idx="10"/>
          </p:nvPr>
        </p:nvSpPr>
        <p:spPr/>
        <p:txBody>
          <a:bodyPr/>
          <a:lstStyle>
            <a:lvl1pPr>
              <a:buFontTx/>
              <a:buChar char="•"/>
              <a:defRPr b="0"/>
            </a:lvl1pPr>
          </a:lstStyle>
          <a:p>
            <a:pPr>
              <a:defRPr/>
            </a:pPr>
            <a:fld id="{E8CF1E9C-2ACD-4914-A159-FF224F98E96B}" type="slidenum">
              <a:rPr lang="fr-FR"/>
              <a:pPr>
                <a:defRPr/>
              </a:pPr>
              <a:t>‹#›</a:t>
            </a:fld>
            <a:endParaRPr lang="fr-FR"/>
          </a:p>
        </p:txBody>
      </p:sp>
    </p:spTree>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3"/>
          <p:cNvSpPr>
            <a:spLocks noGrp="1" noChangeArrowheads="1"/>
          </p:cNvSpPr>
          <p:nvPr>
            <p:ph type="sldNum" sz="quarter" idx="10"/>
          </p:nvPr>
        </p:nvSpPr>
        <p:spPr/>
        <p:txBody>
          <a:bodyPr/>
          <a:lstStyle>
            <a:lvl1pPr>
              <a:buFontTx/>
              <a:buChar char="•"/>
              <a:defRPr b="0"/>
            </a:lvl1pPr>
          </a:lstStyle>
          <a:p>
            <a:pPr>
              <a:defRPr/>
            </a:pPr>
            <a:fld id="{873148DA-1B39-4966-BBF9-CD258B00C922}" type="slidenum">
              <a:rPr lang="fr-FR"/>
              <a:pPr>
                <a:defRPr/>
              </a:pPr>
              <a:t>‹#›</a:t>
            </a:fld>
            <a:endParaRPr lang="fr-FR"/>
          </a:p>
        </p:txBody>
      </p:sp>
    </p:spTree>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3"/>
          <p:cNvSpPr>
            <a:spLocks noGrp="1" noChangeArrowheads="1"/>
          </p:cNvSpPr>
          <p:nvPr>
            <p:ph type="sldNum" sz="quarter" idx="10"/>
          </p:nvPr>
        </p:nvSpPr>
        <p:spPr/>
        <p:txBody>
          <a:bodyPr/>
          <a:lstStyle>
            <a:lvl1pPr>
              <a:buFontTx/>
              <a:buChar char="•"/>
              <a:defRPr b="0"/>
            </a:lvl1pPr>
          </a:lstStyle>
          <a:p>
            <a:pPr>
              <a:defRPr/>
            </a:pPr>
            <a:fld id="{0CB3CFED-0630-4E0F-B149-AB1AEE2328B7}" type="slidenum">
              <a:rPr lang="fr-FR"/>
              <a:pPr>
                <a:defRPr/>
              </a:pPr>
              <a:t>‹#›</a:t>
            </a:fld>
            <a:endParaRPr lang="fr-FR"/>
          </a:p>
        </p:txBody>
      </p:sp>
    </p:spTree>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3"/>
          <p:cNvSpPr>
            <a:spLocks noGrp="1" noChangeArrowheads="1"/>
          </p:cNvSpPr>
          <p:nvPr>
            <p:ph type="sldNum" sz="quarter" idx="10"/>
          </p:nvPr>
        </p:nvSpPr>
        <p:spPr/>
        <p:txBody>
          <a:bodyPr/>
          <a:lstStyle>
            <a:lvl1pPr>
              <a:buFontTx/>
              <a:buChar char="•"/>
              <a:defRPr b="0"/>
            </a:lvl1pPr>
          </a:lstStyle>
          <a:p>
            <a:pPr>
              <a:defRPr/>
            </a:pPr>
            <a:fld id="{E8D9DCA2-92E4-4ED2-BA0A-9AC0FFD8F461}" type="slidenum">
              <a:rPr lang="fr-FR"/>
              <a:pPr>
                <a:defRPr/>
              </a:pPr>
              <a:t>‹#›</a:t>
            </a:fld>
            <a:endParaRPr lang="fr-FR"/>
          </a:p>
        </p:txBody>
      </p:sp>
    </p:spTree>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972300" y="242888"/>
            <a:ext cx="2171700" cy="588327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42888"/>
            <a:ext cx="6362700" cy="588327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3"/>
          <p:cNvSpPr>
            <a:spLocks noGrp="1" noChangeArrowheads="1"/>
          </p:cNvSpPr>
          <p:nvPr>
            <p:ph type="sldNum" sz="quarter" idx="10"/>
          </p:nvPr>
        </p:nvSpPr>
        <p:spPr/>
        <p:txBody>
          <a:bodyPr/>
          <a:lstStyle>
            <a:lvl1pPr>
              <a:buFontTx/>
              <a:buChar char="•"/>
              <a:defRPr b="0"/>
            </a:lvl1pPr>
          </a:lstStyle>
          <a:p>
            <a:pPr>
              <a:defRPr/>
            </a:pPr>
            <a:fld id="{5AE517CF-CAD7-4885-BC42-9952F77619D1}" type="slidenum">
              <a:rPr lang="fr-FR"/>
              <a:pPr>
                <a:defRPr/>
              </a:pPr>
              <a:t>‹#›</a:t>
            </a:fld>
            <a:endParaRPr lang="fr-FR"/>
          </a:p>
        </p:txBody>
      </p:sp>
    </p:spTree>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objOnly" preserve="1">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457200" y="242888"/>
            <a:ext cx="8686800" cy="58832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3" name="Rectangle 3"/>
          <p:cNvSpPr>
            <a:spLocks noGrp="1" noChangeArrowheads="1"/>
          </p:cNvSpPr>
          <p:nvPr>
            <p:ph type="sldNum" sz="quarter" idx="10"/>
          </p:nvPr>
        </p:nvSpPr>
        <p:spPr/>
        <p:txBody>
          <a:bodyPr/>
          <a:lstStyle>
            <a:lvl1pPr>
              <a:buFontTx/>
              <a:buChar char="•"/>
              <a:defRPr b="0"/>
            </a:lvl1pPr>
          </a:lstStyle>
          <a:p>
            <a:pPr>
              <a:defRPr/>
            </a:pPr>
            <a:fld id="{F146CBAB-911A-460B-8E8D-D30C3A666FBC}" type="slidenum">
              <a:rPr lang="fr-FR"/>
              <a:pPr>
                <a:defRPr/>
              </a:pPr>
              <a:t>‹#›</a:t>
            </a:fld>
            <a:endParaRPr lang="fr-F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chart" preserve="1">
  <p:cSld name="Title and Chart">
    <p:spTree>
      <p:nvGrpSpPr>
        <p:cNvPr id="1" name=""/>
        <p:cNvGrpSpPr/>
        <p:nvPr/>
      </p:nvGrpSpPr>
      <p:grpSpPr>
        <a:xfrm>
          <a:off x="0" y="0"/>
          <a:ext cx="0" cy="0"/>
          <a:chOff x="0" y="0"/>
          <a:chExt cx="0" cy="0"/>
        </a:xfrm>
      </p:grpSpPr>
      <p:sp>
        <p:nvSpPr>
          <p:cNvPr id="2" name="Title 1"/>
          <p:cNvSpPr>
            <a:spLocks noGrp="1"/>
          </p:cNvSpPr>
          <p:nvPr>
            <p:ph type="title"/>
          </p:nvPr>
        </p:nvSpPr>
        <p:spPr>
          <a:xfrm>
            <a:off x="1309688" y="242888"/>
            <a:ext cx="7834312" cy="647700"/>
          </a:xfrm>
        </p:spPr>
        <p:txBody>
          <a:bodyPr/>
          <a:lstStyle/>
          <a:p>
            <a:r>
              <a:rPr lang="en-US" smtClean="0"/>
              <a:t>Click to edit Master title style</a:t>
            </a:r>
            <a:endParaRPr lang="en-US"/>
          </a:p>
        </p:txBody>
      </p:sp>
      <p:sp>
        <p:nvSpPr>
          <p:cNvPr id="3" name="Chart Placeholder 2"/>
          <p:cNvSpPr>
            <a:spLocks noGrp="1"/>
          </p:cNvSpPr>
          <p:nvPr>
            <p:ph type="chart" idx="1"/>
          </p:nvPr>
        </p:nvSpPr>
        <p:spPr>
          <a:xfrm>
            <a:off x="457200" y="1600200"/>
            <a:ext cx="8229600" cy="4525963"/>
          </a:xfrm>
        </p:spPr>
        <p:txBody>
          <a:bodyPr/>
          <a:lstStyle/>
          <a:p>
            <a:pPr lvl="0"/>
            <a:endParaRPr lang="en-US" noProof="0" smtClean="0"/>
          </a:p>
        </p:txBody>
      </p:sp>
      <p:sp>
        <p:nvSpPr>
          <p:cNvPr id="4" name="Rectangle 3"/>
          <p:cNvSpPr>
            <a:spLocks noGrp="1" noChangeArrowheads="1"/>
          </p:cNvSpPr>
          <p:nvPr>
            <p:ph type="sldNum" sz="quarter" idx="10"/>
          </p:nvPr>
        </p:nvSpPr>
        <p:spPr/>
        <p:txBody>
          <a:bodyPr/>
          <a:lstStyle>
            <a:lvl1pPr>
              <a:buFontTx/>
              <a:buChar char="•"/>
              <a:defRPr b="0"/>
            </a:lvl1pPr>
          </a:lstStyle>
          <a:p>
            <a:pPr>
              <a:defRPr/>
            </a:pPr>
            <a:fld id="{42A23516-178B-4EDC-A788-CAB0B05F36FB}" type="slidenum">
              <a:rPr lang="fr-FR"/>
              <a:pPr>
                <a:defRPr/>
              </a:pPr>
              <a:t>‹#›</a:t>
            </a:fld>
            <a:endParaRPr lang="fr-FR"/>
          </a:p>
        </p:txBody>
      </p:sp>
    </p:spTree>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3"/>
          <p:cNvSpPr>
            <a:spLocks noGrp="1" noChangeArrowheads="1"/>
          </p:cNvSpPr>
          <p:nvPr>
            <p:ph type="sldNum" sz="quarter" idx="10"/>
          </p:nvPr>
        </p:nvSpPr>
        <p:spPr>
          <a:ln/>
        </p:spPr>
        <p:txBody>
          <a:bodyPr/>
          <a:lstStyle>
            <a:lvl1pPr>
              <a:defRPr/>
            </a:lvl1pPr>
          </a:lstStyle>
          <a:p>
            <a:pPr>
              <a:defRPr/>
            </a:pPr>
            <a:fld id="{B1BF9B0D-503F-4833-9BFA-531F2CDD0F42}" type="slidenum">
              <a:rPr lang="fr-FR"/>
              <a:pPr>
                <a:defRPr/>
              </a:pPr>
              <a:t>‹#›</a:t>
            </a:fld>
            <a:endParaRPr lang="fr-FR" dirty="0"/>
          </a:p>
        </p:txBody>
      </p:sp>
    </p:spTree>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3"/>
          <p:cNvSpPr>
            <a:spLocks noGrp="1" noChangeArrowheads="1"/>
          </p:cNvSpPr>
          <p:nvPr>
            <p:ph type="sldNum" sz="quarter" idx="10"/>
          </p:nvPr>
        </p:nvSpPr>
        <p:spPr>
          <a:ln/>
        </p:spPr>
        <p:txBody>
          <a:bodyPr/>
          <a:lstStyle>
            <a:lvl1pPr>
              <a:defRPr/>
            </a:lvl1pPr>
          </a:lstStyle>
          <a:p>
            <a:pPr>
              <a:defRPr/>
            </a:pPr>
            <a:fld id="{A31D4DA4-87D7-4E85-98E1-51F863481FA8}" type="slidenum">
              <a:rPr lang="fr-FR"/>
              <a:pPr>
                <a:defRPr/>
              </a:pPr>
              <a:t>‹#›</a:t>
            </a:fld>
            <a:endParaRPr lang="fr-FR" dirty="0"/>
          </a:p>
        </p:txBody>
      </p:sp>
    </p:spTree>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3"/>
          <p:cNvSpPr>
            <a:spLocks noGrp="1" noChangeArrowheads="1"/>
          </p:cNvSpPr>
          <p:nvPr>
            <p:ph type="sldNum" sz="quarter" idx="10"/>
          </p:nvPr>
        </p:nvSpPr>
        <p:spPr>
          <a:ln/>
        </p:spPr>
        <p:txBody>
          <a:bodyPr/>
          <a:lstStyle>
            <a:lvl1pPr>
              <a:defRPr/>
            </a:lvl1pPr>
          </a:lstStyle>
          <a:p>
            <a:pPr>
              <a:defRPr/>
            </a:pPr>
            <a:fld id="{ED7D4C41-C18A-42FD-BD34-A408F8EFEE65}" type="slidenum">
              <a:rPr lang="fr-FR"/>
              <a:pPr>
                <a:defRPr/>
              </a:pPr>
              <a:t>‹#›</a:t>
            </a:fld>
            <a:endParaRPr lang="fr-FR" dirty="0"/>
          </a:p>
        </p:txBody>
      </p:sp>
    </p:spTree>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3"/>
          <p:cNvSpPr>
            <a:spLocks noGrp="1" noChangeArrowheads="1"/>
          </p:cNvSpPr>
          <p:nvPr>
            <p:ph type="sldNum" sz="quarter" idx="10"/>
          </p:nvPr>
        </p:nvSpPr>
        <p:spPr>
          <a:ln/>
        </p:spPr>
        <p:txBody>
          <a:bodyPr/>
          <a:lstStyle>
            <a:lvl1pPr>
              <a:defRPr/>
            </a:lvl1pPr>
          </a:lstStyle>
          <a:p>
            <a:pPr>
              <a:defRPr/>
            </a:pPr>
            <a:fld id="{77140E21-04C7-4D1E-B69A-394340D0D512}" type="slidenum">
              <a:rPr lang="fr-FR"/>
              <a:pPr>
                <a:defRPr/>
              </a:pPr>
              <a:t>‹#›</a:t>
            </a:fld>
            <a:endParaRPr lang="fr-FR" dirty="0"/>
          </a:p>
        </p:txBody>
      </p:sp>
    </p:spTree>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3"/>
          <p:cNvSpPr>
            <a:spLocks noGrp="1" noChangeArrowheads="1"/>
          </p:cNvSpPr>
          <p:nvPr>
            <p:ph type="sldNum" sz="quarter" idx="10"/>
          </p:nvPr>
        </p:nvSpPr>
        <p:spPr>
          <a:ln/>
        </p:spPr>
        <p:txBody>
          <a:bodyPr/>
          <a:lstStyle>
            <a:lvl1pPr>
              <a:defRPr/>
            </a:lvl1pPr>
          </a:lstStyle>
          <a:p>
            <a:pPr>
              <a:defRPr/>
            </a:pPr>
            <a:fld id="{CBF1D750-EFB8-42B4-ACD9-59E0F219A73C}" type="slidenum">
              <a:rPr lang="fr-FR"/>
              <a:pPr>
                <a:defRPr/>
              </a:pPr>
              <a:t>‹#›</a:t>
            </a:fld>
            <a:endParaRPr lang="fr-FR" dirty="0"/>
          </a:p>
        </p:txBody>
      </p:sp>
    </p:spTree>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3"/>
          <p:cNvSpPr>
            <a:spLocks noGrp="1" noChangeArrowheads="1"/>
          </p:cNvSpPr>
          <p:nvPr>
            <p:ph type="sldNum" sz="quarter" idx="10"/>
          </p:nvPr>
        </p:nvSpPr>
        <p:spPr>
          <a:ln/>
        </p:spPr>
        <p:txBody>
          <a:bodyPr/>
          <a:lstStyle>
            <a:lvl1pPr>
              <a:defRPr/>
            </a:lvl1pPr>
          </a:lstStyle>
          <a:p>
            <a:pPr>
              <a:defRPr/>
            </a:pPr>
            <a:fld id="{309546E1-3465-40A2-8090-C29BF6C849CB}" type="slidenum">
              <a:rPr lang="fr-FR"/>
              <a:pPr>
                <a:defRPr/>
              </a:pPr>
              <a:t>‹#›</a:t>
            </a:fld>
            <a:endParaRPr lang="fr-FR" dirty="0"/>
          </a:p>
        </p:txBody>
      </p:sp>
    </p:spTree>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3"/>
          <p:cNvSpPr>
            <a:spLocks noGrp="1" noChangeArrowheads="1"/>
          </p:cNvSpPr>
          <p:nvPr>
            <p:ph type="sldNum" sz="quarter" idx="10"/>
          </p:nvPr>
        </p:nvSpPr>
        <p:spPr>
          <a:ln/>
        </p:spPr>
        <p:txBody>
          <a:bodyPr/>
          <a:lstStyle>
            <a:lvl1pPr>
              <a:defRPr/>
            </a:lvl1pPr>
          </a:lstStyle>
          <a:p>
            <a:pPr>
              <a:defRPr/>
            </a:pPr>
            <a:fld id="{03B5729D-0216-4AC5-ADC3-284144F6A140}" type="slidenum">
              <a:rPr lang="fr-FR"/>
              <a:pPr>
                <a:defRPr/>
              </a:pPr>
              <a:t>‹#›</a:t>
            </a:fld>
            <a:endParaRPr lang="fr-FR" dirty="0"/>
          </a:p>
        </p:txBody>
      </p:sp>
    </p:spTree>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3"/>
          <p:cNvSpPr>
            <a:spLocks noGrp="1" noChangeArrowheads="1"/>
          </p:cNvSpPr>
          <p:nvPr>
            <p:ph type="sldNum" sz="quarter" idx="10"/>
          </p:nvPr>
        </p:nvSpPr>
        <p:spPr>
          <a:ln/>
        </p:spPr>
        <p:txBody>
          <a:bodyPr/>
          <a:lstStyle>
            <a:lvl1pPr>
              <a:defRPr/>
            </a:lvl1pPr>
          </a:lstStyle>
          <a:p>
            <a:pPr>
              <a:defRPr/>
            </a:pPr>
            <a:fld id="{80AFEAF9-7304-470B-82AC-6E59AF7F07F6}" type="slidenum">
              <a:rPr lang="fr-FR"/>
              <a:pPr>
                <a:defRPr/>
              </a:pPr>
              <a:t>‹#›</a:t>
            </a:fld>
            <a:endParaRPr lang="fr-FR" dirty="0"/>
          </a:p>
        </p:txBody>
      </p:sp>
    </p:spTree>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3"/>
          <p:cNvSpPr>
            <a:spLocks noGrp="1" noChangeArrowheads="1"/>
          </p:cNvSpPr>
          <p:nvPr>
            <p:ph type="sldNum" sz="quarter" idx="10"/>
          </p:nvPr>
        </p:nvSpPr>
        <p:spPr>
          <a:ln/>
        </p:spPr>
        <p:txBody>
          <a:bodyPr/>
          <a:lstStyle>
            <a:lvl1pPr>
              <a:defRPr/>
            </a:lvl1pPr>
          </a:lstStyle>
          <a:p>
            <a:pPr>
              <a:defRPr/>
            </a:pPr>
            <a:fld id="{FC43679E-D854-41DB-AA34-EFC661182045}" type="slidenum">
              <a:rPr lang="fr-FR"/>
              <a:pPr>
                <a:defRPr/>
              </a:pPr>
              <a:t>‹#›</a:t>
            </a:fld>
            <a:endParaRPr lang="fr-FR"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s-CO"/>
          </a:p>
        </p:txBody>
      </p:sp>
      <p:sp>
        <p:nvSpPr>
          <p:cNvPr id="3" name="Content Placeholder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CO"/>
          </a:p>
        </p:txBody>
      </p:sp>
      <p:sp>
        <p:nvSpPr>
          <p:cNvPr id="4" name="Text Placeholder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3"/>
          <p:cNvSpPr>
            <a:spLocks noGrp="1" noChangeArrowheads="1"/>
          </p:cNvSpPr>
          <p:nvPr>
            <p:ph type="sldNum" sz="quarter" idx="10"/>
          </p:nvPr>
        </p:nvSpPr>
        <p:spPr>
          <a:ln/>
        </p:spPr>
        <p:txBody>
          <a:bodyPr/>
          <a:lstStyle>
            <a:lvl1pPr>
              <a:defRPr/>
            </a:lvl1pPr>
          </a:lstStyle>
          <a:p>
            <a:pPr>
              <a:defRPr/>
            </a:pPr>
            <a:fld id="{13483CAE-FC05-4E24-9192-EC1F697E2A36}" type="slidenum">
              <a:rPr lang="fr-FR"/>
              <a:pPr>
                <a:defRPr/>
              </a:pPr>
              <a:t>‹#›</a:t>
            </a:fld>
            <a:endParaRPr lang="fr-FR" dirty="0"/>
          </a:p>
        </p:txBody>
      </p:sp>
    </p:spTree>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972300" y="242888"/>
            <a:ext cx="2171700" cy="588327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42888"/>
            <a:ext cx="6362700" cy="588327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3"/>
          <p:cNvSpPr>
            <a:spLocks noGrp="1" noChangeArrowheads="1"/>
          </p:cNvSpPr>
          <p:nvPr>
            <p:ph type="sldNum" sz="quarter" idx="10"/>
          </p:nvPr>
        </p:nvSpPr>
        <p:spPr>
          <a:ln/>
        </p:spPr>
        <p:txBody>
          <a:bodyPr/>
          <a:lstStyle>
            <a:lvl1pPr>
              <a:defRPr/>
            </a:lvl1pPr>
          </a:lstStyle>
          <a:p>
            <a:pPr>
              <a:defRPr/>
            </a:pPr>
            <a:fld id="{8F6D1C6E-552B-47EE-8155-855FA4A4E593}" type="slidenum">
              <a:rPr lang="fr-FR"/>
              <a:pPr>
                <a:defRPr/>
              </a:pPr>
              <a:t>‹#›</a:t>
            </a:fld>
            <a:endParaRPr lang="fr-FR" dirty="0"/>
          </a:p>
        </p:txBody>
      </p:sp>
    </p:spTree>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type="objOnly" preserve="1">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457200" y="242888"/>
            <a:ext cx="8686800" cy="58832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3" name="Rectangle 3"/>
          <p:cNvSpPr>
            <a:spLocks noGrp="1" noChangeArrowheads="1"/>
          </p:cNvSpPr>
          <p:nvPr>
            <p:ph type="sldNum" sz="quarter" idx="10"/>
          </p:nvPr>
        </p:nvSpPr>
        <p:spPr>
          <a:ln/>
        </p:spPr>
        <p:txBody>
          <a:bodyPr/>
          <a:lstStyle>
            <a:lvl1pPr>
              <a:defRPr/>
            </a:lvl1pPr>
          </a:lstStyle>
          <a:p>
            <a:pPr>
              <a:defRPr/>
            </a:pPr>
            <a:fld id="{496286C2-8444-4FA2-9E1E-B821F57DE55B}" type="slidenum">
              <a:rPr lang="fr-FR"/>
              <a:pPr>
                <a:defRPr/>
              </a:pPr>
              <a:t>‹#›</a:t>
            </a:fld>
            <a:endParaRPr lang="fr-FR" dirty="0"/>
          </a:p>
        </p:txBody>
      </p:sp>
    </p:spTree>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type="chart" preserve="1">
  <p:cSld name="Title and Chart">
    <p:spTree>
      <p:nvGrpSpPr>
        <p:cNvPr id="1" name=""/>
        <p:cNvGrpSpPr/>
        <p:nvPr/>
      </p:nvGrpSpPr>
      <p:grpSpPr>
        <a:xfrm>
          <a:off x="0" y="0"/>
          <a:ext cx="0" cy="0"/>
          <a:chOff x="0" y="0"/>
          <a:chExt cx="0" cy="0"/>
        </a:xfrm>
      </p:grpSpPr>
      <p:sp>
        <p:nvSpPr>
          <p:cNvPr id="2" name="Title 1"/>
          <p:cNvSpPr>
            <a:spLocks noGrp="1"/>
          </p:cNvSpPr>
          <p:nvPr>
            <p:ph type="title"/>
          </p:nvPr>
        </p:nvSpPr>
        <p:spPr>
          <a:xfrm>
            <a:off x="1309688" y="242888"/>
            <a:ext cx="7834312" cy="647700"/>
          </a:xfrm>
        </p:spPr>
        <p:txBody>
          <a:bodyPr/>
          <a:lstStyle/>
          <a:p>
            <a:r>
              <a:rPr lang="en-US" smtClean="0"/>
              <a:t>Click to edit Master title style</a:t>
            </a:r>
            <a:endParaRPr lang="en-US"/>
          </a:p>
        </p:txBody>
      </p:sp>
      <p:sp>
        <p:nvSpPr>
          <p:cNvPr id="3" name="Chart Placeholder 2"/>
          <p:cNvSpPr>
            <a:spLocks noGrp="1"/>
          </p:cNvSpPr>
          <p:nvPr>
            <p:ph type="chart" idx="1"/>
          </p:nvPr>
        </p:nvSpPr>
        <p:spPr>
          <a:xfrm>
            <a:off x="457200" y="1600200"/>
            <a:ext cx="8229600" cy="4525963"/>
          </a:xfrm>
        </p:spPr>
        <p:txBody>
          <a:bodyPr/>
          <a:lstStyle/>
          <a:p>
            <a:pPr lvl="0"/>
            <a:r>
              <a:rPr lang="en-US" noProof="0" smtClean="0"/>
              <a:t>Click icon to add chart</a:t>
            </a:r>
          </a:p>
        </p:txBody>
      </p:sp>
      <p:sp>
        <p:nvSpPr>
          <p:cNvPr id="4" name="Rectangle 3"/>
          <p:cNvSpPr>
            <a:spLocks noGrp="1" noChangeArrowheads="1"/>
          </p:cNvSpPr>
          <p:nvPr>
            <p:ph type="sldNum" sz="quarter" idx="10"/>
          </p:nvPr>
        </p:nvSpPr>
        <p:spPr>
          <a:ln/>
        </p:spPr>
        <p:txBody>
          <a:bodyPr/>
          <a:lstStyle>
            <a:lvl1pPr>
              <a:defRPr/>
            </a:lvl1pPr>
          </a:lstStyle>
          <a:p>
            <a:pPr>
              <a:defRPr/>
            </a:pPr>
            <a:fld id="{7228F064-A6A8-417B-8E16-82F5D29402F9}" type="slidenum">
              <a:rPr lang="fr-FR"/>
              <a:pPr>
                <a:defRPr/>
              </a:pPr>
              <a:t>‹#›</a:t>
            </a:fld>
            <a:endParaRPr lang="fr-FR" dirty="0"/>
          </a:p>
        </p:txBody>
      </p:sp>
    </p:spTree>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userDrawn="1">
  <p:cSld name="Two Content">
    <p:spTree>
      <p:nvGrpSpPr>
        <p:cNvPr id="1" name=""/>
        <p:cNvGrpSpPr/>
        <p:nvPr/>
      </p:nvGrpSpPr>
      <p:grpSpPr>
        <a:xfrm>
          <a:off x="0" y="0"/>
          <a:ext cx="0" cy="0"/>
          <a:chOff x="0" y="0"/>
          <a:chExt cx="0" cy="0"/>
        </a:xfrm>
      </p:grpSpPr>
    </p:spTree>
  </p:cSld>
  <p:clrMapOvr>
    <a:masterClrMapping/>
  </p:clrMapOvr>
  <p:hf hdr="0" dt="0"/>
</p:sldLayout>
</file>

<file path=ppt/slideLayouts/slideLayout8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905000"/>
            <a:ext cx="7543800" cy="2593975"/>
          </a:xfrm>
        </p:spPr>
        <p:txBody>
          <a:bodyPr anchor="b"/>
          <a:lstStyle>
            <a:lvl1pPr>
              <a:defRPr sz="6600">
                <a:ln>
                  <a:noFill/>
                </a:ln>
                <a:solidFill>
                  <a:schemeClr val="tx2"/>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685800" y="4572000"/>
            <a:ext cx="6461760" cy="1066800"/>
          </a:xfrm>
        </p:spPr>
        <p:txBody>
          <a:bodyPr>
            <a:normAutofit/>
          </a:bodyPr>
          <a:lstStyle>
            <a:lvl1pPr marL="0" indent="0" algn="l">
              <a:buNone/>
              <a:defRPr sz="20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Slide Number Placeholder 5"/>
          <p:cNvSpPr>
            <a:spLocks noGrp="1"/>
          </p:cNvSpPr>
          <p:nvPr>
            <p:ph type="sldNum" sz="quarter" idx="10"/>
          </p:nvPr>
        </p:nvSpPr>
        <p:spPr>
          <a:ln/>
        </p:spPr>
        <p:txBody>
          <a:bodyPr/>
          <a:lstStyle>
            <a:lvl1pPr>
              <a:defRPr/>
            </a:lvl1pPr>
          </a:lstStyle>
          <a:p>
            <a:pPr>
              <a:defRPr/>
            </a:pPr>
            <a:fld id="{2DD5DB7E-F362-48E7-AC0C-22B5FB3CCEC5}" type="slidenum">
              <a:rPr lang="en-US" altLang="en-US"/>
              <a:pPr>
                <a:defRPr/>
              </a:pPr>
              <a:t>‹#›</a:t>
            </a:fld>
            <a:endParaRPr lang="en-US" altLang="en-US"/>
          </a:p>
        </p:txBody>
      </p:sp>
      <p:sp>
        <p:nvSpPr>
          <p:cNvPr id="5" name="Footer Placeholder 4"/>
          <p:cNvSpPr>
            <a:spLocks noGrp="1"/>
          </p:cNvSpPr>
          <p:nvPr>
            <p:ph type="ftr" sz="quarter" idx="11"/>
          </p:nvPr>
        </p:nvSpPr>
        <p:spPr/>
        <p:txBody>
          <a:bodyPr/>
          <a:lstStyle>
            <a:lvl1pPr>
              <a:defRPr/>
            </a:lvl1pPr>
          </a:lstStyle>
          <a:p>
            <a:pPr>
              <a:defRPr/>
            </a:pPr>
            <a:endParaRPr lang="en-US" altLang="en-US"/>
          </a:p>
        </p:txBody>
      </p:sp>
      <p:sp>
        <p:nvSpPr>
          <p:cNvPr id="6" name="Date Placeholder 3"/>
          <p:cNvSpPr>
            <a:spLocks noGrp="1"/>
          </p:cNvSpPr>
          <p:nvPr>
            <p:ph type="dt" sz="half" idx="12"/>
          </p:nvPr>
        </p:nvSpPr>
        <p:spPr/>
        <p:txBody>
          <a:bodyPr/>
          <a:lstStyle>
            <a:lvl1pPr>
              <a:defRPr/>
            </a:lvl1pPr>
          </a:lstStyle>
          <a:p>
            <a:pPr>
              <a:defRPr/>
            </a:pPr>
            <a:endParaRPr lang="en-US" altLang="en-US"/>
          </a:p>
        </p:txBody>
      </p:sp>
    </p:spTree>
  </p:cSld>
  <p:clrMapOvr>
    <a:masterClrMapping/>
  </p:clrMapOvr>
  <p:hf hdr="0" dt="0"/>
</p:sldLayout>
</file>

<file path=ppt/slideLayouts/slideLayout8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5"/>
          <p:cNvSpPr>
            <a:spLocks noGrp="1"/>
          </p:cNvSpPr>
          <p:nvPr>
            <p:ph type="sldNum" sz="quarter" idx="10"/>
          </p:nvPr>
        </p:nvSpPr>
        <p:spPr>
          <a:ln/>
        </p:spPr>
        <p:txBody>
          <a:bodyPr/>
          <a:lstStyle>
            <a:lvl1pPr>
              <a:defRPr/>
            </a:lvl1pPr>
          </a:lstStyle>
          <a:p>
            <a:pPr>
              <a:defRPr/>
            </a:pPr>
            <a:fld id="{80EE2A91-3512-4126-869C-6BD74BB518AF}" type="slidenum">
              <a:rPr lang="en-US" altLang="en-US"/>
              <a:pPr>
                <a:defRPr/>
              </a:pPr>
              <a:t>‹#›</a:t>
            </a:fld>
            <a:endParaRPr lang="en-US" altLang="en-US"/>
          </a:p>
        </p:txBody>
      </p:sp>
      <p:sp>
        <p:nvSpPr>
          <p:cNvPr id="5" name="Footer Placeholder 4"/>
          <p:cNvSpPr>
            <a:spLocks noGrp="1"/>
          </p:cNvSpPr>
          <p:nvPr>
            <p:ph type="ftr" sz="quarter" idx="11"/>
          </p:nvPr>
        </p:nvSpPr>
        <p:spPr/>
        <p:txBody>
          <a:bodyPr/>
          <a:lstStyle>
            <a:lvl1pPr>
              <a:defRPr/>
            </a:lvl1pPr>
          </a:lstStyle>
          <a:p>
            <a:pPr>
              <a:defRPr/>
            </a:pPr>
            <a:endParaRPr lang="en-US" altLang="en-US"/>
          </a:p>
        </p:txBody>
      </p:sp>
      <p:sp>
        <p:nvSpPr>
          <p:cNvPr id="6" name="Date Placeholder 3"/>
          <p:cNvSpPr>
            <a:spLocks noGrp="1"/>
          </p:cNvSpPr>
          <p:nvPr>
            <p:ph type="dt" sz="half" idx="12"/>
          </p:nvPr>
        </p:nvSpPr>
        <p:spPr/>
        <p:txBody>
          <a:bodyPr/>
          <a:lstStyle>
            <a:lvl1pPr>
              <a:defRPr/>
            </a:lvl1pPr>
          </a:lstStyle>
          <a:p>
            <a:pPr>
              <a:defRPr/>
            </a:pPr>
            <a:endParaRPr lang="en-US" altLang="en-US"/>
          </a:p>
        </p:txBody>
      </p:sp>
    </p:spTree>
  </p:cSld>
  <p:clrMapOvr>
    <a:masterClrMapping/>
  </p:clrMapOvr>
  <p:hf hdr="0" dt="0"/>
</p:sldLayout>
</file>

<file path=ppt/slideLayouts/slideLayout8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5486400"/>
            <a:ext cx="7659687" cy="1168400"/>
          </a:xfrm>
        </p:spPr>
        <p:txBody>
          <a:bodyPr anchor="t"/>
          <a:lstStyle>
            <a:lvl1pPr algn="l">
              <a:defRPr sz="36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722313" y="3852863"/>
            <a:ext cx="6135687" cy="1633538"/>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Slide Number Placeholder 5"/>
          <p:cNvSpPr>
            <a:spLocks noGrp="1"/>
          </p:cNvSpPr>
          <p:nvPr>
            <p:ph type="sldNum" sz="quarter" idx="10"/>
          </p:nvPr>
        </p:nvSpPr>
        <p:spPr>
          <a:ln/>
        </p:spPr>
        <p:txBody>
          <a:bodyPr/>
          <a:lstStyle>
            <a:lvl1pPr>
              <a:defRPr/>
            </a:lvl1pPr>
          </a:lstStyle>
          <a:p>
            <a:pPr>
              <a:defRPr/>
            </a:pPr>
            <a:fld id="{4A1E7380-6618-4DA1-B742-AD73289A29C5}" type="slidenum">
              <a:rPr lang="en-US" altLang="en-US"/>
              <a:pPr>
                <a:defRPr/>
              </a:pPr>
              <a:t>‹#›</a:t>
            </a:fld>
            <a:endParaRPr lang="en-US" altLang="en-US"/>
          </a:p>
        </p:txBody>
      </p:sp>
      <p:sp>
        <p:nvSpPr>
          <p:cNvPr id="5" name="Footer Placeholder 4"/>
          <p:cNvSpPr>
            <a:spLocks noGrp="1"/>
          </p:cNvSpPr>
          <p:nvPr>
            <p:ph type="ftr" sz="quarter" idx="11"/>
          </p:nvPr>
        </p:nvSpPr>
        <p:spPr/>
        <p:txBody>
          <a:bodyPr/>
          <a:lstStyle>
            <a:lvl1pPr>
              <a:defRPr/>
            </a:lvl1pPr>
          </a:lstStyle>
          <a:p>
            <a:pPr>
              <a:defRPr/>
            </a:pPr>
            <a:endParaRPr lang="en-US" altLang="en-US"/>
          </a:p>
        </p:txBody>
      </p:sp>
      <p:sp>
        <p:nvSpPr>
          <p:cNvPr id="6" name="Date Placeholder 3"/>
          <p:cNvSpPr>
            <a:spLocks noGrp="1"/>
          </p:cNvSpPr>
          <p:nvPr>
            <p:ph type="dt" sz="half" idx="12"/>
          </p:nvPr>
        </p:nvSpPr>
        <p:spPr/>
        <p:txBody>
          <a:bodyPr/>
          <a:lstStyle>
            <a:lvl1pPr>
              <a:defRPr/>
            </a:lvl1pPr>
          </a:lstStyle>
          <a:p>
            <a:pPr>
              <a:defRPr/>
            </a:pPr>
            <a:endParaRPr lang="en-US" altLang="en-US"/>
          </a:p>
        </p:txBody>
      </p:sp>
    </p:spTree>
  </p:cSld>
  <p:clrMapOvr>
    <a:masterClrMapping/>
  </p:clrMapOvr>
  <p:hf hdr="0" dt="0"/>
</p:sldLayout>
</file>

<file path=ppt/slideLayouts/slideLayout8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4196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Slide Number Placeholder 5"/>
          <p:cNvSpPr>
            <a:spLocks noGrp="1"/>
          </p:cNvSpPr>
          <p:nvPr>
            <p:ph type="sldNum" sz="quarter" idx="10"/>
          </p:nvPr>
        </p:nvSpPr>
        <p:spPr>
          <a:ln/>
        </p:spPr>
        <p:txBody>
          <a:bodyPr/>
          <a:lstStyle>
            <a:lvl1pPr>
              <a:defRPr/>
            </a:lvl1pPr>
          </a:lstStyle>
          <a:p>
            <a:pPr>
              <a:defRPr/>
            </a:pPr>
            <a:fld id="{0B16FD65-3636-43F1-B7F2-424BAF5D573C}" type="slidenum">
              <a:rPr lang="en-US" altLang="en-US"/>
              <a:pPr>
                <a:defRPr/>
              </a:pPr>
              <a:t>‹#›</a:t>
            </a:fld>
            <a:endParaRPr lang="en-US" altLang="en-US"/>
          </a:p>
        </p:txBody>
      </p:sp>
      <p:sp>
        <p:nvSpPr>
          <p:cNvPr id="6" name="Footer Placeholder 4"/>
          <p:cNvSpPr>
            <a:spLocks noGrp="1"/>
          </p:cNvSpPr>
          <p:nvPr>
            <p:ph type="ftr" sz="quarter" idx="11"/>
          </p:nvPr>
        </p:nvSpPr>
        <p:spPr/>
        <p:txBody>
          <a:bodyPr/>
          <a:lstStyle>
            <a:lvl1pPr>
              <a:defRPr/>
            </a:lvl1pPr>
          </a:lstStyle>
          <a:p>
            <a:pPr>
              <a:defRPr/>
            </a:pPr>
            <a:endParaRPr lang="en-US" altLang="en-US"/>
          </a:p>
        </p:txBody>
      </p:sp>
      <p:sp>
        <p:nvSpPr>
          <p:cNvPr id="7" name="Date Placeholder 3"/>
          <p:cNvSpPr>
            <a:spLocks noGrp="1"/>
          </p:cNvSpPr>
          <p:nvPr>
            <p:ph type="dt" sz="half" idx="12"/>
          </p:nvPr>
        </p:nvSpPr>
        <p:spPr/>
        <p:txBody>
          <a:bodyPr/>
          <a:lstStyle>
            <a:lvl1pPr>
              <a:defRPr/>
            </a:lvl1pPr>
          </a:lstStyle>
          <a:p>
            <a:pPr>
              <a:defRPr/>
            </a:pPr>
            <a:endParaRPr lang="en-US" altLang="en-US"/>
          </a:p>
        </p:txBody>
      </p:sp>
    </p:spTree>
  </p:cSld>
  <p:clrMapOvr>
    <a:masterClrMapping/>
  </p:clrMapOvr>
  <p:hf hdr="0" dt="0"/>
</p:sldLayout>
</file>

<file path=ppt/slideLayouts/slideLayout8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4196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4196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Slide Number Placeholder 5"/>
          <p:cNvSpPr>
            <a:spLocks noGrp="1"/>
          </p:cNvSpPr>
          <p:nvPr>
            <p:ph type="sldNum" sz="quarter" idx="10"/>
          </p:nvPr>
        </p:nvSpPr>
        <p:spPr>
          <a:ln/>
        </p:spPr>
        <p:txBody>
          <a:bodyPr/>
          <a:lstStyle>
            <a:lvl1pPr>
              <a:defRPr/>
            </a:lvl1pPr>
          </a:lstStyle>
          <a:p>
            <a:pPr>
              <a:defRPr/>
            </a:pPr>
            <a:fld id="{1A19B242-B7A2-40D0-9481-F5E086DC512F}" type="slidenum">
              <a:rPr lang="en-US" altLang="en-US"/>
              <a:pPr>
                <a:defRPr/>
              </a:pPr>
              <a:t>‹#›</a:t>
            </a:fld>
            <a:endParaRPr lang="en-US" altLang="en-US"/>
          </a:p>
        </p:txBody>
      </p:sp>
      <p:sp>
        <p:nvSpPr>
          <p:cNvPr id="8" name="Footer Placeholder 4"/>
          <p:cNvSpPr>
            <a:spLocks noGrp="1"/>
          </p:cNvSpPr>
          <p:nvPr>
            <p:ph type="ftr" sz="quarter" idx="11"/>
          </p:nvPr>
        </p:nvSpPr>
        <p:spPr/>
        <p:txBody>
          <a:bodyPr/>
          <a:lstStyle>
            <a:lvl1pPr>
              <a:defRPr/>
            </a:lvl1pPr>
          </a:lstStyle>
          <a:p>
            <a:pPr>
              <a:defRPr/>
            </a:pPr>
            <a:endParaRPr lang="en-US" altLang="en-US"/>
          </a:p>
        </p:txBody>
      </p:sp>
      <p:sp>
        <p:nvSpPr>
          <p:cNvPr id="9" name="Date Placeholder 3"/>
          <p:cNvSpPr>
            <a:spLocks noGrp="1"/>
          </p:cNvSpPr>
          <p:nvPr>
            <p:ph type="dt" sz="half" idx="12"/>
          </p:nvPr>
        </p:nvSpPr>
        <p:spPr/>
        <p:txBody>
          <a:bodyPr/>
          <a:lstStyle>
            <a:lvl1pPr>
              <a:defRPr/>
            </a:lvl1pPr>
          </a:lstStyle>
          <a:p>
            <a:pPr>
              <a:defRPr/>
            </a:pPr>
            <a:endParaRPr lang="en-US" altLang="en-US"/>
          </a:p>
        </p:txBody>
      </p:sp>
    </p:spTree>
  </p:cSld>
  <p:clrMapOvr>
    <a:masterClrMapping/>
  </p:clrMapOvr>
  <p:hf hdr="0" dt="0"/>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s-CO"/>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s-CO" noProof="0" smtClean="0"/>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Slide Number Placeholder 5"/>
          <p:cNvSpPr>
            <a:spLocks noGrp="1"/>
          </p:cNvSpPr>
          <p:nvPr>
            <p:ph type="sldNum" sz="quarter" idx="10"/>
          </p:nvPr>
        </p:nvSpPr>
        <p:spPr>
          <a:ln/>
        </p:spPr>
        <p:txBody>
          <a:bodyPr/>
          <a:lstStyle>
            <a:lvl1pPr>
              <a:defRPr/>
            </a:lvl1pPr>
          </a:lstStyle>
          <a:p>
            <a:pPr>
              <a:defRPr/>
            </a:pPr>
            <a:fld id="{93CCF53D-2EA5-4F54-842E-C4602B799423}" type="slidenum">
              <a:rPr lang="en-US" altLang="en-US"/>
              <a:pPr>
                <a:defRPr/>
              </a:pPr>
              <a:t>‹#›</a:t>
            </a:fld>
            <a:endParaRPr lang="en-US" altLang="en-US"/>
          </a:p>
        </p:txBody>
      </p:sp>
      <p:sp>
        <p:nvSpPr>
          <p:cNvPr id="4" name="Footer Placeholder 4"/>
          <p:cNvSpPr>
            <a:spLocks noGrp="1"/>
          </p:cNvSpPr>
          <p:nvPr>
            <p:ph type="ftr" sz="quarter" idx="11"/>
          </p:nvPr>
        </p:nvSpPr>
        <p:spPr/>
        <p:txBody>
          <a:bodyPr/>
          <a:lstStyle>
            <a:lvl1pPr>
              <a:defRPr/>
            </a:lvl1pPr>
          </a:lstStyle>
          <a:p>
            <a:pPr>
              <a:defRPr/>
            </a:pPr>
            <a:endParaRPr lang="en-US" altLang="en-US"/>
          </a:p>
        </p:txBody>
      </p:sp>
      <p:sp>
        <p:nvSpPr>
          <p:cNvPr id="5" name="Date Placeholder 3"/>
          <p:cNvSpPr>
            <a:spLocks noGrp="1"/>
          </p:cNvSpPr>
          <p:nvPr>
            <p:ph type="dt" sz="half" idx="12"/>
          </p:nvPr>
        </p:nvSpPr>
        <p:spPr/>
        <p:txBody>
          <a:bodyPr/>
          <a:lstStyle>
            <a:lvl1pPr>
              <a:defRPr/>
            </a:lvl1pPr>
          </a:lstStyle>
          <a:p>
            <a:pPr>
              <a:defRPr/>
            </a:pPr>
            <a:endParaRPr lang="en-US" altLang="en-US"/>
          </a:p>
        </p:txBody>
      </p:sp>
    </p:spTree>
  </p:cSld>
  <p:clrMapOvr>
    <a:masterClrMapping/>
  </p:clrMapOvr>
  <p:hf hdr="0" dt="0"/>
</p:sldLayout>
</file>

<file path=ppt/slideLayouts/slideLayout9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Slide Number Placeholder 5"/>
          <p:cNvSpPr>
            <a:spLocks noGrp="1"/>
          </p:cNvSpPr>
          <p:nvPr>
            <p:ph type="sldNum" sz="quarter" idx="10"/>
          </p:nvPr>
        </p:nvSpPr>
        <p:spPr>
          <a:ln/>
        </p:spPr>
        <p:txBody>
          <a:bodyPr/>
          <a:lstStyle>
            <a:lvl1pPr>
              <a:defRPr/>
            </a:lvl1pPr>
          </a:lstStyle>
          <a:p>
            <a:pPr>
              <a:defRPr/>
            </a:pPr>
            <a:fld id="{240965DC-15B1-41FA-9762-C56A6DF1AF68}" type="slidenum">
              <a:rPr lang="en-US" altLang="en-US"/>
              <a:pPr>
                <a:defRPr/>
              </a:pPr>
              <a:t>‹#›</a:t>
            </a:fld>
            <a:endParaRPr lang="en-US" altLang="en-US"/>
          </a:p>
        </p:txBody>
      </p:sp>
      <p:sp>
        <p:nvSpPr>
          <p:cNvPr id="3" name="Footer Placeholder 4"/>
          <p:cNvSpPr>
            <a:spLocks noGrp="1"/>
          </p:cNvSpPr>
          <p:nvPr>
            <p:ph type="ftr" sz="quarter" idx="11"/>
          </p:nvPr>
        </p:nvSpPr>
        <p:spPr/>
        <p:txBody>
          <a:bodyPr/>
          <a:lstStyle>
            <a:lvl1pPr>
              <a:defRPr/>
            </a:lvl1pPr>
          </a:lstStyle>
          <a:p>
            <a:pPr>
              <a:defRPr/>
            </a:pPr>
            <a:endParaRPr lang="en-US" altLang="en-US"/>
          </a:p>
        </p:txBody>
      </p:sp>
      <p:sp>
        <p:nvSpPr>
          <p:cNvPr id="4" name="Date Placeholder 3"/>
          <p:cNvSpPr>
            <a:spLocks noGrp="1"/>
          </p:cNvSpPr>
          <p:nvPr>
            <p:ph type="dt" sz="half" idx="12"/>
          </p:nvPr>
        </p:nvSpPr>
        <p:spPr/>
        <p:txBody>
          <a:bodyPr/>
          <a:lstStyle>
            <a:lvl1pPr>
              <a:defRPr/>
            </a:lvl1pPr>
          </a:lstStyle>
          <a:p>
            <a:pPr>
              <a:defRPr/>
            </a:pPr>
            <a:endParaRPr lang="en-US" altLang="en-US"/>
          </a:p>
        </p:txBody>
      </p:sp>
    </p:spTree>
  </p:cSld>
  <p:clrMapOvr>
    <a:masterClrMapping/>
  </p:clrMapOvr>
  <p:hf hdr="0" dt="0"/>
</p:sldLayout>
</file>

<file path=ppt/slideLayouts/slideLayout9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4801" y="5495544"/>
            <a:ext cx="7772400" cy="594360"/>
          </a:xfrm>
        </p:spPr>
        <p:txBody>
          <a:bodyPr anchor="b"/>
          <a:lstStyle>
            <a:lvl1pPr algn="ctr">
              <a:defRPr sz="2200" b="1"/>
            </a:lvl1pPr>
          </a:lstStyle>
          <a:p>
            <a:r>
              <a:rPr lang="en-US" smtClean="0"/>
              <a:t>Click to edit Master title style</a:t>
            </a:r>
            <a:endParaRPr lang="en-US" dirty="0"/>
          </a:p>
        </p:txBody>
      </p:sp>
      <p:sp>
        <p:nvSpPr>
          <p:cNvPr id="4" name="Text Placeholder 3"/>
          <p:cNvSpPr>
            <a:spLocks noGrp="1"/>
          </p:cNvSpPr>
          <p:nvPr>
            <p:ph type="body" sz="half" idx="2"/>
          </p:nvPr>
        </p:nvSpPr>
        <p:spPr>
          <a:xfrm>
            <a:off x="304799" y="6096000"/>
            <a:ext cx="7772401" cy="6096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9" name="Content Placeholder 8"/>
          <p:cNvSpPr>
            <a:spLocks noGrp="1"/>
          </p:cNvSpPr>
          <p:nvPr>
            <p:ph sz="quarter" idx="13"/>
          </p:nvPr>
        </p:nvSpPr>
        <p:spPr>
          <a:xfrm>
            <a:off x="304800" y="381000"/>
            <a:ext cx="7772400" cy="494284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Slide Number Placeholder 5"/>
          <p:cNvSpPr>
            <a:spLocks noGrp="1"/>
          </p:cNvSpPr>
          <p:nvPr>
            <p:ph type="sldNum" sz="quarter" idx="14"/>
          </p:nvPr>
        </p:nvSpPr>
        <p:spPr>
          <a:ln/>
        </p:spPr>
        <p:txBody>
          <a:bodyPr/>
          <a:lstStyle>
            <a:lvl1pPr>
              <a:defRPr/>
            </a:lvl1pPr>
          </a:lstStyle>
          <a:p>
            <a:pPr>
              <a:defRPr/>
            </a:pPr>
            <a:fld id="{8347D2D4-C02F-4C73-9932-C7348BC71F9C}" type="slidenum">
              <a:rPr lang="en-US" altLang="en-US"/>
              <a:pPr>
                <a:defRPr/>
              </a:pPr>
              <a:t>‹#›</a:t>
            </a:fld>
            <a:endParaRPr lang="en-US" altLang="en-US"/>
          </a:p>
        </p:txBody>
      </p:sp>
      <p:sp>
        <p:nvSpPr>
          <p:cNvPr id="6" name="Footer Placeholder 4"/>
          <p:cNvSpPr>
            <a:spLocks noGrp="1"/>
          </p:cNvSpPr>
          <p:nvPr>
            <p:ph type="ftr" sz="quarter" idx="15"/>
          </p:nvPr>
        </p:nvSpPr>
        <p:spPr/>
        <p:txBody>
          <a:bodyPr/>
          <a:lstStyle>
            <a:lvl1pPr>
              <a:defRPr/>
            </a:lvl1pPr>
          </a:lstStyle>
          <a:p>
            <a:pPr>
              <a:defRPr/>
            </a:pPr>
            <a:endParaRPr lang="en-US" altLang="en-US"/>
          </a:p>
        </p:txBody>
      </p:sp>
      <p:sp>
        <p:nvSpPr>
          <p:cNvPr id="7" name="Date Placeholder 3"/>
          <p:cNvSpPr>
            <a:spLocks noGrp="1"/>
          </p:cNvSpPr>
          <p:nvPr>
            <p:ph type="dt" sz="half" idx="16"/>
          </p:nvPr>
        </p:nvSpPr>
        <p:spPr/>
        <p:txBody>
          <a:bodyPr/>
          <a:lstStyle>
            <a:lvl1pPr>
              <a:defRPr/>
            </a:lvl1pPr>
          </a:lstStyle>
          <a:p>
            <a:pPr>
              <a:defRPr/>
            </a:pPr>
            <a:endParaRPr lang="en-US" altLang="en-US"/>
          </a:p>
        </p:txBody>
      </p:sp>
    </p:spTree>
  </p:cSld>
  <p:clrMapOvr>
    <a:masterClrMapping/>
  </p:clrMapOvr>
  <p:hf hdr="0" dt="0"/>
</p:sldLayout>
</file>

<file path=ppt/slideLayouts/slideLayout9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1752" y="5495278"/>
            <a:ext cx="7772400" cy="594626"/>
          </a:xfrm>
        </p:spPr>
        <p:txBody>
          <a:bodyPr anchor="b"/>
          <a:lstStyle>
            <a:lvl1pPr algn="ctr">
              <a:defRPr sz="2200" b="1">
                <a:ln>
                  <a:noFill/>
                </a:ln>
                <a:solidFill>
                  <a:schemeClr val="tx2"/>
                </a:solidFill>
              </a:defRPr>
            </a:lvl1pPr>
          </a:lstStyle>
          <a:p>
            <a:r>
              <a:rPr lang="en-US" smtClean="0"/>
              <a:t>Click to edit Master title style</a:t>
            </a:r>
            <a:endParaRPr lang="en-US" dirty="0"/>
          </a:p>
        </p:txBody>
      </p:sp>
      <p:sp>
        <p:nvSpPr>
          <p:cNvPr id="3" name="Picture Placeholder 2"/>
          <p:cNvSpPr>
            <a:spLocks noGrp="1"/>
          </p:cNvSpPr>
          <p:nvPr>
            <p:ph type="pic" idx="1"/>
          </p:nvPr>
        </p:nvSpPr>
        <p:spPr>
          <a:xfrm>
            <a:off x="0" y="0"/>
            <a:ext cx="8458200" cy="54864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US" noProof="0" dirty="0"/>
          </a:p>
        </p:txBody>
      </p:sp>
      <p:sp>
        <p:nvSpPr>
          <p:cNvPr id="4" name="Text Placeholder 3"/>
          <p:cNvSpPr>
            <a:spLocks noGrp="1"/>
          </p:cNvSpPr>
          <p:nvPr>
            <p:ph type="body" sz="half" idx="2"/>
          </p:nvPr>
        </p:nvSpPr>
        <p:spPr>
          <a:xfrm>
            <a:off x="301752" y="6096000"/>
            <a:ext cx="7772400" cy="612648"/>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Slide Number Placeholder 5"/>
          <p:cNvSpPr>
            <a:spLocks noGrp="1"/>
          </p:cNvSpPr>
          <p:nvPr>
            <p:ph type="sldNum" sz="quarter" idx="10"/>
          </p:nvPr>
        </p:nvSpPr>
        <p:spPr>
          <a:ln/>
        </p:spPr>
        <p:txBody>
          <a:bodyPr/>
          <a:lstStyle>
            <a:lvl1pPr>
              <a:defRPr/>
            </a:lvl1pPr>
          </a:lstStyle>
          <a:p>
            <a:pPr>
              <a:defRPr/>
            </a:pPr>
            <a:fld id="{F11C2EBE-55D3-4F6E-9B13-01360D468310}" type="slidenum">
              <a:rPr lang="en-US" altLang="en-US"/>
              <a:pPr>
                <a:defRPr/>
              </a:pPr>
              <a:t>‹#›</a:t>
            </a:fld>
            <a:endParaRPr lang="en-US" altLang="en-US"/>
          </a:p>
        </p:txBody>
      </p:sp>
      <p:sp>
        <p:nvSpPr>
          <p:cNvPr id="6" name="Footer Placeholder 4"/>
          <p:cNvSpPr>
            <a:spLocks noGrp="1"/>
          </p:cNvSpPr>
          <p:nvPr>
            <p:ph type="ftr" sz="quarter" idx="11"/>
          </p:nvPr>
        </p:nvSpPr>
        <p:spPr/>
        <p:txBody>
          <a:bodyPr/>
          <a:lstStyle>
            <a:lvl1pPr>
              <a:defRPr/>
            </a:lvl1pPr>
          </a:lstStyle>
          <a:p>
            <a:pPr>
              <a:defRPr/>
            </a:pPr>
            <a:endParaRPr lang="en-US" altLang="en-US"/>
          </a:p>
        </p:txBody>
      </p:sp>
      <p:sp>
        <p:nvSpPr>
          <p:cNvPr id="7" name="Date Placeholder 3"/>
          <p:cNvSpPr>
            <a:spLocks noGrp="1"/>
          </p:cNvSpPr>
          <p:nvPr>
            <p:ph type="dt" sz="half" idx="12"/>
          </p:nvPr>
        </p:nvSpPr>
        <p:spPr/>
        <p:txBody>
          <a:bodyPr/>
          <a:lstStyle>
            <a:lvl1pPr>
              <a:defRPr/>
            </a:lvl1pPr>
          </a:lstStyle>
          <a:p>
            <a:pPr>
              <a:defRPr/>
            </a:pPr>
            <a:endParaRPr lang="en-US" altLang="en-US"/>
          </a:p>
        </p:txBody>
      </p:sp>
    </p:spTree>
  </p:cSld>
  <p:clrMapOvr>
    <a:masterClrMapping/>
  </p:clrMapOvr>
  <p:hf hdr="0" dt="0"/>
</p:sldLayout>
</file>

<file path=ppt/slideLayouts/slideLayout9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5"/>
          <p:cNvSpPr>
            <a:spLocks noGrp="1"/>
          </p:cNvSpPr>
          <p:nvPr>
            <p:ph type="sldNum" sz="quarter" idx="10"/>
          </p:nvPr>
        </p:nvSpPr>
        <p:spPr>
          <a:ln/>
        </p:spPr>
        <p:txBody>
          <a:bodyPr/>
          <a:lstStyle>
            <a:lvl1pPr>
              <a:defRPr/>
            </a:lvl1pPr>
          </a:lstStyle>
          <a:p>
            <a:pPr>
              <a:defRPr/>
            </a:pPr>
            <a:fld id="{F5F0CF11-7192-4938-A496-90ABE3EC5E01}" type="slidenum">
              <a:rPr lang="en-US" altLang="en-US"/>
              <a:pPr>
                <a:defRPr/>
              </a:pPr>
              <a:t>‹#›</a:t>
            </a:fld>
            <a:endParaRPr lang="en-US" altLang="en-US"/>
          </a:p>
        </p:txBody>
      </p:sp>
      <p:sp>
        <p:nvSpPr>
          <p:cNvPr id="5" name="Footer Placeholder 4"/>
          <p:cNvSpPr>
            <a:spLocks noGrp="1"/>
          </p:cNvSpPr>
          <p:nvPr>
            <p:ph type="ftr" sz="quarter" idx="11"/>
          </p:nvPr>
        </p:nvSpPr>
        <p:spPr/>
        <p:txBody>
          <a:bodyPr/>
          <a:lstStyle>
            <a:lvl1pPr>
              <a:defRPr/>
            </a:lvl1pPr>
          </a:lstStyle>
          <a:p>
            <a:pPr>
              <a:defRPr/>
            </a:pPr>
            <a:endParaRPr lang="en-US" altLang="en-US"/>
          </a:p>
        </p:txBody>
      </p:sp>
      <p:sp>
        <p:nvSpPr>
          <p:cNvPr id="6" name="Date Placeholder 3"/>
          <p:cNvSpPr>
            <a:spLocks noGrp="1"/>
          </p:cNvSpPr>
          <p:nvPr>
            <p:ph type="dt" sz="half" idx="12"/>
          </p:nvPr>
        </p:nvSpPr>
        <p:spPr/>
        <p:txBody>
          <a:bodyPr/>
          <a:lstStyle>
            <a:lvl1pPr>
              <a:defRPr/>
            </a:lvl1pPr>
          </a:lstStyle>
          <a:p>
            <a:pPr>
              <a:defRPr/>
            </a:pPr>
            <a:endParaRPr lang="en-US" altLang="en-US"/>
          </a:p>
        </p:txBody>
      </p:sp>
    </p:spTree>
  </p:cSld>
  <p:clrMapOvr>
    <a:masterClrMapping/>
  </p:clrMapOvr>
  <p:hf hdr="0" dt="0"/>
</p:sldLayout>
</file>

<file path=ppt/slideLayouts/slideLayout9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1752600" cy="5851525"/>
          </a:xfrm>
        </p:spPr>
        <p:txBody>
          <a:bodyPr vert="eaVert" anchor="b" anchorCtr="0"/>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5"/>
          <p:cNvSpPr>
            <a:spLocks noGrp="1"/>
          </p:cNvSpPr>
          <p:nvPr>
            <p:ph type="sldNum" sz="quarter" idx="10"/>
          </p:nvPr>
        </p:nvSpPr>
        <p:spPr>
          <a:ln/>
        </p:spPr>
        <p:txBody>
          <a:bodyPr/>
          <a:lstStyle>
            <a:lvl1pPr>
              <a:defRPr/>
            </a:lvl1pPr>
          </a:lstStyle>
          <a:p>
            <a:pPr>
              <a:defRPr/>
            </a:pPr>
            <a:fld id="{B0846782-5077-404D-BA21-2E4C568800AC}" type="slidenum">
              <a:rPr lang="en-US" altLang="en-US"/>
              <a:pPr>
                <a:defRPr/>
              </a:pPr>
              <a:t>‹#›</a:t>
            </a:fld>
            <a:endParaRPr lang="en-US" altLang="en-US"/>
          </a:p>
        </p:txBody>
      </p:sp>
      <p:sp>
        <p:nvSpPr>
          <p:cNvPr id="5" name="Footer Placeholder 4"/>
          <p:cNvSpPr>
            <a:spLocks noGrp="1"/>
          </p:cNvSpPr>
          <p:nvPr>
            <p:ph type="ftr" sz="quarter" idx="11"/>
          </p:nvPr>
        </p:nvSpPr>
        <p:spPr/>
        <p:txBody>
          <a:bodyPr/>
          <a:lstStyle>
            <a:lvl1pPr>
              <a:defRPr/>
            </a:lvl1pPr>
          </a:lstStyle>
          <a:p>
            <a:pPr>
              <a:defRPr/>
            </a:pPr>
            <a:endParaRPr lang="en-US" altLang="en-US"/>
          </a:p>
        </p:txBody>
      </p:sp>
      <p:sp>
        <p:nvSpPr>
          <p:cNvPr id="6" name="Date Placeholder 3"/>
          <p:cNvSpPr>
            <a:spLocks noGrp="1"/>
          </p:cNvSpPr>
          <p:nvPr>
            <p:ph type="dt" sz="half" idx="12"/>
          </p:nvPr>
        </p:nvSpPr>
        <p:spPr/>
        <p:txBody>
          <a:bodyPr/>
          <a:lstStyle>
            <a:lvl1pPr>
              <a:defRPr/>
            </a:lvl1pPr>
          </a:lstStyle>
          <a:p>
            <a:pPr>
              <a:defRPr/>
            </a:pPr>
            <a:endParaRPr lang="en-US" altLang="en-US"/>
          </a:p>
        </p:txBody>
      </p:sp>
    </p:spTree>
  </p:cSld>
  <p:clrMapOvr>
    <a:masterClrMapping/>
  </p:clrMapOvr>
  <p:hf hdr="0" dt="0"/>
</p:sldLayout>
</file>

<file path=ppt/slideLayouts/slideLayout96.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774700" y="1153000"/>
            <a:ext cx="7918752" cy="4651815"/>
          </a:xfrm>
        </p:spPr>
        <p:txBody>
          <a:bodyPr/>
          <a:lstStyle>
            <a:lvl1pPr>
              <a:defRPr sz="2800">
                <a:solidFill>
                  <a:srgbClr val="006699"/>
                </a:solidFill>
              </a:defRPr>
            </a:lvl1pPr>
            <a:lvl2pPr>
              <a:defRPr sz="2400">
                <a:solidFill>
                  <a:srgbClr val="006699"/>
                </a:solidFill>
              </a:defRPr>
            </a:lvl2pPr>
            <a:lvl3pPr>
              <a:defRPr sz="2000">
                <a:solidFill>
                  <a:srgbClr val="006699"/>
                </a:solidFill>
              </a:defRPr>
            </a:lvl3pPr>
            <a:lvl4pPr>
              <a:defRPr sz="1800">
                <a:solidFill>
                  <a:srgbClr val="006699"/>
                </a:solidFill>
              </a:defRPr>
            </a:lvl4pPr>
            <a:lvl5pPr>
              <a:defRPr sz="1800">
                <a:solidFill>
                  <a:srgbClr val="006699"/>
                </a:solidFill>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spd="med">
    <p:fade/>
  </p:transition>
  <p:hf hdr="0" dt="0"/>
</p:sldLayout>
</file>

<file path=ppt/slideLayouts/slideLayout97.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smtClean="0"/>
              <a:t>Click to edit Master title style</a:t>
            </a:r>
            <a:endParaRPr lang="en-US"/>
          </a:p>
        </p:txBody>
      </p:sp>
      <p:sp>
        <p:nvSpPr>
          <p:cNvPr id="7" name="Media Placeholder 6"/>
          <p:cNvSpPr>
            <a:spLocks noGrp="1"/>
          </p:cNvSpPr>
          <p:nvPr>
            <p:ph type="media" sz="quarter" idx="13"/>
          </p:nvPr>
        </p:nvSpPr>
        <p:spPr>
          <a:xfrm>
            <a:off x="457200" y="1163212"/>
            <a:ext cx="8370888" cy="4695825"/>
          </a:xfrm>
        </p:spPr>
        <p:txBody>
          <a:bodyPr rtlCol="0">
            <a:normAutofit/>
          </a:bodyPr>
          <a:lstStyle/>
          <a:p>
            <a:pPr lvl="0"/>
            <a:r>
              <a:rPr lang="en-US" noProof="0" smtClean="0"/>
              <a:t>Click icon to add media</a:t>
            </a:r>
            <a:endParaRPr lang="en-US" noProof="0" dirty="0"/>
          </a:p>
        </p:txBody>
      </p:sp>
    </p:spTree>
  </p:cSld>
  <p:clrMapOvr>
    <a:masterClrMapping/>
  </p:clrMapOvr>
  <p:transition spd="med">
    <p:fade/>
  </p:transition>
  <p:hf hdr="0" dt="0"/>
</p:sldLayout>
</file>

<file path=ppt/slideLayouts/slideLayout98.xml><?xml version="1.0" encoding="utf-8"?>
<p:sldLayout xmlns:a="http://schemas.openxmlformats.org/drawingml/2006/main" xmlns:r="http://schemas.openxmlformats.org/officeDocument/2006/relationships" xmlns:p="http://schemas.openxmlformats.org/presentationml/2006/main" preserve="1">
  <p:cSld name="1_Blank">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smtClean="0"/>
              <a:t>Click to edit Master title style</a:t>
            </a:r>
            <a:endParaRPr lang="en-US"/>
          </a:p>
        </p:txBody>
      </p:sp>
    </p:spTree>
  </p:cSld>
  <p:clrMapOvr>
    <a:masterClrMapping/>
  </p:clrMapOvr>
  <p:transition spd="med">
    <p:fade/>
  </p:transition>
  <p:hf hdr="0" dt="0"/>
</p:sldLayout>
</file>

<file path=ppt/slideLayouts/slideLayout99.xml><?xml version="1.0" encoding="utf-8"?>
<p:sldLayout xmlns:a="http://schemas.openxmlformats.org/drawingml/2006/main" xmlns:r="http://schemas.openxmlformats.org/officeDocument/2006/relationships" xmlns:p="http://schemas.openxmlformats.org/presentationml/2006/main" preserve="1" userDrawn="1">
  <p:cSld name="Major Bulleted Slide">
    <p:spTree>
      <p:nvGrpSpPr>
        <p:cNvPr id="1" name=""/>
        <p:cNvGrpSpPr/>
        <p:nvPr/>
      </p:nvGrpSpPr>
      <p:grpSpPr>
        <a:xfrm>
          <a:off x="0" y="0"/>
          <a:ext cx="0" cy="0"/>
          <a:chOff x="0" y="0"/>
          <a:chExt cx="0" cy="0"/>
        </a:xfrm>
      </p:grpSpPr>
    </p:spTree>
  </p:cSld>
  <p:clrMapOvr>
    <a:masterClrMapping/>
  </p:clrMapOvr>
  <p:transition spd="med">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10.xml.rels><?xml version="1.0" encoding="UTF-8" standalone="yes"?>
<Relationships xmlns="http://schemas.openxmlformats.org/package/2006/relationships"><Relationship Id="rId8" Type="http://schemas.openxmlformats.org/officeDocument/2006/relationships/slideLayout" Target="../slideLayouts/slideLayout103.xml"/><Relationship Id="rId3" Type="http://schemas.openxmlformats.org/officeDocument/2006/relationships/slideLayout" Target="../slideLayouts/slideLayout98.xml"/><Relationship Id="rId7" Type="http://schemas.openxmlformats.org/officeDocument/2006/relationships/slideLayout" Target="../slideLayouts/slideLayout102.xml"/><Relationship Id="rId12" Type="http://schemas.openxmlformats.org/officeDocument/2006/relationships/image" Target="../media/image14.png"/><Relationship Id="rId2" Type="http://schemas.openxmlformats.org/officeDocument/2006/relationships/slideLayout" Target="../slideLayouts/slideLayout97.xml"/><Relationship Id="rId1" Type="http://schemas.openxmlformats.org/officeDocument/2006/relationships/slideLayout" Target="../slideLayouts/slideLayout96.xml"/><Relationship Id="rId6" Type="http://schemas.openxmlformats.org/officeDocument/2006/relationships/slideLayout" Target="../slideLayouts/slideLayout101.xml"/><Relationship Id="rId11" Type="http://schemas.openxmlformats.org/officeDocument/2006/relationships/image" Target="../media/image13.png"/><Relationship Id="rId5" Type="http://schemas.openxmlformats.org/officeDocument/2006/relationships/slideLayout" Target="../slideLayouts/slideLayout100.xml"/><Relationship Id="rId10" Type="http://schemas.openxmlformats.org/officeDocument/2006/relationships/theme" Target="../theme/theme10.xml"/><Relationship Id="rId4" Type="http://schemas.openxmlformats.org/officeDocument/2006/relationships/slideLayout" Target="../slideLayouts/slideLayout99.xml"/><Relationship Id="rId9" Type="http://schemas.openxmlformats.org/officeDocument/2006/relationships/slideLayout" Target="../slideLayouts/slideLayout10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1.jpe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image" Target="../media/image2.jpeg"/><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 Id="rId14" Type="http://schemas.openxmlformats.org/officeDocument/2006/relationships/image" Target="../media/image3.png"/></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13" Type="http://schemas.openxmlformats.org/officeDocument/2006/relationships/image" Target="../media/image4.png"/><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theme" Target="../theme/theme4.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5" Type="http://schemas.openxmlformats.org/officeDocument/2006/relationships/image" Target="../media/image6.jpeg"/><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 Id="rId14" Type="http://schemas.openxmlformats.org/officeDocument/2006/relationships/image" Target="../media/image5.png"/></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2.xml"/><Relationship Id="rId13" Type="http://schemas.openxmlformats.org/officeDocument/2006/relationships/slideLayout" Target="../slideLayouts/slideLayout57.xml"/><Relationship Id="rId18" Type="http://schemas.openxmlformats.org/officeDocument/2006/relationships/image" Target="../media/image10.png"/><Relationship Id="rId3" Type="http://schemas.openxmlformats.org/officeDocument/2006/relationships/slideLayout" Target="../slideLayouts/slideLayout47.xml"/><Relationship Id="rId7" Type="http://schemas.openxmlformats.org/officeDocument/2006/relationships/slideLayout" Target="../slideLayouts/slideLayout51.xml"/><Relationship Id="rId12" Type="http://schemas.openxmlformats.org/officeDocument/2006/relationships/slideLayout" Target="../slideLayouts/slideLayout56.xml"/><Relationship Id="rId17" Type="http://schemas.openxmlformats.org/officeDocument/2006/relationships/image" Target="../media/image9.png"/><Relationship Id="rId2" Type="http://schemas.openxmlformats.org/officeDocument/2006/relationships/slideLayout" Target="../slideLayouts/slideLayout46.xml"/><Relationship Id="rId16" Type="http://schemas.openxmlformats.org/officeDocument/2006/relationships/image" Target="../media/image8.jpeg"/><Relationship Id="rId1" Type="http://schemas.openxmlformats.org/officeDocument/2006/relationships/slideLayout" Target="../slideLayouts/slideLayout45.xml"/><Relationship Id="rId6" Type="http://schemas.openxmlformats.org/officeDocument/2006/relationships/slideLayout" Target="../slideLayouts/slideLayout50.xml"/><Relationship Id="rId11" Type="http://schemas.openxmlformats.org/officeDocument/2006/relationships/slideLayout" Target="../slideLayouts/slideLayout55.xml"/><Relationship Id="rId5" Type="http://schemas.openxmlformats.org/officeDocument/2006/relationships/slideLayout" Target="../slideLayouts/slideLayout49.xml"/><Relationship Id="rId15" Type="http://schemas.openxmlformats.org/officeDocument/2006/relationships/image" Target="../media/image7.png"/><Relationship Id="rId10" Type="http://schemas.openxmlformats.org/officeDocument/2006/relationships/slideLayout" Target="../slideLayouts/slideLayout54.xml"/><Relationship Id="rId4" Type="http://schemas.openxmlformats.org/officeDocument/2006/relationships/slideLayout" Target="../slideLayouts/slideLayout48.xml"/><Relationship Id="rId9" Type="http://schemas.openxmlformats.org/officeDocument/2006/relationships/slideLayout" Target="../slideLayouts/slideLayout53.xml"/><Relationship Id="rId14" Type="http://schemas.openxmlformats.org/officeDocument/2006/relationships/theme" Target="../theme/theme5.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5.xml"/><Relationship Id="rId13" Type="http://schemas.openxmlformats.org/officeDocument/2006/relationships/slideLayout" Target="../slideLayouts/slideLayout70.xml"/><Relationship Id="rId18" Type="http://schemas.openxmlformats.org/officeDocument/2006/relationships/image" Target="../media/image10.png"/><Relationship Id="rId3" Type="http://schemas.openxmlformats.org/officeDocument/2006/relationships/slideLayout" Target="../slideLayouts/slideLayout60.xml"/><Relationship Id="rId7" Type="http://schemas.openxmlformats.org/officeDocument/2006/relationships/slideLayout" Target="../slideLayouts/slideLayout64.xml"/><Relationship Id="rId12" Type="http://schemas.openxmlformats.org/officeDocument/2006/relationships/slideLayout" Target="../slideLayouts/slideLayout69.xml"/><Relationship Id="rId17" Type="http://schemas.openxmlformats.org/officeDocument/2006/relationships/image" Target="../media/image9.png"/><Relationship Id="rId2" Type="http://schemas.openxmlformats.org/officeDocument/2006/relationships/slideLayout" Target="../slideLayouts/slideLayout59.xml"/><Relationship Id="rId16" Type="http://schemas.openxmlformats.org/officeDocument/2006/relationships/image" Target="../media/image8.jpeg"/><Relationship Id="rId1" Type="http://schemas.openxmlformats.org/officeDocument/2006/relationships/slideLayout" Target="../slideLayouts/slideLayout58.xml"/><Relationship Id="rId6" Type="http://schemas.openxmlformats.org/officeDocument/2006/relationships/slideLayout" Target="../slideLayouts/slideLayout63.xml"/><Relationship Id="rId11" Type="http://schemas.openxmlformats.org/officeDocument/2006/relationships/slideLayout" Target="../slideLayouts/slideLayout68.xml"/><Relationship Id="rId5" Type="http://schemas.openxmlformats.org/officeDocument/2006/relationships/slideLayout" Target="../slideLayouts/slideLayout62.xml"/><Relationship Id="rId15" Type="http://schemas.openxmlformats.org/officeDocument/2006/relationships/image" Target="../media/image7.png"/><Relationship Id="rId10" Type="http://schemas.openxmlformats.org/officeDocument/2006/relationships/slideLayout" Target="../slideLayouts/slideLayout67.xml"/><Relationship Id="rId4" Type="http://schemas.openxmlformats.org/officeDocument/2006/relationships/slideLayout" Target="../slideLayouts/slideLayout61.xml"/><Relationship Id="rId9" Type="http://schemas.openxmlformats.org/officeDocument/2006/relationships/slideLayout" Target="../slideLayouts/slideLayout66.xml"/><Relationship Id="rId14" Type="http://schemas.openxmlformats.org/officeDocument/2006/relationships/theme" Target="../theme/theme6.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78.xml"/><Relationship Id="rId13" Type="http://schemas.openxmlformats.org/officeDocument/2006/relationships/slideLayout" Target="../slideLayouts/slideLayout83.xml"/><Relationship Id="rId18" Type="http://schemas.openxmlformats.org/officeDocument/2006/relationships/image" Target="../media/image10.png"/><Relationship Id="rId3" Type="http://schemas.openxmlformats.org/officeDocument/2006/relationships/slideLayout" Target="../slideLayouts/slideLayout73.xml"/><Relationship Id="rId7" Type="http://schemas.openxmlformats.org/officeDocument/2006/relationships/slideLayout" Target="../slideLayouts/slideLayout77.xml"/><Relationship Id="rId12" Type="http://schemas.openxmlformats.org/officeDocument/2006/relationships/slideLayout" Target="../slideLayouts/slideLayout82.xml"/><Relationship Id="rId17" Type="http://schemas.openxmlformats.org/officeDocument/2006/relationships/image" Target="../media/image9.png"/><Relationship Id="rId2" Type="http://schemas.openxmlformats.org/officeDocument/2006/relationships/slideLayout" Target="../slideLayouts/slideLayout72.xml"/><Relationship Id="rId16" Type="http://schemas.openxmlformats.org/officeDocument/2006/relationships/image" Target="../media/image8.jpeg"/><Relationship Id="rId1" Type="http://schemas.openxmlformats.org/officeDocument/2006/relationships/slideLayout" Target="../slideLayouts/slideLayout71.xml"/><Relationship Id="rId6" Type="http://schemas.openxmlformats.org/officeDocument/2006/relationships/slideLayout" Target="../slideLayouts/slideLayout76.xml"/><Relationship Id="rId11" Type="http://schemas.openxmlformats.org/officeDocument/2006/relationships/slideLayout" Target="../slideLayouts/slideLayout81.xml"/><Relationship Id="rId5" Type="http://schemas.openxmlformats.org/officeDocument/2006/relationships/slideLayout" Target="../slideLayouts/slideLayout75.xml"/><Relationship Id="rId15" Type="http://schemas.openxmlformats.org/officeDocument/2006/relationships/image" Target="../media/image7.png"/><Relationship Id="rId10" Type="http://schemas.openxmlformats.org/officeDocument/2006/relationships/slideLayout" Target="../slideLayouts/slideLayout80.xml"/><Relationship Id="rId4" Type="http://schemas.openxmlformats.org/officeDocument/2006/relationships/slideLayout" Target="../slideLayouts/slideLayout74.xml"/><Relationship Id="rId9" Type="http://schemas.openxmlformats.org/officeDocument/2006/relationships/slideLayout" Target="../slideLayouts/slideLayout79.xml"/><Relationship Id="rId14" Type="http://schemas.openxmlformats.org/officeDocument/2006/relationships/theme" Target="../theme/theme7.xml"/></Relationships>
</file>

<file path=ppt/slideMasters/_rels/slideMaster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theme" Target="../theme/theme8.xml"/><Relationship Id="rId1" Type="http://schemas.openxmlformats.org/officeDocument/2006/relationships/slideLayout" Target="../slideLayouts/slideLayout84.xml"/></Relationships>
</file>

<file path=ppt/slideMasters/_rels/slideMaster9.xml.rels><?xml version="1.0" encoding="UTF-8" standalone="yes"?>
<Relationships xmlns="http://schemas.openxmlformats.org/package/2006/relationships"><Relationship Id="rId8" Type="http://schemas.openxmlformats.org/officeDocument/2006/relationships/slideLayout" Target="../slideLayouts/slideLayout92.xml"/><Relationship Id="rId3" Type="http://schemas.openxmlformats.org/officeDocument/2006/relationships/slideLayout" Target="../slideLayouts/slideLayout87.xml"/><Relationship Id="rId7" Type="http://schemas.openxmlformats.org/officeDocument/2006/relationships/slideLayout" Target="../slideLayouts/slideLayout91.xml"/><Relationship Id="rId12" Type="http://schemas.openxmlformats.org/officeDocument/2006/relationships/theme" Target="../theme/theme9.xml"/><Relationship Id="rId2" Type="http://schemas.openxmlformats.org/officeDocument/2006/relationships/slideLayout" Target="../slideLayouts/slideLayout86.xml"/><Relationship Id="rId1" Type="http://schemas.openxmlformats.org/officeDocument/2006/relationships/slideLayout" Target="../slideLayouts/slideLayout85.xml"/><Relationship Id="rId6" Type="http://schemas.openxmlformats.org/officeDocument/2006/relationships/slideLayout" Target="../slideLayouts/slideLayout90.xml"/><Relationship Id="rId11" Type="http://schemas.openxmlformats.org/officeDocument/2006/relationships/slideLayout" Target="../slideLayouts/slideLayout95.xml"/><Relationship Id="rId5" Type="http://schemas.openxmlformats.org/officeDocument/2006/relationships/slideLayout" Target="../slideLayouts/slideLayout89.xml"/><Relationship Id="rId10" Type="http://schemas.openxmlformats.org/officeDocument/2006/relationships/slideLayout" Target="../slideLayouts/slideLayout94.xml"/><Relationship Id="rId4" Type="http://schemas.openxmlformats.org/officeDocument/2006/relationships/slideLayout" Target="../slideLayouts/slideLayout88.xml"/><Relationship Id="rId9" Type="http://schemas.openxmlformats.org/officeDocument/2006/relationships/slideLayout" Target="../slideLayouts/slideLayout93.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026" name="Picture 2" descr="masque1"/>
          <p:cNvPicPr>
            <a:picLocks noChangeAspect="1" noChangeArrowheads="1"/>
          </p:cNvPicPr>
          <p:nvPr/>
        </p:nvPicPr>
        <p:blipFill>
          <a:blip r:embed="rId13"/>
          <a:srcRect/>
          <a:stretch>
            <a:fillRect/>
          </a:stretch>
        </p:blipFill>
        <p:spPr bwMode="auto">
          <a:xfrm>
            <a:off x="-20638" y="-50800"/>
            <a:ext cx="9183688" cy="6908800"/>
          </a:xfrm>
          <a:prstGeom prst="rect">
            <a:avLst/>
          </a:prstGeom>
          <a:noFill/>
          <a:ln w="9525">
            <a:noFill/>
            <a:miter lim="800000"/>
            <a:headEnd/>
            <a:tailEnd/>
          </a:ln>
        </p:spPr>
      </p:pic>
      <p:sp>
        <p:nvSpPr>
          <p:cNvPr id="1027" name="Rectangle 3"/>
          <p:cNvSpPr>
            <a:spLocks noGrp="1" noChangeArrowheads="1"/>
          </p:cNvSpPr>
          <p:nvPr>
            <p:ph type="title"/>
          </p:nvPr>
        </p:nvSpPr>
        <p:spPr bwMode="auto">
          <a:xfrm>
            <a:off x="457200" y="2286000"/>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fr-FR" smtClean="0"/>
              <a:t>Cliquez pour</a:t>
            </a:r>
            <a:br>
              <a:rPr lang="fr-FR" smtClean="0"/>
            </a:br>
            <a:r>
              <a:rPr lang="fr-FR" smtClean="0"/>
              <a:t> modifier le style du titre</a:t>
            </a:r>
          </a:p>
        </p:txBody>
      </p:sp>
      <p:sp>
        <p:nvSpPr>
          <p:cNvPr id="4100" name="Text Box 4"/>
          <p:cNvSpPr txBox="1">
            <a:spLocks noChangeArrowheads="1"/>
          </p:cNvSpPr>
          <p:nvPr/>
        </p:nvSpPr>
        <p:spPr bwMode="auto">
          <a:xfrm>
            <a:off x="4173538" y="6327775"/>
            <a:ext cx="4448175" cy="366713"/>
          </a:xfrm>
          <a:prstGeom prst="rect">
            <a:avLst/>
          </a:prstGeom>
          <a:noFill/>
          <a:ln w="9525" algn="ctr">
            <a:noFill/>
            <a:miter lim="800000"/>
            <a:headEnd/>
            <a:tailEnd/>
          </a:ln>
          <a:effectLst>
            <a:prstShdw prst="shdw17" dist="17961" dir="2700000">
              <a:schemeClr val="accent1">
                <a:gamma/>
                <a:shade val="60000"/>
                <a:invGamma/>
              </a:schemeClr>
            </a:prstShdw>
          </a:effectLst>
        </p:spPr>
        <p:txBody>
          <a:bodyPr>
            <a:spAutoFit/>
          </a:bodyPr>
          <a:lstStyle/>
          <a:p>
            <a:pPr algn="r">
              <a:spcBef>
                <a:spcPct val="50000"/>
              </a:spcBef>
              <a:defRPr/>
            </a:pPr>
            <a:r>
              <a:rPr lang="fr-FR" sz="1800" i="1">
                <a:solidFill>
                  <a:schemeClr val="bg1"/>
                </a:solidFill>
                <a:latin typeface="GillSans" pitchFamily="34" charset="0"/>
              </a:rPr>
              <a:t>Procurement Performance Applied</a:t>
            </a:r>
          </a:p>
        </p:txBody>
      </p:sp>
    </p:spTree>
  </p:cSld>
  <p:clrMap bg1="lt1" tx1="dk1" bg2="lt2" tx2="dk2" accent1="accent1" accent2="accent2" accent3="accent3" accent4="accent4" accent5="accent5" accent6="accent6" hlink="hlink" folHlink="folHlink"/>
  <p:sldLayoutIdLst>
    <p:sldLayoutId id="2147484604" r:id="rId1"/>
    <p:sldLayoutId id="2147484605" r:id="rId2"/>
    <p:sldLayoutId id="2147484606" r:id="rId3"/>
    <p:sldLayoutId id="2147484607" r:id="rId4"/>
    <p:sldLayoutId id="2147484608" r:id="rId5"/>
    <p:sldLayoutId id="2147484609" r:id="rId6"/>
    <p:sldLayoutId id="2147484610" r:id="rId7"/>
    <p:sldLayoutId id="2147484611" r:id="rId8"/>
    <p:sldLayoutId id="2147484612" r:id="rId9"/>
    <p:sldLayoutId id="2147484613" r:id="rId10"/>
    <p:sldLayoutId id="2147484614" r:id="rId11"/>
  </p:sldLayoutIdLst>
  <p:timing>
    <p:tnLst>
      <p:par>
        <p:cTn id="1" dur="indefinite" restart="never" nodeType="tmRoot"/>
      </p:par>
    </p:tnLst>
  </p:timing>
  <p:txStyles>
    <p:titleStyle>
      <a:lvl1pPr algn="r" rtl="0" eaLnBrk="0" fontAlgn="base" hangingPunct="0">
        <a:spcBef>
          <a:spcPct val="0"/>
        </a:spcBef>
        <a:spcAft>
          <a:spcPct val="0"/>
        </a:spcAft>
        <a:defRPr sz="3200" b="1" i="1">
          <a:solidFill>
            <a:srgbClr val="001B4F"/>
          </a:solidFill>
          <a:latin typeface="+mj-lt"/>
          <a:ea typeface="+mj-ea"/>
          <a:cs typeface="+mj-cs"/>
        </a:defRPr>
      </a:lvl1pPr>
      <a:lvl2pPr algn="r" rtl="0" eaLnBrk="0" fontAlgn="base" hangingPunct="0">
        <a:spcBef>
          <a:spcPct val="0"/>
        </a:spcBef>
        <a:spcAft>
          <a:spcPct val="0"/>
        </a:spcAft>
        <a:defRPr sz="3200" b="1" i="1">
          <a:solidFill>
            <a:srgbClr val="001B4F"/>
          </a:solidFill>
          <a:latin typeface="GillSans" pitchFamily="34" charset="0"/>
          <a:cs typeface="Arial" charset="0"/>
        </a:defRPr>
      </a:lvl2pPr>
      <a:lvl3pPr algn="r" rtl="0" eaLnBrk="0" fontAlgn="base" hangingPunct="0">
        <a:spcBef>
          <a:spcPct val="0"/>
        </a:spcBef>
        <a:spcAft>
          <a:spcPct val="0"/>
        </a:spcAft>
        <a:defRPr sz="3200" b="1" i="1">
          <a:solidFill>
            <a:srgbClr val="001B4F"/>
          </a:solidFill>
          <a:latin typeface="GillSans" pitchFamily="34" charset="0"/>
          <a:cs typeface="Arial" charset="0"/>
        </a:defRPr>
      </a:lvl3pPr>
      <a:lvl4pPr algn="r" rtl="0" eaLnBrk="0" fontAlgn="base" hangingPunct="0">
        <a:spcBef>
          <a:spcPct val="0"/>
        </a:spcBef>
        <a:spcAft>
          <a:spcPct val="0"/>
        </a:spcAft>
        <a:defRPr sz="3200" b="1" i="1">
          <a:solidFill>
            <a:srgbClr val="001B4F"/>
          </a:solidFill>
          <a:latin typeface="GillSans" pitchFamily="34" charset="0"/>
          <a:cs typeface="Arial" charset="0"/>
        </a:defRPr>
      </a:lvl4pPr>
      <a:lvl5pPr algn="r" rtl="0" eaLnBrk="0" fontAlgn="base" hangingPunct="0">
        <a:spcBef>
          <a:spcPct val="0"/>
        </a:spcBef>
        <a:spcAft>
          <a:spcPct val="0"/>
        </a:spcAft>
        <a:defRPr sz="3200" b="1" i="1">
          <a:solidFill>
            <a:srgbClr val="001B4F"/>
          </a:solidFill>
          <a:latin typeface="GillSans" pitchFamily="34" charset="0"/>
          <a:cs typeface="Arial" charset="0"/>
        </a:defRPr>
      </a:lvl5pPr>
      <a:lvl6pPr marL="457200" algn="r" rtl="0" fontAlgn="base">
        <a:spcBef>
          <a:spcPct val="0"/>
        </a:spcBef>
        <a:spcAft>
          <a:spcPct val="0"/>
        </a:spcAft>
        <a:defRPr sz="3200" b="1" i="1">
          <a:solidFill>
            <a:srgbClr val="001B4F"/>
          </a:solidFill>
          <a:latin typeface="GillSans" pitchFamily="34" charset="0"/>
          <a:cs typeface="Arial" charset="0"/>
        </a:defRPr>
      </a:lvl6pPr>
      <a:lvl7pPr marL="914400" algn="r" rtl="0" fontAlgn="base">
        <a:spcBef>
          <a:spcPct val="0"/>
        </a:spcBef>
        <a:spcAft>
          <a:spcPct val="0"/>
        </a:spcAft>
        <a:defRPr sz="3200" b="1" i="1">
          <a:solidFill>
            <a:srgbClr val="001B4F"/>
          </a:solidFill>
          <a:latin typeface="GillSans" pitchFamily="34" charset="0"/>
          <a:cs typeface="Arial" charset="0"/>
        </a:defRPr>
      </a:lvl7pPr>
      <a:lvl8pPr marL="1371600" algn="r" rtl="0" fontAlgn="base">
        <a:spcBef>
          <a:spcPct val="0"/>
        </a:spcBef>
        <a:spcAft>
          <a:spcPct val="0"/>
        </a:spcAft>
        <a:defRPr sz="3200" b="1" i="1">
          <a:solidFill>
            <a:srgbClr val="001B4F"/>
          </a:solidFill>
          <a:latin typeface="GillSans" pitchFamily="34" charset="0"/>
          <a:cs typeface="Arial" charset="0"/>
        </a:defRPr>
      </a:lvl8pPr>
      <a:lvl9pPr marL="1828800" algn="r" rtl="0" fontAlgn="base">
        <a:spcBef>
          <a:spcPct val="0"/>
        </a:spcBef>
        <a:spcAft>
          <a:spcPct val="0"/>
        </a:spcAft>
        <a:defRPr sz="3200" b="1" i="1">
          <a:solidFill>
            <a:srgbClr val="001B4F"/>
          </a:solidFill>
          <a:latin typeface="GillSans" pitchFamily="34" charset="0"/>
          <a:cs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cs typeface="+mn-cs"/>
        </a:defRPr>
      </a:lvl2pPr>
      <a:lvl3pPr marL="1143000" indent="-228600" algn="l" rtl="0" eaLnBrk="0" fontAlgn="base" hangingPunct="0">
        <a:spcBef>
          <a:spcPct val="20000"/>
        </a:spcBef>
        <a:spcAft>
          <a:spcPct val="0"/>
        </a:spcAft>
        <a:buChar char="•"/>
        <a:defRPr sz="2400">
          <a:solidFill>
            <a:schemeClr val="tx1"/>
          </a:solidFill>
          <a:latin typeface="+mn-lt"/>
          <a:cs typeface="+mn-cs"/>
        </a:defRPr>
      </a:lvl3pPr>
      <a:lvl4pPr marL="1600200" indent="-228600" algn="l" rtl="0" eaLnBrk="0" fontAlgn="base" hangingPunct="0">
        <a:spcBef>
          <a:spcPct val="20000"/>
        </a:spcBef>
        <a:spcAft>
          <a:spcPct val="0"/>
        </a:spcAft>
        <a:buChar char="–"/>
        <a:defRPr sz="2000">
          <a:solidFill>
            <a:schemeClr val="tx1"/>
          </a:solidFill>
          <a:latin typeface="+mn-lt"/>
          <a:cs typeface="+mn-cs"/>
        </a:defRPr>
      </a:lvl4pPr>
      <a:lvl5pPr marL="2057400" indent="-228600" algn="l" rtl="0" eaLnBrk="0" fontAlgn="base" hangingPunct="0">
        <a:spcBef>
          <a:spcPct val="20000"/>
        </a:spcBef>
        <a:spcAft>
          <a:spcPct val="0"/>
        </a:spcAft>
        <a:buChar char="»"/>
        <a:defRPr sz="2000">
          <a:solidFill>
            <a:schemeClr val="tx1"/>
          </a:solidFill>
          <a:latin typeface="+mn-lt"/>
          <a:cs typeface="+mn-cs"/>
        </a:defRPr>
      </a:lvl5pPr>
      <a:lvl6pPr marL="2514600" indent="-228600" algn="l" rtl="0" fontAlgn="base">
        <a:spcBef>
          <a:spcPct val="20000"/>
        </a:spcBef>
        <a:spcAft>
          <a:spcPct val="0"/>
        </a:spcAft>
        <a:buChar char="»"/>
        <a:defRPr sz="2000">
          <a:solidFill>
            <a:schemeClr val="tx1"/>
          </a:solidFill>
          <a:latin typeface="+mn-lt"/>
          <a:cs typeface="+mn-cs"/>
        </a:defRPr>
      </a:lvl6pPr>
      <a:lvl7pPr marL="2971800" indent="-228600" algn="l" rtl="0" fontAlgn="base">
        <a:spcBef>
          <a:spcPct val="20000"/>
        </a:spcBef>
        <a:spcAft>
          <a:spcPct val="0"/>
        </a:spcAft>
        <a:buChar char="»"/>
        <a:defRPr sz="2000">
          <a:solidFill>
            <a:schemeClr val="tx1"/>
          </a:solidFill>
          <a:latin typeface="+mn-lt"/>
          <a:cs typeface="+mn-cs"/>
        </a:defRPr>
      </a:lvl7pPr>
      <a:lvl8pPr marL="3429000" indent="-228600" algn="l" rtl="0" fontAlgn="base">
        <a:spcBef>
          <a:spcPct val="20000"/>
        </a:spcBef>
        <a:spcAft>
          <a:spcPct val="0"/>
        </a:spcAft>
        <a:buChar char="»"/>
        <a:defRPr sz="2000">
          <a:solidFill>
            <a:schemeClr val="tx1"/>
          </a:solidFill>
          <a:latin typeface="+mn-lt"/>
          <a:cs typeface="+mn-cs"/>
        </a:defRPr>
      </a:lvl8pPr>
      <a:lvl9pPr marL="3886200" indent="-228600" algn="l" rtl="0" fontAlgn="base">
        <a:spcBef>
          <a:spcPct val="20000"/>
        </a:spcBef>
        <a:spcAft>
          <a:spcPct val="0"/>
        </a:spcAft>
        <a:buChar char="»"/>
        <a:defRPr sz="2000">
          <a:solidFill>
            <a:schemeClr val="tx1"/>
          </a:solidFill>
          <a:latin typeface="+mn-lt"/>
          <a:cs typeface="+mn-cs"/>
        </a:defRPr>
      </a:lvl9pPr>
    </p:bodyStyle>
    <p:other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107522" name="Picture 4" descr="hubwoo_ppt_footer_v2b.png"/>
          <p:cNvPicPr>
            <a:picLocks noChangeAspect="1"/>
          </p:cNvPicPr>
          <p:nvPr/>
        </p:nvPicPr>
        <p:blipFill>
          <a:blip r:embed="rId11"/>
          <a:srcRect r="19302"/>
          <a:stretch>
            <a:fillRect/>
          </a:stretch>
        </p:blipFill>
        <p:spPr bwMode="auto">
          <a:xfrm>
            <a:off x="0" y="5797550"/>
            <a:ext cx="9144000" cy="1060450"/>
          </a:xfrm>
          <a:prstGeom prst="rect">
            <a:avLst/>
          </a:prstGeom>
          <a:noFill/>
          <a:ln w="9525">
            <a:noFill/>
            <a:miter lim="800000"/>
            <a:headEnd/>
            <a:tailEnd/>
          </a:ln>
        </p:spPr>
      </p:pic>
      <p:pic>
        <p:nvPicPr>
          <p:cNvPr id="107523" name="Picture 3" descr="hubwoo_ppt_header_v3.png"/>
          <p:cNvPicPr>
            <a:picLocks noChangeAspect="1"/>
          </p:cNvPicPr>
          <p:nvPr/>
        </p:nvPicPr>
        <p:blipFill>
          <a:blip r:embed="rId12"/>
          <a:srcRect/>
          <a:stretch>
            <a:fillRect/>
          </a:stretch>
        </p:blipFill>
        <p:spPr bwMode="auto">
          <a:xfrm>
            <a:off x="0" y="0"/>
            <a:ext cx="9144000" cy="1036638"/>
          </a:xfrm>
          <a:prstGeom prst="rect">
            <a:avLst/>
          </a:prstGeom>
          <a:noFill/>
          <a:ln w="9525">
            <a:noFill/>
            <a:miter lim="800000"/>
            <a:headEnd/>
            <a:tailEnd/>
          </a:ln>
        </p:spPr>
      </p:pic>
      <p:sp>
        <p:nvSpPr>
          <p:cNvPr id="107524" name="Title Placeholder 1"/>
          <p:cNvSpPr>
            <a:spLocks noGrp="1"/>
          </p:cNvSpPr>
          <p:nvPr>
            <p:ph type="title"/>
          </p:nvPr>
        </p:nvSpPr>
        <p:spPr bwMode="auto">
          <a:xfrm>
            <a:off x="457200" y="152400"/>
            <a:ext cx="6604000" cy="674688"/>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p>
            <a:pPr lvl="0"/>
            <a:r>
              <a:rPr lang="en-US" smtClean="0"/>
              <a:t>Click to edit Master title style</a:t>
            </a:r>
          </a:p>
        </p:txBody>
      </p:sp>
      <p:sp>
        <p:nvSpPr>
          <p:cNvPr id="107525" name="Text Placeholder 2"/>
          <p:cNvSpPr>
            <a:spLocks noGrp="1"/>
          </p:cNvSpPr>
          <p:nvPr>
            <p:ph type="body" idx="1"/>
          </p:nvPr>
        </p:nvSpPr>
        <p:spPr bwMode="auto">
          <a:xfrm>
            <a:off x="723900" y="1270000"/>
            <a:ext cx="7759700" cy="45275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 name="TextBox 9"/>
          <p:cNvSpPr txBox="1"/>
          <p:nvPr/>
        </p:nvSpPr>
        <p:spPr>
          <a:xfrm>
            <a:off x="457200" y="6489700"/>
            <a:ext cx="4572000" cy="246063"/>
          </a:xfrm>
          <a:prstGeom prst="rect">
            <a:avLst/>
          </a:prstGeom>
          <a:noFill/>
        </p:spPr>
        <p:txBody>
          <a:bodyPr>
            <a:spAutoFit/>
          </a:bodyPr>
          <a:lstStyle/>
          <a:p>
            <a:pPr defTabSz="457200" fontAlgn="auto">
              <a:spcBef>
                <a:spcPts val="0"/>
              </a:spcBef>
              <a:spcAft>
                <a:spcPts val="0"/>
              </a:spcAft>
              <a:buClr>
                <a:schemeClr val="bg1"/>
              </a:buClr>
              <a:buFontTx/>
              <a:buChar char="•"/>
              <a:defRPr/>
            </a:pPr>
            <a:r>
              <a:rPr lang="en-US" sz="1000" dirty="0">
                <a:solidFill>
                  <a:prstClr val="white">
                    <a:lumMod val="75000"/>
                  </a:prstClr>
                </a:solidFill>
                <a:latin typeface="Arial"/>
                <a:cs typeface="Arial"/>
              </a:rPr>
              <a:t>© 2014 Hubwoo. All rights reserved.</a:t>
            </a:r>
            <a:r>
              <a:rPr lang="en-US" sz="1000" dirty="0">
                <a:solidFill>
                  <a:prstClr val="white">
                    <a:lumMod val="85000"/>
                  </a:prstClr>
                </a:solidFill>
                <a:latin typeface="Arial"/>
                <a:cs typeface="Arial"/>
              </a:rPr>
              <a:t> | </a:t>
            </a:r>
            <a:r>
              <a:rPr lang="en-US" sz="1000" dirty="0">
                <a:solidFill>
                  <a:prstClr val="white">
                    <a:lumMod val="75000"/>
                  </a:prstClr>
                </a:solidFill>
                <a:latin typeface="Arial"/>
                <a:cs typeface="Arial"/>
              </a:rPr>
              <a:t>www.hubwoo.com</a:t>
            </a:r>
          </a:p>
        </p:txBody>
      </p:sp>
      <p:sp>
        <p:nvSpPr>
          <p:cNvPr id="11" name="TextBox 10"/>
          <p:cNvSpPr txBox="1"/>
          <p:nvPr/>
        </p:nvSpPr>
        <p:spPr>
          <a:xfrm>
            <a:off x="5334000" y="6489700"/>
            <a:ext cx="1663700" cy="246063"/>
          </a:xfrm>
          <a:prstGeom prst="rect">
            <a:avLst/>
          </a:prstGeom>
          <a:noFill/>
        </p:spPr>
        <p:txBody>
          <a:bodyPr>
            <a:spAutoFit/>
          </a:bodyPr>
          <a:lstStyle/>
          <a:p>
            <a:pPr algn="r" defTabSz="457200" fontAlgn="auto">
              <a:spcBef>
                <a:spcPts val="0"/>
              </a:spcBef>
              <a:spcAft>
                <a:spcPts val="0"/>
              </a:spcAft>
              <a:buClr>
                <a:schemeClr val="bg1"/>
              </a:buClr>
              <a:buFontTx/>
              <a:buChar char="•"/>
              <a:defRPr/>
            </a:pPr>
            <a:fld id="{F15BBF2A-BD95-41CE-ABAA-A6E6599DC2A0}" type="slidenum">
              <a:rPr lang="en-US" sz="1000">
                <a:solidFill>
                  <a:srgbClr val="898989"/>
                </a:solidFill>
                <a:latin typeface="Arial"/>
                <a:cs typeface="Arial"/>
              </a:rPr>
              <a:pPr algn="r" defTabSz="457200" fontAlgn="auto">
                <a:spcBef>
                  <a:spcPts val="0"/>
                </a:spcBef>
                <a:spcAft>
                  <a:spcPts val="0"/>
                </a:spcAft>
                <a:buClr>
                  <a:schemeClr val="bg1"/>
                </a:buClr>
                <a:buFontTx/>
                <a:buChar char="•"/>
                <a:defRPr/>
              </a:pPr>
              <a:t>‹#›</a:t>
            </a:fld>
            <a:endParaRPr lang="en-US" sz="1000" dirty="0">
              <a:solidFill>
                <a:srgbClr val="898989"/>
              </a:solidFill>
              <a:latin typeface="Arial"/>
              <a:cs typeface="Arial"/>
            </a:endParaRPr>
          </a:p>
        </p:txBody>
      </p:sp>
    </p:spTree>
  </p:cSld>
  <p:clrMap bg1="lt1" tx1="dk1" bg2="lt2" tx2="dk2" accent1="accent1" accent2="accent2" accent3="accent3" accent4="accent4" accent5="accent5" accent6="accent6" hlink="hlink" folHlink="folHlink"/>
  <p:sldLayoutIdLst>
    <p:sldLayoutId id="2147484686" r:id="rId1"/>
    <p:sldLayoutId id="2147484687" r:id="rId2"/>
    <p:sldLayoutId id="2147484688" r:id="rId3"/>
    <p:sldLayoutId id="2147484689" r:id="rId4"/>
    <p:sldLayoutId id="2147484690" r:id="rId5"/>
    <p:sldLayoutId id="2147484707" r:id="rId6"/>
    <p:sldLayoutId id="2147484691" r:id="rId7"/>
    <p:sldLayoutId id="2147484692" r:id="rId8"/>
    <p:sldLayoutId id="2147484693" r:id="rId9"/>
  </p:sldLayoutIdLst>
  <p:transition spd="med">
    <p:fade/>
  </p:transition>
  <p:hf hdr="0" dt="0"/>
  <p:txStyles>
    <p:titleStyle>
      <a:lvl1pPr algn="l" defTabSz="457200" rtl="0" eaLnBrk="0" fontAlgn="base" hangingPunct="0">
        <a:spcBef>
          <a:spcPct val="0"/>
        </a:spcBef>
        <a:spcAft>
          <a:spcPct val="0"/>
        </a:spcAft>
        <a:defRPr sz="3000" kern="1200">
          <a:solidFill>
            <a:schemeClr val="bg1"/>
          </a:solidFill>
          <a:latin typeface="Arial"/>
          <a:ea typeface="+mj-ea"/>
          <a:cs typeface="Arial"/>
        </a:defRPr>
      </a:lvl1pPr>
      <a:lvl2pPr algn="l" defTabSz="457200" rtl="0" eaLnBrk="0" fontAlgn="base" hangingPunct="0">
        <a:spcBef>
          <a:spcPct val="0"/>
        </a:spcBef>
        <a:spcAft>
          <a:spcPct val="0"/>
        </a:spcAft>
        <a:defRPr sz="3000">
          <a:solidFill>
            <a:schemeClr val="bg1"/>
          </a:solidFill>
          <a:latin typeface="Arial" charset="0"/>
          <a:cs typeface="Arial" charset="0"/>
        </a:defRPr>
      </a:lvl2pPr>
      <a:lvl3pPr algn="l" defTabSz="457200" rtl="0" eaLnBrk="0" fontAlgn="base" hangingPunct="0">
        <a:spcBef>
          <a:spcPct val="0"/>
        </a:spcBef>
        <a:spcAft>
          <a:spcPct val="0"/>
        </a:spcAft>
        <a:defRPr sz="3000">
          <a:solidFill>
            <a:schemeClr val="bg1"/>
          </a:solidFill>
          <a:latin typeface="Arial" charset="0"/>
          <a:cs typeface="Arial" charset="0"/>
        </a:defRPr>
      </a:lvl3pPr>
      <a:lvl4pPr algn="l" defTabSz="457200" rtl="0" eaLnBrk="0" fontAlgn="base" hangingPunct="0">
        <a:spcBef>
          <a:spcPct val="0"/>
        </a:spcBef>
        <a:spcAft>
          <a:spcPct val="0"/>
        </a:spcAft>
        <a:defRPr sz="3000">
          <a:solidFill>
            <a:schemeClr val="bg1"/>
          </a:solidFill>
          <a:latin typeface="Arial" charset="0"/>
          <a:cs typeface="Arial" charset="0"/>
        </a:defRPr>
      </a:lvl4pPr>
      <a:lvl5pPr algn="l" defTabSz="457200" rtl="0" eaLnBrk="0" fontAlgn="base" hangingPunct="0">
        <a:spcBef>
          <a:spcPct val="0"/>
        </a:spcBef>
        <a:spcAft>
          <a:spcPct val="0"/>
        </a:spcAft>
        <a:defRPr sz="3000">
          <a:solidFill>
            <a:schemeClr val="bg1"/>
          </a:solidFill>
          <a:latin typeface="Arial" charset="0"/>
          <a:cs typeface="Arial" charset="0"/>
        </a:defRPr>
      </a:lvl5pPr>
      <a:lvl6pPr marL="457200" algn="l" defTabSz="457200" rtl="0" fontAlgn="base">
        <a:spcBef>
          <a:spcPct val="0"/>
        </a:spcBef>
        <a:spcAft>
          <a:spcPct val="0"/>
        </a:spcAft>
        <a:defRPr sz="3000">
          <a:solidFill>
            <a:schemeClr val="bg1"/>
          </a:solidFill>
          <a:latin typeface="Arial" charset="0"/>
          <a:cs typeface="Arial" charset="0"/>
        </a:defRPr>
      </a:lvl6pPr>
      <a:lvl7pPr marL="914400" algn="l" defTabSz="457200" rtl="0" fontAlgn="base">
        <a:spcBef>
          <a:spcPct val="0"/>
        </a:spcBef>
        <a:spcAft>
          <a:spcPct val="0"/>
        </a:spcAft>
        <a:defRPr sz="3000">
          <a:solidFill>
            <a:schemeClr val="bg1"/>
          </a:solidFill>
          <a:latin typeface="Arial" charset="0"/>
          <a:cs typeface="Arial" charset="0"/>
        </a:defRPr>
      </a:lvl7pPr>
      <a:lvl8pPr marL="1371600" algn="l" defTabSz="457200" rtl="0" fontAlgn="base">
        <a:spcBef>
          <a:spcPct val="0"/>
        </a:spcBef>
        <a:spcAft>
          <a:spcPct val="0"/>
        </a:spcAft>
        <a:defRPr sz="3000">
          <a:solidFill>
            <a:schemeClr val="bg1"/>
          </a:solidFill>
          <a:latin typeface="Arial" charset="0"/>
          <a:cs typeface="Arial" charset="0"/>
        </a:defRPr>
      </a:lvl8pPr>
      <a:lvl9pPr marL="1828800" algn="l" defTabSz="457200" rtl="0" fontAlgn="base">
        <a:spcBef>
          <a:spcPct val="0"/>
        </a:spcBef>
        <a:spcAft>
          <a:spcPct val="0"/>
        </a:spcAft>
        <a:defRPr sz="3000">
          <a:solidFill>
            <a:schemeClr val="bg1"/>
          </a:solidFill>
          <a:latin typeface="Arial" charset="0"/>
          <a:cs typeface="Arial" charset="0"/>
        </a:defRPr>
      </a:lvl9pPr>
    </p:titleStyle>
    <p:bodyStyle>
      <a:lvl1pPr marL="342900" indent="-342900" algn="l" defTabSz="457200" rtl="0" eaLnBrk="0" fontAlgn="base" hangingPunct="0">
        <a:spcBef>
          <a:spcPct val="20000"/>
        </a:spcBef>
        <a:spcAft>
          <a:spcPct val="0"/>
        </a:spcAft>
        <a:buClr>
          <a:srgbClr val="77B800"/>
        </a:buClr>
        <a:buFont typeface="Arial" charset="0"/>
        <a:buChar char="•"/>
        <a:defRPr sz="3200" kern="1200">
          <a:solidFill>
            <a:srgbClr val="006699"/>
          </a:solidFill>
          <a:latin typeface="Arial"/>
          <a:ea typeface="+mn-ea"/>
          <a:cs typeface="Arial"/>
        </a:defRPr>
      </a:lvl1pPr>
      <a:lvl2pPr marL="742950" indent="-285750" algn="l" defTabSz="457200" rtl="0" eaLnBrk="0" fontAlgn="base" hangingPunct="0">
        <a:spcBef>
          <a:spcPct val="20000"/>
        </a:spcBef>
        <a:spcAft>
          <a:spcPct val="0"/>
        </a:spcAft>
        <a:buClr>
          <a:srgbClr val="77B800"/>
        </a:buClr>
        <a:buFont typeface="Arial" charset="0"/>
        <a:buChar char="–"/>
        <a:defRPr sz="2800" kern="1200">
          <a:solidFill>
            <a:srgbClr val="006699"/>
          </a:solidFill>
          <a:latin typeface="Arial"/>
          <a:ea typeface="+mn-ea"/>
          <a:cs typeface="Arial"/>
        </a:defRPr>
      </a:lvl2pPr>
      <a:lvl3pPr marL="1143000" indent="-228600" algn="l" defTabSz="457200" rtl="0" eaLnBrk="0" fontAlgn="base" hangingPunct="0">
        <a:spcBef>
          <a:spcPct val="20000"/>
        </a:spcBef>
        <a:spcAft>
          <a:spcPct val="0"/>
        </a:spcAft>
        <a:buClr>
          <a:srgbClr val="77B800"/>
        </a:buClr>
        <a:buFont typeface="Arial" charset="0"/>
        <a:buChar char="•"/>
        <a:defRPr sz="2400" kern="1200">
          <a:solidFill>
            <a:srgbClr val="006699"/>
          </a:solidFill>
          <a:latin typeface="Arial"/>
          <a:ea typeface="+mn-ea"/>
          <a:cs typeface="Arial"/>
        </a:defRPr>
      </a:lvl3pPr>
      <a:lvl4pPr marL="1600200" indent="-228600" algn="l" defTabSz="457200" rtl="0" eaLnBrk="0" fontAlgn="base" hangingPunct="0">
        <a:spcBef>
          <a:spcPct val="20000"/>
        </a:spcBef>
        <a:spcAft>
          <a:spcPct val="0"/>
        </a:spcAft>
        <a:buClr>
          <a:srgbClr val="77B800"/>
        </a:buClr>
        <a:buFont typeface="Arial" charset="0"/>
        <a:buChar char="–"/>
        <a:defRPr sz="2000" kern="1200">
          <a:solidFill>
            <a:srgbClr val="006699"/>
          </a:solidFill>
          <a:latin typeface="Arial"/>
          <a:ea typeface="+mn-ea"/>
          <a:cs typeface="Arial"/>
        </a:defRPr>
      </a:lvl4pPr>
      <a:lvl5pPr marL="2057400" indent="-228600" algn="l" defTabSz="457200" rtl="0" eaLnBrk="0" fontAlgn="base" hangingPunct="0">
        <a:spcBef>
          <a:spcPct val="20000"/>
        </a:spcBef>
        <a:spcAft>
          <a:spcPct val="0"/>
        </a:spcAft>
        <a:buClr>
          <a:srgbClr val="77B800"/>
        </a:buClr>
        <a:buFont typeface="Arial" charset="0"/>
        <a:buChar char="»"/>
        <a:defRPr sz="2000" kern="1200">
          <a:solidFill>
            <a:srgbClr val="006699"/>
          </a:solidFill>
          <a:latin typeface="Arial"/>
          <a:ea typeface="+mn-ea"/>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3314" name="Picture 2" descr="masque1"/>
          <p:cNvPicPr>
            <a:picLocks noChangeAspect="1" noChangeArrowheads="1"/>
          </p:cNvPicPr>
          <p:nvPr/>
        </p:nvPicPr>
        <p:blipFill>
          <a:blip r:embed="rId13"/>
          <a:srcRect/>
          <a:stretch>
            <a:fillRect/>
          </a:stretch>
        </p:blipFill>
        <p:spPr bwMode="auto">
          <a:xfrm>
            <a:off x="-20638" y="-50800"/>
            <a:ext cx="9183688" cy="6908800"/>
          </a:xfrm>
          <a:prstGeom prst="rect">
            <a:avLst/>
          </a:prstGeom>
          <a:noFill/>
          <a:ln w="9525">
            <a:noFill/>
            <a:miter lim="800000"/>
            <a:headEnd/>
            <a:tailEnd/>
          </a:ln>
        </p:spPr>
      </p:pic>
      <p:sp>
        <p:nvSpPr>
          <p:cNvPr id="13315"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p>
        </p:txBody>
      </p:sp>
      <p:sp>
        <p:nvSpPr>
          <p:cNvPr id="5124" name="Rectangle 4"/>
          <p:cNvSpPr>
            <a:spLocks noGrp="1" noChangeArrowheads="1"/>
          </p:cNvSpPr>
          <p:nvPr>
            <p:ph type="sldNum" sz="quarter" idx="4"/>
          </p:nvPr>
        </p:nvSpPr>
        <p:spPr bwMode="auto">
          <a:xfrm>
            <a:off x="0" y="6381750"/>
            <a:ext cx="747713"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buClrTx/>
              <a:buFontTx/>
              <a:buNone/>
              <a:defRPr sz="1400">
                <a:latin typeface="+mj-lt"/>
                <a:cs typeface="Arial" charset="0"/>
              </a:defRPr>
            </a:lvl1pPr>
          </a:lstStyle>
          <a:p>
            <a:pPr>
              <a:defRPr/>
            </a:pPr>
            <a:fld id="{1D3B387A-B53B-4527-AD29-325E60432269}" type="slidenum">
              <a:rPr lang="fr-FR"/>
              <a:pPr>
                <a:defRPr/>
              </a:pPr>
              <a:t>‹#›</a:t>
            </a:fld>
            <a:endParaRPr lang="fr-FR"/>
          </a:p>
        </p:txBody>
      </p:sp>
      <p:sp>
        <p:nvSpPr>
          <p:cNvPr id="5125" name="Text Box 5"/>
          <p:cNvSpPr txBox="1">
            <a:spLocks noChangeArrowheads="1"/>
          </p:cNvSpPr>
          <p:nvPr/>
        </p:nvSpPr>
        <p:spPr bwMode="auto">
          <a:xfrm>
            <a:off x="4411663" y="6327775"/>
            <a:ext cx="4211637" cy="366713"/>
          </a:xfrm>
          <a:prstGeom prst="rect">
            <a:avLst/>
          </a:prstGeom>
          <a:noFill/>
          <a:ln w="9525" algn="ctr">
            <a:noFill/>
            <a:miter lim="800000"/>
            <a:headEnd/>
            <a:tailEnd/>
          </a:ln>
          <a:effectLst>
            <a:prstShdw prst="shdw17" dist="17961" dir="2700000">
              <a:schemeClr val="accent1">
                <a:gamma/>
                <a:shade val="60000"/>
                <a:invGamma/>
              </a:schemeClr>
            </a:prstShdw>
          </a:effectLst>
        </p:spPr>
        <p:txBody>
          <a:bodyPr>
            <a:spAutoFit/>
          </a:bodyPr>
          <a:lstStyle/>
          <a:p>
            <a:pPr algn="r">
              <a:spcBef>
                <a:spcPct val="50000"/>
              </a:spcBef>
              <a:defRPr/>
            </a:pPr>
            <a:r>
              <a:rPr lang="fr-FR" sz="1800" i="1">
                <a:solidFill>
                  <a:schemeClr val="bg1"/>
                </a:solidFill>
                <a:latin typeface="GillSans" pitchFamily="34" charset="0"/>
              </a:rPr>
              <a:t>Procurement Performance Applied</a:t>
            </a:r>
          </a:p>
        </p:txBody>
      </p:sp>
    </p:spTree>
  </p:cSld>
  <p:clrMap bg1="lt1" tx1="dk1" bg2="lt2" tx2="dk2" accent1="accent1" accent2="accent2" accent3="accent3" accent4="accent4" accent5="accent5" accent6="accent6" hlink="hlink" folHlink="folHlink"/>
  <p:sldLayoutIdLst>
    <p:sldLayoutId id="2147484615" r:id="rId1"/>
    <p:sldLayoutId id="2147484616" r:id="rId2"/>
    <p:sldLayoutId id="2147484617" r:id="rId3"/>
    <p:sldLayoutId id="2147484618" r:id="rId4"/>
    <p:sldLayoutId id="2147484619" r:id="rId5"/>
    <p:sldLayoutId id="2147484620" r:id="rId6"/>
    <p:sldLayoutId id="2147484621" r:id="rId7"/>
    <p:sldLayoutId id="2147484622" r:id="rId8"/>
    <p:sldLayoutId id="2147484623" r:id="rId9"/>
    <p:sldLayoutId id="2147484624" r:id="rId10"/>
    <p:sldLayoutId id="2147484625" r:id="rId11"/>
  </p:sldLayoutIdLst>
  <p:timing>
    <p:tnLst>
      <p:par>
        <p:cTn id="1" dur="indefinite" restart="never" nodeType="tmRoot"/>
      </p:par>
    </p:tnLst>
  </p:timing>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cs typeface="Arial" charset="0"/>
        </a:defRPr>
      </a:lvl2pPr>
      <a:lvl3pPr algn="ctr" rtl="0" eaLnBrk="0" fontAlgn="base" hangingPunct="0">
        <a:spcBef>
          <a:spcPct val="0"/>
        </a:spcBef>
        <a:spcAft>
          <a:spcPct val="0"/>
        </a:spcAft>
        <a:defRPr sz="4400">
          <a:solidFill>
            <a:schemeClr val="tx2"/>
          </a:solidFill>
          <a:latin typeface="Arial" charset="0"/>
          <a:cs typeface="Arial" charset="0"/>
        </a:defRPr>
      </a:lvl3pPr>
      <a:lvl4pPr algn="ctr" rtl="0" eaLnBrk="0" fontAlgn="base" hangingPunct="0">
        <a:spcBef>
          <a:spcPct val="0"/>
        </a:spcBef>
        <a:spcAft>
          <a:spcPct val="0"/>
        </a:spcAft>
        <a:defRPr sz="4400">
          <a:solidFill>
            <a:schemeClr val="tx2"/>
          </a:solidFill>
          <a:latin typeface="Arial" charset="0"/>
          <a:cs typeface="Arial" charset="0"/>
        </a:defRPr>
      </a:lvl4pPr>
      <a:lvl5pPr algn="ctr" rtl="0" eaLnBrk="0" fontAlgn="base" hangingPunct="0">
        <a:spcBef>
          <a:spcPct val="0"/>
        </a:spcBef>
        <a:spcAft>
          <a:spcPct val="0"/>
        </a:spcAft>
        <a:defRPr sz="4400">
          <a:solidFill>
            <a:schemeClr val="tx2"/>
          </a:solidFill>
          <a:latin typeface="Arial" charset="0"/>
          <a:cs typeface="Arial" charset="0"/>
        </a:defRPr>
      </a:lvl5pPr>
      <a:lvl6pPr marL="457200" algn="ctr" rtl="0" fontAlgn="base">
        <a:spcBef>
          <a:spcPct val="0"/>
        </a:spcBef>
        <a:spcAft>
          <a:spcPct val="0"/>
        </a:spcAft>
        <a:defRPr sz="4400">
          <a:solidFill>
            <a:schemeClr val="tx2"/>
          </a:solidFill>
          <a:latin typeface="Arial" charset="0"/>
          <a:cs typeface="Arial" charset="0"/>
        </a:defRPr>
      </a:lvl6pPr>
      <a:lvl7pPr marL="914400" algn="ctr" rtl="0" fontAlgn="base">
        <a:spcBef>
          <a:spcPct val="0"/>
        </a:spcBef>
        <a:spcAft>
          <a:spcPct val="0"/>
        </a:spcAft>
        <a:defRPr sz="4400">
          <a:solidFill>
            <a:schemeClr val="tx2"/>
          </a:solidFill>
          <a:latin typeface="Arial" charset="0"/>
          <a:cs typeface="Arial" charset="0"/>
        </a:defRPr>
      </a:lvl7pPr>
      <a:lvl8pPr marL="1371600" algn="ctr" rtl="0" fontAlgn="base">
        <a:spcBef>
          <a:spcPct val="0"/>
        </a:spcBef>
        <a:spcAft>
          <a:spcPct val="0"/>
        </a:spcAft>
        <a:defRPr sz="4400">
          <a:solidFill>
            <a:schemeClr val="tx2"/>
          </a:solidFill>
          <a:latin typeface="Arial" charset="0"/>
          <a:cs typeface="Arial" charset="0"/>
        </a:defRPr>
      </a:lvl8pPr>
      <a:lvl9pPr marL="1828800" algn="ctr" rtl="0" fontAlgn="base">
        <a:spcBef>
          <a:spcPct val="0"/>
        </a:spcBef>
        <a:spcAft>
          <a:spcPct val="0"/>
        </a:spcAft>
        <a:defRPr sz="4400">
          <a:solidFill>
            <a:schemeClr val="tx2"/>
          </a:solidFill>
          <a:latin typeface="Arial" charset="0"/>
          <a:cs typeface="Arial" charset="0"/>
        </a:defRPr>
      </a:lvl9pPr>
    </p:titleStyle>
    <p:bodyStyle>
      <a:lvl1pPr marL="342900" indent="-342900" algn="l" rtl="0" eaLnBrk="0" fontAlgn="base" hangingPunct="0">
        <a:spcBef>
          <a:spcPct val="20000"/>
        </a:spcBef>
        <a:spcAft>
          <a:spcPct val="0"/>
        </a:spcAft>
        <a:buChar char="•"/>
        <a:defRPr sz="2800" b="1">
          <a:solidFill>
            <a:schemeClr val="tx1"/>
          </a:solidFill>
          <a:latin typeface="+mn-lt"/>
          <a:ea typeface="+mn-ea"/>
          <a:cs typeface="+mn-cs"/>
        </a:defRPr>
      </a:lvl1pPr>
      <a:lvl2pPr marL="742950" indent="-285750" algn="l" rtl="0" eaLnBrk="0" fontAlgn="base" hangingPunct="0">
        <a:spcBef>
          <a:spcPct val="20000"/>
        </a:spcBef>
        <a:spcAft>
          <a:spcPct val="0"/>
        </a:spcAft>
        <a:buChar char="–"/>
        <a:defRPr sz="2400">
          <a:solidFill>
            <a:srgbClr val="001B4F"/>
          </a:solidFill>
          <a:latin typeface="+mn-lt"/>
          <a:cs typeface="+mn-cs"/>
        </a:defRPr>
      </a:lvl2pPr>
      <a:lvl3pPr marL="1143000" indent="-228600" algn="l" rtl="0" eaLnBrk="0" fontAlgn="base" hangingPunct="0">
        <a:spcBef>
          <a:spcPct val="20000"/>
        </a:spcBef>
        <a:spcAft>
          <a:spcPct val="0"/>
        </a:spcAft>
        <a:buChar char="•"/>
        <a:defRPr sz="2000">
          <a:solidFill>
            <a:srgbClr val="001B4F"/>
          </a:solidFill>
          <a:latin typeface="+mn-lt"/>
          <a:cs typeface="+mn-cs"/>
        </a:defRPr>
      </a:lvl3pPr>
      <a:lvl4pPr marL="1600200" indent="-228600" algn="l" rtl="0" eaLnBrk="0" fontAlgn="base" hangingPunct="0">
        <a:spcBef>
          <a:spcPct val="20000"/>
        </a:spcBef>
        <a:spcAft>
          <a:spcPct val="0"/>
        </a:spcAft>
        <a:buChar char="–"/>
        <a:defRPr sz="2000">
          <a:solidFill>
            <a:srgbClr val="001B4F"/>
          </a:solidFill>
          <a:latin typeface="+mn-lt"/>
          <a:cs typeface="+mn-cs"/>
        </a:defRPr>
      </a:lvl4pPr>
      <a:lvl5pPr marL="2057400" indent="-228600" algn="l" rtl="0" eaLnBrk="0" fontAlgn="base" hangingPunct="0">
        <a:spcBef>
          <a:spcPct val="20000"/>
        </a:spcBef>
        <a:spcAft>
          <a:spcPct val="0"/>
        </a:spcAft>
        <a:buChar char="»"/>
        <a:defRPr sz="2000">
          <a:solidFill>
            <a:srgbClr val="001B4F"/>
          </a:solidFill>
          <a:latin typeface="+mn-lt"/>
          <a:cs typeface="+mn-cs"/>
        </a:defRPr>
      </a:lvl5pPr>
      <a:lvl6pPr marL="2514600" indent="-228600" algn="l" rtl="0" fontAlgn="base">
        <a:spcBef>
          <a:spcPct val="20000"/>
        </a:spcBef>
        <a:spcAft>
          <a:spcPct val="0"/>
        </a:spcAft>
        <a:buChar char="»"/>
        <a:defRPr sz="2000">
          <a:solidFill>
            <a:srgbClr val="001B4F"/>
          </a:solidFill>
          <a:latin typeface="+mn-lt"/>
          <a:cs typeface="+mn-cs"/>
        </a:defRPr>
      </a:lvl6pPr>
      <a:lvl7pPr marL="2971800" indent="-228600" algn="l" rtl="0" fontAlgn="base">
        <a:spcBef>
          <a:spcPct val="20000"/>
        </a:spcBef>
        <a:spcAft>
          <a:spcPct val="0"/>
        </a:spcAft>
        <a:buChar char="»"/>
        <a:defRPr sz="2000">
          <a:solidFill>
            <a:srgbClr val="001B4F"/>
          </a:solidFill>
          <a:latin typeface="+mn-lt"/>
          <a:cs typeface="+mn-cs"/>
        </a:defRPr>
      </a:lvl7pPr>
      <a:lvl8pPr marL="3429000" indent="-228600" algn="l" rtl="0" fontAlgn="base">
        <a:spcBef>
          <a:spcPct val="20000"/>
        </a:spcBef>
        <a:spcAft>
          <a:spcPct val="0"/>
        </a:spcAft>
        <a:buChar char="»"/>
        <a:defRPr sz="2000">
          <a:solidFill>
            <a:srgbClr val="001B4F"/>
          </a:solidFill>
          <a:latin typeface="+mn-lt"/>
          <a:cs typeface="+mn-cs"/>
        </a:defRPr>
      </a:lvl8pPr>
      <a:lvl9pPr marL="3886200" indent="-228600" algn="l" rtl="0" fontAlgn="base">
        <a:spcBef>
          <a:spcPct val="20000"/>
        </a:spcBef>
        <a:spcAft>
          <a:spcPct val="0"/>
        </a:spcAft>
        <a:buChar char="»"/>
        <a:defRPr sz="2000">
          <a:solidFill>
            <a:srgbClr val="001B4F"/>
          </a:solidFill>
          <a:latin typeface="+mn-lt"/>
          <a:cs typeface="+mn-cs"/>
        </a:defRPr>
      </a:lvl9pPr>
    </p:bodyStyle>
    <p:other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25602" name="Picture 2" descr="masque2"/>
          <p:cNvPicPr>
            <a:picLocks noChangeAspect="1" noChangeArrowheads="1"/>
          </p:cNvPicPr>
          <p:nvPr/>
        </p:nvPicPr>
        <p:blipFill>
          <a:blip r:embed="rId13"/>
          <a:srcRect/>
          <a:stretch>
            <a:fillRect/>
          </a:stretch>
        </p:blipFill>
        <p:spPr bwMode="auto">
          <a:xfrm>
            <a:off x="0" y="0"/>
            <a:ext cx="9144000" cy="6858000"/>
          </a:xfrm>
          <a:prstGeom prst="rect">
            <a:avLst/>
          </a:prstGeom>
          <a:noFill/>
          <a:ln w="9525">
            <a:noFill/>
            <a:miter lim="800000"/>
            <a:headEnd/>
            <a:tailEnd/>
          </a:ln>
        </p:spPr>
      </p:pic>
      <p:sp>
        <p:nvSpPr>
          <p:cNvPr id="25603"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p>
        </p:txBody>
      </p:sp>
      <p:sp>
        <p:nvSpPr>
          <p:cNvPr id="6148" name="Rectangle 4"/>
          <p:cNvSpPr>
            <a:spLocks noGrp="1" noChangeArrowheads="1"/>
          </p:cNvSpPr>
          <p:nvPr>
            <p:ph type="sldNum" sz="quarter" idx="4"/>
          </p:nvPr>
        </p:nvSpPr>
        <p:spPr bwMode="auto">
          <a:xfrm>
            <a:off x="0" y="6381750"/>
            <a:ext cx="747713"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buClrTx/>
              <a:buFontTx/>
              <a:buNone/>
              <a:defRPr sz="1400">
                <a:latin typeface="Arial" charset="0"/>
                <a:cs typeface="Arial" charset="0"/>
              </a:defRPr>
            </a:lvl1pPr>
          </a:lstStyle>
          <a:p>
            <a:pPr>
              <a:defRPr/>
            </a:pPr>
            <a:fld id="{F1A9AE70-A71E-4FE7-A3E3-B985D529BC2E}" type="slidenum">
              <a:rPr lang="fr-FR"/>
              <a:pPr>
                <a:defRPr/>
              </a:pPr>
              <a:t>‹#›</a:t>
            </a:fld>
            <a:endParaRPr lang="fr-FR"/>
          </a:p>
        </p:txBody>
      </p:sp>
      <p:pic>
        <p:nvPicPr>
          <p:cNvPr id="6149" name="Picture 5" descr="titlebar"/>
          <p:cNvPicPr>
            <a:picLocks noChangeAspect="1" noChangeArrowheads="1"/>
          </p:cNvPicPr>
          <p:nvPr/>
        </p:nvPicPr>
        <p:blipFill>
          <a:blip r:embed="rId14"/>
          <a:srcRect/>
          <a:stretch>
            <a:fillRect/>
          </a:stretch>
        </p:blipFill>
        <p:spPr bwMode="auto">
          <a:xfrm>
            <a:off x="1692275" y="0"/>
            <a:ext cx="7451725" cy="636588"/>
          </a:xfrm>
          <a:prstGeom prst="rect">
            <a:avLst/>
          </a:prstGeom>
          <a:noFill/>
          <a:ln w="9525">
            <a:noFill/>
            <a:miter lim="800000"/>
            <a:headEnd/>
            <a:tailEnd/>
          </a:ln>
        </p:spPr>
      </p:pic>
      <p:sp>
        <p:nvSpPr>
          <p:cNvPr id="6150" name="Rectangle 6"/>
          <p:cNvSpPr>
            <a:spLocks noGrp="1" noChangeArrowheads="1"/>
          </p:cNvSpPr>
          <p:nvPr>
            <p:ph type="title"/>
          </p:nvPr>
        </p:nvSpPr>
        <p:spPr bwMode="auto">
          <a:xfrm>
            <a:off x="1712913" y="0"/>
            <a:ext cx="7431087" cy="649288"/>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fr-FR" smtClean="0"/>
              <a:t>Cliquez pour modifier le style du titre</a:t>
            </a:r>
          </a:p>
        </p:txBody>
      </p:sp>
    </p:spTree>
  </p:cSld>
  <p:clrMap bg1="lt1" tx1="dk1" bg2="lt2" tx2="dk2" accent1="accent1" accent2="accent2" accent3="accent3" accent4="accent4" accent5="accent5" accent6="accent6" hlink="hlink" folHlink="folHlink"/>
  <p:sldLayoutIdLst>
    <p:sldLayoutId id="2147484626" r:id="rId1"/>
    <p:sldLayoutId id="2147484627" r:id="rId2"/>
    <p:sldLayoutId id="2147484628" r:id="rId3"/>
    <p:sldLayoutId id="2147484629" r:id="rId4"/>
    <p:sldLayoutId id="2147484630" r:id="rId5"/>
    <p:sldLayoutId id="2147484631" r:id="rId6"/>
    <p:sldLayoutId id="2147484632" r:id="rId7"/>
    <p:sldLayoutId id="2147484633" r:id="rId8"/>
    <p:sldLayoutId id="2147484634" r:id="rId9"/>
    <p:sldLayoutId id="2147484635" r:id="rId10"/>
    <p:sldLayoutId id="2147484636" r:id="rId11"/>
  </p:sldLayoutIdLst>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53" presetClass="entr" presetSubtype="0" fill="hold" grpId="0" nodeType="afterEffect">
                                  <p:stCondLst>
                                    <p:cond delay="500"/>
                                  </p:stCondLst>
                                  <p:childTnLst>
                                    <p:set>
                                      <p:cBhvr>
                                        <p:cTn id="6" dur="1" fill="hold">
                                          <p:stCondLst>
                                            <p:cond delay="0"/>
                                          </p:stCondLst>
                                        </p:cTn>
                                        <p:tgtEl>
                                          <p:spTgt spid="6150"/>
                                        </p:tgtEl>
                                        <p:attrNameLst>
                                          <p:attrName>style.visibility</p:attrName>
                                        </p:attrNameLst>
                                      </p:cBhvr>
                                      <p:to>
                                        <p:strVal val="visible"/>
                                      </p:to>
                                    </p:set>
                                    <p:anim calcmode="lin" valueType="num">
                                      <p:cBhvr>
                                        <p:cTn id="7" dur="500" fill="hold"/>
                                        <p:tgtEl>
                                          <p:spTgt spid="6150"/>
                                        </p:tgtEl>
                                        <p:attrNameLst>
                                          <p:attrName>ppt_w</p:attrName>
                                        </p:attrNameLst>
                                      </p:cBhvr>
                                      <p:tavLst>
                                        <p:tav tm="0">
                                          <p:val>
                                            <p:fltVal val="0"/>
                                          </p:val>
                                        </p:tav>
                                        <p:tav tm="100000">
                                          <p:val>
                                            <p:strVal val="#ppt_w"/>
                                          </p:val>
                                        </p:tav>
                                      </p:tavLst>
                                    </p:anim>
                                    <p:anim calcmode="lin" valueType="num">
                                      <p:cBhvr>
                                        <p:cTn id="8" dur="500" fill="hold"/>
                                        <p:tgtEl>
                                          <p:spTgt spid="6150"/>
                                        </p:tgtEl>
                                        <p:attrNameLst>
                                          <p:attrName>ppt_h</p:attrName>
                                        </p:attrNameLst>
                                      </p:cBhvr>
                                      <p:tavLst>
                                        <p:tav tm="0">
                                          <p:val>
                                            <p:fltVal val="0"/>
                                          </p:val>
                                        </p:tav>
                                        <p:tav tm="100000">
                                          <p:val>
                                            <p:strVal val="#ppt_h"/>
                                          </p:val>
                                        </p:tav>
                                      </p:tavLst>
                                    </p:anim>
                                    <p:animEffect transition="in" filter="fade">
                                      <p:cBhvr>
                                        <p:cTn id="9" dur="500"/>
                                        <p:tgtEl>
                                          <p:spTgt spid="6150"/>
                                        </p:tgtEl>
                                      </p:cBhvr>
                                    </p:animEffect>
                                  </p:childTnLst>
                                </p:cTn>
                              </p:par>
                              <p:par>
                                <p:cTn id="10" presetID="22" presetClass="entr" presetSubtype="2" fill="hold" nodeType="withEffect">
                                  <p:stCondLst>
                                    <p:cond delay="0"/>
                                  </p:stCondLst>
                                  <p:childTnLst>
                                    <p:set>
                                      <p:cBhvr>
                                        <p:cTn id="11" dur="1" fill="hold">
                                          <p:stCondLst>
                                            <p:cond delay="0"/>
                                          </p:stCondLst>
                                        </p:cTn>
                                        <p:tgtEl>
                                          <p:spTgt spid="6149"/>
                                        </p:tgtEl>
                                        <p:attrNameLst>
                                          <p:attrName>style.visibility</p:attrName>
                                        </p:attrNameLst>
                                      </p:cBhvr>
                                      <p:to>
                                        <p:strVal val="visible"/>
                                      </p:to>
                                    </p:set>
                                    <p:animEffect transition="in" filter="wipe(right)">
                                      <p:cBhvr>
                                        <p:cTn id="12" dur="500"/>
                                        <p:tgtEl>
                                          <p:spTgt spid="61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50" grpId="0"/>
    </p:bldLst>
  </p:timing>
  <p:txStyles>
    <p:titleStyle>
      <a:lvl1pPr algn="r" rtl="0" eaLnBrk="0" fontAlgn="base" hangingPunct="0">
        <a:spcBef>
          <a:spcPct val="0"/>
        </a:spcBef>
        <a:spcAft>
          <a:spcPct val="0"/>
        </a:spcAft>
        <a:defRPr sz="2800" b="1">
          <a:solidFill>
            <a:schemeClr val="bg1"/>
          </a:solidFill>
          <a:latin typeface="+mj-lt"/>
          <a:ea typeface="+mj-ea"/>
          <a:cs typeface="+mj-cs"/>
        </a:defRPr>
      </a:lvl1pPr>
      <a:lvl2pPr algn="r" rtl="0" eaLnBrk="0" fontAlgn="base" hangingPunct="0">
        <a:spcBef>
          <a:spcPct val="0"/>
        </a:spcBef>
        <a:spcAft>
          <a:spcPct val="0"/>
        </a:spcAft>
        <a:defRPr sz="2800" b="1">
          <a:solidFill>
            <a:schemeClr val="bg1"/>
          </a:solidFill>
          <a:latin typeface="GillSans" pitchFamily="34" charset="0"/>
          <a:cs typeface="Arial" charset="0"/>
        </a:defRPr>
      </a:lvl2pPr>
      <a:lvl3pPr algn="r" rtl="0" eaLnBrk="0" fontAlgn="base" hangingPunct="0">
        <a:spcBef>
          <a:spcPct val="0"/>
        </a:spcBef>
        <a:spcAft>
          <a:spcPct val="0"/>
        </a:spcAft>
        <a:defRPr sz="2800" b="1">
          <a:solidFill>
            <a:schemeClr val="bg1"/>
          </a:solidFill>
          <a:latin typeface="GillSans" pitchFamily="34" charset="0"/>
          <a:cs typeface="Arial" charset="0"/>
        </a:defRPr>
      </a:lvl3pPr>
      <a:lvl4pPr algn="r" rtl="0" eaLnBrk="0" fontAlgn="base" hangingPunct="0">
        <a:spcBef>
          <a:spcPct val="0"/>
        </a:spcBef>
        <a:spcAft>
          <a:spcPct val="0"/>
        </a:spcAft>
        <a:defRPr sz="2800" b="1">
          <a:solidFill>
            <a:schemeClr val="bg1"/>
          </a:solidFill>
          <a:latin typeface="GillSans" pitchFamily="34" charset="0"/>
          <a:cs typeface="Arial" charset="0"/>
        </a:defRPr>
      </a:lvl4pPr>
      <a:lvl5pPr algn="r" rtl="0" eaLnBrk="0" fontAlgn="base" hangingPunct="0">
        <a:spcBef>
          <a:spcPct val="0"/>
        </a:spcBef>
        <a:spcAft>
          <a:spcPct val="0"/>
        </a:spcAft>
        <a:defRPr sz="2800" b="1">
          <a:solidFill>
            <a:schemeClr val="bg1"/>
          </a:solidFill>
          <a:latin typeface="GillSans" pitchFamily="34" charset="0"/>
          <a:cs typeface="Arial" charset="0"/>
        </a:defRPr>
      </a:lvl5pPr>
      <a:lvl6pPr marL="457200" algn="r" rtl="0" fontAlgn="base">
        <a:spcBef>
          <a:spcPct val="0"/>
        </a:spcBef>
        <a:spcAft>
          <a:spcPct val="0"/>
        </a:spcAft>
        <a:defRPr sz="2800" b="1">
          <a:solidFill>
            <a:schemeClr val="bg1"/>
          </a:solidFill>
          <a:latin typeface="GillSans" pitchFamily="34" charset="0"/>
          <a:cs typeface="Arial" charset="0"/>
        </a:defRPr>
      </a:lvl6pPr>
      <a:lvl7pPr marL="914400" algn="r" rtl="0" fontAlgn="base">
        <a:spcBef>
          <a:spcPct val="0"/>
        </a:spcBef>
        <a:spcAft>
          <a:spcPct val="0"/>
        </a:spcAft>
        <a:defRPr sz="2800" b="1">
          <a:solidFill>
            <a:schemeClr val="bg1"/>
          </a:solidFill>
          <a:latin typeface="GillSans" pitchFamily="34" charset="0"/>
          <a:cs typeface="Arial" charset="0"/>
        </a:defRPr>
      </a:lvl7pPr>
      <a:lvl8pPr marL="1371600" algn="r" rtl="0" fontAlgn="base">
        <a:spcBef>
          <a:spcPct val="0"/>
        </a:spcBef>
        <a:spcAft>
          <a:spcPct val="0"/>
        </a:spcAft>
        <a:defRPr sz="2800" b="1">
          <a:solidFill>
            <a:schemeClr val="bg1"/>
          </a:solidFill>
          <a:latin typeface="GillSans" pitchFamily="34" charset="0"/>
          <a:cs typeface="Arial" charset="0"/>
        </a:defRPr>
      </a:lvl8pPr>
      <a:lvl9pPr marL="1828800" algn="r" rtl="0" fontAlgn="base">
        <a:spcBef>
          <a:spcPct val="0"/>
        </a:spcBef>
        <a:spcAft>
          <a:spcPct val="0"/>
        </a:spcAft>
        <a:defRPr sz="2800" b="1">
          <a:solidFill>
            <a:schemeClr val="bg1"/>
          </a:solidFill>
          <a:latin typeface="GillSans" pitchFamily="34" charset="0"/>
          <a:cs typeface="Arial" charset="0"/>
        </a:defRPr>
      </a:lvl9pPr>
    </p:titleStyle>
    <p:bodyStyle>
      <a:lvl1pPr marL="342900" indent="-342900" algn="l" rtl="0" eaLnBrk="0" fontAlgn="base" hangingPunct="0">
        <a:spcBef>
          <a:spcPct val="20000"/>
        </a:spcBef>
        <a:spcAft>
          <a:spcPct val="0"/>
        </a:spcAft>
        <a:buChar char="•"/>
        <a:defRPr sz="2400" b="1">
          <a:solidFill>
            <a:srgbClr val="001B4F"/>
          </a:solidFill>
          <a:latin typeface="+mn-lt"/>
          <a:ea typeface="+mn-ea"/>
          <a:cs typeface="+mn-cs"/>
        </a:defRPr>
      </a:lvl1pPr>
      <a:lvl2pPr marL="742950" indent="-285750" algn="l" rtl="0" eaLnBrk="0" fontAlgn="base" hangingPunct="0">
        <a:spcBef>
          <a:spcPct val="20000"/>
        </a:spcBef>
        <a:spcAft>
          <a:spcPct val="0"/>
        </a:spcAft>
        <a:buChar char="–"/>
        <a:defRPr sz="2600">
          <a:solidFill>
            <a:srgbClr val="0095DC"/>
          </a:solidFill>
          <a:latin typeface="+mn-lt"/>
          <a:cs typeface="+mn-cs"/>
        </a:defRPr>
      </a:lvl2pPr>
      <a:lvl3pPr marL="1143000" indent="-228600" algn="l" rtl="0" eaLnBrk="0" fontAlgn="base" hangingPunct="0">
        <a:spcBef>
          <a:spcPct val="20000"/>
        </a:spcBef>
        <a:spcAft>
          <a:spcPct val="0"/>
        </a:spcAft>
        <a:buChar char="•"/>
        <a:defRPr sz="2400">
          <a:solidFill>
            <a:srgbClr val="0095DC"/>
          </a:solidFill>
          <a:latin typeface="+mn-lt"/>
          <a:cs typeface="+mn-cs"/>
        </a:defRPr>
      </a:lvl3pPr>
      <a:lvl4pPr marL="1600200" indent="-228600" algn="l" rtl="0" eaLnBrk="0" fontAlgn="base" hangingPunct="0">
        <a:spcBef>
          <a:spcPct val="20000"/>
        </a:spcBef>
        <a:spcAft>
          <a:spcPct val="0"/>
        </a:spcAft>
        <a:buChar char="–"/>
        <a:defRPr sz="2000">
          <a:solidFill>
            <a:srgbClr val="0095DC"/>
          </a:solidFill>
          <a:latin typeface="+mn-lt"/>
          <a:cs typeface="+mn-cs"/>
        </a:defRPr>
      </a:lvl4pPr>
      <a:lvl5pPr marL="2057400" indent="-228600" algn="l" rtl="0" eaLnBrk="0" fontAlgn="base" hangingPunct="0">
        <a:spcBef>
          <a:spcPct val="20000"/>
        </a:spcBef>
        <a:spcAft>
          <a:spcPct val="0"/>
        </a:spcAft>
        <a:buChar char="»"/>
        <a:defRPr sz="2000">
          <a:solidFill>
            <a:srgbClr val="0095DC"/>
          </a:solidFill>
          <a:latin typeface="+mn-lt"/>
          <a:cs typeface="+mn-cs"/>
        </a:defRPr>
      </a:lvl5pPr>
      <a:lvl6pPr marL="2514600" indent="-228600" algn="l" rtl="0" fontAlgn="base">
        <a:spcBef>
          <a:spcPct val="20000"/>
        </a:spcBef>
        <a:spcAft>
          <a:spcPct val="0"/>
        </a:spcAft>
        <a:buChar char="»"/>
        <a:defRPr sz="2000">
          <a:solidFill>
            <a:srgbClr val="0095DC"/>
          </a:solidFill>
          <a:latin typeface="+mn-lt"/>
          <a:cs typeface="+mn-cs"/>
        </a:defRPr>
      </a:lvl6pPr>
      <a:lvl7pPr marL="2971800" indent="-228600" algn="l" rtl="0" fontAlgn="base">
        <a:spcBef>
          <a:spcPct val="20000"/>
        </a:spcBef>
        <a:spcAft>
          <a:spcPct val="0"/>
        </a:spcAft>
        <a:buChar char="»"/>
        <a:defRPr sz="2000">
          <a:solidFill>
            <a:srgbClr val="0095DC"/>
          </a:solidFill>
          <a:latin typeface="+mn-lt"/>
          <a:cs typeface="+mn-cs"/>
        </a:defRPr>
      </a:lvl7pPr>
      <a:lvl8pPr marL="3429000" indent="-228600" algn="l" rtl="0" fontAlgn="base">
        <a:spcBef>
          <a:spcPct val="20000"/>
        </a:spcBef>
        <a:spcAft>
          <a:spcPct val="0"/>
        </a:spcAft>
        <a:buChar char="»"/>
        <a:defRPr sz="2000">
          <a:solidFill>
            <a:srgbClr val="0095DC"/>
          </a:solidFill>
          <a:latin typeface="+mn-lt"/>
          <a:cs typeface="+mn-cs"/>
        </a:defRPr>
      </a:lvl8pPr>
      <a:lvl9pPr marL="3886200" indent="-228600" algn="l" rtl="0" fontAlgn="base">
        <a:spcBef>
          <a:spcPct val="20000"/>
        </a:spcBef>
        <a:spcAft>
          <a:spcPct val="0"/>
        </a:spcAft>
        <a:buChar char="»"/>
        <a:defRPr sz="2000">
          <a:solidFill>
            <a:srgbClr val="0095DC"/>
          </a:solidFill>
          <a:latin typeface="+mn-lt"/>
          <a:cs typeface="+mn-cs"/>
        </a:defRPr>
      </a:lvl9pPr>
    </p:bodyStyle>
    <p:other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cxnSp>
        <p:nvCxnSpPr>
          <p:cNvPr id="11" name="Connecteur droit 10"/>
          <p:cNvCxnSpPr/>
          <p:nvPr/>
        </p:nvCxnSpPr>
        <p:spPr>
          <a:xfrm>
            <a:off x="71438" y="979488"/>
            <a:ext cx="9001125" cy="1587"/>
          </a:xfrm>
          <a:prstGeom prst="line">
            <a:avLst/>
          </a:prstGeom>
          <a:ln w="28575" cmpd="sng">
            <a:solidFill>
              <a:srgbClr val="0081C7"/>
            </a:solidFill>
          </a:ln>
        </p:spPr>
        <p:style>
          <a:lnRef idx="1">
            <a:schemeClr val="accent1"/>
          </a:lnRef>
          <a:fillRef idx="0">
            <a:schemeClr val="accent1"/>
          </a:fillRef>
          <a:effectRef idx="0">
            <a:schemeClr val="accent1"/>
          </a:effectRef>
          <a:fontRef idx="minor">
            <a:schemeClr val="tx1"/>
          </a:fontRef>
        </p:style>
      </p:cxnSp>
      <p:pic>
        <p:nvPicPr>
          <p:cNvPr id="37891" name="Image 9" descr="signe recadre bleu clair.png"/>
          <p:cNvPicPr>
            <a:picLocks noChangeAspect="1"/>
          </p:cNvPicPr>
          <p:nvPr/>
        </p:nvPicPr>
        <p:blipFill>
          <a:blip r:embed="rId13"/>
          <a:srcRect l="30594" b="26022"/>
          <a:stretch>
            <a:fillRect/>
          </a:stretch>
        </p:blipFill>
        <p:spPr bwMode="auto">
          <a:xfrm>
            <a:off x="0" y="2390775"/>
            <a:ext cx="5929313" cy="4467225"/>
          </a:xfrm>
          <a:prstGeom prst="rect">
            <a:avLst/>
          </a:prstGeom>
          <a:noFill/>
          <a:ln w="9525">
            <a:noFill/>
            <a:miter lim="800000"/>
            <a:headEnd/>
            <a:tailEnd/>
          </a:ln>
        </p:spPr>
      </p:pic>
      <p:pic>
        <p:nvPicPr>
          <p:cNvPr id="37892" name="Image 8" descr="logo-hubwoo.png"/>
          <p:cNvPicPr>
            <a:picLocks noChangeAspect="1"/>
          </p:cNvPicPr>
          <p:nvPr/>
        </p:nvPicPr>
        <p:blipFill>
          <a:blip r:embed="rId14"/>
          <a:srcRect/>
          <a:stretch>
            <a:fillRect/>
          </a:stretch>
        </p:blipFill>
        <p:spPr bwMode="auto">
          <a:xfrm>
            <a:off x="644525" y="404813"/>
            <a:ext cx="2387600" cy="544512"/>
          </a:xfrm>
          <a:prstGeom prst="rect">
            <a:avLst/>
          </a:prstGeom>
          <a:noFill/>
          <a:ln w="9525">
            <a:noFill/>
            <a:miter lim="800000"/>
            <a:headEnd/>
            <a:tailEnd/>
          </a:ln>
        </p:spPr>
      </p:pic>
      <p:sp>
        <p:nvSpPr>
          <p:cNvPr id="37893" name="Espace réservé du titre 1"/>
          <p:cNvSpPr>
            <a:spLocks noGrp="1"/>
          </p:cNvSpPr>
          <p:nvPr>
            <p:ph type="title"/>
          </p:nvPr>
        </p:nvSpPr>
        <p:spPr bwMode="auto">
          <a:xfrm>
            <a:off x="4278313" y="404813"/>
            <a:ext cx="4865687" cy="576262"/>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fr-FR" smtClean="0"/>
              <a:t>Titre</a:t>
            </a:r>
          </a:p>
        </p:txBody>
      </p:sp>
      <p:sp>
        <p:nvSpPr>
          <p:cNvPr id="37894" name="Espace réservé du texte 2"/>
          <p:cNvSpPr>
            <a:spLocks noGrp="1"/>
          </p:cNvSpPr>
          <p:nvPr>
            <p:ph type="body" idx="1"/>
          </p:nvPr>
        </p:nvSpPr>
        <p:spPr bwMode="auto">
          <a:xfrm>
            <a:off x="642938" y="1600200"/>
            <a:ext cx="7786687"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p>
        </p:txBody>
      </p:sp>
      <p:sp>
        <p:nvSpPr>
          <p:cNvPr id="14" name="Espace réservé du numéro de diapositive 5"/>
          <p:cNvSpPr>
            <a:spLocks noGrp="1"/>
          </p:cNvSpPr>
          <p:nvPr>
            <p:ph type="sldNum" sz="quarter" idx="4"/>
          </p:nvPr>
        </p:nvSpPr>
        <p:spPr>
          <a:xfrm>
            <a:off x="7904163" y="6376988"/>
            <a:ext cx="1204912" cy="365125"/>
          </a:xfrm>
          <a:prstGeom prst="rect">
            <a:avLst/>
          </a:prstGeom>
        </p:spPr>
        <p:txBody>
          <a:bodyPr vert="horz" wrap="square" lIns="91440" tIns="45720" rIns="91440" bIns="45720" numCol="1" anchor="ctr" anchorCtr="0" compatLnSpc="1">
            <a:prstTxWarp prst="textNoShape">
              <a:avLst/>
            </a:prstTxWarp>
          </a:bodyPr>
          <a:lstStyle>
            <a:lvl1pPr algn="r">
              <a:buClrTx/>
              <a:buFontTx/>
              <a:buNone/>
              <a:defRPr sz="1200">
                <a:solidFill>
                  <a:srgbClr val="002C50"/>
                </a:solidFill>
                <a:latin typeface="Arial" panose="020B0604020202020204" pitchFamily="34" charset="0"/>
                <a:cs typeface="Arial" charset="0"/>
              </a:defRPr>
            </a:lvl1pPr>
          </a:lstStyle>
          <a:p>
            <a:pPr>
              <a:defRPr/>
            </a:pPr>
            <a:fld id="{10AC52CB-5627-4C52-8410-9A5398D799BD}" type="slidenum">
              <a:rPr lang="fr-FR"/>
              <a:pPr>
                <a:defRPr/>
              </a:pPr>
              <a:t>‹#›</a:t>
            </a:fld>
            <a:endParaRPr lang="fr-FR" dirty="0"/>
          </a:p>
        </p:txBody>
      </p:sp>
      <p:pic>
        <p:nvPicPr>
          <p:cNvPr id="37896" name="Picture 8" descr="CH13500-05edit"/>
          <p:cNvPicPr>
            <a:picLocks noChangeAspect="1" noChangeArrowheads="1"/>
          </p:cNvPicPr>
          <p:nvPr/>
        </p:nvPicPr>
        <p:blipFill>
          <a:blip r:embed="rId15"/>
          <a:srcRect/>
          <a:stretch>
            <a:fillRect/>
          </a:stretch>
        </p:blipFill>
        <p:spPr bwMode="auto">
          <a:xfrm>
            <a:off x="0" y="0"/>
            <a:ext cx="9144000" cy="6858000"/>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4637" r:id="rId1"/>
    <p:sldLayoutId id="2147484638" r:id="rId2"/>
    <p:sldLayoutId id="2147484639" r:id="rId3"/>
    <p:sldLayoutId id="2147484640" r:id="rId4"/>
    <p:sldLayoutId id="2147484641" r:id="rId5"/>
    <p:sldLayoutId id="2147484642" r:id="rId6"/>
    <p:sldLayoutId id="2147484643" r:id="rId7"/>
    <p:sldLayoutId id="2147484644" r:id="rId8"/>
    <p:sldLayoutId id="2147484645" r:id="rId9"/>
    <p:sldLayoutId id="2147484646" r:id="rId10"/>
    <p:sldLayoutId id="2147484647" r:id="rId11"/>
  </p:sldLayoutIdLst>
  <p:transition/>
  <p:timing>
    <p:tnLst>
      <p:par>
        <p:cTn id="1" dur="indefinite" restart="never" nodeType="tmRoot"/>
      </p:par>
    </p:tnLst>
  </p:timing>
  <p:txStyles>
    <p:titleStyle>
      <a:lvl1pPr algn="r" rtl="0" eaLnBrk="0" fontAlgn="base" hangingPunct="0">
        <a:lnSpc>
          <a:spcPts val="3700"/>
        </a:lnSpc>
        <a:spcBef>
          <a:spcPct val="0"/>
        </a:spcBef>
        <a:spcAft>
          <a:spcPct val="0"/>
        </a:spcAft>
        <a:defRPr sz="3000" b="1">
          <a:solidFill>
            <a:srgbClr val="002C50"/>
          </a:solidFill>
          <a:latin typeface="+mj-lt"/>
          <a:ea typeface="+mj-ea"/>
          <a:cs typeface="+mj-cs"/>
        </a:defRPr>
      </a:lvl1pPr>
      <a:lvl2pPr algn="r" rtl="0" eaLnBrk="0" fontAlgn="base" hangingPunct="0">
        <a:lnSpc>
          <a:spcPts val="3700"/>
        </a:lnSpc>
        <a:spcBef>
          <a:spcPct val="0"/>
        </a:spcBef>
        <a:spcAft>
          <a:spcPct val="0"/>
        </a:spcAft>
        <a:defRPr sz="3000" b="1">
          <a:solidFill>
            <a:srgbClr val="002C50"/>
          </a:solidFill>
          <a:latin typeface="Gill Sans" pitchFamily="34" charset="0"/>
          <a:cs typeface="Arial" charset="0"/>
        </a:defRPr>
      </a:lvl2pPr>
      <a:lvl3pPr algn="r" rtl="0" eaLnBrk="0" fontAlgn="base" hangingPunct="0">
        <a:lnSpc>
          <a:spcPts val="3700"/>
        </a:lnSpc>
        <a:spcBef>
          <a:spcPct val="0"/>
        </a:spcBef>
        <a:spcAft>
          <a:spcPct val="0"/>
        </a:spcAft>
        <a:defRPr sz="3000" b="1">
          <a:solidFill>
            <a:srgbClr val="002C50"/>
          </a:solidFill>
          <a:latin typeface="Gill Sans" pitchFamily="34" charset="0"/>
          <a:cs typeface="Arial" charset="0"/>
        </a:defRPr>
      </a:lvl3pPr>
      <a:lvl4pPr algn="r" rtl="0" eaLnBrk="0" fontAlgn="base" hangingPunct="0">
        <a:lnSpc>
          <a:spcPts val="3700"/>
        </a:lnSpc>
        <a:spcBef>
          <a:spcPct val="0"/>
        </a:spcBef>
        <a:spcAft>
          <a:spcPct val="0"/>
        </a:spcAft>
        <a:defRPr sz="3000" b="1">
          <a:solidFill>
            <a:srgbClr val="002C50"/>
          </a:solidFill>
          <a:latin typeface="Gill Sans" pitchFamily="34" charset="0"/>
          <a:cs typeface="Arial" charset="0"/>
        </a:defRPr>
      </a:lvl4pPr>
      <a:lvl5pPr algn="r" rtl="0" eaLnBrk="0" fontAlgn="base" hangingPunct="0">
        <a:lnSpc>
          <a:spcPts val="3700"/>
        </a:lnSpc>
        <a:spcBef>
          <a:spcPct val="0"/>
        </a:spcBef>
        <a:spcAft>
          <a:spcPct val="0"/>
        </a:spcAft>
        <a:defRPr sz="3000" b="1">
          <a:solidFill>
            <a:srgbClr val="002C50"/>
          </a:solidFill>
          <a:latin typeface="Gill Sans" pitchFamily="34" charset="0"/>
          <a:cs typeface="Arial" charset="0"/>
        </a:defRPr>
      </a:lvl5pPr>
      <a:lvl6pPr marL="457200" algn="r" rtl="0" fontAlgn="base">
        <a:lnSpc>
          <a:spcPts val="3700"/>
        </a:lnSpc>
        <a:spcBef>
          <a:spcPct val="0"/>
        </a:spcBef>
        <a:spcAft>
          <a:spcPct val="0"/>
        </a:spcAft>
        <a:defRPr sz="3000" b="1">
          <a:solidFill>
            <a:srgbClr val="002C50"/>
          </a:solidFill>
          <a:latin typeface="Gill Sans" pitchFamily="34" charset="0"/>
          <a:cs typeface="Arial" charset="0"/>
        </a:defRPr>
      </a:lvl6pPr>
      <a:lvl7pPr marL="914400" algn="r" rtl="0" fontAlgn="base">
        <a:lnSpc>
          <a:spcPts val="3700"/>
        </a:lnSpc>
        <a:spcBef>
          <a:spcPct val="0"/>
        </a:spcBef>
        <a:spcAft>
          <a:spcPct val="0"/>
        </a:spcAft>
        <a:defRPr sz="3000" b="1">
          <a:solidFill>
            <a:srgbClr val="002C50"/>
          </a:solidFill>
          <a:latin typeface="Gill Sans" pitchFamily="34" charset="0"/>
          <a:cs typeface="Arial" charset="0"/>
        </a:defRPr>
      </a:lvl7pPr>
      <a:lvl8pPr marL="1371600" algn="r" rtl="0" fontAlgn="base">
        <a:lnSpc>
          <a:spcPts val="3700"/>
        </a:lnSpc>
        <a:spcBef>
          <a:spcPct val="0"/>
        </a:spcBef>
        <a:spcAft>
          <a:spcPct val="0"/>
        </a:spcAft>
        <a:defRPr sz="3000" b="1">
          <a:solidFill>
            <a:srgbClr val="002C50"/>
          </a:solidFill>
          <a:latin typeface="Gill Sans" pitchFamily="34" charset="0"/>
          <a:cs typeface="Arial" charset="0"/>
        </a:defRPr>
      </a:lvl8pPr>
      <a:lvl9pPr marL="1828800" algn="r" rtl="0" fontAlgn="base">
        <a:lnSpc>
          <a:spcPts val="3700"/>
        </a:lnSpc>
        <a:spcBef>
          <a:spcPct val="0"/>
        </a:spcBef>
        <a:spcAft>
          <a:spcPct val="0"/>
        </a:spcAft>
        <a:defRPr sz="3000" b="1">
          <a:solidFill>
            <a:srgbClr val="002C50"/>
          </a:solidFill>
          <a:latin typeface="Gill Sans" pitchFamily="34" charset="0"/>
          <a:cs typeface="Arial" charset="0"/>
        </a:defRPr>
      </a:lvl9pPr>
    </p:titleStyle>
    <p:bodyStyle>
      <a:lvl1pPr marL="342900" indent="-342900" algn="l" rtl="0" eaLnBrk="0" fontAlgn="base" hangingPunct="0">
        <a:spcBef>
          <a:spcPct val="20000"/>
        </a:spcBef>
        <a:spcAft>
          <a:spcPct val="0"/>
        </a:spcAft>
        <a:buClr>
          <a:srgbClr val="002C50"/>
        </a:buClr>
        <a:buSzPct val="100000"/>
        <a:buFont typeface="Arial" charset="0"/>
        <a:buChar char="•"/>
        <a:defRPr sz="2800" b="1">
          <a:solidFill>
            <a:srgbClr val="002C50"/>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600">
          <a:solidFill>
            <a:srgbClr val="0081C7"/>
          </a:solidFill>
          <a:latin typeface="+mn-lt"/>
          <a:cs typeface="+mn-cs"/>
        </a:defRPr>
      </a:lvl2pPr>
      <a:lvl3pPr marL="1143000" indent="-228600" algn="l" rtl="0" eaLnBrk="0" fontAlgn="base" hangingPunct="0">
        <a:spcBef>
          <a:spcPct val="20000"/>
        </a:spcBef>
        <a:spcAft>
          <a:spcPct val="0"/>
        </a:spcAft>
        <a:buFont typeface="Arial" charset="0"/>
        <a:buChar char="•"/>
        <a:defRPr sz="2400">
          <a:solidFill>
            <a:srgbClr val="0081C7"/>
          </a:solidFill>
          <a:latin typeface="+mn-lt"/>
          <a:cs typeface="+mn-cs"/>
        </a:defRPr>
      </a:lvl3pPr>
      <a:lvl4pPr marL="1600200" indent="-228600" algn="l" rtl="0" eaLnBrk="0" fontAlgn="base" hangingPunct="0">
        <a:spcBef>
          <a:spcPct val="20000"/>
        </a:spcBef>
        <a:spcAft>
          <a:spcPct val="0"/>
        </a:spcAft>
        <a:buFont typeface="Arial" charset="0"/>
        <a:buChar char="•"/>
        <a:defRPr sz="2000">
          <a:solidFill>
            <a:srgbClr val="0081C7"/>
          </a:solidFill>
          <a:latin typeface="+mn-lt"/>
          <a:cs typeface="+mn-cs"/>
        </a:defRPr>
      </a:lvl4pPr>
      <a:lvl5pPr marL="2057400" indent="-228600" algn="l" rtl="0" eaLnBrk="0" fontAlgn="base" hangingPunct="0">
        <a:spcBef>
          <a:spcPct val="20000"/>
        </a:spcBef>
        <a:spcAft>
          <a:spcPct val="0"/>
        </a:spcAft>
        <a:buFont typeface="Arial" charset="0"/>
        <a:buChar char="•"/>
        <a:defRPr sz="2000">
          <a:solidFill>
            <a:srgbClr val="0081C7"/>
          </a:solidFill>
          <a:latin typeface="+mn-lt"/>
          <a:cs typeface="+mn-cs"/>
        </a:defRPr>
      </a:lvl5pPr>
      <a:lvl6pPr marL="2514600" indent="-228600" algn="l" rtl="0" fontAlgn="base">
        <a:spcBef>
          <a:spcPct val="20000"/>
        </a:spcBef>
        <a:spcAft>
          <a:spcPct val="0"/>
        </a:spcAft>
        <a:buFont typeface="Arial" charset="0"/>
        <a:buChar char="•"/>
        <a:defRPr sz="2000">
          <a:solidFill>
            <a:srgbClr val="0081C7"/>
          </a:solidFill>
          <a:latin typeface="+mn-lt"/>
          <a:cs typeface="+mn-cs"/>
        </a:defRPr>
      </a:lvl6pPr>
      <a:lvl7pPr marL="2971800" indent="-228600" algn="l" rtl="0" fontAlgn="base">
        <a:spcBef>
          <a:spcPct val="20000"/>
        </a:spcBef>
        <a:spcAft>
          <a:spcPct val="0"/>
        </a:spcAft>
        <a:buFont typeface="Arial" charset="0"/>
        <a:buChar char="•"/>
        <a:defRPr sz="2000">
          <a:solidFill>
            <a:srgbClr val="0081C7"/>
          </a:solidFill>
          <a:latin typeface="+mn-lt"/>
          <a:cs typeface="+mn-cs"/>
        </a:defRPr>
      </a:lvl7pPr>
      <a:lvl8pPr marL="3429000" indent="-228600" algn="l" rtl="0" fontAlgn="base">
        <a:spcBef>
          <a:spcPct val="20000"/>
        </a:spcBef>
        <a:spcAft>
          <a:spcPct val="0"/>
        </a:spcAft>
        <a:buFont typeface="Arial" charset="0"/>
        <a:buChar char="•"/>
        <a:defRPr sz="2000">
          <a:solidFill>
            <a:srgbClr val="0081C7"/>
          </a:solidFill>
          <a:latin typeface="+mn-lt"/>
          <a:cs typeface="+mn-cs"/>
        </a:defRPr>
      </a:lvl8pPr>
      <a:lvl9pPr marL="3886200" indent="-228600" algn="l" rtl="0" fontAlgn="base">
        <a:spcBef>
          <a:spcPct val="20000"/>
        </a:spcBef>
        <a:spcAft>
          <a:spcPct val="0"/>
        </a:spcAft>
        <a:buFont typeface="Arial" charset="0"/>
        <a:buChar char="•"/>
        <a:defRPr sz="2000">
          <a:solidFill>
            <a:srgbClr val="0081C7"/>
          </a:solidFill>
          <a:latin typeface="+mn-lt"/>
          <a:cs typeface="+mn-cs"/>
        </a:defRPr>
      </a:lvl9pPr>
    </p:bodyStyle>
    <p:other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50178" name="Rectangle 2"/>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fr-FR" smtClean="0"/>
              <a:t>Click to modify the style of the text</a:t>
            </a:r>
          </a:p>
          <a:p>
            <a:pPr lvl="1"/>
            <a:r>
              <a:rPr lang="fr-FR" smtClean="0"/>
              <a:t>2nd Level</a:t>
            </a:r>
          </a:p>
          <a:p>
            <a:pPr lvl="2"/>
            <a:r>
              <a:rPr lang="fr-FR" smtClean="0"/>
              <a:t>Third level</a:t>
            </a:r>
          </a:p>
          <a:p>
            <a:pPr lvl="3"/>
            <a:r>
              <a:rPr lang="fr-FR" smtClean="0"/>
              <a:t>Fourth level</a:t>
            </a:r>
          </a:p>
        </p:txBody>
      </p:sp>
      <p:sp>
        <p:nvSpPr>
          <p:cNvPr id="728067" name="Rectangle 3"/>
          <p:cNvSpPr>
            <a:spLocks noGrp="1" noChangeArrowheads="1"/>
          </p:cNvSpPr>
          <p:nvPr>
            <p:ph type="sldNum" sz="quarter" idx="4"/>
          </p:nvPr>
        </p:nvSpPr>
        <p:spPr bwMode="auto">
          <a:xfrm>
            <a:off x="88900" y="6562725"/>
            <a:ext cx="800100" cy="260350"/>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buClr>
                <a:schemeClr val="bg1"/>
              </a:buClr>
              <a:buFontTx/>
              <a:buChar char="•"/>
              <a:defRPr sz="900">
                <a:solidFill>
                  <a:srgbClr val="0192CE"/>
                </a:solidFill>
                <a:latin typeface="Arial" panose="020B0604020202020204" pitchFamily="34" charset="0"/>
                <a:cs typeface="Arial" pitchFamily="34" charset="0"/>
              </a:defRPr>
            </a:lvl1pPr>
          </a:lstStyle>
          <a:p>
            <a:pPr>
              <a:defRPr/>
            </a:pPr>
            <a:fld id="{237F65D7-4EB5-4D99-B926-FFC934FC4DE0}" type="slidenum">
              <a:rPr lang="fr-FR"/>
              <a:pPr>
                <a:defRPr/>
              </a:pPr>
              <a:t>‹#›</a:t>
            </a:fld>
            <a:endParaRPr lang="fr-FR" dirty="0"/>
          </a:p>
        </p:txBody>
      </p:sp>
      <p:pic>
        <p:nvPicPr>
          <p:cNvPr id="50180" name="Picture 10" descr="SAP_powered"/>
          <p:cNvPicPr>
            <a:picLocks noChangeAspect="1" noChangeArrowheads="1"/>
          </p:cNvPicPr>
          <p:nvPr/>
        </p:nvPicPr>
        <p:blipFill>
          <a:blip r:embed="rId15"/>
          <a:srcRect/>
          <a:stretch>
            <a:fillRect/>
          </a:stretch>
        </p:blipFill>
        <p:spPr bwMode="auto">
          <a:xfrm>
            <a:off x="8181975" y="6270625"/>
            <a:ext cx="865188" cy="523875"/>
          </a:xfrm>
          <a:prstGeom prst="rect">
            <a:avLst/>
          </a:prstGeom>
          <a:noFill/>
          <a:ln w="9525">
            <a:noFill/>
            <a:miter lim="800000"/>
            <a:headEnd/>
            <a:tailEnd/>
          </a:ln>
        </p:spPr>
      </p:pic>
      <p:pic>
        <p:nvPicPr>
          <p:cNvPr id="50181" name="Picture 5" descr="combined_header_secondary_ppt"/>
          <p:cNvPicPr>
            <a:picLocks noChangeAspect="1" noChangeArrowheads="1"/>
          </p:cNvPicPr>
          <p:nvPr/>
        </p:nvPicPr>
        <p:blipFill>
          <a:blip r:embed="rId16"/>
          <a:srcRect/>
          <a:stretch>
            <a:fillRect/>
          </a:stretch>
        </p:blipFill>
        <p:spPr bwMode="auto">
          <a:xfrm>
            <a:off x="0" y="0"/>
            <a:ext cx="9144000" cy="939800"/>
          </a:xfrm>
          <a:prstGeom prst="rect">
            <a:avLst/>
          </a:prstGeom>
          <a:noFill/>
          <a:ln w="9525">
            <a:noFill/>
            <a:miter lim="800000"/>
            <a:headEnd/>
            <a:tailEnd/>
          </a:ln>
        </p:spPr>
      </p:pic>
      <p:pic>
        <p:nvPicPr>
          <p:cNvPr id="50182" name="Picture 6" descr="Hub_logo_cloud_tag_wht_lg"/>
          <p:cNvPicPr>
            <a:picLocks noChangeAspect="1" noChangeArrowheads="1"/>
          </p:cNvPicPr>
          <p:nvPr/>
        </p:nvPicPr>
        <p:blipFill>
          <a:blip r:embed="rId17"/>
          <a:srcRect/>
          <a:stretch>
            <a:fillRect/>
          </a:stretch>
        </p:blipFill>
        <p:spPr bwMode="auto">
          <a:xfrm>
            <a:off x="128588" y="134938"/>
            <a:ext cx="1589087" cy="450850"/>
          </a:xfrm>
          <a:prstGeom prst="rect">
            <a:avLst/>
          </a:prstGeom>
          <a:noFill/>
          <a:ln w="9525">
            <a:noFill/>
            <a:miter lim="800000"/>
            <a:headEnd/>
            <a:tailEnd/>
          </a:ln>
        </p:spPr>
      </p:pic>
      <p:sp>
        <p:nvSpPr>
          <p:cNvPr id="728071" name="Rectangle 7"/>
          <p:cNvSpPr>
            <a:spLocks noGrp="1" noChangeArrowheads="1"/>
          </p:cNvSpPr>
          <p:nvPr>
            <p:ph type="title"/>
          </p:nvPr>
        </p:nvSpPr>
        <p:spPr bwMode="auto">
          <a:xfrm>
            <a:off x="1309688" y="242888"/>
            <a:ext cx="7834312" cy="647700"/>
          </a:xfrm>
          <a:prstGeom prst="rect">
            <a:avLst/>
          </a:prstGeom>
          <a:noFill/>
          <a:ln>
            <a:noFill/>
          </a:ln>
          <a:effectLst/>
          <a:extLst/>
        </p:spPr>
        <p:txBody>
          <a:bodyPr vert="horz" wrap="square" lIns="91440" tIns="45720" rIns="91440" bIns="45720" numCol="1" anchor="ctr" anchorCtr="0" compatLnSpc="1">
            <a:prstTxWarp prst="textNoShape">
              <a:avLst/>
            </a:prstTxWarp>
          </a:bodyPr>
          <a:lstStyle/>
          <a:p>
            <a:pPr lvl="0"/>
            <a:r>
              <a:rPr lang="fr-FR" dirty="0" smtClean="0"/>
              <a:t>Click </a:t>
            </a:r>
            <a:r>
              <a:rPr lang="fr-FR" dirty="0" err="1" smtClean="0"/>
              <a:t>Here</a:t>
            </a:r>
            <a:r>
              <a:rPr lang="fr-FR" dirty="0" smtClean="0"/>
              <a:t> to </a:t>
            </a:r>
            <a:r>
              <a:rPr lang="fr-FR" dirty="0" err="1" smtClean="0"/>
              <a:t>Modify</a:t>
            </a:r>
            <a:r>
              <a:rPr lang="fr-FR" dirty="0" smtClean="0"/>
              <a:t> </a:t>
            </a:r>
            <a:r>
              <a:rPr lang="fr-FR" dirty="0" err="1" smtClean="0"/>
              <a:t>Title</a:t>
            </a:r>
            <a:r>
              <a:rPr lang="fr-FR" dirty="0" smtClean="0"/>
              <a:t> Format</a:t>
            </a:r>
          </a:p>
        </p:txBody>
      </p:sp>
      <p:pic>
        <p:nvPicPr>
          <p:cNvPr id="50184" name="Picture 8" descr="infinity_secondary_pg_background_ppt"/>
          <p:cNvPicPr>
            <a:picLocks noChangeAspect="1" noChangeArrowheads="1"/>
          </p:cNvPicPr>
          <p:nvPr/>
        </p:nvPicPr>
        <p:blipFill>
          <a:blip r:embed="rId18"/>
          <a:srcRect/>
          <a:stretch>
            <a:fillRect/>
          </a:stretch>
        </p:blipFill>
        <p:spPr bwMode="auto">
          <a:xfrm>
            <a:off x="0" y="2498725"/>
            <a:ext cx="5781675" cy="4359275"/>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4648" r:id="rId1"/>
    <p:sldLayoutId id="2147484649" r:id="rId2"/>
    <p:sldLayoutId id="2147484650" r:id="rId3"/>
    <p:sldLayoutId id="2147484651" r:id="rId4"/>
    <p:sldLayoutId id="2147484652" r:id="rId5"/>
    <p:sldLayoutId id="2147484653" r:id="rId6"/>
    <p:sldLayoutId id="2147484654" r:id="rId7"/>
    <p:sldLayoutId id="2147484655" r:id="rId8"/>
    <p:sldLayoutId id="2147484656" r:id="rId9"/>
    <p:sldLayoutId id="2147484657" r:id="rId10"/>
    <p:sldLayoutId id="2147484658" r:id="rId11"/>
    <p:sldLayoutId id="2147484659" r:id="rId12"/>
    <p:sldLayoutId id="2147484660" r:id="rId13"/>
  </p:sldLayoutIdLst>
  <p:txStyles>
    <p:titleStyle>
      <a:lvl1pPr algn="r" rtl="0" eaLnBrk="0" fontAlgn="base" hangingPunct="0">
        <a:spcBef>
          <a:spcPct val="0"/>
        </a:spcBef>
        <a:spcAft>
          <a:spcPct val="0"/>
        </a:spcAft>
        <a:defRPr sz="4400" b="1">
          <a:solidFill>
            <a:schemeClr val="bg1"/>
          </a:solidFill>
          <a:effectLst>
            <a:outerShdw blurRad="38100" dist="38100" dir="2700000" algn="tl">
              <a:srgbClr val="C0C0C0"/>
            </a:outerShdw>
          </a:effectLst>
          <a:latin typeface="Arial" panose="020B0604020202020204" pitchFamily="34" charset="0"/>
          <a:ea typeface="+mj-ea"/>
          <a:cs typeface="+mj-cs"/>
        </a:defRPr>
      </a:lvl1pPr>
      <a:lvl2pPr algn="r" rtl="0" eaLnBrk="0" fontAlgn="base" hangingPunct="0">
        <a:spcBef>
          <a:spcPct val="0"/>
        </a:spcBef>
        <a:spcAft>
          <a:spcPct val="0"/>
        </a:spcAft>
        <a:defRPr sz="4400" b="1">
          <a:solidFill>
            <a:schemeClr val="bg1"/>
          </a:solidFill>
          <a:effectLst>
            <a:outerShdw blurRad="38100" dist="38100" dir="2700000" algn="tl">
              <a:srgbClr val="C0C0C0"/>
            </a:outerShdw>
          </a:effectLst>
          <a:latin typeface="Arial" charset="0"/>
          <a:cs typeface="Arial" pitchFamily="34" charset="0"/>
        </a:defRPr>
      </a:lvl2pPr>
      <a:lvl3pPr algn="r" rtl="0" eaLnBrk="0" fontAlgn="base" hangingPunct="0">
        <a:spcBef>
          <a:spcPct val="0"/>
        </a:spcBef>
        <a:spcAft>
          <a:spcPct val="0"/>
        </a:spcAft>
        <a:defRPr sz="4400" b="1">
          <a:solidFill>
            <a:schemeClr val="bg1"/>
          </a:solidFill>
          <a:effectLst>
            <a:outerShdw blurRad="38100" dist="38100" dir="2700000" algn="tl">
              <a:srgbClr val="C0C0C0"/>
            </a:outerShdw>
          </a:effectLst>
          <a:latin typeface="Arial" charset="0"/>
          <a:cs typeface="Arial" pitchFamily="34" charset="0"/>
        </a:defRPr>
      </a:lvl3pPr>
      <a:lvl4pPr algn="r" rtl="0" eaLnBrk="0" fontAlgn="base" hangingPunct="0">
        <a:spcBef>
          <a:spcPct val="0"/>
        </a:spcBef>
        <a:spcAft>
          <a:spcPct val="0"/>
        </a:spcAft>
        <a:defRPr sz="4400" b="1">
          <a:solidFill>
            <a:schemeClr val="bg1"/>
          </a:solidFill>
          <a:effectLst>
            <a:outerShdw blurRad="38100" dist="38100" dir="2700000" algn="tl">
              <a:srgbClr val="C0C0C0"/>
            </a:outerShdw>
          </a:effectLst>
          <a:latin typeface="Arial" charset="0"/>
          <a:cs typeface="Arial" pitchFamily="34" charset="0"/>
        </a:defRPr>
      </a:lvl4pPr>
      <a:lvl5pPr algn="r" rtl="0" eaLnBrk="0" fontAlgn="base" hangingPunct="0">
        <a:spcBef>
          <a:spcPct val="0"/>
        </a:spcBef>
        <a:spcAft>
          <a:spcPct val="0"/>
        </a:spcAft>
        <a:defRPr sz="4400" b="1">
          <a:solidFill>
            <a:schemeClr val="bg1"/>
          </a:solidFill>
          <a:effectLst>
            <a:outerShdw blurRad="38100" dist="38100" dir="2700000" algn="tl">
              <a:srgbClr val="C0C0C0"/>
            </a:outerShdw>
          </a:effectLst>
          <a:latin typeface="Arial" charset="0"/>
          <a:cs typeface="Arial" pitchFamily="34" charset="0"/>
        </a:defRPr>
      </a:lvl5pPr>
      <a:lvl6pPr marL="457200" algn="r" rtl="0" eaLnBrk="1" fontAlgn="base" hangingPunct="1">
        <a:spcBef>
          <a:spcPct val="0"/>
        </a:spcBef>
        <a:spcAft>
          <a:spcPct val="0"/>
        </a:spcAft>
        <a:defRPr b="1">
          <a:solidFill>
            <a:schemeClr val="bg1"/>
          </a:solidFill>
          <a:effectLst>
            <a:outerShdw blurRad="38100" dist="38100" dir="2700000" algn="tl">
              <a:srgbClr val="C0C0C0"/>
            </a:outerShdw>
          </a:effectLst>
          <a:latin typeface="Verdana" pitchFamily="34" charset="0"/>
          <a:cs typeface="Arial" pitchFamily="34" charset="0"/>
        </a:defRPr>
      </a:lvl6pPr>
      <a:lvl7pPr marL="914400" algn="r" rtl="0" eaLnBrk="1" fontAlgn="base" hangingPunct="1">
        <a:spcBef>
          <a:spcPct val="0"/>
        </a:spcBef>
        <a:spcAft>
          <a:spcPct val="0"/>
        </a:spcAft>
        <a:defRPr b="1">
          <a:solidFill>
            <a:schemeClr val="bg1"/>
          </a:solidFill>
          <a:effectLst>
            <a:outerShdw blurRad="38100" dist="38100" dir="2700000" algn="tl">
              <a:srgbClr val="C0C0C0"/>
            </a:outerShdw>
          </a:effectLst>
          <a:latin typeface="Verdana" pitchFamily="34" charset="0"/>
          <a:cs typeface="Arial" pitchFamily="34" charset="0"/>
        </a:defRPr>
      </a:lvl7pPr>
      <a:lvl8pPr marL="1371600" algn="r" rtl="0" eaLnBrk="1" fontAlgn="base" hangingPunct="1">
        <a:spcBef>
          <a:spcPct val="0"/>
        </a:spcBef>
        <a:spcAft>
          <a:spcPct val="0"/>
        </a:spcAft>
        <a:defRPr b="1">
          <a:solidFill>
            <a:schemeClr val="bg1"/>
          </a:solidFill>
          <a:effectLst>
            <a:outerShdw blurRad="38100" dist="38100" dir="2700000" algn="tl">
              <a:srgbClr val="C0C0C0"/>
            </a:outerShdw>
          </a:effectLst>
          <a:latin typeface="Verdana" pitchFamily="34" charset="0"/>
          <a:cs typeface="Arial" pitchFamily="34" charset="0"/>
        </a:defRPr>
      </a:lvl8pPr>
      <a:lvl9pPr marL="1828800" algn="r" rtl="0" eaLnBrk="1" fontAlgn="base" hangingPunct="1">
        <a:spcBef>
          <a:spcPct val="0"/>
        </a:spcBef>
        <a:spcAft>
          <a:spcPct val="0"/>
        </a:spcAft>
        <a:defRPr b="1">
          <a:solidFill>
            <a:schemeClr val="bg1"/>
          </a:solidFill>
          <a:effectLst>
            <a:outerShdw blurRad="38100" dist="38100" dir="2700000" algn="tl">
              <a:srgbClr val="C0C0C0"/>
            </a:outerShdw>
          </a:effectLst>
          <a:latin typeface="Verdana" pitchFamily="34" charset="0"/>
          <a:cs typeface="Arial" pitchFamily="34" charset="0"/>
        </a:defRPr>
      </a:lvl9pPr>
    </p:titleStyle>
    <p:bodyStyle>
      <a:lvl1pPr marL="342900" indent="-342900" algn="l" rtl="0" eaLnBrk="0" fontAlgn="base" hangingPunct="0">
        <a:spcBef>
          <a:spcPct val="20000"/>
        </a:spcBef>
        <a:spcAft>
          <a:spcPct val="0"/>
        </a:spcAft>
        <a:buSzPct val="120000"/>
        <a:buFont typeface="Wingdings" pitchFamily="2" charset="2"/>
        <a:buChar char="§"/>
        <a:defRPr sz="3200" b="1">
          <a:solidFill>
            <a:srgbClr val="0192CE"/>
          </a:solidFill>
          <a:latin typeface="+mn-lt"/>
          <a:ea typeface="+mn-ea"/>
          <a:cs typeface="+mn-cs"/>
        </a:defRPr>
      </a:lvl1pPr>
      <a:lvl2pPr marL="742950" indent="-285750" algn="l" rtl="0" eaLnBrk="0" fontAlgn="base" hangingPunct="0">
        <a:spcBef>
          <a:spcPct val="20000"/>
        </a:spcBef>
        <a:spcAft>
          <a:spcPct val="0"/>
        </a:spcAft>
        <a:buSzPct val="120000"/>
        <a:buChar char="•"/>
        <a:defRPr sz="2800">
          <a:solidFill>
            <a:srgbClr val="0192CE"/>
          </a:solidFill>
          <a:latin typeface="+mn-lt"/>
          <a:cs typeface="+mn-cs"/>
        </a:defRPr>
      </a:lvl2pPr>
      <a:lvl3pPr marL="1143000" indent="-228600" algn="l" rtl="0" eaLnBrk="0" fontAlgn="base" hangingPunct="0">
        <a:spcBef>
          <a:spcPct val="20000"/>
        </a:spcBef>
        <a:spcAft>
          <a:spcPct val="0"/>
        </a:spcAft>
        <a:buSzPct val="80000"/>
        <a:buChar char="•"/>
        <a:defRPr sz="1400">
          <a:solidFill>
            <a:srgbClr val="0192CE"/>
          </a:solidFill>
          <a:latin typeface="+mn-lt"/>
          <a:cs typeface="+mn-cs"/>
        </a:defRPr>
      </a:lvl3pPr>
      <a:lvl4pPr marL="1600200" indent="-228600" algn="l" rtl="0" eaLnBrk="0" fontAlgn="base" hangingPunct="0">
        <a:spcBef>
          <a:spcPct val="20000"/>
        </a:spcBef>
        <a:spcAft>
          <a:spcPct val="0"/>
        </a:spcAft>
        <a:buChar char="–"/>
        <a:defRPr sz="1200">
          <a:solidFill>
            <a:srgbClr val="0192CE"/>
          </a:solidFill>
          <a:latin typeface="+mn-lt"/>
          <a:cs typeface="+mn-cs"/>
        </a:defRPr>
      </a:lvl4pPr>
      <a:lvl5pPr marL="2057400" indent="-228600" algn="l" rtl="0" eaLnBrk="0" fontAlgn="base" hangingPunct="0">
        <a:spcBef>
          <a:spcPct val="20000"/>
        </a:spcBef>
        <a:spcAft>
          <a:spcPct val="0"/>
        </a:spcAft>
        <a:buChar char="»"/>
        <a:defRPr sz="2000">
          <a:solidFill>
            <a:schemeClr val="tx1"/>
          </a:solidFill>
          <a:latin typeface="Arial" pitchFamily="34" charset="0"/>
          <a:cs typeface="+mn-cs"/>
        </a:defRPr>
      </a:lvl5pPr>
      <a:lvl6pPr marL="2514600" indent="-228600" algn="l" rtl="0" eaLnBrk="1" fontAlgn="base" hangingPunct="1">
        <a:spcBef>
          <a:spcPct val="20000"/>
        </a:spcBef>
        <a:spcAft>
          <a:spcPct val="0"/>
        </a:spcAft>
        <a:buChar char="»"/>
        <a:defRPr sz="2000">
          <a:solidFill>
            <a:schemeClr val="tx1"/>
          </a:solidFill>
          <a:latin typeface="Arial" pitchFamily="34" charset="0"/>
          <a:cs typeface="+mn-cs"/>
        </a:defRPr>
      </a:lvl6pPr>
      <a:lvl7pPr marL="2971800" indent="-228600" algn="l" rtl="0" eaLnBrk="1" fontAlgn="base" hangingPunct="1">
        <a:spcBef>
          <a:spcPct val="20000"/>
        </a:spcBef>
        <a:spcAft>
          <a:spcPct val="0"/>
        </a:spcAft>
        <a:buChar char="»"/>
        <a:defRPr sz="2000">
          <a:solidFill>
            <a:schemeClr val="tx1"/>
          </a:solidFill>
          <a:latin typeface="Arial" pitchFamily="34" charset="0"/>
          <a:cs typeface="+mn-cs"/>
        </a:defRPr>
      </a:lvl7pPr>
      <a:lvl8pPr marL="3429000" indent="-228600" algn="l" rtl="0" eaLnBrk="1" fontAlgn="base" hangingPunct="1">
        <a:spcBef>
          <a:spcPct val="20000"/>
        </a:spcBef>
        <a:spcAft>
          <a:spcPct val="0"/>
        </a:spcAft>
        <a:buChar char="»"/>
        <a:defRPr sz="2000">
          <a:solidFill>
            <a:schemeClr val="tx1"/>
          </a:solidFill>
          <a:latin typeface="Arial" pitchFamily="34" charset="0"/>
          <a:cs typeface="+mn-cs"/>
        </a:defRPr>
      </a:lvl8pPr>
      <a:lvl9pPr marL="3886200" indent="-228600" algn="l" rtl="0" eaLnBrk="1" fontAlgn="base" hangingPunct="1">
        <a:spcBef>
          <a:spcPct val="20000"/>
        </a:spcBef>
        <a:spcAft>
          <a:spcPct val="0"/>
        </a:spcAft>
        <a:buChar char="»"/>
        <a:defRPr sz="2000">
          <a:solidFill>
            <a:schemeClr val="tx1"/>
          </a:solidFill>
          <a:latin typeface="Arial" pitchFamily="34" charset="0"/>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64514" name="Rectangle 2"/>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fr-FR" smtClean="0"/>
              <a:t>Click to modify the style of the text</a:t>
            </a:r>
          </a:p>
          <a:p>
            <a:pPr lvl="1"/>
            <a:r>
              <a:rPr lang="fr-FR" smtClean="0"/>
              <a:t>2nd Level</a:t>
            </a:r>
          </a:p>
          <a:p>
            <a:pPr lvl="2"/>
            <a:r>
              <a:rPr lang="fr-FR" smtClean="0"/>
              <a:t>Third level</a:t>
            </a:r>
          </a:p>
          <a:p>
            <a:pPr lvl="3"/>
            <a:r>
              <a:rPr lang="fr-FR" smtClean="0"/>
              <a:t>Fourth level</a:t>
            </a:r>
          </a:p>
        </p:txBody>
      </p:sp>
      <p:sp>
        <p:nvSpPr>
          <p:cNvPr id="728067" name="Rectangle 3"/>
          <p:cNvSpPr>
            <a:spLocks noGrp="1" noChangeArrowheads="1"/>
          </p:cNvSpPr>
          <p:nvPr>
            <p:ph type="sldNum" sz="quarter" idx="4"/>
          </p:nvPr>
        </p:nvSpPr>
        <p:spPr bwMode="auto">
          <a:xfrm>
            <a:off x="88900" y="6562725"/>
            <a:ext cx="800100" cy="260350"/>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buClr>
                <a:srgbClr val="FFFFFF"/>
              </a:buClr>
              <a:buFontTx/>
              <a:buNone/>
              <a:defRPr sz="900" b="1">
                <a:solidFill>
                  <a:srgbClr val="0192CE"/>
                </a:solidFill>
                <a:latin typeface="Arial" panose="020B0604020202020204" pitchFamily="34" charset="0"/>
                <a:cs typeface="Arial" pitchFamily="34" charset="0"/>
              </a:defRPr>
            </a:lvl1pPr>
          </a:lstStyle>
          <a:p>
            <a:pPr>
              <a:defRPr/>
            </a:pPr>
            <a:fld id="{CDCB4049-C9D3-46CF-BB03-2F6D5E3D05B7}" type="slidenum">
              <a:rPr lang="fr-FR"/>
              <a:pPr>
                <a:defRPr/>
              </a:pPr>
              <a:t>‹#›</a:t>
            </a:fld>
            <a:endParaRPr lang="fr-FR" dirty="0"/>
          </a:p>
        </p:txBody>
      </p:sp>
      <p:pic>
        <p:nvPicPr>
          <p:cNvPr id="64516" name="Picture 10" descr="SAP_powered"/>
          <p:cNvPicPr>
            <a:picLocks noChangeAspect="1" noChangeArrowheads="1"/>
          </p:cNvPicPr>
          <p:nvPr/>
        </p:nvPicPr>
        <p:blipFill>
          <a:blip r:embed="rId15"/>
          <a:srcRect/>
          <a:stretch>
            <a:fillRect/>
          </a:stretch>
        </p:blipFill>
        <p:spPr bwMode="auto">
          <a:xfrm>
            <a:off x="8181975" y="6270625"/>
            <a:ext cx="865188" cy="523875"/>
          </a:xfrm>
          <a:prstGeom prst="rect">
            <a:avLst/>
          </a:prstGeom>
          <a:noFill/>
          <a:ln w="9525">
            <a:noFill/>
            <a:miter lim="800000"/>
            <a:headEnd/>
            <a:tailEnd/>
          </a:ln>
        </p:spPr>
      </p:pic>
      <p:pic>
        <p:nvPicPr>
          <p:cNvPr id="64517" name="Picture 5" descr="combined_header_secondary_ppt"/>
          <p:cNvPicPr>
            <a:picLocks noChangeAspect="1" noChangeArrowheads="1"/>
          </p:cNvPicPr>
          <p:nvPr userDrawn="1"/>
        </p:nvPicPr>
        <p:blipFill>
          <a:blip r:embed="rId16"/>
          <a:srcRect/>
          <a:stretch>
            <a:fillRect/>
          </a:stretch>
        </p:blipFill>
        <p:spPr bwMode="auto">
          <a:xfrm>
            <a:off x="0" y="0"/>
            <a:ext cx="9144000" cy="939800"/>
          </a:xfrm>
          <a:prstGeom prst="rect">
            <a:avLst/>
          </a:prstGeom>
          <a:noFill/>
          <a:ln w="9525">
            <a:noFill/>
            <a:miter lim="800000"/>
            <a:headEnd/>
            <a:tailEnd/>
          </a:ln>
        </p:spPr>
      </p:pic>
      <p:pic>
        <p:nvPicPr>
          <p:cNvPr id="64518" name="Picture 6" descr="Hub_logo_cloud_tag_wht_lg"/>
          <p:cNvPicPr>
            <a:picLocks noChangeAspect="1" noChangeArrowheads="1"/>
          </p:cNvPicPr>
          <p:nvPr userDrawn="1"/>
        </p:nvPicPr>
        <p:blipFill>
          <a:blip r:embed="rId17"/>
          <a:srcRect/>
          <a:stretch>
            <a:fillRect/>
          </a:stretch>
        </p:blipFill>
        <p:spPr bwMode="auto">
          <a:xfrm>
            <a:off x="128588" y="134938"/>
            <a:ext cx="1589087" cy="450850"/>
          </a:xfrm>
          <a:prstGeom prst="rect">
            <a:avLst/>
          </a:prstGeom>
          <a:noFill/>
          <a:ln w="9525">
            <a:noFill/>
            <a:miter lim="800000"/>
            <a:headEnd/>
            <a:tailEnd/>
          </a:ln>
        </p:spPr>
      </p:pic>
      <p:sp>
        <p:nvSpPr>
          <p:cNvPr id="728071" name="Rectangle 7"/>
          <p:cNvSpPr>
            <a:spLocks noGrp="1" noChangeArrowheads="1"/>
          </p:cNvSpPr>
          <p:nvPr>
            <p:ph type="title"/>
          </p:nvPr>
        </p:nvSpPr>
        <p:spPr bwMode="auto">
          <a:xfrm>
            <a:off x="1309688" y="242888"/>
            <a:ext cx="7834312" cy="647700"/>
          </a:xfrm>
          <a:prstGeom prst="rect">
            <a:avLst/>
          </a:prstGeom>
          <a:noFill/>
          <a:ln>
            <a:noFill/>
          </a:ln>
          <a:effectLst/>
          <a:extLst/>
        </p:spPr>
        <p:txBody>
          <a:bodyPr vert="horz" wrap="square" lIns="91440" tIns="45720" rIns="91440" bIns="45720" numCol="1" anchor="ctr" anchorCtr="0" compatLnSpc="1">
            <a:prstTxWarp prst="textNoShape">
              <a:avLst/>
            </a:prstTxWarp>
          </a:bodyPr>
          <a:lstStyle/>
          <a:p>
            <a:pPr lvl="0"/>
            <a:r>
              <a:rPr lang="fr-FR" dirty="0" smtClean="0"/>
              <a:t>Click </a:t>
            </a:r>
            <a:r>
              <a:rPr lang="fr-FR" dirty="0" err="1" smtClean="0"/>
              <a:t>Here</a:t>
            </a:r>
            <a:r>
              <a:rPr lang="fr-FR" dirty="0" smtClean="0"/>
              <a:t> to </a:t>
            </a:r>
            <a:r>
              <a:rPr lang="fr-FR" dirty="0" err="1" smtClean="0"/>
              <a:t>Modify</a:t>
            </a:r>
            <a:r>
              <a:rPr lang="fr-FR" dirty="0" smtClean="0"/>
              <a:t> </a:t>
            </a:r>
            <a:r>
              <a:rPr lang="fr-FR" dirty="0" err="1" smtClean="0"/>
              <a:t>Title</a:t>
            </a:r>
            <a:r>
              <a:rPr lang="fr-FR" dirty="0" smtClean="0"/>
              <a:t> Format</a:t>
            </a:r>
          </a:p>
        </p:txBody>
      </p:sp>
      <p:pic>
        <p:nvPicPr>
          <p:cNvPr id="64520" name="Picture 8" descr="infinity_secondary_pg_background_ppt"/>
          <p:cNvPicPr>
            <a:picLocks noChangeAspect="1" noChangeArrowheads="1"/>
          </p:cNvPicPr>
          <p:nvPr userDrawn="1"/>
        </p:nvPicPr>
        <p:blipFill>
          <a:blip r:embed="rId18"/>
          <a:srcRect/>
          <a:stretch>
            <a:fillRect/>
          </a:stretch>
        </p:blipFill>
        <p:spPr bwMode="auto">
          <a:xfrm>
            <a:off x="0" y="2498725"/>
            <a:ext cx="5781675" cy="4359275"/>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4694" r:id="rId1"/>
    <p:sldLayoutId id="2147484695" r:id="rId2"/>
    <p:sldLayoutId id="2147484696" r:id="rId3"/>
    <p:sldLayoutId id="2147484697" r:id="rId4"/>
    <p:sldLayoutId id="2147484698" r:id="rId5"/>
    <p:sldLayoutId id="2147484699" r:id="rId6"/>
    <p:sldLayoutId id="2147484700" r:id="rId7"/>
    <p:sldLayoutId id="2147484701" r:id="rId8"/>
    <p:sldLayoutId id="2147484702" r:id="rId9"/>
    <p:sldLayoutId id="2147484703" r:id="rId10"/>
    <p:sldLayoutId id="2147484704" r:id="rId11"/>
    <p:sldLayoutId id="2147484705" r:id="rId12"/>
    <p:sldLayoutId id="2147484706" r:id="rId13"/>
  </p:sldLayoutIdLst>
  <p:hf hdr="0" ftr="0" dt="0"/>
  <p:txStyles>
    <p:titleStyle>
      <a:lvl1pPr algn="r" rtl="0" eaLnBrk="0" fontAlgn="base" hangingPunct="0">
        <a:spcBef>
          <a:spcPct val="0"/>
        </a:spcBef>
        <a:spcAft>
          <a:spcPct val="0"/>
        </a:spcAft>
        <a:defRPr sz="4400" b="1">
          <a:solidFill>
            <a:schemeClr val="bg1"/>
          </a:solidFill>
          <a:effectLst>
            <a:outerShdw blurRad="38100" dist="38100" dir="2700000" algn="tl">
              <a:srgbClr val="C0C0C0"/>
            </a:outerShdw>
          </a:effectLst>
          <a:latin typeface="Arial" panose="020B0604020202020204" pitchFamily="34" charset="0"/>
          <a:ea typeface="+mj-ea"/>
          <a:cs typeface="+mj-cs"/>
        </a:defRPr>
      </a:lvl1pPr>
      <a:lvl2pPr algn="r" rtl="0" eaLnBrk="0" fontAlgn="base" hangingPunct="0">
        <a:spcBef>
          <a:spcPct val="0"/>
        </a:spcBef>
        <a:spcAft>
          <a:spcPct val="0"/>
        </a:spcAft>
        <a:defRPr sz="4400" b="1">
          <a:solidFill>
            <a:schemeClr val="bg1"/>
          </a:solidFill>
          <a:effectLst>
            <a:outerShdw blurRad="38100" dist="38100" dir="2700000" algn="tl">
              <a:srgbClr val="C0C0C0"/>
            </a:outerShdw>
          </a:effectLst>
          <a:latin typeface="Arial" charset="0"/>
          <a:cs typeface="Arial" pitchFamily="34" charset="0"/>
        </a:defRPr>
      </a:lvl2pPr>
      <a:lvl3pPr algn="r" rtl="0" eaLnBrk="0" fontAlgn="base" hangingPunct="0">
        <a:spcBef>
          <a:spcPct val="0"/>
        </a:spcBef>
        <a:spcAft>
          <a:spcPct val="0"/>
        </a:spcAft>
        <a:defRPr sz="4400" b="1">
          <a:solidFill>
            <a:schemeClr val="bg1"/>
          </a:solidFill>
          <a:effectLst>
            <a:outerShdw blurRad="38100" dist="38100" dir="2700000" algn="tl">
              <a:srgbClr val="C0C0C0"/>
            </a:outerShdw>
          </a:effectLst>
          <a:latin typeface="Arial" charset="0"/>
          <a:cs typeface="Arial" pitchFamily="34" charset="0"/>
        </a:defRPr>
      </a:lvl3pPr>
      <a:lvl4pPr algn="r" rtl="0" eaLnBrk="0" fontAlgn="base" hangingPunct="0">
        <a:spcBef>
          <a:spcPct val="0"/>
        </a:spcBef>
        <a:spcAft>
          <a:spcPct val="0"/>
        </a:spcAft>
        <a:defRPr sz="4400" b="1">
          <a:solidFill>
            <a:schemeClr val="bg1"/>
          </a:solidFill>
          <a:effectLst>
            <a:outerShdw blurRad="38100" dist="38100" dir="2700000" algn="tl">
              <a:srgbClr val="C0C0C0"/>
            </a:outerShdw>
          </a:effectLst>
          <a:latin typeface="Arial" charset="0"/>
          <a:cs typeface="Arial" pitchFamily="34" charset="0"/>
        </a:defRPr>
      </a:lvl4pPr>
      <a:lvl5pPr algn="r" rtl="0" eaLnBrk="0" fontAlgn="base" hangingPunct="0">
        <a:spcBef>
          <a:spcPct val="0"/>
        </a:spcBef>
        <a:spcAft>
          <a:spcPct val="0"/>
        </a:spcAft>
        <a:defRPr sz="4400" b="1">
          <a:solidFill>
            <a:schemeClr val="bg1"/>
          </a:solidFill>
          <a:effectLst>
            <a:outerShdw blurRad="38100" dist="38100" dir="2700000" algn="tl">
              <a:srgbClr val="C0C0C0"/>
            </a:outerShdw>
          </a:effectLst>
          <a:latin typeface="Arial" charset="0"/>
          <a:cs typeface="Arial" pitchFamily="34" charset="0"/>
        </a:defRPr>
      </a:lvl5pPr>
      <a:lvl6pPr marL="457200" algn="r" rtl="0" fontAlgn="base">
        <a:spcBef>
          <a:spcPct val="0"/>
        </a:spcBef>
        <a:spcAft>
          <a:spcPct val="0"/>
        </a:spcAft>
        <a:defRPr b="1">
          <a:solidFill>
            <a:schemeClr val="bg1"/>
          </a:solidFill>
          <a:effectLst>
            <a:outerShdw blurRad="38100" dist="38100" dir="2700000" algn="tl">
              <a:srgbClr val="C0C0C0"/>
            </a:outerShdw>
          </a:effectLst>
          <a:latin typeface="Verdana" pitchFamily="34" charset="0"/>
          <a:cs typeface="Arial" pitchFamily="34" charset="0"/>
        </a:defRPr>
      </a:lvl6pPr>
      <a:lvl7pPr marL="914400" algn="r" rtl="0" fontAlgn="base">
        <a:spcBef>
          <a:spcPct val="0"/>
        </a:spcBef>
        <a:spcAft>
          <a:spcPct val="0"/>
        </a:spcAft>
        <a:defRPr b="1">
          <a:solidFill>
            <a:schemeClr val="bg1"/>
          </a:solidFill>
          <a:effectLst>
            <a:outerShdw blurRad="38100" dist="38100" dir="2700000" algn="tl">
              <a:srgbClr val="C0C0C0"/>
            </a:outerShdw>
          </a:effectLst>
          <a:latin typeface="Verdana" pitchFamily="34" charset="0"/>
          <a:cs typeface="Arial" pitchFamily="34" charset="0"/>
        </a:defRPr>
      </a:lvl7pPr>
      <a:lvl8pPr marL="1371600" algn="r" rtl="0" fontAlgn="base">
        <a:spcBef>
          <a:spcPct val="0"/>
        </a:spcBef>
        <a:spcAft>
          <a:spcPct val="0"/>
        </a:spcAft>
        <a:defRPr b="1">
          <a:solidFill>
            <a:schemeClr val="bg1"/>
          </a:solidFill>
          <a:effectLst>
            <a:outerShdw blurRad="38100" dist="38100" dir="2700000" algn="tl">
              <a:srgbClr val="C0C0C0"/>
            </a:outerShdw>
          </a:effectLst>
          <a:latin typeface="Verdana" pitchFamily="34" charset="0"/>
          <a:cs typeface="Arial" pitchFamily="34" charset="0"/>
        </a:defRPr>
      </a:lvl8pPr>
      <a:lvl9pPr marL="1828800" algn="r" rtl="0" fontAlgn="base">
        <a:spcBef>
          <a:spcPct val="0"/>
        </a:spcBef>
        <a:spcAft>
          <a:spcPct val="0"/>
        </a:spcAft>
        <a:defRPr b="1">
          <a:solidFill>
            <a:schemeClr val="bg1"/>
          </a:solidFill>
          <a:effectLst>
            <a:outerShdw blurRad="38100" dist="38100" dir="2700000" algn="tl">
              <a:srgbClr val="C0C0C0"/>
            </a:outerShdw>
          </a:effectLst>
          <a:latin typeface="Verdana" pitchFamily="34" charset="0"/>
          <a:cs typeface="Arial" pitchFamily="34" charset="0"/>
        </a:defRPr>
      </a:lvl9pPr>
    </p:titleStyle>
    <p:bodyStyle>
      <a:lvl1pPr marL="342900" indent="-342900" algn="l" rtl="0" eaLnBrk="0" fontAlgn="base" hangingPunct="0">
        <a:spcBef>
          <a:spcPct val="20000"/>
        </a:spcBef>
        <a:spcAft>
          <a:spcPct val="0"/>
        </a:spcAft>
        <a:buSzPct val="120000"/>
        <a:buFont typeface="Wingdings" pitchFamily="2" charset="2"/>
        <a:buChar char="§"/>
        <a:defRPr sz="3200" b="1">
          <a:solidFill>
            <a:srgbClr val="0192CE"/>
          </a:solidFill>
          <a:latin typeface="+mn-lt"/>
          <a:ea typeface="+mn-ea"/>
          <a:cs typeface="+mn-cs"/>
        </a:defRPr>
      </a:lvl1pPr>
      <a:lvl2pPr marL="742950" indent="-285750" algn="l" rtl="0" eaLnBrk="0" fontAlgn="base" hangingPunct="0">
        <a:spcBef>
          <a:spcPct val="20000"/>
        </a:spcBef>
        <a:spcAft>
          <a:spcPct val="0"/>
        </a:spcAft>
        <a:buSzPct val="120000"/>
        <a:buChar char="•"/>
        <a:defRPr sz="2800">
          <a:solidFill>
            <a:srgbClr val="0192CE"/>
          </a:solidFill>
          <a:latin typeface="+mn-lt"/>
          <a:cs typeface="+mn-cs"/>
        </a:defRPr>
      </a:lvl2pPr>
      <a:lvl3pPr marL="1143000" indent="-228600" algn="l" rtl="0" eaLnBrk="0" fontAlgn="base" hangingPunct="0">
        <a:spcBef>
          <a:spcPct val="20000"/>
        </a:spcBef>
        <a:spcAft>
          <a:spcPct val="0"/>
        </a:spcAft>
        <a:buSzPct val="80000"/>
        <a:buChar char="•"/>
        <a:defRPr sz="1400">
          <a:solidFill>
            <a:srgbClr val="0192CE"/>
          </a:solidFill>
          <a:latin typeface="+mn-lt"/>
          <a:cs typeface="+mn-cs"/>
        </a:defRPr>
      </a:lvl3pPr>
      <a:lvl4pPr marL="1600200" indent="-228600" algn="l" rtl="0" eaLnBrk="0" fontAlgn="base" hangingPunct="0">
        <a:spcBef>
          <a:spcPct val="20000"/>
        </a:spcBef>
        <a:spcAft>
          <a:spcPct val="0"/>
        </a:spcAft>
        <a:buChar char="–"/>
        <a:defRPr sz="1200">
          <a:solidFill>
            <a:srgbClr val="0192CE"/>
          </a:solidFill>
          <a:latin typeface="+mn-lt"/>
          <a:cs typeface="+mn-cs"/>
        </a:defRPr>
      </a:lvl4pPr>
      <a:lvl5pPr marL="2057400" indent="-228600" algn="l" rtl="0" eaLnBrk="0" fontAlgn="base" hangingPunct="0">
        <a:spcBef>
          <a:spcPct val="20000"/>
        </a:spcBef>
        <a:spcAft>
          <a:spcPct val="0"/>
        </a:spcAft>
        <a:buChar char="»"/>
        <a:defRPr sz="2000">
          <a:solidFill>
            <a:schemeClr val="tx1"/>
          </a:solidFill>
          <a:latin typeface="Arial" pitchFamily="34" charset="0"/>
          <a:cs typeface="+mn-cs"/>
        </a:defRPr>
      </a:lvl5pPr>
      <a:lvl6pPr marL="2514600" indent="-228600" algn="l" rtl="0" fontAlgn="base">
        <a:spcBef>
          <a:spcPct val="20000"/>
        </a:spcBef>
        <a:spcAft>
          <a:spcPct val="0"/>
        </a:spcAft>
        <a:buChar char="»"/>
        <a:defRPr sz="2000">
          <a:solidFill>
            <a:schemeClr val="tx1"/>
          </a:solidFill>
          <a:latin typeface="Arial" pitchFamily="34" charset="0"/>
          <a:cs typeface="+mn-cs"/>
        </a:defRPr>
      </a:lvl6pPr>
      <a:lvl7pPr marL="2971800" indent="-228600" algn="l" rtl="0" fontAlgn="base">
        <a:spcBef>
          <a:spcPct val="20000"/>
        </a:spcBef>
        <a:spcAft>
          <a:spcPct val="0"/>
        </a:spcAft>
        <a:buChar char="»"/>
        <a:defRPr sz="2000">
          <a:solidFill>
            <a:schemeClr val="tx1"/>
          </a:solidFill>
          <a:latin typeface="Arial" pitchFamily="34" charset="0"/>
          <a:cs typeface="+mn-cs"/>
        </a:defRPr>
      </a:lvl7pPr>
      <a:lvl8pPr marL="3429000" indent="-228600" algn="l" rtl="0" fontAlgn="base">
        <a:spcBef>
          <a:spcPct val="20000"/>
        </a:spcBef>
        <a:spcAft>
          <a:spcPct val="0"/>
        </a:spcAft>
        <a:buChar char="»"/>
        <a:defRPr sz="2000">
          <a:solidFill>
            <a:schemeClr val="tx1"/>
          </a:solidFill>
          <a:latin typeface="Arial" pitchFamily="34" charset="0"/>
          <a:cs typeface="+mn-cs"/>
        </a:defRPr>
      </a:lvl8pPr>
      <a:lvl9pPr marL="3886200" indent="-228600" algn="l" rtl="0" fontAlgn="base">
        <a:spcBef>
          <a:spcPct val="20000"/>
        </a:spcBef>
        <a:spcAft>
          <a:spcPct val="0"/>
        </a:spcAft>
        <a:buChar char="»"/>
        <a:defRPr sz="2000">
          <a:solidFill>
            <a:schemeClr val="tx1"/>
          </a:solidFill>
          <a:latin typeface="Arial" pitchFamily="34" charset="0"/>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78850" name="Rectangle 2"/>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fr-FR" smtClean="0"/>
              <a:t>Click to modify the style of the text</a:t>
            </a:r>
          </a:p>
          <a:p>
            <a:pPr lvl="1"/>
            <a:r>
              <a:rPr lang="fr-FR" smtClean="0"/>
              <a:t>2nd Level</a:t>
            </a:r>
          </a:p>
          <a:p>
            <a:pPr lvl="2"/>
            <a:r>
              <a:rPr lang="fr-FR" smtClean="0"/>
              <a:t>Third level</a:t>
            </a:r>
          </a:p>
          <a:p>
            <a:pPr lvl="3"/>
            <a:r>
              <a:rPr lang="fr-FR" smtClean="0"/>
              <a:t>Fourth level</a:t>
            </a:r>
          </a:p>
        </p:txBody>
      </p:sp>
      <p:sp>
        <p:nvSpPr>
          <p:cNvPr id="728067" name="Rectangle 3"/>
          <p:cNvSpPr>
            <a:spLocks noGrp="1" noChangeArrowheads="1"/>
          </p:cNvSpPr>
          <p:nvPr>
            <p:ph type="sldNum" sz="quarter" idx="4"/>
          </p:nvPr>
        </p:nvSpPr>
        <p:spPr bwMode="auto">
          <a:xfrm>
            <a:off x="88900" y="6562725"/>
            <a:ext cx="800100" cy="260350"/>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buClr>
                <a:srgbClr val="FFFFFF"/>
              </a:buClr>
              <a:buFontTx/>
              <a:buChar char="•"/>
              <a:defRPr sz="900">
                <a:solidFill>
                  <a:srgbClr val="0192CE"/>
                </a:solidFill>
                <a:latin typeface="Arial" panose="020B0604020202020204" pitchFamily="34" charset="0"/>
                <a:cs typeface="Arial" pitchFamily="34" charset="0"/>
              </a:defRPr>
            </a:lvl1pPr>
          </a:lstStyle>
          <a:p>
            <a:pPr>
              <a:defRPr/>
            </a:pPr>
            <a:fld id="{D7FC5786-58DA-4AD3-8558-269FA968946C}" type="slidenum">
              <a:rPr lang="fr-FR"/>
              <a:pPr>
                <a:defRPr/>
              </a:pPr>
              <a:t>‹#›</a:t>
            </a:fld>
            <a:endParaRPr lang="fr-FR" dirty="0"/>
          </a:p>
        </p:txBody>
      </p:sp>
      <p:pic>
        <p:nvPicPr>
          <p:cNvPr id="78852" name="Picture 10" descr="SAP_powered"/>
          <p:cNvPicPr>
            <a:picLocks noChangeAspect="1" noChangeArrowheads="1"/>
          </p:cNvPicPr>
          <p:nvPr/>
        </p:nvPicPr>
        <p:blipFill>
          <a:blip r:embed="rId15"/>
          <a:srcRect/>
          <a:stretch>
            <a:fillRect/>
          </a:stretch>
        </p:blipFill>
        <p:spPr bwMode="auto">
          <a:xfrm>
            <a:off x="8181975" y="6270625"/>
            <a:ext cx="865188" cy="523875"/>
          </a:xfrm>
          <a:prstGeom prst="rect">
            <a:avLst/>
          </a:prstGeom>
          <a:noFill/>
          <a:ln w="9525">
            <a:noFill/>
            <a:miter lim="800000"/>
            <a:headEnd/>
            <a:tailEnd/>
          </a:ln>
        </p:spPr>
      </p:pic>
      <p:pic>
        <p:nvPicPr>
          <p:cNvPr id="78853" name="Picture 5" descr="combined_header_secondary_ppt"/>
          <p:cNvPicPr>
            <a:picLocks noChangeAspect="1" noChangeArrowheads="1"/>
          </p:cNvPicPr>
          <p:nvPr/>
        </p:nvPicPr>
        <p:blipFill>
          <a:blip r:embed="rId16"/>
          <a:srcRect/>
          <a:stretch>
            <a:fillRect/>
          </a:stretch>
        </p:blipFill>
        <p:spPr bwMode="auto">
          <a:xfrm>
            <a:off x="0" y="0"/>
            <a:ext cx="9144000" cy="939800"/>
          </a:xfrm>
          <a:prstGeom prst="rect">
            <a:avLst/>
          </a:prstGeom>
          <a:noFill/>
          <a:ln w="9525">
            <a:noFill/>
            <a:miter lim="800000"/>
            <a:headEnd/>
            <a:tailEnd/>
          </a:ln>
        </p:spPr>
      </p:pic>
      <p:pic>
        <p:nvPicPr>
          <p:cNvPr id="78854" name="Picture 6" descr="Hub_logo_cloud_tag_wht_lg"/>
          <p:cNvPicPr>
            <a:picLocks noChangeAspect="1" noChangeArrowheads="1"/>
          </p:cNvPicPr>
          <p:nvPr/>
        </p:nvPicPr>
        <p:blipFill>
          <a:blip r:embed="rId17"/>
          <a:srcRect/>
          <a:stretch>
            <a:fillRect/>
          </a:stretch>
        </p:blipFill>
        <p:spPr bwMode="auto">
          <a:xfrm>
            <a:off x="128588" y="134938"/>
            <a:ext cx="1589087" cy="450850"/>
          </a:xfrm>
          <a:prstGeom prst="rect">
            <a:avLst/>
          </a:prstGeom>
          <a:noFill/>
          <a:ln w="9525">
            <a:noFill/>
            <a:miter lim="800000"/>
            <a:headEnd/>
            <a:tailEnd/>
          </a:ln>
        </p:spPr>
      </p:pic>
      <p:sp>
        <p:nvSpPr>
          <p:cNvPr id="728071" name="Rectangle 7"/>
          <p:cNvSpPr>
            <a:spLocks noGrp="1" noChangeArrowheads="1"/>
          </p:cNvSpPr>
          <p:nvPr>
            <p:ph type="title"/>
          </p:nvPr>
        </p:nvSpPr>
        <p:spPr bwMode="auto">
          <a:xfrm>
            <a:off x="1309688" y="242888"/>
            <a:ext cx="7834312" cy="647700"/>
          </a:xfrm>
          <a:prstGeom prst="rect">
            <a:avLst/>
          </a:prstGeom>
          <a:noFill/>
          <a:ln>
            <a:noFill/>
          </a:ln>
          <a:effectLst/>
          <a:extLst/>
        </p:spPr>
        <p:txBody>
          <a:bodyPr vert="horz" wrap="square" lIns="91440" tIns="45720" rIns="91440" bIns="45720" numCol="1" anchor="ctr" anchorCtr="0" compatLnSpc="1">
            <a:prstTxWarp prst="textNoShape">
              <a:avLst/>
            </a:prstTxWarp>
          </a:bodyPr>
          <a:lstStyle/>
          <a:p>
            <a:pPr lvl="0"/>
            <a:r>
              <a:rPr lang="fr-FR" dirty="0" smtClean="0"/>
              <a:t>Click </a:t>
            </a:r>
            <a:r>
              <a:rPr lang="fr-FR" dirty="0" err="1" smtClean="0"/>
              <a:t>Here</a:t>
            </a:r>
            <a:r>
              <a:rPr lang="fr-FR" dirty="0" smtClean="0"/>
              <a:t> to </a:t>
            </a:r>
            <a:r>
              <a:rPr lang="fr-FR" dirty="0" err="1" smtClean="0"/>
              <a:t>Modify</a:t>
            </a:r>
            <a:r>
              <a:rPr lang="fr-FR" dirty="0" smtClean="0"/>
              <a:t> </a:t>
            </a:r>
            <a:r>
              <a:rPr lang="fr-FR" dirty="0" err="1" smtClean="0"/>
              <a:t>Title</a:t>
            </a:r>
            <a:r>
              <a:rPr lang="fr-FR" dirty="0" smtClean="0"/>
              <a:t> Format</a:t>
            </a:r>
          </a:p>
        </p:txBody>
      </p:sp>
      <p:pic>
        <p:nvPicPr>
          <p:cNvPr id="78856" name="Picture 8" descr="infinity_secondary_pg_background_ppt"/>
          <p:cNvPicPr>
            <a:picLocks noChangeAspect="1" noChangeArrowheads="1"/>
          </p:cNvPicPr>
          <p:nvPr/>
        </p:nvPicPr>
        <p:blipFill>
          <a:blip r:embed="rId18"/>
          <a:srcRect/>
          <a:stretch>
            <a:fillRect/>
          </a:stretch>
        </p:blipFill>
        <p:spPr bwMode="auto">
          <a:xfrm>
            <a:off x="0" y="2498725"/>
            <a:ext cx="5781675" cy="4359275"/>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4661" r:id="rId1"/>
    <p:sldLayoutId id="2147484662" r:id="rId2"/>
    <p:sldLayoutId id="2147484663" r:id="rId3"/>
    <p:sldLayoutId id="2147484664" r:id="rId4"/>
    <p:sldLayoutId id="2147484665" r:id="rId5"/>
    <p:sldLayoutId id="2147484666" r:id="rId6"/>
    <p:sldLayoutId id="2147484667" r:id="rId7"/>
    <p:sldLayoutId id="2147484668" r:id="rId8"/>
    <p:sldLayoutId id="2147484669" r:id="rId9"/>
    <p:sldLayoutId id="2147484670" r:id="rId10"/>
    <p:sldLayoutId id="2147484671" r:id="rId11"/>
    <p:sldLayoutId id="2147484672" r:id="rId12"/>
    <p:sldLayoutId id="2147484673" r:id="rId13"/>
  </p:sldLayoutIdLst>
  <p:txStyles>
    <p:titleStyle>
      <a:lvl1pPr algn="r" rtl="0" eaLnBrk="0" fontAlgn="base" hangingPunct="0">
        <a:spcBef>
          <a:spcPct val="0"/>
        </a:spcBef>
        <a:spcAft>
          <a:spcPct val="0"/>
        </a:spcAft>
        <a:defRPr sz="4400" b="1">
          <a:solidFill>
            <a:schemeClr val="bg1"/>
          </a:solidFill>
          <a:effectLst>
            <a:outerShdw blurRad="38100" dist="38100" dir="2700000" algn="tl">
              <a:srgbClr val="C0C0C0"/>
            </a:outerShdw>
          </a:effectLst>
          <a:latin typeface="Arial" panose="020B0604020202020204" pitchFamily="34" charset="0"/>
          <a:ea typeface="+mj-ea"/>
          <a:cs typeface="+mj-cs"/>
        </a:defRPr>
      </a:lvl1pPr>
      <a:lvl2pPr algn="r" rtl="0" eaLnBrk="0" fontAlgn="base" hangingPunct="0">
        <a:spcBef>
          <a:spcPct val="0"/>
        </a:spcBef>
        <a:spcAft>
          <a:spcPct val="0"/>
        </a:spcAft>
        <a:defRPr sz="4400" b="1">
          <a:solidFill>
            <a:schemeClr val="bg1"/>
          </a:solidFill>
          <a:effectLst>
            <a:outerShdw blurRad="38100" dist="38100" dir="2700000" algn="tl">
              <a:srgbClr val="C0C0C0"/>
            </a:outerShdw>
          </a:effectLst>
          <a:latin typeface="Arial" charset="0"/>
          <a:cs typeface="Arial" pitchFamily="34" charset="0"/>
        </a:defRPr>
      </a:lvl2pPr>
      <a:lvl3pPr algn="r" rtl="0" eaLnBrk="0" fontAlgn="base" hangingPunct="0">
        <a:spcBef>
          <a:spcPct val="0"/>
        </a:spcBef>
        <a:spcAft>
          <a:spcPct val="0"/>
        </a:spcAft>
        <a:defRPr sz="4400" b="1">
          <a:solidFill>
            <a:schemeClr val="bg1"/>
          </a:solidFill>
          <a:effectLst>
            <a:outerShdw blurRad="38100" dist="38100" dir="2700000" algn="tl">
              <a:srgbClr val="C0C0C0"/>
            </a:outerShdw>
          </a:effectLst>
          <a:latin typeface="Arial" charset="0"/>
          <a:cs typeface="Arial" pitchFamily="34" charset="0"/>
        </a:defRPr>
      </a:lvl3pPr>
      <a:lvl4pPr algn="r" rtl="0" eaLnBrk="0" fontAlgn="base" hangingPunct="0">
        <a:spcBef>
          <a:spcPct val="0"/>
        </a:spcBef>
        <a:spcAft>
          <a:spcPct val="0"/>
        </a:spcAft>
        <a:defRPr sz="4400" b="1">
          <a:solidFill>
            <a:schemeClr val="bg1"/>
          </a:solidFill>
          <a:effectLst>
            <a:outerShdw blurRad="38100" dist="38100" dir="2700000" algn="tl">
              <a:srgbClr val="C0C0C0"/>
            </a:outerShdw>
          </a:effectLst>
          <a:latin typeface="Arial" charset="0"/>
          <a:cs typeface="Arial" pitchFamily="34" charset="0"/>
        </a:defRPr>
      </a:lvl4pPr>
      <a:lvl5pPr algn="r" rtl="0" eaLnBrk="0" fontAlgn="base" hangingPunct="0">
        <a:spcBef>
          <a:spcPct val="0"/>
        </a:spcBef>
        <a:spcAft>
          <a:spcPct val="0"/>
        </a:spcAft>
        <a:defRPr sz="4400" b="1">
          <a:solidFill>
            <a:schemeClr val="bg1"/>
          </a:solidFill>
          <a:effectLst>
            <a:outerShdw blurRad="38100" dist="38100" dir="2700000" algn="tl">
              <a:srgbClr val="C0C0C0"/>
            </a:outerShdw>
          </a:effectLst>
          <a:latin typeface="Arial" charset="0"/>
          <a:cs typeface="Arial" pitchFamily="34" charset="0"/>
        </a:defRPr>
      </a:lvl5pPr>
      <a:lvl6pPr marL="457200" algn="r" rtl="0" eaLnBrk="1" fontAlgn="base" hangingPunct="1">
        <a:spcBef>
          <a:spcPct val="0"/>
        </a:spcBef>
        <a:spcAft>
          <a:spcPct val="0"/>
        </a:spcAft>
        <a:defRPr b="1">
          <a:solidFill>
            <a:schemeClr val="bg1"/>
          </a:solidFill>
          <a:effectLst>
            <a:outerShdw blurRad="38100" dist="38100" dir="2700000" algn="tl">
              <a:srgbClr val="C0C0C0"/>
            </a:outerShdw>
          </a:effectLst>
          <a:latin typeface="Verdana" pitchFamily="34" charset="0"/>
          <a:cs typeface="Arial" pitchFamily="34" charset="0"/>
        </a:defRPr>
      </a:lvl6pPr>
      <a:lvl7pPr marL="914400" algn="r" rtl="0" eaLnBrk="1" fontAlgn="base" hangingPunct="1">
        <a:spcBef>
          <a:spcPct val="0"/>
        </a:spcBef>
        <a:spcAft>
          <a:spcPct val="0"/>
        </a:spcAft>
        <a:defRPr b="1">
          <a:solidFill>
            <a:schemeClr val="bg1"/>
          </a:solidFill>
          <a:effectLst>
            <a:outerShdw blurRad="38100" dist="38100" dir="2700000" algn="tl">
              <a:srgbClr val="C0C0C0"/>
            </a:outerShdw>
          </a:effectLst>
          <a:latin typeface="Verdana" pitchFamily="34" charset="0"/>
          <a:cs typeface="Arial" pitchFamily="34" charset="0"/>
        </a:defRPr>
      </a:lvl7pPr>
      <a:lvl8pPr marL="1371600" algn="r" rtl="0" eaLnBrk="1" fontAlgn="base" hangingPunct="1">
        <a:spcBef>
          <a:spcPct val="0"/>
        </a:spcBef>
        <a:spcAft>
          <a:spcPct val="0"/>
        </a:spcAft>
        <a:defRPr b="1">
          <a:solidFill>
            <a:schemeClr val="bg1"/>
          </a:solidFill>
          <a:effectLst>
            <a:outerShdw blurRad="38100" dist="38100" dir="2700000" algn="tl">
              <a:srgbClr val="C0C0C0"/>
            </a:outerShdw>
          </a:effectLst>
          <a:latin typeface="Verdana" pitchFamily="34" charset="0"/>
          <a:cs typeface="Arial" pitchFamily="34" charset="0"/>
        </a:defRPr>
      </a:lvl8pPr>
      <a:lvl9pPr marL="1828800" algn="r" rtl="0" eaLnBrk="1" fontAlgn="base" hangingPunct="1">
        <a:spcBef>
          <a:spcPct val="0"/>
        </a:spcBef>
        <a:spcAft>
          <a:spcPct val="0"/>
        </a:spcAft>
        <a:defRPr b="1">
          <a:solidFill>
            <a:schemeClr val="bg1"/>
          </a:solidFill>
          <a:effectLst>
            <a:outerShdw blurRad="38100" dist="38100" dir="2700000" algn="tl">
              <a:srgbClr val="C0C0C0"/>
            </a:outerShdw>
          </a:effectLst>
          <a:latin typeface="Verdana" pitchFamily="34" charset="0"/>
          <a:cs typeface="Arial" pitchFamily="34" charset="0"/>
        </a:defRPr>
      </a:lvl9pPr>
    </p:titleStyle>
    <p:bodyStyle>
      <a:lvl1pPr marL="342900" indent="-342900" algn="l" rtl="0" eaLnBrk="0" fontAlgn="base" hangingPunct="0">
        <a:spcBef>
          <a:spcPct val="20000"/>
        </a:spcBef>
        <a:spcAft>
          <a:spcPct val="0"/>
        </a:spcAft>
        <a:buSzPct val="120000"/>
        <a:buFont typeface="Wingdings" pitchFamily="2" charset="2"/>
        <a:buChar char="§"/>
        <a:defRPr sz="3200" b="1">
          <a:solidFill>
            <a:srgbClr val="0192CE"/>
          </a:solidFill>
          <a:latin typeface="+mn-lt"/>
          <a:ea typeface="+mn-ea"/>
          <a:cs typeface="+mn-cs"/>
        </a:defRPr>
      </a:lvl1pPr>
      <a:lvl2pPr marL="742950" indent="-285750" algn="l" rtl="0" eaLnBrk="0" fontAlgn="base" hangingPunct="0">
        <a:spcBef>
          <a:spcPct val="20000"/>
        </a:spcBef>
        <a:spcAft>
          <a:spcPct val="0"/>
        </a:spcAft>
        <a:buSzPct val="120000"/>
        <a:buChar char="•"/>
        <a:defRPr sz="2800">
          <a:solidFill>
            <a:srgbClr val="0192CE"/>
          </a:solidFill>
          <a:latin typeface="+mn-lt"/>
          <a:cs typeface="+mn-cs"/>
        </a:defRPr>
      </a:lvl2pPr>
      <a:lvl3pPr marL="1143000" indent="-228600" algn="l" rtl="0" eaLnBrk="0" fontAlgn="base" hangingPunct="0">
        <a:spcBef>
          <a:spcPct val="20000"/>
        </a:spcBef>
        <a:spcAft>
          <a:spcPct val="0"/>
        </a:spcAft>
        <a:buSzPct val="80000"/>
        <a:buChar char="•"/>
        <a:defRPr sz="1400">
          <a:solidFill>
            <a:srgbClr val="0192CE"/>
          </a:solidFill>
          <a:latin typeface="+mn-lt"/>
          <a:cs typeface="+mn-cs"/>
        </a:defRPr>
      </a:lvl3pPr>
      <a:lvl4pPr marL="1600200" indent="-228600" algn="l" rtl="0" eaLnBrk="0" fontAlgn="base" hangingPunct="0">
        <a:spcBef>
          <a:spcPct val="20000"/>
        </a:spcBef>
        <a:spcAft>
          <a:spcPct val="0"/>
        </a:spcAft>
        <a:buChar char="–"/>
        <a:defRPr sz="1200">
          <a:solidFill>
            <a:srgbClr val="0192CE"/>
          </a:solidFill>
          <a:latin typeface="+mn-lt"/>
          <a:cs typeface="+mn-cs"/>
        </a:defRPr>
      </a:lvl4pPr>
      <a:lvl5pPr marL="2057400" indent="-228600" algn="l" rtl="0" eaLnBrk="0" fontAlgn="base" hangingPunct="0">
        <a:spcBef>
          <a:spcPct val="20000"/>
        </a:spcBef>
        <a:spcAft>
          <a:spcPct val="0"/>
        </a:spcAft>
        <a:buChar char="»"/>
        <a:defRPr sz="2000">
          <a:solidFill>
            <a:schemeClr val="tx1"/>
          </a:solidFill>
          <a:latin typeface="Arial" pitchFamily="34" charset="0"/>
          <a:cs typeface="+mn-cs"/>
        </a:defRPr>
      </a:lvl5pPr>
      <a:lvl6pPr marL="2514600" indent="-228600" algn="l" rtl="0" eaLnBrk="1" fontAlgn="base" hangingPunct="1">
        <a:spcBef>
          <a:spcPct val="20000"/>
        </a:spcBef>
        <a:spcAft>
          <a:spcPct val="0"/>
        </a:spcAft>
        <a:buChar char="»"/>
        <a:defRPr sz="2000">
          <a:solidFill>
            <a:schemeClr val="tx1"/>
          </a:solidFill>
          <a:latin typeface="Arial" pitchFamily="34" charset="0"/>
          <a:cs typeface="+mn-cs"/>
        </a:defRPr>
      </a:lvl6pPr>
      <a:lvl7pPr marL="2971800" indent="-228600" algn="l" rtl="0" eaLnBrk="1" fontAlgn="base" hangingPunct="1">
        <a:spcBef>
          <a:spcPct val="20000"/>
        </a:spcBef>
        <a:spcAft>
          <a:spcPct val="0"/>
        </a:spcAft>
        <a:buChar char="»"/>
        <a:defRPr sz="2000">
          <a:solidFill>
            <a:schemeClr val="tx1"/>
          </a:solidFill>
          <a:latin typeface="Arial" pitchFamily="34" charset="0"/>
          <a:cs typeface="+mn-cs"/>
        </a:defRPr>
      </a:lvl7pPr>
      <a:lvl8pPr marL="3429000" indent="-228600" algn="l" rtl="0" eaLnBrk="1" fontAlgn="base" hangingPunct="1">
        <a:spcBef>
          <a:spcPct val="20000"/>
        </a:spcBef>
        <a:spcAft>
          <a:spcPct val="0"/>
        </a:spcAft>
        <a:buChar char="»"/>
        <a:defRPr sz="2000">
          <a:solidFill>
            <a:schemeClr val="tx1"/>
          </a:solidFill>
          <a:latin typeface="Arial" pitchFamily="34" charset="0"/>
          <a:cs typeface="+mn-cs"/>
        </a:defRPr>
      </a:lvl8pPr>
      <a:lvl9pPr marL="3886200" indent="-228600" algn="l" rtl="0" eaLnBrk="1" fontAlgn="base" hangingPunct="1">
        <a:spcBef>
          <a:spcPct val="20000"/>
        </a:spcBef>
        <a:spcAft>
          <a:spcPct val="0"/>
        </a:spcAft>
        <a:buChar char="»"/>
        <a:defRPr sz="2000">
          <a:solidFill>
            <a:schemeClr val="tx1"/>
          </a:solidFill>
          <a:latin typeface="Arial" pitchFamily="34" charset="0"/>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4674" r:id="rId1"/>
  </p:sldLayoutIdLst>
  <p:hf hdr="0" dt="0"/>
  <p:txStyles>
    <p:titleStyle>
      <a:lvl1pPr algn="ctr" defTabSz="457200" rtl="0" eaLnBrk="0" fontAlgn="base" hangingPunct="0">
        <a:spcBef>
          <a:spcPct val="0"/>
        </a:spcBef>
        <a:spcAft>
          <a:spcPct val="0"/>
        </a:spcAft>
        <a:defRPr sz="4400" kern="1200">
          <a:solidFill>
            <a:schemeClr val="tx1"/>
          </a:solidFill>
          <a:latin typeface="+mj-lt"/>
          <a:ea typeface="+mj-ea"/>
          <a:cs typeface="+mj-cs"/>
        </a:defRPr>
      </a:lvl1pPr>
      <a:lvl2pPr algn="ctr" defTabSz="457200" rtl="0" eaLnBrk="0" fontAlgn="base" hangingPunct="0">
        <a:spcBef>
          <a:spcPct val="0"/>
        </a:spcBef>
        <a:spcAft>
          <a:spcPct val="0"/>
        </a:spcAft>
        <a:defRPr sz="4400">
          <a:solidFill>
            <a:schemeClr val="tx1"/>
          </a:solidFill>
          <a:latin typeface="Calibri" pitchFamily="34" charset="0"/>
        </a:defRPr>
      </a:lvl2pPr>
      <a:lvl3pPr algn="ctr" defTabSz="457200" rtl="0" eaLnBrk="0" fontAlgn="base" hangingPunct="0">
        <a:spcBef>
          <a:spcPct val="0"/>
        </a:spcBef>
        <a:spcAft>
          <a:spcPct val="0"/>
        </a:spcAft>
        <a:defRPr sz="4400">
          <a:solidFill>
            <a:schemeClr val="tx1"/>
          </a:solidFill>
          <a:latin typeface="Calibri" pitchFamily="34" charset="0"/>
        </a:defRPr>
      </a:lvl3pPr>
      <a:lvl4pPr algn="ctr" defTabSz="457200" rtl="0" eaLnBrk="0" fontAlgn="base" hangingPunct="0">
        <a:spcBef>
          <a:spcPct val="0"/>
        </a:spcBef>
        <a:spcAft>
          <a:spcPct val="0"/>
        </a:spcAft>
        <a:defRPr sz="4400">
          <a:solidFill>
            <a:schemeClr val="tx1"/>
          </a:solidFill>
          <a:latin typeface="Calibri" pitchFamily="34" charset="0"/>
        </a:defRPr>
      </a:lvl4pPr>
      <a:lvl5pPr algn="ctr" defTabSz="457200" rtl="0" eaLnBrk="0" fontAlgn="base" hangingPunct="0">
        <a:spcBef>
          <a:spcPct val="0"/>
        </a:spcBef>
        <a:spcAft>
          <a:spcPct val="0"/>
        </a:spcAft>
        <a:defRPr sz="4400">
          <a:solidFill>
            <a:schemeClr val="tx1"/>
          </a:solidFill>
          <a:latin typeface="Calibri" pitchFamily="34" charset="0"/>
        </a:defRPr>
      </a:lvl5pPr>
      <a:lvl6pPr marL="457200" algn="ctr" defTabSz="457200" rtl="0" fontAlgn="base">
        <a:spcBef>
          <a:spcPct val="0"/>
        </a:spcBef>
        <a:spcAft>
          <a:spcPct val="0"/>
        </a:spcAft>
        <a:defRPr sz="4400">
          <a:solidFill>
            <a:schemeClr val="tx1"/>
          </a:solidFill>
          <a:latin typeface="Calibri" pitchFamily="34" charset="0"/>
        </a:defRPr>
      </a:lvl6pPr>
      <a:lvl7pPr marL="914400" algn="ctr" defTabSz="457200" rtl="0" fontAlgn="base">
        <a:spcBef>
          <a:spcPct val="0"/>
        </a:spcBef>
        <a:spcAft>
          <a:spcPct val="0"/>
        </a:spcAft>
        <a:defRPr sz="4400">
          <a:solidFill>
            <a:schemeClr val="tx1"/>
          </a:solidFill>
          <a:latin typeface="Calibri" pitchFamily="34" charset="0"/>
        </a:defRPr>
      </a:lvl7pPr>
      <a:lvl8pPr marL="1371600" algn="ctr" defTabSz="457200" rtl="0" fontAlgn="base">
        <a:spcBef>
          <a:spcPct val="0"/>
        </a:spcBef>
        <a:spcAft>
          <a:spcPct val="0"/>
        </a:spcAft>
        <a:defRPr sz="4400">
          <a:solidFill>
            <a:schemeClr val="tx1"/>
          </a:solidFill>
          <a:latin typeface="Calibri" pitchFamily="34" charset="0"/>
        </a:defRPr>
      </a:lvl8pPr>
      <a:lvl9pPr marL="1828800" algn="ctr" defTabSz="457200" rtl="0" fontAlgn="base">
        <a:spcBef>
          <a:spcPct val="0"/>
        </a:spcBef>
        <a:spcAft>
          <a:spcPct val="0"/>
        </a:spcAft>
        <a:defRPr sz="4400">
          <a:solidFill>
            <a:schemeClr val="tx1"/>
          </a:solidFill>
          <a:latin typeface="Calibri" pitchFamily="34" charset="0"/>
        </a:defRPr>
      </a:lvl9pPr>
    </p:titleStyle>
    <p:bodyStyle>
      <a:lvl1pPr marL="342900" indent="-342900" algn="l" defTabSz="457200"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defTabSz="457200"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defTabSz="457200"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reserve="1">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7620000" cy="1143000"/>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95235" name="Text Placeholder 2"/>
          <p:cNvSpPr>
            <a:spLocks noGrp="1"/>
          </p:cNvSpPr>
          <p:nvPr>
            <p:ph type="body" idx="1"/>
          </p:nvPr>
        </p:nvSpPr>
        <p:spPr bwMode="auto">
          <a:xfrm>
            <a:off x="457200" y="1600200"/>
            <a:ext cx="7620000" cy="4800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7" name="Rectangle 6"/>
          <p:cNvSpPr/>
          <p:nvPr/>
        </p:nvSpPr>
        <p:spPr>
          <a:xfrm>
            <a:off x="8458200" y="0"/>
            <a:ext cx="6858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Clr>
                <a:schemeClr val="bg1"/>
              </a:buClr>
              <a:buFontTx/>
              <a:buChar char="•"/>
              <a:defRPr/>
            </a:pPr>
            <a:endParaRPr lang="en-US"/>
          </a:p>
        </p:txBody>
      </p:sp>
      <p:sp>
        <p:nvSpPr>
          <p:cNvPr id="8" name="Rectangle 7"/>
          <p:cNvSpPr/>
          <p:nvPr/>
        </p:nvSpPr>
        <p:spPr>
          <a:xfrm>
            <a:off x="8458200" y="5486400"/>
            <a:ext cx="685800" cy="6858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Clr>
                <a:schemeClr val="bg1"/>
              </a:buClr>
              <a:buFontTx/>
              <a:buChar char="•"/>
              <a:defRPr/>
            </a:pPr>
            <a:endParaRPr lang="en-US"/>
          </a:p>
        </p:txBody>
      </p:sp>
      <p:sp>
        <p:nvSpPr>
          <p:cNvPr id="6" name="Slide Number Placeholder 5"/>
          <p:cNvSpPr>
            <a:spLocks noGrp="1"/>
          </p:cNvSpPr>
          <p:nvPr>
            <p:ph type="sldNum" sz="quarter" idx="4"/>
          </p:nvPr>
        </p:nvSpPr>
        <p:spPr>
          <a:xfrm>
            <a:off x="8531225" y="5648325"/>
            <a:ext cx="549275" cy="396875"/>
          </a:xfrm>
          <a:prstGeom prst="bracketPair">
            <a:avLst>
              <a:gd name="adj" fmla="val 17949"/>
            </a:avLst>
          </a:prstGeom>
          <a:ln w="19050">
            <a:solidFill>
              <a:srgbClr val="FFFFFF"/>
            </a:solidFill>
          </a:ln>
        </p:spPr>
        <p:txBody>
          <a:bodyPr vert="horz" lIns="0" tIns="0" rIns="0" bIns="0" rtlCol="0" anchor="ctr"/>
          <a:lstStyle>
            <a:lvl1pPr algn="ctr">
              <a:buClr>
                <a:schemeClr val="bg1"/>
              </a:buClr>
              <a:buFontTx/>
              <a:buChar char="•"/>
              <a:defRPr sz="1800">
                <a:solidFill>
                  <a:srgbClr val="FFFFFF"/>
                </a:solidFill>
                <a:latin typeface="GillSans" charset="0"/>
                <a:cs typeface="Arial" pitchFamily="34" charset="0"/>
              </a:defRPr>
            </a:lvl1pPr>
          </a:lstStyle>
          <a:p>
            <a:pPr>
              <a:defRPr/>
            </a:pPr>
            <a:fld id="{57BCED12-C76A-4204-A0C7-055084C81966}" type="slidenum">
              <a:rPr lang="en-US" altLang="en-US"/>
              <a:pPr>
                <a:defRPr/>
              </a:pPr>
              <a:t>‹#›</a:t>
            </a:fld>
            <a:endParaRPr lang="en-US" altLang="en-US"/>
          </a:p>
        </p:txBody>
      </p:sp>
      <p:sp>
        <p:nvSpPr>
          <p:cNvPr id="5" name="Footer Placeholder 4"/>
          <p:cNvSpPr>
            <a:spLocks noGrp="1"/>
          </p:cNvSpPr>
          <p:nvPr>
            <p:ph type="ftr" sz="quarter" idx="3"/>
          </p:nvPr>
        </p:nvSpPr>
        <p:spPr>
          <a:xfrm rot="16200000">
            <a:off x="7587456" y="4048919"/>
            <a:ext cx="2366963" cy="365125"/>
          </a:xfrm>
          <a:prstGeom prst="rect">
            <a:avLst/>
          </a:prstGeom>
        </p:spPr>
        <p:txBody>
          <a:bodyPr vert="horz" lIns="91440" tIns="45720" rIns="91440" bIns="45720" rtlCol="0" anchor="ctr"/>
          <a:lstStyle>
            <a:lvl1pPr algn="r">
              <a:buClr>
                <a:schemeClr val="bg1"/>
              </a:buClr>
              <a:buFontTx/>
              <a:buChar char="•"/>
              <a:defRPr sz="1200">
                <a:solidFill>
                  <a:schemeClr val="bg2"/>
                </a:solidFill>
                <a:latin typeface="GillSans" charset="0"/>
                <a:cs typeface="Arial" pitchFamily="34" charset="0"/>
              </a:defRPr>
            </a:lvl1pPr>
          </a:lstStyle>
          <a:p>
            <a:pPr>
              <a:defRPr/>
            </a:pPr>
            <a:endParaRPr lang="en-US" altLang="en-US"/>
          </a:p>
        </p:txBody>
      </p:sp>
      <p:sp>
        <p:nvSpPr>
          <p:cNvPr id="4" name="Date Placeholder 3"/>
          <p:cNvSpPr>
            <a:spLocks noGrp="1"/>
          </p:cNvSpPr>
          <p:nvPr>
            <p:ph type="dt" sz="half" idx="2"/>
          </p:nvPr>
        </p:nvSpPr>
        <p:spPr>
          <a:xfrm rot="16200000">
            <a:off x="7551738" y="1646237"/>
            <a:ext cx="2438400" cy="365125"/>
          </a:xfrm>
          <a:prstGeom prst="rect">
            <a:avLst/>
          </a:prstGeom>
        </p:spPr>
        <p:txBody>
          <a:bodyPr vert="horz" lIns="91440" tIns="45720" rIns="91440" bIns="45720" rtlCol="0" anchor="ctr"/>
          <a:lstStyle>
            <a:lvl1pPr algn="l">
              <a:buClr>
                <a:schemeClr val="bg1"/>
              </a:buClr>
              <a:buFontTx/>
              <a:buChar char="•"/>
              <a:defRPr sz="1200">
                <a:solidFill>
                  <a:schemeClr val="bg2"/>
                </a:solidFill>
                <a:latin typeface="GillSans" charset="0"/>
                <a:cs typeface="Arial" pitchFamily="34" charset="0"/>
              </a:defRPr>
            </a:lvl1pPr>
          </a:lstStyle>
          <a:p>
            <a:pPr>
              <a:defRPr/>
            </a:pPr>
            <a:endParaRPr lang="en-US" altLang="en-US"/>
          </a:p>
        </p:txBody>
      </p:sp>
    </p:spTree>
  </p:cSld>
  <p:clrMap bg1="lt1" tx1="dk1" bg2="lt2" tx2="dk2" accent1="accent1" accent2="accent2" accent3="accent3" accent4="accent4" accent5="accent5" accent6="accent6" hlink="hlink" folHlink="folHlink"/>
  <p:sldLayoutIdLst>
    <p:sldLayoutId id="2147484675" r:id="rId1"/>
    <p:sldLayoutId id="2147484676" r:id="rId2"/>
    <p:sldLayoutId id="2147484677" r:id="rId3"/>
    <p:sldLayoutId id="2147484678" r:id="rId4"/>
    <p:sldLayoutId id="2147484679" r:id="rId5"/>
    <p:sldLayoutId id="2147484680" r:id="rId6"/>
    <p:sldLayoutId id="2147484681" r:id="rId7"/>
    <p:sldLayoutId id="2147484682" r:id="rId8"/>
    <p:sldLayoutId id="2147484683" r:id="rId9"/>
    <p:sldLayoutId id="2147484684" r:id="rId10"/>
    <p:sldLayoutId id="2147484685" r:id="rId11"/>
  </p:sldLayoutIdLst>
  <p:txStyles>
    <p:titleStyle>
      <a:lvl1pPr algn="l" rtl="0" eaLnBrk="0" fontAlgn="base" hangingPunct="0">
        <a:spcBef>
          <a:spcPct val="0"/>
        </a:spcBef>
        <a:spcAft>
          <a:spcPct val="0"/>
        </a:spcAft>
        <a:defRPr sz="4600" kern="1200" spc="-100">
          <a:solidFill>
            <a:schemeClr val="tx2"/>
          </a:solidFill>
          <a:latin typeface="+mj-lt"/>
          <a:ea typeface="+mj-ea"/>
          <a:cs typeface="+mj-cs"/>
        </a:defRPr>
      </a:lvl1pPr>
      <a:lvl2pPr algn="l" rtl="0" eaLnBrk="0" fontAlgn="base" hangingPunct="0">
        <a:spcBef>
          <a:spcPct val="0"/>
        </a:spcBef>
        <a:spcAft>
          <a:spcPct val="0"/>
        </a:spcAft>
        <a:defRPr sz="4600">
          <a:solidFill>
            <a:schemeClr val="tx2"/>
          </a:solidFill>
          <a:latin typeface="Arial" charset="0"/>
        </a:defRPr>
      </a:lvl2pPr>
      <a:lvl3pPr algn="l" rtl="0" eaLnBrk="0" fontAlgn="base" hangingPunct="0">
        <a:spcBef>
          <a:spcPct val="0"/>
        </a:spcBef>
        <a:spcAft>
          <a:spcPct val="0"/>
        </a:spcAft>
        <a:defRPr sz="4600">
          <a:solidFill>
            <a:schemeClr val="tx2"/>
          </a:solidFill>
          <a:latin typeface="Arial" charset="0"/>
        </a:defRPr>
      </a:lvl3pPr>
      <a:lvl4pPr algn="l" rtl="0" eaLnBrk="0" fontAlgn="base" hangingPunct="0">
        <a:spcBef>
          <a:spcPct val="0"/>
        </a:spcBef>
        <a:spcAft>
          <a:spcPct val="0"/>
        </a:spcAft>
        <a:defRPr sz="4600">
          <a:solidFill>
            <a:schemeClr val="tx2"/>
          </a:solidFill>
          <a:latin typeface="Arial" charset="0"/>
        </a:defRPr>
      </a:lvl4pPr>
      <a:lvl5pPr algn="l" rtl="0" eaLnBrk="0" fontAlgn="base" hangingPunct="0">
        <a:spcBef>
          <a:spcPct val="0"/>
        </a:spcBef>
        <a:spcAft>
          <a:spcPct val="0"/>
        </a:spcAft>
        <a:defRPr sz="4600">
          <a:solidFill>
            <a:schemeClr val="tx2"/>
          </a:solidFill>
          <a:latin typeface="Arial" charset="0"/>
        </a:defRPr>
      </a:lvl5pPr>
      <a:lvl6pPr marL="457200" algn="l" rtl="0" fontAlgn="base">
        <a:spcBef>
          <a:spcPct val="0"/>
        </a:spcBef>
        <a:spcAft>
          <a:spcPct val="0"/>
        </a:spcAft>
        <a:defRPr sz="4600">
          <a:solidFill>
            <a:schemeClr val="tx2"/>
          </a:solidFill>
          <a:latin typeface="Arial" charset="0"/>
        </a:defRPr>
      </a:lvl6pPr>
      <a:lvl7pPr marL="914400" algn="l" rtl="0" fontAlgn="base">
        <a:spcBef>
          <a:spcPct val="0"/>
        </a:spcBef>
        <a:spcAft>
          <a:spcPct val="0"/>
        </a:spcAft>
        <a:defRPr sz="4600">
          <a:solidFill>
            <a:schemeClr val="tx2"/>
          </a:solidFill>
          <a:latin typeface="Arial" charset="0"/>
        </a:defRPr>
      </a:lvl7pPr>
      <a:lvl8pPr marL="1371600" algn="l" rtl="0" fontAlgn="base">
        <a:spcBef>
          <a:spcPct val="0"/>
        </a:spcBef>
        <a:spcAft>
          <a:spcPct val="0"/>
        </a:spcAft>
        <a:defRPr sz="4600">
          <a:solidFill>
            <a:schemeClr val="tx2"/>
          </a:solidFill>
          <a:latin typeface="Arial" charset="0"/>
        </a:defRPr>
      </a:lvl8pPr>
      <a:lvl9pPr marL="1828800" algn="l" rtl="0" fontAlgn="base">
        <a:spcBef>
          <a:spcPct val="0"/>
        </a:spcBef>
        <a:spcAft>
          <a:spcPct val="0"/>
        </a:spcAft>
        <a:defRPr sz="4600">
          <a:solidFill>
            <a:schemeClr val="tx2"/>
          </a:solidFill>
          <a:latin typeface="Arial" charset="0"/>
        </a:defRPr>
      </a:lvl9pPr>
    </p:titleStyle>
    <p:bodyStyle>
      <a:lvl1pPr marL="342900" indent="-228600" algn="l" rtl="0" eaLnBrk="0" fontAlgn="base" hangingPunct="0">
        <a:spcBef>
          <a:spcPct val="20000"/>
        </a:spcBef>
        <a:spcAft>
          <a:spcPct val="0"/>
        </a:spcAft>
        <a:buClr>
          <a:schemeClr val="accent1"/>
        </a:buClr>
        <a:buFont typeface="Arial" charset="0"/>
        <a:buChar char="•"/>
        <a:defRPr sz="2200" kern="1200">
          <a:solidFill>
            <a:schemeClr val="tx1"/>
          </a:solidFill>
          <a:latin typeface="+mn-lt"/>
          <a:ea typeface="+mn-ea"/>
          <a:cs typeface="+mn-cs"/>
        </a:defRPr>
      </a:lvl1pPr>
      <a:lvl2pPr marL="639763" indent="-228600" algn="l" rtl="0" eaLnBrk="0" fontAlgn="base" hangingPunct="0">
        <a:spcBef>
          <a:spcPct val="20000"/>
        </a:spcBef>
        <a:spcAft>
          <a:spcPct val="0"/>
        </a:spcAft>
        <a:buClr>
          <a:schemeClr val="accent2"/>
        </a:buClr>
        <a:buFont typeface="Arial" charset="0"/>
        <a:buChar char="•"/>
        <a:defRPr sz="2000" kern="1200">
          <a:solidFill>
            <a:schemeClr val="tx1"/>
          </a:solidFill>
          <a:latin typeface="+mn-lt"/>
          <a:ea typeface="+mn-ea"/>
          <a:cs typeface="+mn-cs"/>
        </a:defRPr>
      </a:lvl2pPr>
      <a:lvl3pPr marL="1004888" indent="-228600" algn="l" rtl="0" eaLnBrk="0" fontAlgn="base" hangingPunct="0">
        <a:spcBef>
          <a:spcPct val="20000"/>
        </a:spcBef>
        <a:spcAft>
          <a:spcPct val="0"/>
        </a:spcAft>
        <a:buClr>
          <a:srgbClr val="FFFFFF"/>
        </a:buClr>
        <a:buFont typeface="Arial" charset="0"/>
        <a:buChar char="•"/>
        <a:defRPr sz="2400" kern="1200">
          <a:solidFill>
            <a:schemeClr val="tx1"/>
          </a:solidFill>
          <a:latin typeface="+mn-lt"/>
          <a:ea typeface="+mn-ea"/>
          <a:cs typeface="+mn-cs"/>
        </a:defRPr>
      </a:lvl3pPr>
      <a:lvl4pPr marL="1279525" indent="-228600" algn="l" rtl="0" eaLnBrk="0" fontAlgn="base" hangingPunct="0">
        <a:spcBef>
          <a:spcPct val="20000"/>
        </a:spcBef>
        <a:spcAft>
          <a:spcPct val="0"/>
        </a:spcAft>
        <a:buClr>
          <a:srgbClr val="000000"/>
        </a:buClr>
        <a:buFont typeface="Arial" charset="0"/>
        <a:buChar char="•"/>
        <a:defRPr sz="1600" kern="1200">
          <a:solidFill>
            <a:schemeClr val="tx1"/>
          </a:solidFill>
          <a:latin typeface="+mn-lt"/>
          <a:ea typeface="+mn-ea"/>
          <a:cs typeface="+mn-cs"/>
        </a:defRPr>
      </a:lvl4pPr>
      <a:lvl5pPr marL="1554163" indent="-228600" algn="l" rtl="0" eaLnBrk="0" fontAlgn="base" hangingPunct="0">
        <a:spcBef>
          <a:spcPct val="20000"/>
        </a:spcBef>
        <a:spcAft>
          <a:spcPct val="0"/>
        </a:spcAft>
        <a:buClr>
          <a:srgbClr val="7F7F7F"/>
        </a:buClr>
        <a:buFont typeface="Arial" charset="0"/>
        <a:buChar char="•"/>
        <a:defRPr sz="1400" kern="1200">
          <a:solidFill>
            <a:schemeClr val="tx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5.emf"/><Relationship Id="rId2" Type="http://schemas.openxmlformats.org/officeDocument/2006/relationships/notesSlide" Target="../notesSlides/notesSlide1.xml"/><Relationship Id="rId1" Type="http://schemas.openxmlformats.org/officeDocument/2006/relationships/slideLayout" Target="../slideLayouts/slideLayout85.xml"/></Relationships>
</file>

<file path=ppt/slides/_rels/slide10.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slideLayout" Target="../slideLayouts/slideLayout101.xml"/></Relationships>
</file>

<file path=ppt/slides/_rels/slide11.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101.xml"/></Relationships>
</file>

<file path=ppt/slides/_rels/slide12.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png"/><Relationship Id="rId1" Type="http://schemas.openxmlformats.org/officeDocument/2006/relationships/slideLayout" Target="../slideLayouts/slideLayout101.xml"/></Relationships>
</file>

<file path=ppt/slides/_rels/slide13.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10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01.xml"/></Relationships>
</file>

<file path=ppt/slides/_rels/slide15.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7.xml"/><Relationship Id="rId1" Type="http://schemas.openxmlformats.org/officeDocument/2006/relationships/slideLayout" Target="../slideLayouts/slideLayout98.xml"/></Relationships>
</file>

<file path=ppt/slides/_rels/slide16.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8.xml"/><Relationship Id="rId1" Type="http://schemas.openxmlformats.org/officeDocument/2006/relationships/slideLayout" Target="../slideLayouts/slideLayout98.xml"/><Relationship Id="rId4" Type="http://schemas.openxmlformats.org/officeDocument/2006/relationships/image" Target="../media/image38.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99.xml"/></Relationships>
</file>

<file path=ppt/slides/_rels/slide18.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9.xml"/><Relationship Id="rId1" Type="http://schemas.openxmlformats.org/officeDocument/2006/relationships/slideLayout" Target="../slideLayouts/slideLayout101.xml"/></Relationships>
</file>

<file path=ppt/slides/_rels/slide19.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10.xml"/><Relationship Id="rId1" Type="http://schemas.openxmlformats.org/officeDocument/2006/relationships/slideLayout" Target="../slideLayouts/slideLayout10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01.xml"/></Relationships>
</file>

<file path=ppt/slides/_rels/slide20.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11.xml"/><Relationship Id="rId1" Type="http://schemas.openxmlformats.org/officeDocument/2006/relationships/slideLayout" Target="../slideLayouts/slideLayout101.xml"/></Relationships>
</file>

<file path=ppt/slides/_rels/slide21.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101.xml"/></Relationships>
</file>

<file path=ppt/slides/_rels/slide22.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101.xml"/></Relationships>
</file>

<file path=ppt/slides/_rels/slide23.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12.xml"/><Relationship Id="rId1" Type="http://schemas.openxmlformats.org/officeDocument/2006/relationships/slideLayout" Target="../slideLayouts/slideLayout101.xml"/></Relationships>
</file>

<file path=ppt/slides/_rels/slide24.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13.xml"/><Relationship Id="rId1" Type="http://schemas.openxmlformats.org/officeDocument/2006/relationships/slideLayout" Target="../slideLayouts/slideLayout10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00.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01.xml"/></Relationships>
</file>

<file path=ppt/slides/_rels/slide27.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15.xml"/><Relationship Id="rId1" Type="http://schemas.openxmlformats.org/officeDocument/2006/relationships/slideLayout" Target="../slideLayouts/slideLayout101.xml"/><Relationship Id="rId4" Type="http://schemas.openxmlformats.org/officeDocument/2006/relationships/image" Target="../media/image47.png"/></Relationships>
</file>

<file path=ppt/slides/_rels/slide28.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101.xml"/><Relationship Id="rId1" Type="http://schemas.openxmlformats.org/officeDocument/2006/relationships/themeOverride" Target="../theme/themeOverride1.xml"/><Relationship Id="rId5" Type="http://schemas.openxmlformats.org/officeDocument/2006/relationships/image" Target="../media/image49.png"/><Relationship Id="rId4" Type="http://schemas.openxmlformats.org/officeDocument/2006/relationships/image" Target="../media/image48.png"/></Relationships>
</file>

<file path=ppt/slides/_rels/slide29.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notesSlide" Target="../notesSlides/notesSlide17.xml"/><Relationship Id="rId1" Type="http://schemas.openxmlformats.org/officeDocument/2006/relationships/slideLayout" Target="../slideLayouts/slideLayout101.xml"/></Relationships>
</file>

<file path=ppt/slides/_rels/slide3.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3.xml"/><Relationship Id="rId1" Type="http://schemas.openxmlformats.org/officeDocument/2006/relationships/slideLayout" Target="../slideLayouts/slideLayout98.xml"/></Relationships>
</file>

<file path=ppt/slides/_rels/slide30.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notesSlide" Target="../notesSlides/notesSlide18.xml"/><Relationship Id="rId1" Type="http://schemas.openxmlformats.org/officeDocument/2006/relationships/slideLayout" Target="../slideLayouts/slideLayout101.xml"/></Relationships>
</file>

<file path=ppt/slides/_rels/slide31.xml.rels><?xml version="1.0" encoding="UTF-8" standalone="yes"?>
<Relationships xmlns="http://schemas.openxmlformats.org/package/2006/relationships"><Relationship Id="rId2" Type="http://schemas.openxmlformats.org/officeDocument/2006/relationships/image" Target="../media/image52.png"/><Relationship Id="rId1" Type="http://schemas.openxmlformats.org/officeDocument/2006/relationships/slideLayout" Target="../slideLayouts/slideLayout10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00.xml"/></Relationships>
</file>

<file path=ppt/slides/_rels/slide33.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notesSlide" Target="../notesSlides/notesSlide19.xml"/><Relationship Id="rId1" Type="http://schemas.openxmlformats.org/officeDocument/2006/relationships/slideLayout" Target="../slideLayouts/slideLayout101.xml"/></Relationships>
</file>

<file path=ppt/slides/_rels/slide34.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notesSlide" Target="../notesSlides/notesSlide20.xml"/><Relationship Id="rId1" Type="http://schemas.openxmlformats.org/officeDocument/2006/relationships/slideLayout" Target="../slideLayouts/slideLayout101.xml"/></Relationships>
</file>

<file path=ppt/slides/_rels/slide35.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notesSlide" Target="../notesSlides/notesSlide21.xml"/><Relationship Id="rId1" Type="http://schemas.openxmlformats.org/officeDocument/2006/relationships/slideLayout" Target="../slideLayouts/slideLayout101.xml"/><Relationship Id="rId6" Type="http://schemas.openxmlformats.org/officeDocument/2006/relationships/image" Target="../media/image56.png"/><Relationship Id="rId5" Type="http://schemas.openxmlformats.org/officeDocument/2006/relationships/image" Target="../media/image55.png"/><Relationship Id="rId4" Type="http://schemas.openxmlformats.org/officeDocument/2006/relationships/image" Target="../media/image54.png"/></Relationships>
</file>

<file path=ppt/slides/_rels/slide36.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notesSlide" Target="../notesSlides/notesSlide22.xml"/><Relationship Id="rId1" Type="http://schemas.openxmlformats.org/officeDocument/2006/relationships/slideLayout" Target="../slideLayouts/slideLayout101.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96.xml"/></Relationships>
</file>

<file path=ppt/slides/_rels/slide38.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notesSlide" Target="../notesSlides/notesSlide23.xml"/><Relationship Id="rId1" Type="http://schemas.openxmlformats.org/officeDocument/2006/relationships/slideLayout" Target="../slideLayouts/slideLayout101.xml"/><Relationship Id="rId4" Type="http://schemas.openxmlformats.org/officeDocument/2006/relationships/image" Target="../media/image59.png"/></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01.xml"/></Relationships>
</file>

<file path=ppt/slides/_rels/slide4.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4.xml"/><Relationship Id="rId1" Type="http://schemas.openxmlformats.org/officeDocument/2006/relationships/slideLayout" Target="../slideLayouts/slideLayout101.xml"/><Relationship Id="rId4" Type="http://schemas.openxmlformats.org/officeDocument/2006/relationships/image" Target="../media/image18.png"/></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00.xml"/></Relationships>
</file>

<file path=ppt/slides/_rels/slide41.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notesSlide" Target="../notesSlides/notesSlide25.xml"/><Relationship Id="rId1" Type="http://schemas.openxmlformats.org/officeDocument/2006/relationships/slideLayout" Target="../slideLayouts/slideLayout10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01.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01.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01.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01.xml"/></Relationships>
</file>

<file path=ppt/slides/_rels/slide46.xml.rels><?xml version="1.0" encoding="UTF-8" standalone="yes"?>
<Relationships xmlns="http://schemas.openxmlformats.org/package/2006/relationships"><Relationship Id="rId3" Type="http://schemas.openxmlformats.org/officeDocument/2006/relationships/hyperlink" Target="http://www.hubwoo.com/global-customer-support/" TargetMode="External"/><Relationship Id="rId2" Type="http://schemas.openxmlformats.org/officeDocument/2006/relationships/notesSlide" Target="../notesSlides/notesSlide27.xml"/><Relationship Id="rId1" Type="http://schemas.openxmlformats.org/officeDocument/2006/relationships/slideLayout" Target="../slideLayouts/slideLayout100.xml"/></Relationships>
</file>

<file path=ppt/slides/_rels/slide5.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5.xml"/><Relationship Id="rId1" Type="http://schemas.openxmlformats.org/officeDocument/2006/relationships/slideLayout" Target="../slideLayouts/slideLayout101.xml"/><Relationship Id="rId4" Type="http://schemas.openxmlformats.org/officeDocument/2006/relationships/image" Target="../media/image20.png"/></Relationships>
</file>

<file path=ppt/slides/_rels/slide6.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101.xml"/></Relationships>
</file>

<file path=ppt/slides/_rels/slide7.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101.xml"/></Relationships>
</file>

<file path=ppt/slides/_rels/slide8.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101.xml"/><Relationship Id="rId4" Type="http://schemas.openxmlformats.org/officeDocument/2006/relationships/image" Target="../media/image25.png"/></Relationships>
</file>

<file path=ppt/slides/_rels/slide9.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101.xml"/><Relationship Id="rId6" Type="http://schemas.openxmlformats.org/officeDocument/2006/relationships/image" Target="../media/image30.png"/><Relationship Id="rId5" Type="http://schemas.openxmlformats.org/officeDocument/2006/relationships/image" Target="../media/image29.png"/><Relationship Id="rId4" Type="http://schemas.openxmlformats.org/officeDocument/2006/relationships/image" Target="../media/image28.png"/></Relationships>
</file>

<file path=ppt/slides/slide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118785" name="Picture 5"/>
          <p:cNvPicPr>
            <a:picLocks noChangeAspect="1" noChangeArrowheads="1"/>
          </p:cNvPicPr>
          <p:nvPr/>
        </p:nvPicPr>
        <p:blipFill>
          <a:blip r:embed="rId3"/>
          <a:srcRect/>
          <a:stretch>
            <a:fillRect/>
          </a:stretch>
        </p:blipFill>
        <p:spPr bwMode="auto">
          <a:xfrm>
            <a:off x="5486400" y="4724400"/>
            <a:ext cx="2774950" cy="1843088"/>
          </a:xfrm>
          <a:prstGeom prst="rect">
            <a:avLst/>
          </a:prstGeom>
          <a:noFill/>
          <a:ln w="9525">
            <a:noFill/>
            <a:miter lim="800000"/>
            <a:headEnd/>
            <a:tailEnd/>
          </a:ln>
        </p:spPr>
      </p:pic>
      <p:sp>
        <p:nvSpPr>
          <p:cNvPr id="4100" name="Rectangle 4"/>
          <p:cNvSpPr>
            <a:spLocks noGrp="1" noChangeArrowheads="1"/>
          </p:cNvSpPr>
          <p:nvPr>
            <p:ph type="ctrTitle"/>
          </p:nvPr>
        </p:nvSpPr>
        <p:spPr>
          <a:xfrm>
            <a:off x="685800" y="1371600"/>
            <a:ext cx="7467600" cy="2136775"/>
          </a:xfrm>
        </p:spPr>
        <p:txBody>
          <a:bodyPr wrap="square" numCol="1" anchorCtr="0" compatLnSpc="1">
            <a:prstTxWarp prst="textNoShape">
              <a:avLst/>
            </a:prstTxWarp>
          </a:bodyPr>
          <a:lstStyle/>
          <a:p>
            <a:pPr eaLnBrk="1" hangingPunct="1">
              <a:defRPr/>
            </a:pPr>
            <a:r>
              <a:rPr lang="de-DE" altLang="en-US" sz="5400" b="1" dirty="0" smtClean="0">
                <a:cs typeface="Arial" charset="0"/>
              </a:rPr>
              <a:t>Catalog Manager </a:t>
            </a:r>
            <a:r>
              <a:rPr lang="de-DE" altLang="en-US" sz="5400" b="1" dirty="0" smtClean="0">
                <a:cs typeface="Arial" charset="0"/>
              </a:rPr>
              <a:t>Supplier</a:t>
            </a:r>
            <a:endParaRPr lang="de-DE" altLang="en-US" sz="1800" i="1" u="sng" dirty="0" smtClean="0">
              <a:solidFill>
                <a:srgbClr val="0070C0"/>
              </a:solidFill>
              <a:cs typeface="Arial" charset="0"/>
            </a:endParaRPr>
          </a:p>
        </p:txBody>
      </p:sp>
      <p:sp>
        <p:nvSpPr>
          <p:cNvPr id="118787" name="Rectangle 5"/>
          <p:cNvSpPr>
            <a:spLocks noGrp="1" noChangeArrowheads="1"/>
          </p:cNvSpPr>
          <p:nvPr>
            <p:ph type="subTitle" idx="1"/>
          </p:nvPr>
        </p:nvSpPr>
        <p:spPr>
          <a:xfrm>
            <a:off x="685800" y="3733800"/>
            <a:ext cx="6461125" cy="1066800"/>
          </a:xfrm>
        </p:spPr>
        <p:txBody>
          <a:bodyPr>
            <a:normAutofit/>
          </a:bodyPr>
          <a:lstStyle/>
          <a:p>
            <a:pPr eaLnBrk="1" hangingPunct="1"/>
            <a:r>
              <a:rPr lang="en-US" altLang="en-US" sz="3600" b="1" dirty="0" smtClean="0">
                <a:solidFill>
                  <a:schemeClr val="bg1">
                    <a:lumMod val="65000"/>
                  </a:schemeClr>
                </a:solidFill>
                <a:latin typeface="Arial" panose="020B0604020202020204" pitchFamily="34" charset="0"/>
                <a:cs typeface="Arial" panose="020B0604020202020204" pitchFamily="34" charset="0"/>
              </a:rPr>
              <a:t>Standard </a:t>
            </a:r>
            <a:r>
              <a:rPr lang="en-US" altLang="en-US" sz="3600" b="1" dirty="0" err="1">
                <a:solidFill>
                  <a:schemeClr val="bg1">
                    <a:lumMod val="65000"/>
                  </a:schemeClr>
                </a:solidFill>
                <a:latin typeface="Arial" panose="020B0604020202020204" pitchFamily="34" charset="0"/>
                <a:cs typeface="Arial" panose="020B0604020202020204" pitchFamily="34" charset="0"/>
              </a:rPr>
              <a:t>Lieferantentraining</a:t>
            </a:r>
            <a:endParaRPr lang="en-US" altLang="en-US" sz="3600" b="1" dirty="0">
              <a:solidFill>
                <a:schemeClr val="bg1">
                  <a:lumMod val="65000"/>
                </a:schemeClr>
              </a:solidFill>
              <a:latin typeface="Arial" panose="020B0604020202020204" pitchFamily="34" charset="0"/>
              <a:cs typeface="Arial" panose="020B0604020202020204" pitchFamily="34" charset="0"/>
            </a:endParaRPr>
          </a:p>
          <a:p>
            <a:pPr eaLnBrk="1" hangingPunct="1"/>
            <a:endParaRPr lang="de-DE" altLang="en-US" sz="3600" b="1" dirty="0" smtClean="0">
              <a:solidFill>
                <a:srgbClr val="898989"/>
              </a:solidFill>
              <a:cs typeface="Arial" charset="0"/>
            </a:endParaRPr>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21" name="Title 1"/>
          <p:cNvSpPr>
            <a:spLocks noGrp="1"/>
          </p:cNvSpPr>
          <p:nvPr>
            <p:ph type="title"/>
          </p:nvPr>
        </p:nvSpPr>
        <p:spPr/>
        <p:txBody>
          <a:bodyPr/>
          <a:lstStyle/>
          <a:p>
            <a:pPr eaLnBrk="1" hangingPunct="1"/>
            <a:r>
              <a:rPr lang="de-DE" smtClean="0">
                <a:latin typeface="Arial" charset="0"/>
                <a:cs typeface="Arial" charset="0"/>
              </a:rPr>
              <a:t>Die Catalog Manager Homepage</a:t>
            </a:r>
          </a:p>
        </p:txBody>
      </p:sp>
      <p:sp>
        <p:nvSpPr>
          <p:cNvPr id="133122" name="Rectangle 3"/>
          <p:cNvSpPr>
            <a:spLocks noGrp="1" noChangeArrowheads="1"/>
          </p:cNvSpPr>
          <p:nvPr>
            <p:ph idx="1"/>
          </p:nvPr>
        </p:nvSpPr>
        <p:spPr/>
        <p:txBody>
          <a:bodyPr/>
          <a:lstStyle/>
          <a:p>
            <a:pPr eaLnBrk="1" hangingPunct="1"/>
            <a:r>
              <a:rPr lang="de-DE" sz="1800" smtClean="0">
                <a:latin typeface="Arial" charset="0"/>
                <a:cs typeface="Arial" charset="0"/>
              </a:rPr>
              <a:t>Der “Version” Kasten zeigt den Ausgabenbestand des aktuellen Katalogs und das Datum, an dem der entsprechenden Version zuletzt importiert wurde. Eine direkte Verbindung zur Versionshistorie wird die Information anzeigen.</a:t>
            </a:r>
          </a:p>
        </p:txBody>
      </p:sp>
      <p:pic>
        <p:nvPicPr>
          <p:cNvPr id="10" name="Picture 3"/>
          <p:cNvPicPr>
            <a:picLocks noChangeAspect="1" noChangeArrowheads="1"/>
          </p:cNvPicPr>
          <p:nvPr/>
        </p:nvPicPr>
        <p:blipFill>
          <a:blip r:embed="rId2"/>
          <a:srcRect/>
          <a:stretch>
            <a:fillRect/>
          </a:stretch>
        </p:blipFill>
        <p:spPr bwMode="auto">
          <a:xfrm>
            <a:off x="6553200" y="2124075"/>
            <a:ext cx="1924050" cy="1000125"/>
          </a:xfrm>
          <a:prstGeom prst="rect">
            <a:avLst/>
          </a:prstGeom>
          <a:noFill/>
          <a:ln>
            <a:noFill/>
          </a:ln>
          <a:effectLst>
            <a:outerShdw blurRad="50800" dist="38100" dir="2700000" algn="tl" rotWithShape="0">
              <a:prstClr val="black">
                <a:alpha val="40000"/>
              </a:prstClr>
            </a:outerShdw>
          </a:effectLst>
          <a:extLst/>
        </p:spPr>
      </p:pic>
      <p:pic>
        <p:nvPicPr>
          <p:cNvPr id="13" name="Picture 2"/>
          <p:cNvPicPr>
            <a:picLocks noChangeAspect="1" noChangeArrowheads="1"/>
          </p:cNvPicPr>
          <p:nvPr/>
        </p:nvPicPr>
        <p:blipFill>
          <a:blip r:embed="rId3"/>
          <a:srcRect/>
          <a:stretch>
            <a:fillRect/>
          </a:stretch>
        </p:blipFill>
        <p:spPr bwMode="auto">
          <a:xfrm>
            <a:off x="1447800" y="2057400"/>
            <a:ext cx="4724400" cy="4306888"/>
          </a:xfrm>
          <a:prstGeom prst="rect">
            <a:avLst/>
          </a:prstGeom>
          <a:noFill/>
          <a:ln>
            <a:noFill/>
          </a:ln>
          <a:effectLst>
            <a:outerShdw blurRad="50800" dist="38100" dir="2700000" algn="tl" rotWithShape="0">
              <a:prstClr val="black">
                <a:alpha val="40000"/>
              </a:prstClr>
            </a:outerShdw>
          </a:effectLst>
          <a:extLst/>
        </p:spPr>
      </p:pic>
      <p:sp>
        <p:nvSpPr>
          <p:cNvPr id="8" name="Line Callout 2 7"/>
          <p:cNvSpPr>
            <a:spLocks/>
          </p:cNvSpPr>
          <p:nvPr/>
        </p:nvSpPr>
        <p:spPr bwMode="auto">
          <a:xfrm flipH="1">
            <a:off x="6276975" y="3778250"/>
            <a:ext cx="1419225" cy="850900"/>
          </a:xfrm>
          <a:prstGeom prst="borderCallout2">
            <a:avLst>
              <a:gd name="adj1" fmla="val 13431"/>
              <a:gd name="adj2" fmla="val -5370"/>
              <a:gd name="adj3" fmla="val 13431"/>
              <a:gd name="adj4" fmla="val -7162"/>
              <a:gd name="adj5" fmla="val -75560"/>
              <a:gd name="adj6" fmla="val -8949"/>
            </a:avLst>
          </a:prstGeom>
          <a:gradFill rotWithShape="1">
            <a:gsLst>
              <a:gs pos="0">
                <a:srgbClr val="B8EE69"/>
              </a:gs>
              <a:gs pos="12000">
                <a:srgbClr val="A3DF39"/>
              </a:gs>
              <a:gs pos="100000">
                <a:srgbClr val="97DA00"/>
              </a:gs>
            </a:gsLst>
            <a:lin ang="16200000" scaled="1"/>
          </a:gradFill>
          <a:ln w="9525" algn="ctr">
            <a:solidFill>
              <a:srgbClr val="93C600"/>
            </a:solidFill>
            <a:miter lim="800000"/>
            <a:headEnd/>
            <a:tailEnd/>
          </a:ln>
          <a:effectLst>
            <a:outerShdw dist="23000" dir="5400000" rotWithShape="0">
              <a:srgbClr val="000000">
                <a:alpha val="34999"/>
              </a:srgbClr>
            </a:outerShdw>
          </a:effectLst>
        </p:spPr>
        <p:txBody>
          <a:bodyPr anchor="ctr"/>
          <a:lstStyle/>
          <a:p>
            <a:pPr algn="ctr">
              <a:buClr>
                <a:schemeClr val="bg1"/>
              </a:buClr>
            </a:pPr>
            <a:r>
              <a:rPr lang="de-DE" sz="1000" b="1" i="1">
                <a:solidFill>
                  <a:srgbClr val="006699"/>
                </a:solidFill>
                <a:latin typeface="Calibri" pitchFamily="34" charset="0"/>
              </a:rPr>
              <a:t>Klicken Sie auf das „Show History“ (Geschichte anzeigen)- Link um die Katalog- Versionsgeschichte anzuzeigen</a:t>
            </a:r>
            <a:r>
              <a:rPr lang="de-DE" sz="1000" b="1">
                <a:solidFill>
                  <a:srgbClr val="006699"/>
                </a:solidFill>
                <a:latin typeface="Arial" charset="0"/>
              </a:rPr>
              <a:t>.</a:t>
            </a:r>
          </a:p>
        </p:txBody>
      </p:sp>
    </p:spTree>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4145" name="Content Placeholder 5"/>
          <p:cNvSpPr>
            <a:spLocks noGrp="1"/>
          </p:cNvSpPr>
          <p:nvPr>
            <p:ph idx="1"/>
          </p:nvPr>
        </p:nvSpPr>
        <p:spPr/>
        <p:txBody>
          <a:bodyPr/>
          <a:lstStyle/>
          <a:p>
            <a:pPr eaLnBrk="1" hangingPunct="1"/>
            <a:r>
              <a:rPr lang="de-DE" sz="1800" smtClean="0">
                <a:latin typeface="Arial" charset="0"/>
                <a:cs typeface="Arial" charset="0"/>
              </a:rPr>
              <a:t>Klicken Sie auf das „Show Item“ Link, um die verfügbaren Artikel in Ihrem Katalog zu sehen</a:t>
            </a:r>
            <a:r>
              <a:rPr lang="en-US" sz="1800" smtClean="0">
                <a:latin typeface="Arial" charset="0"/>
                <a:cs typeface="Arial" charset="0"/>
              </a:rPr>
              <a:t>.</a:t>
            </a:r>
          </a:p>
          <a:p>
            <a:pPr eaLnBrk="1" hangingPunct="1"/>
            <a:endParaRPr lang="en-US" sz="1800" smtClean="0">
              <a:latin typeface="Arial" charset="0"/>
              <a:cs typeface="Arial" charset="0"/>
            </a:endParaRPr>
          </a:p>
        </p:txBody>
      </p:sp>
      <p:pic>
        <p:nvPicPr>
          <p:cNvPr id="14338" name="Picture 2"/>
          <p:cNvPicPr>
            <a:picLocks noChangeAspect="1" noChangeArrowheads="1"/>
          </p:cNvPicPr>
          <p:nvPr/>
        </p:nvPicPr>
        <p:blipFill>
          <a:blip r:embed="rId2"/>
          <a:srcRect/>
          <a:stretch>
            <a:fillRect/>
          </a:stretch>
        </p:blipFill>
        <p:spPr bwMode="auto">
          <a:xfrm>
            <a:off x="1527175" y="1447800"/>
            <a:ext cx="6931025" cy="5022850"/>
          </a:xfrm>
          <a:prstGeom prst="rect">
            <a:avLst/>
          </a:prstGeom>
          <a:noFill/>
          <a:ln>
            <a:noFill/>
          </a:ln>
          <a:effectLst>
            <a:outerShdw blurRad="50800" dist="38100" dir="2700000" algn="tl" rotWithShape="0">
              <a:prstClr val="black">
                <a:alpha val="40000"/>
              </a:prstClr>
            </a:outerShdw>
          </a:effectLst>
          <a:extLst/>
        </p:spPr>
      </p:pic>
      <p:sp>
        <p:nvSpPr>
          <p:cNvPr id="7" name="Line Callout 2 6"/>
          <p:cNvSpPr/>
          <p:nvPr/>
        </p:nvSpPr>
        <p:spPr>
          <a:xfrm flipH="1">
            <a:off x="4419600" y="2971800"/>
            <a:ext cx="957263" cy="650875"/>
          </a:xfrm>
          <a:prstGeom prst="borderCallout2">
            <a:avLst>
              <a:gd name="adj1" fmla="val 18750"/>
              <a:gd name="adj2" fmla="val -8333"/>
              <a:gd name="adj3" fmla="val 18750"/>
              <a:gd name="adj4" fmla="val -16667"/>
              <a:gd name="adj5" fmla="val -106827"/>
              <a:gd name="adj6" fmla="val -40286"/>
            </a:avLst>
          </a:prstGeom>
          <a:gradFill rotWithShape="1">
            <a:gsLst>
              <a:gs pos="0">
                <a:srgbClr val="94C600">
                  <a:tint val="75000"/>
                  <a:shade val="95000"/>
                  <a:satMod val="175000"/>
                </a:srgbClr>
              </a:gs>
              <a:gs pos="12000">
                <a:srgbClr val="94C600">
                  <a:tint val="90000"/>
                  <a:shade val="90000"/>
                  <a:satMod val="150000"/>
                </a:srgbClr>
              </a:gs>
              <a:gs pos="100000">
                <a:srgbClr val="94C600">
                  <a:tint val="100000"/>
                  <a:shade val="75000"/>
                  <a:satMod val="150000"/>
                </a:srgbClr>
              </a:gs>
            </a:gsLst>
            <a:lin ang="16200000" scaled="1"/>
          </a:gradFill>
          <a:ln w="9525" cap="flat" cmpd="sng" algn="ctr">
            <a:solidFill>
              <a:srgbClr val="94C600">
                <a:shade val="95000"/>
                <a:satMod val="105000"/>
              </a:srgbClr>
            </a:solidFill>
            <a:prstDash val="solid"/>
          </a:ln>
          <a:effectLst>
            <a:outerShdw blurRad="40000" dist="23000" dir="5400000" rotWithShape="0">
              <a:srgbClr val="000000">
                <a:alpha val="35000"/>
              </a:srgbClr>
            </a:outerShdw>
          </a:effectLst>
        </p:spPr>
        <p:txBody>
          <a:bodyPr anchor="ctr"/>
          <a:lstStyle/>
          <a:p>
            <a:pPr algn="ctr">
              <a:buClr>
                <a:schemeClr val="bg1"/>
              </a:buClr>
              <a:defRPr/>
            </a:pPr>
            <a:r>
              <a:rPr lang="de-DE" sz="1000" b="1" i="1">
                <a:solidFill>
                  <a:srgbClr val="006699"/>
                </a:solidFill>
                <a:latin typeface="Calibri" pitchFamily="34" charset="0"/>
              </a:rPr>
              <a:t>„Artikel zeigen"</a:t>
            </a:r>
            <a:endParaRPr lang="de-DE" sz="1000" b="1">
              <a:solidFill>
                <a:srgbClr val="006699"/>
              </a:solidFill>
              <a:latin typeface="Arial" charset="0"/>
            </a:endParaRPr>
          </a:p>
        </p:txBody>
      </p:sp>
      <p:sp>
        <p:nvSpPr>
          <p:cNvPr id="134148" name="Title 2"/>
          <p:cNvSpPr>
            <a:spLocks noGrp="1"/>
          </p:cNvSpPr>
          <p:nvPr>
            <p:ph type="title"/>
          </p:nvPr>
        </p:nvSpPr>
        <p:spPr/>
        <p:txBody>
          <a:bodyPr/>
          <a:lstStyle/>
          <a:p>
            <a:pPr eaLnBrk="1" hangingPunct="1"/>
            <a:r>
              <a:rPr lang="de-DE" sz="2600" smtClean="0">
                <a:latin typeface="Arial" charset="0"/>
                <a:cs typeface="Arial" charset="0"/>
              </a:rPr>
              <a:t>Artikel innerhalb von Katalogen anzeigen</a:t>
            </a:r>
          </a:p>
        </p:txBody>
      </p:sp>
    </p:spTree>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2"/>
          <a:srcRect/>
          <a:stretch>
            <a:fillRect/>
          </a:stretch>
        </p:blipFill>
        <p:spPr bwMode="auto">
          <a:xfrm>
            <a:off x="998538" y="1931988"/>
            <a:ext cx="6484937" cy="4498975"/>
          </a:xfrm>
          <a:prstGeom prst="rect">
            <a:avLst/>
          </a:prstGeom>
          <a:noFill/>
          <a:ln>
            <a:noFill/>
          </a:ln>
          <a:effectLst>
            <a:outerShdw blurRad="50800" dist="38100" dir="2700000" algn="tl" rotWithShape="0">
              <a:prstClr val="black">
                <a:alpha val="40000"/>
              </a:prstClr>
            </a:outerShdw>
          </a:effectLst>
          <a:extLst/>
        </p:spPr>
      </p:pic>
      <p:pic>
        <p:nvPicPr>
          <p:cNvPr id="1026" name="Picture 2"/>
          <p:cNvPicPr>
            <a:picLocks noChangeAspect="1" noChangeArrowheads="1"/>
          </p:cNvPicPr>
          <p:nvPr/>
        </p:nvPicPr>
        <p:blipFill>
          <a:blip r:embed="rId3"/>
          <a:srcRect/>
          <a:stretch>
            <a:fillRect/>
          </a:stretch>
        </p:blipFill>
        <p:spPr bwMode="auto">
          <a:xfrm>
            <a:off x="1843088" y="1279525"/>
            <a:ext cx="6958012" cy="647700"/>
          </a:xfrm>
          <a:prstGeom prst="rect">
            <a:avLst/>
          </a:prstGeom>
          <a:noFill/>
          <a:ln>
            <a:noFill/>
          </a:ln>
          <a:effectLst>
            <a:outerShdw blurRad="50800" dist="38100" dir="2700000" algn="tl" rotWithShape="0">
              <a:prstClr val="black">
                <a:alpha val="40000"/>
              </a:prstClr>
            </a:outerShdw>
          </a:effectLst>
          <a:extLst/>
        </p:spPr>
      </p:pic>
      <p:sp>
        <p:nvSpPr>
          <p:cNvPr id="7" name="Line Callout 2 6"/>
          <p:cNvSpPr/>
          <p:nvPr/>
        </p:nvSpPr>
        <p:spPr>
          <a:xfrm flipH="1">
            <a:off x="6948488" y="2528888"/>
            <a:ext cx="1071562" cy="649287"/>
          </a:xfrm>
          <a:prstGeom prst="borderCallout2">
            <a:avLst>
              <a:gd name="adj1" fmla="val 18750"/>
              <a:gd name="adj2" fmla="val -8333"/>
              <a:gd name="adj3" fmla="val 18750"/>
              <a:gd name="adj4" fmla="val -16667"/>
              <a:gd name="adj5" fmla="val -106827"/>
              <a:gd name="adj6" fmla="val -40286"/>
            </a:avLst>
          </a:prstGeom>
          <a:gradFill rotWithShape="1">
            <a:gsLst>
              <a:gs pos="0">
                <a:srgbClr val="94C600">
                  <a:tint val="75000"/>
                  <a:shade val="95000"/>
                  <a:satMod val="175000"/>
                </a:srgbClr>
              </a:gs>
              <a:gs pos="12000">
                <a:srgbClr val="94C600">
                  <a:tint val="90000"/>
                  <a:shade val="90000"/>
                  <a:satMod val="150000"/>
                </a:srgbClr>
              </a:gs>
              <a:gs pos="100000">
                <a:srgbClr val="94C600">
                  <a:tint val="100000"/>
                  <a:shade val="75000"/>
                  <a:satMod val="150000"/>
                </a:srgbClr>
              </a:gs>
            </a:gsLst>
            <a:lin ang="16200000" scaled="1"/>
          </a:gradFill>
          <a:ln w="9525" cap="flat" cmpd="sng" algn="ctr">
            <a:solidFill>
              <a:srgbClr val="94C600">
                <a:shade val="95000"/>
                <a:satMod val="105000"/>
              </a:srgbClr>
            </a:solidFill>
            <a:prstDash val="solid"/>
          </a:ln>
          <a:effectLst>
            <a:outerShdw blurRad="40000" dist="23000" dir="5400000" rotWithShape="0">
              <a:srgbClr val="000000">
                <a:alpha val="35000"/>
              </a:srgbClr>
            </a:outerShdw>
          </a:effectLst>
        </p:spPr>
        <p:txBody>
          <a:bodyPr anchor="ctr"/>
          <a:lstStyle/>
          <a:p>
            <a:pPr algn="ctr">
              <a:buClr>
                <a:schemeClr val="bg1"/>
              </a:buClr>
              <a:defRPr/>
            </a:pPr>
            <a:r>
              <a:rPr lang="en-US" sz="1050" b="1" i="1" dirty="0">
                <a:solidFill>
                  <a:srgbClr val="006699"/>
                </a:solidFill>
                <a:latin typeface="+mj-lt"/>
                <a:cs typeface="Arial" pitchFamily="34" charset="0"/>
              </a:rPr>
              <a:t>“Show Details"</a:t>
            </a:r>
            <a:endParaRPr lang="en-US" sz="1050" b="1" dirty="0">
              <a:solidFill>
                <a:srgbClr val="006699"/>
              </a:solidFill>
              <a:latin typeface="Arial" panose="020B0604020202020204" pitchFamily="34" charset="0"/>
              <a:cs typeface="Arial" pitchFamily="34" charset="0"/>
            </a:endParaRPr>
          </a:p>
        </p:txBody>
      </p:sp>
      <p:sp>
        <p:nvSpPr>
          <p:cNvPr id="135172" name="Title 8"/>
          <p:cNvSpPr>
            <a:spLocks noGrp="1"/>
          </p:cNvSpPr>
          <p:nvPr>
            <p:ph type="title"/>
          </p:nvPr>
        </p:nvSpPr>
        <p:spPr/>
        <p:txBody>
          <a:bodyPr/>
          <a:lstStyle/>
          <a:p>
            <a:pPr eaLnBrk="1" hangingPunct="1"/>
            <a:r>
              <a:rPr lang="de-DE" sz="2600" smtClean="0">
                <a:latin typeface="Arial" charset="0"/>
                <a:cs typeface="Arial" charset="0"/>
              </a:rPr>
              <a:t>Artikel innerhalb von Katalogen anzeigen</a:t>
            </a:r>
          </a:p>
        </p:txBody>
      </p:sp>
      <p:sp>
        <p:nvSpPr>
          <p:cNvPr id="135173" name="Content Placeholder 10"/>
          <p:cNvSpPr>
            <a:spLocks noGrp="1"/>
          </p:cNvSpPr>
          <p:nvPr>
            <p:ph idx="1"/>
          </p:nvPr>
        </p:nvSpPr>
        <p:spPr/>
        <p:txBody>
          <a:bodyPr/>
          <a:lstStyle/>
          <a:p>
            <a:pPr eaLnBrk="1" hangingPunct="1"/>
            <a:r>
              <a:rPr lang="de-DE" sz="2000" smtClean="0">
                <a:latin typeface="Arial" charset="0"/>
                <a:cs typeface="Arial" charset="0"/>
              </a:rPr>
              <a:t>Um die Details jedes Artikels zu sehen, klicken Sie auf den „Show Details“-Link.</a:t>
            </a:r>
          </a:p>
          <a:p>
            <a:pPr eaLnBrk="1" hangingPunct="1"/>
            <a:endParaRPr lang="de-DE" sz="2000" smtClean="0">
              <a:latin typeface="Arial" charset="0"/>
              <a:cs typeface="Arial" charset="0"/>
            </a:endParaRPr>
          </a:p>
        </p:txBody>
      </p:sp>
    </p:spTree>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9" name="Picture 3"/>
          <p:cNvPicPr>
            <a:picLocks noChangeAspect="1" noChangeArrowheads="1"/>
          </p:cNvPicPr>
          <p:nvPr/>
        </p:nvPicPr>
        <p:blipFill>
          <a:blip r:embed="rId2"/>
          <a:srcRect/>
          <a:stretch>
            <a:fillRect/>
          </a:stretch>
        </p:blipFill>
        <p:spPr bwMode="auto">
          <a:xfrm>
            <a:off x="452438" y="3279775"/>
            <a:ext cx="8310562" cy="2435225"/>
          </a:xfrm>
          <a:prstGeom prst="rect">
            <a:avLst/>
          </a:prstGeom>
          <a:noFill/>
          <a:ln>
            <a:noFill/>
          </a:ln>
          <a:effectLst>
            <a:outerShdw blurRad="50800" dist="38100" dir="2700000" algn="tl" rotWithShape="0">
              <a:prstClr val="black">
                <a:alpha val="40000"/>
              </a:prstClr>
            </a:outerShdw>
          </a:effectLst>
          <a:extLst/>
        </p:spPr>
      </p:pic>
      <p:sp>
        <p:nvSpPr>
          <p:cNvPr id="136194" name="Title 1"/>
          <p:cNvSpPr>
            <a:spLocks noGrp="1"/>
          </p:cNvSpPr>
          <p:nvPr>
            <p:ph type="title"/>
          </p:nvPr>
        </p:nvSpPr>
        <p:spPr/>
        <p:txBody>
          <a:bodyPr/>
          <a:lstStyle/>
          <a:p>
            <a:pPr eaLnBrk="1" hangingPunct="1"/>
            <a:r>
              <a:rPr lang="de-DE" smtClean="0">
                <a:latin typeface="Arial" charset="0"/>
                <a:cs typeface="Arial" charset="0"/>
              </a:rPr>
              <a:t>Erweiterter Prozessbereich</a:t>
            </a:r>
          </a:p>
        </p:txBody>
      </p:sp>
      <p:sp>
        <p:nvSpPr>
          <p:cNvPr id="136195" name="Rectangle 3"/>
          <p:cNvSpPr>
            <a:spLocks noGrp="1" noChangeArrowheads="1"/>
          </p:cNvSpPr>
          <p:nvPr>
            <p:ph idx="1"/>
          </p:nvPr>
        </p:nvSpPr>
        <p:spPr/>
        <p:txBody>
          <a:bodyPr/>
          <a:lstStyle/>
          <a:p>
            <a:pPr eaLnBrk="1" hangingPunct="1"/>
            <a:r>
              <a:rPr lang="de-DE" smtClean="0">
                <a:latin typeface="Arial" charset="0"/>
                <a:cs typeface="Arial" charset="0"/>
              </a:rPr>
              <a:t>Jeder Katalog hat einen erweiterten Prozessbereich, der Sie mit pfeilförmigen Zeichen während des gesamten Prozess führt. Die im Katalog Dashboard implementierte erweiterte Prozessbereiche erlauben das Herunterladen und Hochladen von Katalogvorlagen mit Anhängen. Falls es irgendeine Fehler nach der Validierung des Katalogs auftauchen, werden Sie informiert und erlaubt, die Fehler innerhalb des Fehlerkorrekturbereichs zu korrigieren.</a:t>
            </a:r>
            <a:r>
              <a:rPr lang="en-US" smtClean="0">
                <a:latin typeface="Arial" charset="0"/>
                <a:cs typeface="Arial" charset="0"/>
              </a:rPr>
              <a:t> </a:t>
            </a:r>
          </a:p>
          <a:p>
            <a:pPr eaLnBrk="1" hangingPunct="1">
              <a:buFont typeface="Wingdings" pitchFamily="2" charset="2"/>
              <a:buNone/>
            </a:pPr>
            <a:endParaRPr lang="en-US" smtClean="0">
              <a:latin typeface="Arial" charset="0"/>
              <a:cs typeface="Arial" charset="0"/>
            </a:endParaRPr>
          </a:p>
        </p:txBody>
      </p:sp>
      <p:sp>
        <p:nvSpPr>
          <p:cNvPr id="11" name="Line Callout 2 10"/>
          <p:cNvSpPr/>
          <p:nvPr/>
        </p:nvSpPr>
        <p:spPr>
          <a:xfrm flipH="1">
            <a:off x="1828800" y="5715000"/>
            <a:ext cx="1371600" cy="688975"/>
          </a:xfrm>
          <a:prstGeom prst="borderCallout2">
            <a:avLst>
              <a:gd name="adj1" fmla="val 18750"/>
              <a:gd name="adj2" fmla="val -8333"/>
              <a:gd name="adj3" fmla="val 18750"/>
              <a:gd name="adj4" fmla="val -16667"/>
              <a:gd name="adj5" fmla="val -35018"/>
              <a:gd name="adj6" fmla="val -84541"/>
            </a:avLst>
          </a:prstGeom>
          <a:gradFill rotWithShape="1">
            <a:gsLst>
              <a:gs pos="0">
                <a:srgbClr val="94C600">
                  <a:tint val="75000"/>
                  <a:shade val="95000"/>
                  <a:satMod val="175000"/>
                </a:srgbClr>
              </a:gs>
              <a:gs pos="12000">
                <a:srgbClr val="94C600">
                  <a:tint val="90000"/>
                  <a:shade val="90000"/>
                  <a:satMod val="150000"/>
                </a:srgbClr>
              </a:gs>
              <a:gs pos="100000">
                <a:srgbClr val="94C600">
                  <a:tint val="100000"/>
                  <a:shade val="75000"/>
                  <a:satMod val="150000"/>
                </a:srgbClr>
              </a:gs>
            </a:gsLst>
            <a:lin ang="16200000" scaled="1"/>
          </a:gradFill>
          <a:ln w="9525" cap="flat" cmpd="sng" algn="ctr">
            <a:solidFill>
              <a:srgbClr val="94C600">
                <a:shade val="95000"/>
                <a:satMod val="105000"/>
              </a:srgbClr>
            </a:solidFill>
            <a:prstDash val="solid"/>
          </a:ln>
          <a:effectLst>
            <a:outerShdw blurRad="40000" dist="23000" dir="5400000" rotWithShape="0">
              <a:srgbClr val="000000">
                <a:alpha val="35000"/>
              </a:srgbClr>
            </a:outerShdw>
          </a:effectLst>
        </p:spPr>
        <p:txBody>
          <a:bodyPr anchor="ctr"/>
          <a:lstStyle/>
          <a:p>
            <a:pPr algn="ctr">
              <a:buClr>
                <a:schemeClr val="bg1"/>
              </a:buClr>
              <a:defRPr/>
            </a:pPr>
            <a:r>
              <a:rPr lang="de-DE" sz="1000" b="1" i="1">
                <a:solidFill>
                  <a:srgbClr val="006699"/>
                </a:solidFill>
                <a:latin typeface="Calibri" pitchFamily="34" charset="0"/>
              </a:rPr>
              <a:t>Klicken Sie auf </a:t>
            </a:r>
            <a:r>
              <a:rPr lang="de-DE" sz="1000" b="1" i="1" u="sng">
                <a:solidFill>
                  <a:srgbClr val="006699"/>
                </a:solidFill>
                <a:latin typeface="Calibri" pitchFamily="34" charset="0"/>
              </a:rPr>
              <a:t>Show Less,</a:t>
            </a:r>
            <a:r>
              <a:rPr lang="de-DE" sz="1000" b="1" i="1">
                <a:solidFill>
                  <a:srgbClr val="006699"/>
                </a:solidFill>
                <a:latin typeface="Calibri" pitchFamily="34" charset="0"/>
              </a:rPr>
              <a:t> um weniger Informationen auf dem Bildschirm zu sehen.</a:t>
            </a:r>
          </a:p>
        </p:txBody>
      </p:sp>
      <p:sp>
        <p:nvSpPr>
          <p:cNvPr id="12" name="Line Callout 2 11"/>
          <p:cNvSpPr/>
          <p:nvPr/>
        </p:nvSpPr>
        <p:spPr>
          <a:xfrm>
            <a:off x="4787900" y="4186238"/>
            <a:ext cx="1004888" cy="622300"/>
          </a:xfrm>
          <a:prstGeom prst="borderCallout2">
            <a:avLst>
              <a:gd name="adj1" fmla="val 18750"/>
              <a:gd name="adj2" fmla="val -8333"/>
              <a:gd name="adj3" fmla="val 18750"/>
              <a:gd name="adj4" fmla="val -16667"/>
              <a:gd name="adj5" fmla="val 92831"/>
              <a:gd name="adj6" fmla="val -95616"/>
            </a:avLst>
          </a:prstGeom>
          <a:gradFill rotWithShape="1">
            <a:gsLst>
              <a:gs pos="0">
                <a:srgbClr val="94C600">
                  <a:tint val="75000"/>
                  <a:shade val="95000"/>
                  <a:satMod val="175000"/>
                </a:srgbClr>
              </a:gs>
              <a:gs pos="12000">
                <a:srgbClr val="94C600">
                  <a:tint val="90000"/>
                  <a:shade val="90000"/>
                  <a:satMod val="150000"/>
                </a:srgbClr>
              </a:gs>
              <a:gs pos="100000">
                <a:srgbClr val="94C600">
                  <a:tint val="100000"/>
                  <a:shade val="75000"/>
                  <a:satMod val="150000"/>
                </a:srgbClr>
              </a:gs>
            </a:gsLst>
            <a:lin ang="16200000" scaled="1"/>
          </a:gradFill>
          <a:ln w="9525" cap="flat" cmpd="sng" algn="ctr">
            <a:solidFill>
              <a:srgbClr val="94C600">
                <a:shade val="95000"/>
                <a:satMod val="105000"/>
              </a:srgbClr>
            </a:solidFill>
            <a:prstDash val="solid"/>
          </a:ln>
          <a:effectLst>
            <a:outerShdw blurRad="40000" dist="23000" dir="5400000" rotWithShape="0">
              <a:srgbClr val="000000">
                <a:alpha val="35000"/>
              </a:srgbClr>
            </a:outerShdw>
          </a:effectLst>
        </p:spPr>
        <p:txBody>
          <a:bodyPr anchor="ctr"/>
          <a:lstStyle/>
          <a:p>
            <a:pPr algn="ctr">
              <a:buClr>
                <a:schemeClr val="bg1"/>
              </a:buClr>
              <a:defRPr/>
            </a:pPr>
            <a:r>
              <a:rPr lang="en-US" sz="1000" b="1" i="1">
                <a:solidFill>
                  <a:srgbClr val="006699"/>
                </a:solidFill>
                <a:latin typeface="Calibri" pitchFamily="34" charset="0"/>
              </a:rPr>
              <a:t>Pfeilförmiges Zeichen</a:t>
            </a:r>
          </a:p>
        </p:txBody>
      </p:sp>
    </p:spTree>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7217" name="Rectangle 2"/>
          <p:cNvSpPr>
            <a:spLocks noGrp="1" noChangeArrowheads="1"/>
          </p:cNvSpPr>
          <p:nvPr>
            <p:ph type="title"/>
          </p:nvPr>
        </p:nvSpPr>
        <p:spPr/>
        <p:txBody>
          <a:bodyPr/>
          <a:lstStyle/>
          <a:p>
            <a:pPr eaLnBrk="1" hangingPunct="1"/>
            <a:r>
              <a:rPr lang="de-DE" sz="2600" smtClean="0">
                <a:latin typeface="Arial" charset="0"/>
                <a:cs typeface="Arial" charset="0"/>
              </a:rPr>
              <a:t>Herunterladen von einer Katalogvorlage</a:t>
            </a:r>
          </a:p>
        </p:txBody>
      </p:sp>
      <p:sp>
        <p:nvSpPr>
          <p:cNvPr id="137218" name="Rectangle 3"/>
          <p:cNvSpPr>
            <a:spLocks noGrp="1" noChangeArrowheads="1"/>
          </p:cNvSpPr>
          <p:nvPr>
            <p:ph idx="1"/>
          </p:nvPr>
        </p:nvSpPr>
        <p:spPr>
          <a:xfrm>
            <a:off x="0" y="1066800"/>
            <a:ext cx="9144000" cy="4648200"/>
          </a:xfrm>
        </p:spPr>
        <p:txBody>
          <a:bodyPr/>
          <a:lstStyle/>
          <a:p>
            <a:pPr eaLnBrk="1" hangingPunct="1">
              <a:buClr>
                <a:srgbClr val="76B749"/>
              </a:buClr>
            </a:pPr>
            <a:r>
              <a:rPr lang="de-DE" smtClean="0">
                <a:latin typeface="Arial" charset="0"/>
                <a:cs typeface="Arial" charset="0"/>
              </a:rPr>
              <a:t>Die leere Katalogvorlage ist vom Catalog Manager Supplier herunterzuladen.  Dadurch wird sichergestellt, dass der Lieferanten-ID im Header Blatt automatisch ausgefüllt und richtig ist.</a:t>
            </a:r>
          </a:p>
          <a:p>
            <a:pPr eaLnBrk="1" hangingPunct="1">
              <a:buFont typeface="Wingdings" pitchFamily="2" charset="2"/>
              <a:buNone/>
            </a:pPr>
            <a:endParaRPr lang="de-DE" smtClean="0">
              <a:latin typeface="Arial" charset="0"/>
              <a:cs typeface="Arial" charset="0"/>
            </a:endParaRPr>
          </a:p>
        </p:txBody>
      </p:sp>
    </p:spTree>
  </p:cSld>
  <p:clrMapOvr>
    <a:masterClrMapping/>
  </p:clrMapOvr>
  <p:transition spd="med">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ChangeAspect="1" noChangeArrowheads="1"/>
          </p:cNvPicPr>
          <p:nvPr/>
        </p:nvPicPr>
        <p:blipFill>
          <a:blip r:embed="rId3"/>
          <a:srcRect/>
          <a:stretch>
            <a:fillRect/>
          </a:stretch>
        </p:blipFill>
        <p:spPr bwMode="auto">
          <a:xfrm>
            <a:off x="228600" y="1263650"/>
            <a:ext cx="8709025" cy="4516438"/>
          </a:xfrm>
          <a:prstGeom prst="rect">
            <a:avLst/>
          </a:prstGeom>
          <a:noFill/>
          <a:ln>
            <a:noFill/>
          </a:ln>
          <a:effectLst>
            <a:outerShdw blurRad="50800" dist="38100" dir="2700000" algn="tl" rotWithShape="0">
              <a:prstClr val="black">
                <a:alpha val="40000"/>
              </a:prstClr>
            </a:outerShdw>
          </a:effectLst>
          <a:extLst/>
        </p:spPr>
      </p:pic>
      <p:sp>
        <p:nvSpPr>
          <p:cNvPr id="8" name="Line Callout 2 7"/>
          <p:cNvSpPr/>
          <p:nvPr/>
        </p:nvSpPr>
        <p:spPr>
          <a:xfrm>
            <a:off x="3886200" y="1066800"/>
            <a:ext cx="1143000" cy="612775"/>
          </a:xfrm>
          <a:prstGeom prst="borderCallout2">
            <a:avLst>
              <a:gd name="adj1" fmla="val 18750"/>
              <a:gd name="adj2" fmla="val -8333"/>
              <a:gd name="adj3" fmla="val 18750"/>
              <a:gd name="adj4" fmla="val -16667"/>
              <a:gd name="adj5" fmla="val 121177"/>
              <a:gd name="adj6" fmla="val -110454"/>
            </a:avLst>
          </a:prstGeom>
          <a:gradFill rotWithShape="1">
            <a:gsLst>
              <a:gs pos="0">
                <a:srgbClr val="94C600">
                  <a:tint val="75000"/>
                  <a:shade val="95000"/>
                  <a:satMod val="175000"/>
                </a:srgbClr>
              </a:gs>
              <a:gs pos="12000">
                <a:srgbClr val="94C600">
                  <a:tint val="90000"/>
                  <a:shade val="90000"/>
                  <a:satMod val="150000"/>
                </a:srgbClr>
              </a:gs>
              <a:gs pos="100000">
                <a:srgbClr val="94C600">
                  <a:tint val="100000"/>
                  <a:shade val="75000"/>
                  <a:satMod val="150000"/>
                </a:srgbClr>
              </a:gs>
            </a:gsLst>
            <a:lin ang="16200000" scaled="1"/>
          </a:gradFill>
          <a:ln w="9525" cap="flat" cmpd="sng" algn="ctr">
            <a:solidFill>
              <a:srgbClr val="94C600">
                <a:shade val="95000"/>
                <a:satMod val="105000"/>
              </a:srgbClr>
            </a:solidFill>
            <a:prstDash val="solid"/>
          </a:ln>
          <a:effectLst>
            <a:outerShdw blurRad="40000" dist="23000" dir="5400000" rotWithShape="0">
              <a:srgbClr val="000000">
                <a:alpha val="35000"/>
              </a:srgbClr>
            </a:outerShdw>
          </a:effectLst>
        </p:spPr>
        <p:txBody>
          <a:bodyPr anchor="ctr"/>
          <a:lstStyle/>
          <a:p>
            <a:pPr algn="ctr">
              <a:buClr>
                <a:schemeClr val="bg1"/>
              </a:buClr>
              <a:defRPr/>
            </a:pPr>
            <a:r>
              <a:rPr lang="en-US" sz="1000" b="1" i="1">
                <a:solidFill>
                  <a:srgbClr val="006699"/>
                </a:solidFill>
                <a:latin typeface="Calibri" pitchFamily="34" charset="0"/>
              </a:rPr>
              <a:t>1. </a:t>
            </a:r>
            <a:r>
              <a:rPr lang="de-DE" sz="1000" b="1" i="1">
                <a:solidFill>
                  <a:srgbClr val="006699"/>
                </a:solidFill>
                <a:latin typeface="Calibri" pitchFamily="34" charset="0"/>
              </a:rPr>
              <a:t>Auf „Catalogs“ klicken</a:t>
            </a:r>
          </a:p>
        </p:txBody>
      </p:sp>
      <p:sp>
        <p:nvSpPr>
          <p:cNvPr id="9" name="Line Callout 2 8"/>
          <p:cNvSpPr/>
          <p:nvPr/>
        </p:nvSpPr>
        <p:spPr>
          <a:xfrm flipH="1">
            <a:off x="3873500" y="4343400"/>
            <a:ext cx="1066800" cy="612775"/>
          </a:xfrm>
          <a:prstGeom prst="borderCallout2">
            <a:avLst>
              <a:gd name="adj1" fmla="val 18750"/>
              <a:gd name="adj2" fmla="val -8333"/>
              <a:gd name="adj3" fmla="val 18750"/>
              <a:gd name="adj4" fmla="val -16667"/>
              <a:gd name="adj5" fmla="val -97496"/>
              <a:gd name="adj6" fmla="val -74574"/>
            </a:avLst>
          </a:prstGeom>
          <a:gradFill rotWithShape="1">
            <a:gsLst>
              <a:gs pos="0">
                <a:srgbClr val="94C600">
                  <a:tint val="75000"/>
                  <a:shade val="95000"/>
                  <a:satMod val="175000"/>
                </a:srgbClr>
              </a:gs>
              <a:gs pos="12000">
                <a:srgbClr val="94C600">
                  <a:tint val="90000"/>
                  <a:shade val="90000"/>
                  <a:satMod val="150000"/>
                </a:srgbClr>
              </a:gs>
              <a:gs pos="100000">
                <a:srgbClr val="94C600">
                  <a:tint val="100000"/>
                  <a:shade val="75000"/>
                  <a:satMod val="150000"/>
                </a:srgbClr>
              </a:gs>
            </a:gsLst>
            <a:lin ang="16200000" scaled="1"/>
          </a:gradFill>
          <a:ln w="9525" cap="flat" cmpd="sng" algn="ctr">
            <a:solidFill>
              <a:srgbClr val="94C600">
                <a:shade val="95000"/>
                <a:satMod val="105000"/>
              </a:srgbClr>
            </a:solidFill>
            <a:prstDash val="solid"/>
          </a:ln>
          <a:effectLst>
            <a:outerShdw blurRad="40000" dist="23000" dir="5400000" rotWithShape="0">
              <a:srgbClr val="000000">
                <a:alpha val="35000"/>
              </a:srgbClr>
            </a:outerShdw>
          </a:effectLst>
        </p:spPr>
        <p:txBody>
          <a:bodyPr anchor="ctr"/>
          <a:lstStyle/>
          <a:p>
            <a:pPr algn="ctr">
              <a:buClr>
                <a:schemeClr val="bg1"/>
              </a:buClr>
              <a:defRPr/>
            </a:pPr>
            <a:r>
              <a:rPr lang="de-DE" sz="1000" b="1" i="1">
                <a:solidFill>
                  <a:srgbClr val="006699"/>
                </a:solidFill>
                <a:latin typeface="Calibri" pitchFamily="34" charset="0"/>
              </a:rPr>
              <a:t>2. Auf „Show more“ klicken</a:t>
            </a:r>
          </a:p>
        </p:txBody>
      </p:sp>
      <p:sp>
        <p:nvSpPr>
          <p:cNvPr id="139268" name="Title 1"/>
          <p:cNvSpPr>
            <a:spLocks noGrp="1"/>
          </p:cNvSpPr>
          <p:nvPr>
            <p:ph type="title"/>
          </p:nvPr>
        </p:nvSpPr>
        <p:spPr/>
        <p:txBody>
          <a:bodyPr/>
          <a:lstStyle/>
          <a:p>
            <a:pPr eaLnBrk="1" hangingPunct="1"/>
            <a:r>
              <a:rPr lang="de-DE" smtClean="0">
                <a:latin typeface="Arial" charset="0"/>
                <a:cs typeface="Arial" charset="0"/>
              </a:rPr>
              <a:t>Die Catalog Manager-Homepage</a:t>
            </a:r>
          </a:p>
        </p:txBody>
      </p:sp>
    </p:spTree>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p:cNvPicPr>
            <a:picLocks noChangeAspect="1" noChangeArrowheads="1"/>
          </p:cNvPicPr>
          <p:nvPr/>
        </p:nvPicPr>
        <p:blipFill>
          <a:blip r:embed="rId3"/>
          <a:srcRect/>
          <a:stretch>
            <a:fillRect/>
          </a:stretch>
        </p:blipFill>
        <p:spPr bwMode="auto">
          <a:xfrm>
            <a:off x="227013" y="1219200"/>
            <a:ext cx="8688387" cy="4629150"/>
          </a:xfrm>
          <a:prstGeom prst="rect">
            <a:avLst/>
          </a:prstGeom>
          <a:noFill/>
          <a:ln>
            <a:noFill/>
          </a:ln>
          <a:effectLst>
            <a:outerShdw blurRad="50800" dist="38100" dir="2700000" algn="tl" rotWithShape="0">
              <a:prstClr val="black">
                <a:alpha val="40000"/>
              </a:prstClr>
            </a:outerShdw>
          </a:effectLst>
          <a:extLst/>
        </p:spPr>
      </p:pic>
      <p:sp>
        <p:nvSpPr>
          <p:cNvPr id="15" name="Line Callout 2 14"/>
          <p:cNvSpPr/>
          <p:nvPr/>
        </p:nvSpPr>
        <p:spPr>
          <a:xfrm>
            <a:off x="1871663" y="1803400"/>
            <a:ext cx="1257300" cy="750888"/>
          </a:xfrm>
          <a:prstGeom prst="borderCallout2">
            <a:avLst>
              <a:gd name="adj1" fmla="val 18750"/>
              <a:gd name="adj2" fmla="val -8333"/>
              <a:gd name="adj3" fmla="val 18750"/>
              <a:gd name="adj4" fmla="val -16667"/>
              <a:gd name="adj5" fmla="val -30470"/>
              <a:gd name="adj6" fmla="val -44533"/>
            </a:avLst>
          </a:prstGeom>
          <a:gradFill rotWithShape="1">
            <a:gsLst>
              <a:gs pos="0">
                <a:srgbClr val="94C600">
                  <a:tint val="75000"/>
                  <a:shade val="95000"/>
                  <a:satMod val="175000"/>
                </a:srgbClr>
              </a:gs>
              <a:gs pos="12000">
                <a:srgbClr val="94C600">
                  <a:tint val="90000"/>
                  <a:shade val="90000"/>
                  <a:satMod val="150000"/>
                </a:srgbClr>
              </a:gs>
              <a:gs pos="100000">
                <a:srgbClr val="94C600">
                  <a:tint val="100000"/>
                  <a:shade val="75000"/>
                  <a:satMod val="150000"/>
                </a:srgbClr>
              </a:gs>
            </a:gsLst>
            <a:lin ang="16200000" scaled="1"/>
          </a:gradFill>
          <a:ln w="9525" cap="flat" cmpd="sng" algn="ctr">
            <a:solidFill>
              <a:srgbClr val="94C600">
                <a:shade val="95000"/>
                <a:satMod val="105000"/>
              </a:srgbClr>
            </a:solidFill>
            <a:prstDash val="solid"/>
          </a:ln>
          <a:effectLst>
            <a:outerShdw blurRad="40000" dist="23000" dir="5400000" rotWithShape="0">
              <a:srgbClr val="000000">
                <a:alpha val="35000"/>
              </a:srgbClr>
            </a:outerShdw>
          </a:effectLst>
        </p:spPr>
        <p:txBody>
          <a:bodyPr anchor="ctr"/>
          <a:lstStyle/>
          <a:p>
            <a:pPr algn="ctr">
              <a:buClr>
                <a:schemeClr val="bg1"/>
              </a:buClr>
              <a:defRPr/>
            </a:pPr>
            <a:r>
              <a:rPr lang="en-US" sz="1000" b="1" i="1">
                <a:solidFill>
                  <a:srgbClr val="006699"/>
                </a:solidFill>
                <a:latin typeface="Calibri" pitchFamily="34" charset="0"/>
              </a:rPr>
              <a:t>1. </a:t>
            </a:r>
            <a:r>
              <a:rPr lang="de-DE" sz="1000" b="1" i="1">
                <a:solidFill>
                  <a:srgbClr val="006699"/>
                </a:solidFill>
                <a:latin typeface="Calibri" pitchFamily="34" charset="0"/>
              </a:rPr>
              <a:t>Klicken Sie auf das Pfeil Download Template (Vorlage herunterladen)</a:t>
            </a:r>
            <a:endParaRPr lang="fil-PH" sz="1000" b="1" i="1">
              <a:solidFill>
                <a:srgbClr val="006699"/>
              </a:solidFill>
              <a:latin typeface="Calibri" pitchFamily="34" charset="0"/>
            </a:endParaRPr>
          </a:p>
        </p:txBody>
      </p:sp>
      <p:sp>
        <p:nvSpPr>
          <p:cNvPr id="16" name="Line Callout 2 15"/>
          <p:cNvSpPr/>
          <p:nvPr/>
        </p:nvSpPr>
        <p:spPr>
          <a:xfrm flipH="1">
            <a:off x="3124200" y="3254375"/>
            <a:ext cx="1724025" cy="765175"/>
          </a:xfrm>
          <a:prstGeom prst="borderCallout2">
            <a:avLst>
              <a:gd name="adj1" fmla="val 18750"/>
              <a:gd name="adj2" fmla="val -8333"/>
              <a:gd name="adj3" fmla="val 18750"/>
              <a:gd name="adj4" fmla="val -16667"/>
              <a:gd name="adj5" fmla="val -53023"/>
              <a:gd name="adj6" fmla="val -73341"/>
            </a:avLst>
          </a:prstGeom>
          <a:gradFill rotWithShape="1">
            <a:gsLst>
              <a:gs pos="0">
                <a:srgbClr val="94C600">
                  <a:tint val="75000"/>
                  <a:shade val="95000"/>
                  <a:satMod val="175000"/>
                </a:srgbClr>
              </a:gs>
              <a:gs pos="12000">
                <a:srgbClr val="94C600">
                  <a:tint val="90000"/>
                  <a:shade val="90000"/>
                  <a:satMod val="150000"/>
                </a:srgbClr>
              </a:gs>
              <a:gs pos="100000">
                <a:srgbClr val="94C600">
                  <a:tint val="100000"/>
                  <a:shade val="75000"/>
                  <a:satMod val="150000"/>
                </a:srgbClr>
              </a:gs>
            </a:gsLst>
            <a:lin ang="16200000" scaled="1"/>
          </a:gradFill>
          <a:ln w="9525" cap="flat" cmpd="sng" algn="ctr">
            <a:solidFill>
              <a:srgbClr val="94C600">
                <a:shade val="95000"/>
                <a:satMod val="105000"/>
              </a:srgbClr>
            </a:solidFill>
            <a:prstDash val="solid"/>
          </a:ln>
          <a:effectLst>
            <a:outerShdw blurRad="40000" dist="23000" dir="5400000" rotWithShape="0">
              <a:srgbClr val="000000">
                <a:alpha val="35000"/>
              </a:srgbClr>
            </a:outerShdw>
          </a:effectLst>
        </p:spPr>
        <p:txBody>
          <a:bodyPr anchor="ctr"/>
          <a:lstStyle/>
          <a:p>
            <a:pPr algn="ctr">
              <a:buClr>
                <a:schemeClr val="bg1"/>
              </a:buClr>
              <a:defRPr/>
            </a:pPr>
            <a:r>
              <a:rPr lang="en-US" sz="1000" b="1" i="1">
                <a:solidFill>
                  <a:srgbClr val="006699"/>
                </a:solidFill>
                <a:latin typeface="Calibri" pitchFamily="34" charset="0"/>
              </a:rPr>
              <a:t>2.  </a:t>
            </a:r>
            <a:r>
              <a:rPr lang="de-DE" sz="1000" b="1" i="1">
                <a:solidFill>
                  <a:srgbClr val="006699"/>
                </a:solidFill>
                <a:latin typeface="Calibri" pitchFamily="34" charset="0"/>
              </a:rPr>
              <a:t>Sprache, Format und Version von der Drop-Down-Liste auswählen.</a:t>
            </a:r>
          </a:p>
        </p:txBody>
      </p:sp>
      <p:sp>
        <p:nvSpPr>
          <p:cNvPr id="17" name="Line Callout 2 16"/>
          <p:cNvSpPr/>
          <p:nvPr/>
        </p:nvSpPr>
        <p:spPr>
          <a:xfrm>
            <a:off x="7104063" y="3867150"/>
            <a:ext cx="1257300" cy="565150"/>
          </a:xfrm>
          <a:prstGeom prst="borderCallout2">
            <a:avLst>
              <a:gd name="adj1" fmla="val 18750"/>
              <a:gd name="adj2" fmla="val -8333"/>
              <a:gd name="adj3" fmla="val 18750"/>
              <a:gd name="adj4" fmla="val -16667"/>
              <a:gd name="adj5" fmla="val 51264"/>
              <a:gd name="adj6" fmla="val -55079"/>
            </a:avLst>
          </a:prstGeom>
          <a:gradFill rotWithShape="1">
            <a:gsLst>
              <a:gs pos="0">
                <a:srgbClr val="94C600">
                  <a:tint val="75000"/>
                  <a:shade val="95000"/>
                  <a:satMod val="175000"/>
                </a:srgbClr>
              </a:gs>
              <a:gs pos="12000">
                <a:srgbClr val="94C600">
                  <a:tint val="90000"/>
                  <a:shade val="90000"/>
                  <a:satMod val="150000"/>
                </a:srgbClr>
              </a:gs>
              <a:gs pos="100000">
                <a:srgbClr val="94C600">
                  <a:tint val="100000"/>
                  <a:shade val="75000"/>
                  <a:satMod val="150000"/>
                </a:srgbClr>
              </a:gs>
            </a:gsLst>
            <a:lin ang="16200000" scaled="1"/>
          </a:gradFill>
          <a:ln w="9525" cap="flat" cmpd="sng" algn="ctr">
            <a:solidFill>
              <a:srgbClr val="94C600">
                <a:shade val="95000"/>
                <a:satMod val="105000"/>
              </a:srgbClr>
            </a:solidFill>
            <a:prstDash val="solid"/>
          </a:ln>
          <a:effectLst>
            <a:outerShdw blurRad="40000" dist="23000" dir="5400000" rotWithShape="0">
              <a:srgbClr val="000000">
                <a:alpha val="35000"/>
              </a:srgbClr>
            </a:outerShdw>
          </a:effectLst>
        </p:spPr>
        <p:txBody>
          <a:bodyPr anchor="ctr"/>
          <a:lstStyle/>
          <a:p>
            <a:pPr algn="ctr">
              <a:buClr>
                <a:schemeClr val="bg1"/>
              </a:buClr>
              <a:defRPr/>
            </a:pPr>
            <a:r>
              <a:rPr lang="en-US" sz="1000" b="1" i="1">
                <a:solidFill>
                  <a:srgbClr val="006699"/>
                </a:solidFill>
                <a:latin typeface="Calibri" pitchFamily="34" charset="0"/>
              </a:rPr>
              <a:t>3. </a:t>
            </a:r>
            <a:r>
              <a:rPr lang="de-DE" sz="1000" b="1" i="1">
                <a:solidFill>
                  <a:srgbClr val="006699"/>
                </a:solidFill>
                <a:latin typeface="Calibri" pitchFamily="34" charset="0"/>
              </a:rPr>
              <a:t>Klicken Sie auf „Create Template“ (Vorlage erstellen)</a:t>
            </a:r>
          </a:p>
        </p:txBody>
      </p:sp>
      <p:pic>
        <p:nvPicPr>
          <p:cNvPr id="6147" name="Picture 3"/>
          <p:cNvPicPr>
            <a:picLocks noChangeAspect="1" noChangeArrowheads="1"/>
          </p:cNvPicPr>
          <p:nvPr/>
        </p:nvPicPr>
        <p:blipFill>
          <a:blip r:embed="rId4"/>
          <a:srcRect/>
          <a:stretch>
            <a:fillRect/>
          </a:stretch>
        </p:blipFill>
        <p:spPr bwMode="auto">
          <a:xfrm>
            <a:off x="2971800" y="5151438"/>
            <a:ext cx="5984875" cy="776287"/>
          </a:xfrm>
          <a:prstGeom prst="rect">
            <a:avLst/>
          </a:prstGeom>
          <a:noFill/>
          <a:ln>
            <a:noFill/>
          </a:ln>
          <a:effectLst>
            <a:outerShdw blurRad="50800" dist="38100" dir="2700000" algn="tl" rotWithShape="0">
              <a:prstClr val="black">
                <a:alpha val="40000"/>
              </a:prstClr>
            </a:outerShdw>
          </a:effectLst>
          <a:extLst/>
        </p:spPr>
      </p:pic>
      <p:sp>
        <p:nvSpPr>
          <p:cNvPr id="18" name="Line Callout 2 17"/>
          <p:cNvSpPr/>
          <p:nvPr/>
        </p:nvSpPr>
        <p:spPr>
          <a:xfrm flipH="1">
            <a:off x="762000" y="4324350"/>
            <a:ext cx="1800225" cy="1084263"/>
          </a:xfrm>
          <a:prstGeom prst="borderCallout2">
            <a:avLst>
              <a:gd name="adj1" fmla="val 18750"/>
              <a:gd name="adj2" fmla="val -8333"/>
              <a:gd name="adj3" fmla="val 18750"/>
              <a:gd name="adj4" fmla="val -16667"/>
              <a:gd name="adj5" fmla="val 84168"/>
              <a:gd name="adj6" fmla="val -68617"/>
            </a:avLst>
          </a:prstGeom>
          <a:gradFill rotWithShape="1">
            <a:gsLst>
              <a:gs pos="0">
                <a:srgbClr val="94C600">
                  <a:tint val="75000"/>
                  <a:shade val="95000"/>
                  <a:satMod val="175000"/>
                </a:srgbClr>
              </a:gs>
              <a:gs pos="12000">
                <a:srgbClr val="94C600">
                  <a:tint val="90000"/>
                  <a:shade val="90000"/>
                  <a:satMod val="150000"/>
                </a:srgbClr>
              </a:gs>
              <a:gs pos="100000">
                <a:srgbClr val="94C600">
                  <a:tint val="100000"/>
                  <a:shade val="75000"/>
                  <a:satMod val="150000"/>
                </a:srgbClr>
              </a:gs>
            </a:gsLst>
            <a:lin ang="16200000" scaled="1"/>
          </a:gradFill>
          <a:ln w="9525" cap="flat" cmpd="sng" algn="ctr">
            <a:solidFill>
              <a:srgbClr val="94C600">
                <a:shade val="95000"/>
                <a:satMod val="105000"/>
              </a:srgbClr>
            </a:solidFill>
            <a:prstDash val="solid"/>
          </a:ln>
          <a:effectLst>
            <a:outerShdw blurRad="40000" dist="23000" dir="5400000" rotWithShape="0">
              <a:srgbClr val="000000">
                <a:alpha val="35000"/>
              </a:srgbClr>
            </a:outerShdw>
          </a:effectLst>
        </p:spPr>
        <p:txBody>
          <a:bodyPr anchor="ctr"/>
          <a:lstStyle/>
          <a:p>
            <a:pPr algn="ctr">
              <a:buClr>
                <a:schemeClr val="bg1"/>
              </a:buClr>
              <a:defRPr/>
            </a:pPr>
            <a:r>
              <a:rPr lang="de-DE" sz="1000" b="1" i="1">
                <a:solidFill>
                  <a:srgbClr val="006699"/>
                </a:solidFill>
                <a:latin typeface="Calibri" pitchFamily="34" charset="0"/>
              </a:rPr>
              <a:t>4. Eine Meldung wird erscheinen und Ihnen informieren, dass die Erstellung Ihrer Vorlage läuft.  Sie können diesen Prozess folgen, um den Katalog zu verwalten.</a:t>
            </a:r>
          </a:p>
        </p:txBody>
      </p:sp>
      <p:sp>
        <p:nvSpPr>
          <p:cNvPr id="141319" name="Title 2"/>
          <p:cNvSpPr>
            <a:spLocks noGrp="1"/>
          </p:cNvSpPr>
          <p:nvPr>
            <p:ph type="title"/>
          </p:nvPr>
        </p:nvSpPr>
        <p:spPr/>
        <p:txBody>
          <a:bodyPr/>
          <a:lstStyle/>
          <a:p>
            <a:pPr eaLnBrk="1" hangingPunct="1"/>
            <a:r>
              <a:rPr lang="de-DE" smtClean="0">
                <a:latin typeface="Arial" charset="0"/>
                <a:cs typeface="Arial" charset="0"/>
              </a:rPr>
              <a:t>Download-Bereich</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614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61" name="Rectangle 3"/>
          <p:cNvSpPr txBox="1">
            <a:spLocks noChangeArrowheads="1"/>
          </p:cNvSpPr>
          <p:nvPr/>
        </p:nvSpPr>
        <p:spPr bwMode="auto">
          <a:xfrm>
            <a:off x="0" y="838200"/>
            <a:ext cx="9144000" cy="5638800"/>
          </a:xfrm>
          <a:prstGeom prst="rect">
            <a:avLst/>
          </a:prstGeom>
          <a:noFill/>
          <a:ln w="9525">
            <a:noFill/>
            <a:miter lim="800000"/>
            <a:headEnd/>
            <a:tailEnd/>
          </a:ln>
        </p:spPr>
        <p:txBody>
          <a:bodyPr anchor="ctr"/>
          <a:lstStyle/>
          <a:p>
            <a:pPr marL="342900" indent="-342900" algn="ctr" defTabSz="457200">
              <a:spcBef>
                <a:spcPct val="20000"/>
              </a:spcBef>
              <a:buClr>
                <a:srgbClr val="77B800"/>
              </a:buClr>
              <a:buFont typeface="Arial" charset="0"/>
              <a:buNone/>
            </a:pPr>
            <a:r>
              <a:rPr lang="de-DE" sz="2400" b="1">
                <a:solidFill>
                  <a:srgbClr val="006699"/>
                </a:solidFill>
                <a:latin typeface="Arial" charset="0"/>
              </a:rPr>
              <a:t>SCF (Simplified Content Format) Vorlage Registerkarte</a:t>
            </a:r>
          </a:p>
          <a:p>
            <a:pPr marL="342900" indent="-342900" defTabSz="457200">
              <a:spcBef>
                <a:spcPct val="20000"/>
              </a:spcBef>
              <a:buClr>
                <a:srgbClr val="77B800"/>
              </a:buClr>
              <a:buFont typeface="Wingdings" pitchFamily="2" charset="2"/>
              <a:buNone/>
            </a:pPr>
            <a:endParaRPr lang="en-US" sz="2200">
              <a:solidFill>
                <a:srgbClr val="006699"/>
              </a:solidFill>
              <a:latin typeface="Arial" charset="0"/>
            </a:endParaRPr>
          </a:p>
        </p:txBody>
      </p:sp>
    </p:spTree>
  </p:cSld>
  <p:clrMapOvr>
    <a:masterClrMapping/>
  </p:clrMapOvr>
  <p:transition spd="med">
    <p:fad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746" name="Picture 7"/>
          <p:cNvPicPr>
            <a:picLocks noChangeAspect="1" noChangeArrowheads="1"/>
          </p:cNvPicPr>
          <p:nvPr/>
        </p:nvPicPr>
        <p:blipFill>
          <a:blip r:embed="rId3"/>
          <a:srcRect/>
          <a:stretch>
            <a:fillRect/>
          </a:stretch>
        </p:blipFill>
        <p:spPr bwMode="auto">
          <a:xfrm>
            <a:off x="485775" y="2057400"/>
            <a:ext cx="8124825" cy="3429000"/>
          </a:xfrm>
          <a:prstGeom prst="rect">
            <a:avLst/>
          </a:prstGeom>
          <a:noFill/>
          <a:ln>
            <a:noFill/>
          </a:ln>
          <a:effectLst>
            <a:outerShdw blurRad="50800" dist="38100" dir="2700000" algn="tl" rotWithShape="0">
              <a:prstClr val="black">
                <a:alpha val="40000"/>
              </a:prstClr>
            </a:outerShdw>
          </a:effectLst>
          <a:extLst/>
        </p:spPr>
      </p:pic>
      <p:sp>
        <p:nvSpPr>
          <p:cNvPr id="144386" name="Title 1"/>
          <p:cNvSpPr>
            <a:spLocks noGrp="1"/>
          </p:cNvSpPr>
          <p:nvPr>
            <p:ph type="title"/>
          </p:nvPr>
        </p:nvSpPr>
        <p:spPr/>
        <p:txBody>
          <a:bodyPr/>
          <a:lstStyle/>
          <a:p>
            <a:pPr eaLnBrk="1" hangingPunct="1"/>
            <a:r>
              <a:rPr lang="de-DE" sz="2600" smtClean="0">
                <a:latin typeface="Arial" charset="0"/>
                <a:cs typeface="Arial" charset="0"/>
              </a:rPr>
              <a:t>Das SCF Vorlage – Kopfzeilen Blattregister</a:t>
            </a:r>
          </a:p>
        </p:txBody>
      </p:sp>
      <p:sp>
        <p:nvSpPr>
          <p:cNvPr id="144387" name="Rectangle 4"/>
          <p:cNvSpPr>
            <a:spLocks noGrp="1"/>
          </p:cNvSpPr>
          <p:nvPr>
            <p:ph idx="1"/>
          </p:nvPr>
        </p:nvSpPr>
        <p:spPr/>
        <p:txBody>
          <a:bodyPr/>
          <a:lstStyle/>
          <a:p>
            <a:pPr eaLnBrk="1" hangingPunct="1">
              <a:buClr>
                <a:srgbClr val="76B749"/>
              </a:buClr>
            </a:pPr>
            <a:r>
              <a:rPr lang="de-DE" smtClean="0">
                <a:latin typeface="Arial" charset="0"/>
                <a:cs typeface="Arial" charset="0"/>
              </a:rPr>
              <a:t>Katalog-Kopfinformation – Dieses Blatt enthält die Käufer- und Lieferanten-IDs und Sprachcode. Die Pflichtfelder sind in Orange markiert.</a:t>
            </a:r>
          </a:p>
        </p:txBody>
      </p:sp>
      <p:sp>
        <p:nvSpPr>
          <p:cNvPr id="8" name="Rectangle 7"/>
          <p:cNvSpPr/>
          <p:nvPr/>
        </p:nvSpPr>
        <p:spPr>
          <a:xfrm>
            <a:off x="790575" y="5111750"/>
            <a:ext cx="590550" cy="222250"/>
          </a:xfrm>
          <a:prstGeom prst="rect">
            <a:avLst/>
          </a:prstGeom>
          <a:noFill/>
          <a:ln w="38100">
            <a:solidFill>
              <a:srgbClr val="FF0000"/>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buClr>
                <a:schemeClr val="bg1"/>
              </a:buClr>
              <a:buFontTx/>
              <a:buChar char="•"/>
              <a:defRPr/>
            </a:pPr>
            <a:endParaRPr lang="en-US" dirty="0">
              <a:latin typeface="Arial" panose="020B0604020202020204" pitchFamily="34" charset="0"/>
            </a:endParaRPr>
          </a:p>
        </p:txBody>
      </p:sp>
      <p:sp>
        <p:nvSpPr>
          <p:cNvPr id="9" name="Rectangle 8"/>
          <p:cNvSpPr/>
          <p:nvPr/>
        </p:nvSpPr>
        <p:spPr>
          <a:xfrm>
            <a:off x="6396038" y="3406775"/>
            <a:ext cx="1304925" cy="312738"/>
          </a:xfrm>
          <a:prstGeom prst="rect">
            <a:avLst/>
          </a:prstGeom>
          <a:noFill/>
          <a:ln w="38100">
            <a:solidFill>
              <a:srgbClr val="FF0000"/>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buClr>
                <a:schemeClr val="bg1"/>
              </a:buClr>
              <a:buFontTx/>
              <a:buChar char="•"/>
              <a:defRPr/>
            </a:pPr>
            <a:endParaRPr lang="en-US" dirty="0">
              <a:latin typeface="Arial" panose="020B0604020202020204" pitchFamily="34" charset="0"/>
            </a:endParaRPr>
          </a:p>
        </p:txBody>
      </p:sp>
      <p:sp>
        <p:nvSpPr>
          <p:cNvPr id="11" name="Line Callout 2 10"/>
          <p:cNvSpPr/>
          <p:nvPr/>
        </p:nvSpPr>
        <p:spPr>
          <a:xfrm flipH="1">
            <a:off x="3833813" y="4216400"/>
            <a:ext cx="1725612" cy="765175"/>
          </a:xfrm>
          <a:prstGeom prst="borderCallout2">
            <a:avLst>
              <a:gd name="adj1" fmla="val 18750"/>
              <a:gd name="adj2" fmla="val -8333"/>
              <a:gd name="adj3" fmla="val 18750"/>
              <a:gd name="adj4" fmla="val -16667"/>
              <a:gd name="adj5" fmla="val -53023"/>
              <a:gd name="adj6" fmla="val -73341"/>
            </a:avLst>
          </a:prstGeom>
          <a:gradFill rotWithShape="1">
            <a:gsLst>
              <a:gs pos="0">
                <a:srgbClr val="94C600">
                  <a:tint val="75000"/>
                  <a:shade val="95000"/>
                  <a:satMod val="175000"/>
                </a:srgbClr>
              </a:gs>
              <a:gs pos="12000">
                <a:srgbClr val="94C600">
                  <a:tint val="90000"/>
                  <a:shade val="90000"/>
                  <a:satMod val="150000"/>
                </a:srgbClr>
              </a:gs>
              <a:gs pos="100000">
                <a:srgbClr val="94C600">
                  <a:tint val="100000"/>
                  <a:shade val="75000"/>
                  <a:satMod val="150000"/>
                </a:srgbClr>
              </a:gs>
            </a:gsLst>
            <a:lin ang="16200000" scaled="1"/>
          </a:gradFill>
          <a:ln w="9525" cap="flat" cmpd="sng" algn="ctr">
            <a:solidFill>
              <a:srgbClr val="94C600">
                <a:shade val="95000"/>
                <a:satMod val="105000"/>
              </a:srgbClr>
            </a:solidFill>
            <a:prstDash val="solid"/>
          </a:ln>
          <a:effectLst>
            <a:outerShdw blurRad="40000" dist="23000" dir="5400000" rotWithShape="0">
              <a:srgbClr val="000000">
                <a:alpha val="35000"/>
              </a:srgbClr>
            </a:outerShdw>
          </a:effectLst>
        </p:spPr>
        <p:txBody>
          <a:bodyPr anchor="ctr"/>
          <a:lstStyle/>
          <a:p>
            <a:pPr algn="ctr">
              <a:buClr>
                <a:schemeClr val="bg1"/>
              </a:buClr>
              <a:defRPr/>
            </a:pPr>
            <a:r>
              <a:rPr lang="de-DE" sz="1000" b="1" i="1">
                <a:solidFill>
                  <a:srgbClr val="006699"/>
                </a:solidFill>
                <a:latin typeface="Calibri" pitchFamily="34" charset="0"/>
              </a:rPr>
              <a:t>Wenn nicht vorausgefühlt,  bitte wenden Sie sich an Hubwoo</a:t>
            </a:r>
          </a:p>
        </p:txBody>
      </p:sp>
    </p:spTree>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6433" name="Title 1"/>
          <p:cNvSpPr>
            <a:spLocks noGrp="1"/>
          </p:cNvSpPr>
          <p:nvPr>
            <p:ph type="title"/>
          </p:nvPr>
        </p:nvSpPr>
        <p:spPr/>
        <p:txBody>
          <a:bodyPr/>
          <a:lstStyle/>
          <a:p>
            <a:pPr eaLnBrk="1" hangingPunct="1"/>
            <a:r>
              <a:rPr lang="de-DE" smtClean="0">
                <a:latin typeface="Arial" charset="0"/>
                <a:cs typeface="Arial" charset="0"/>
              </a:rPr>
              <a:t>Datei 1 Registerkarte</a:t>
            </a:r>
          </a:p>
        </p:txBody>
      </p:sp>
      <p:sp>
        <p:nvSpPr>
          <p:cNvPr id="146434" name="Rectangle 3"/>
          <p:cNvSpPr>
            <a:spLocks noGrp="1"/>
          </p:cNvSpPr>
          <p:nvPr>
            <p:ph idx="1"/>
          </p:nvPr>
        </p:nvSpPr>
        <p:spPr/>
        <p:txBody>
          <a:bodyPr/>
          <a:lstStyle/>
          <a:p>
            <a:pPr algn="just" eaLnBrk="1" hangingPunct="1">
              <a:buClr>
                <a:srgbClr val="76B749"/>
              </a:buClr>
            </a:pPr>
            <a:r>
              <a:rPr lang="de-DE" smtClean="0">
                <a:latin typeface="Arial" charset="0"/>
                <a:cs typeface="Arial" charset="0"/>
              </a:rPr>
              <a:t>Die Dateiregisterkarte enthält alle Informationen für den Katalog, den Sie hochladen und an Ihren Käufer freigeben werden. Wir werden dieses Formular später in der Präsentation ausführlicher diskutieren.  </a:t>
            </a:r>
          </a:p>
        </p:txBody>
      </p:sp>
      <p:pic>
        <p:nvPicPr>
          <p:cNvPr id="4098" name="Picture 2"/>
          <p:cNvPicPr>
            <a:picLocks noChangeAspect="1" noChangeArrowheads="1"/>
          </p:cNvPicPr>
          <p:nvPr/>
        </p:nvPicPr>
        <p:blipFill>
          <a:blip r:embed="rId3"/>
          <a:srcRect/>
          <a:stretch>
            <a:fillRect/>
          </a:stretch>
        </p:blipFill>
        <p:spPr bwMode="auto">
          <a:xfrm>
            <a:off x="0" y="2133600"/>
            <a:ext cx="8763000" cy="3679825"/>
          </a:xfrm>
          <a:prstGeom prst="rect">
            <a:avLst/>
          </a:prstGeom>
          <a:noFill/>
          <a:ln>
            <a:noFill/>
          </a:ln>
          <a:effectLst>
            <a:outerShdw blurRad="50800" dist="38100" dir="2700000" algn="tl" rotWithShape="0">
              <a:prstClr val="black">
                <a:alpha val="40000"/>
              </a:prstClr>
            </a:outerShdw>
          </a:effectLst>
          <a:extLst/>
        </p:spPr>
      </p:pic>
      <p:sp>
        <p:nvSpPr>
          <p:cNvPr id="6" name="Rectangle 5"/>
          <p:cNvSpPr/>
          <p:nvPr/>
        </p:nvSpPr>
        <p:spPr>
          <a:xfrm>
            <a:off x="838200" y="5638800"/>
            <a:ext cx="685800" cy="381000"/>
          </a:xfrm>
          <a:prstGeom prst="rect">
            <a:avLst/>
          </a:prstGeom>
          <a:noFill/>
          <a:ln w="38100">
            <a:solidFill>
              <a:srgbClr val="FF0000"/>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buClr>
                <a:schemeClr val="bg1"/>
              </a:buClr>
              <a:buFontTx/>
              <a:buChar char="•"/>
              <a:defRPr/>
            </a:pPr>
            <a:endParaRPr lang="en-US" dirty="0">
              <a:latin typeface="Arial" panose="020B0604020202020204" pitchFamily="34" charset="0"/>
            </a:endParaRPr>
          </a:p>
        </p:txBody>
      </p:sp>
    </p:spTree>
  </p:cSld>
  <p:clrMapOvr>
    <a:masterClrMapping/>
  </p:clrMapOvr>
  <p:transition spd="med">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3" name="Rectangle 2"/>
          <p:cNvSpPr>
            <a:spLocks noGrp="1" noChangeArrowheads="1"/>
          </p:cNvSpPr>
          <p:nvPr>
            <p:ph type="title"/>
          </p:nvPr>
        </p:nvSpPr>
        <p:spPr/>
        <p:txBody>
          <a:bodyPr/>
          <a:lstStyle/>
          <a:p>
            <a:pPr eaLnBrk="1" hangingPunct="1"/>
            <a:r>
              <a:rPr lang="en-US" smtClean="0">
                <a:latin typeface="Arial" charset="0"/>
                <a:cs typeface="Arial" charset="0"/>
              </a:rPr>
              <a:t>Agenda</a:t>
            </a:r>
          </a:p>
        </p:txBody>
      </p:sp>
      <p:sp>
        <p:nvSpPr>
          <p:cNvPr id="120834" name="Content Placeholder 1"/>
          <p:cNvSpPr>
            <a:spLocks noGrp="1"/>
          </p:cNvSpPr>
          <p:nvPr>
            <p:ph idx="1"/>
          </p:nvPr>
        </p:nvSpPr>
        <p:spPr>
          <a:xfrm>
            <a:off x="914400" y="990600"/>
            <a:ext cx="7315200" cy="5029200"/>
          </a:xfrm>
        </p:spPr>
        <p:txBody>
          <a:bodyPr/>
          <a:lstStyle/>
          <a:p>
            <a:pPr eaLnBrk="1" hangingPunct="1">
              <a:buClr>
                <a:srgbClr val="76B749"/>
              </a:buClr>
            </a:pPr>
            <a:r>
              <a:rPr lang="de-DE" b="1" dirty="0" smtClean="0">
                <a:solidFill>
                  <a:srgbClr val="92D050"/>
                </a:solidFill>
                <a:latin typeface="Arial" charset="0"/>
                <a:cs typeface="Arial" charset="0"/>
              </a:rPr>
              <a:t>Willkommen zur </a:t>
            </a:r>
            <a:r>
              <a:rPr lang="de-DE" b="1" dirty="0" smtClean="0">
                <a:solidFill>
                  <a:srgbClr val="92D050"/>
                </a:solidFill>
                <a:latin typeface="Arial" charset="0"/>
                <a:cs typeface="Arial" charset="0"/>
              </a:rPr>
              <a:t>Catalog Manager Supplier-Standard Lieferantentraining. </a:t>
            </a:r>
            <a:r>
              <a:rPr lang="de-DE" b="1" dirty="0" smtClean="0">
                <a:solidFill>
                  <a:srgbClr val="92D050"/>
                </a:solidFill>
                <a:latin typeface="Arial" charset="0"/>
                <a:cs typeface="Arial" charset="0"/>
              </a:rPr>
              <a:t>Diese Trainingseinheit umfasst folgende Themen :</a:t>
            </a:r>
          </a:p>
          <a:p>
            <a:pPr lvl="1" eaLnBrk="1" hangingPunct="1"/>
            <a:r>
              <a:rPr lang="de-DE" sz="2200" dirty="0" smtClean="0">
                <a:latin typeface="Arial" charset="0"/>
                <a:cs typeface="Arial" charset="0"/>
              </a:rPr>
              <a:t>Überblick: Catalog </a:t>
            </a:r>
            <a:r>
              <a:rPr lang="de-DE" sz="2200" dirty="0" smtClean="0">
                <a:latin typeface="Arial" charset="0"/>
                <a:cs typeface="Arial" charset="0"/>
              </a:rPr>
              <a:t>Manager</a:t>
            </a:r>
            <a:endParaRPr lang="de-DE" sz="2200" dirty="0" smtClean="0">
              <a:latin typeface="Arial" charset="0"/>
              <a:cs typeface="Arial" charset="0"/>
            </a:endParaRPr>
          </a:p>
          <a:p>
            <a:pPr lvl="1" eaLnBrk="1" hangingPunct="1"/>
            <a:r>
              <a:rPr lang="de-DE" sz="2200" dirty="0" smtClean="0">
                <a:latin typeface="Arial" charset="0"/>
                <a:cs typeface="Arial" charset="0"/>
              </a:rPr>
              <a:t>Catalog Manager </a:t>
            </a:r>
            <a:r>
              <a:rPr lang="de-DE" sz="2200" dirty="0" smtClean="0">
                <a:latin typeface="Arial" charset="0"/>
                <a:cs typeface="Arial" charset="0"/>
              </a:rPr>
              <a:t>Prozess</a:t>
            </a:r>
            <a:endParaRPr lang="de-DE" sz="2200" dirty="0" smtClean="0">
              <a:latin typeface="Arial" charset="0"/>
              <a:cs typeface="Arial" charset="0"/>
            </a:endParaRPr>
          </a:p>
          <a:p>
            <a:pPr lvl="1" eaLnBrk="1" hangingPunct="1"/>
            <a:r>
              <a:rPr lang="de-DE" sz="2200" dirty="0" smtClean="0">
                <a:latin typeface="Arial" charset="0"/>
                <a:cs typeface="Arial" charset="0"/>
              </a:rPr>
              <a:t>Anmeldung</a:t>
            </a:r>
            <a:endParaRPr lang="de-DE" sz="2200" dirty="0" smtClean="0">
              <a:latin typeface="Arial" charset="0"/>
              <a:cs typeface="Arial" charset="0"/>
            </a:endParaRPr>
          </a:p>
          <a:p>
            <a:pPr lvl="1" eaLnBrk="1" hangingPunct="1"/>
            <a:r>
              <a:rPr lang="de-DE" sz="2200" dirty="0" smtClean="0">
                <a:latin typeface="Arial" charset="0"/>
                <a:cs typeface="Arial" charset="0"/>
              </a:rPr>
              <a:t>Catalog Manager </a:t>
            </a:r>
            <a:r>
              <a:rPr lang="de-DE" sz="2200" dirty="0" smtClean="0">
                <a:latin typeface="Arial" charset="0"/>
                <a:cs typeface="Arial" charset="0"/>
              </a:rPr>
              <a:t>Startseite</a:t>
            </a:r>
            <a:endParaRPr lang="de-DE" sz="2200" dirty="0" smtClean="0">
              <a:latin typeface="Arial" charset="0"/>
              <a:cs typeface="Arial" charset="0"/>
            </a:endParaRPr>
          </a:p>
          <a:p>
            <a:pPr lvl="1" eaLnBrk="1" hangingPunct="1"/>
            <a:r>
              <a:rPr lang="de-DE" sz="2200" dirty="0" smtClean="0">
                <a:latin typeface="Arial" charset="0"/>
                <a:cs typeface="Arial" charset="0"/>
              </a:rPr>
              <a:t>Erweiterter </a:t>
            </a:r>
            <a:r>
              <a:rPr lang="de-DE" sz="2200" dirty="0" smtClean="0">
                <a:latin typeface="Arial" charset="0"/>
                <a:cs typeface="Arial" charset="0"/>
              </a:rPr>
              <a:t>Prozessbereich</a:t>
            </a:r>
            <a:endParaRPr lang="de-DE" sz="2200" dirty="0" smtClean="0">
              <a:latin typeface="Arial" charset="0"/>
              <a:cs typeface="Arial" charset="0"/>
            </a:endParaRPr>
          </a:p>
          <a:p>
            <a:pPr lvl="1" eaLnBrk="1" hangingPunct="1"/>
            <a:r>
              <a:rPr lang="de-DE" sz="2200" dirty="0" smtClean="0">
                <a:latin typeface="Arial" charset="0"/>
                <a:cs typeface="Arial" charset="0"/>
              </a:rPr>
              <a:t>Template herunterladen</a:t>
            </a:r>
            <a:endParaRPr lang="de-DE" sz="2200" dirty="0" smtClean="0">
              <a:latin typeface="Arial" charset="0"/>
              <a:cs typeface="Arial" charset="0"/>
            </a:endParaRPr>
          </a:p>
          <a:p>
            <a:pPr lvl="1" eaLnBrk="1" hangingPunct="1"/>
            <a:r>
              <a:rPr lang="de-DE" sz="2200" dirty="0" smtClean="0">
                <a:latin typeface="Arial" charset="0"/>
                <a:cs typeface="Arial" charset="0"/>
              </a:rPr>
              <a:t>SCF Vorlagenregisterkarte</a:t>
            </a:r>
          </a:p>
          <a:p>
            <a:pPr lvl="1" eaLnBrk="1" hangingPunct="1"/>
            <a:r>
              <a:rPr lang="de-DE" sz="2200" dirty="0" smtClean="0">
                <a:latin typeface="Arial" charset="0"/>
                <a:cs typeface="Arial" charset="0"/>
              </a:rPr>
              <a:t>Dateien hochladen</a:t>
            </a:r>
          </a:p>
          <a:p>
            <a:pPr lvl="1" eaLnBrk="1" hangingPunct="1"/>
            <a:r>
              <a:rPr lang="de-DE" sz="2200" dirty="0" smtClean="0">
                <a:latin typeface="Arial" charset="0"/>
                <a:cs typeface="Arial" charset="0"/>
              </a:rPr>
              <a:t>Fehlerkorrektur</a:t>
            </a:r>
          </a:p>
          <a:p>
            <a:pPr lvl="1" eaLnBrk="1" hangingPunct="1"/>
            <a:r>
              <a:rPr lang="de-DE" sz="2200" dirty="0" smtClean="0">
                <a:latin typeface="Arial" charset="0"/>
                <a:cs typeface="Arial" charset="0"/>
              </a:rPr>
              <a:t>Katalog absenden</a:t>
            </a:r>
          </a:p>
          <a:p>
            <a:pPr lvl="1" eaLnBrk="1" hangingPunct="1"/>
            <a:r>
              <a:rPr lang="de-DE" sz="2200" dirty="0" smtClean="0">
                <a:latin typeface="Arial" charset="0"/>
                <a:cs typeface="Arial" charset="0"/>
              </a:rPr>
              <a:t>Das </a:t>
            </a:r>
            <a:r>
              <a:rPr lang="de-DE" sz="2200" dirty="0" smtClean="0">
                <a:latin typeface="Arial" charset="0"/>
                <a:cs typeface="Arial" charset="0"/>
              </a:rPr>
              <a:t>Zahnrad-Menü: </a:t>
            </a:r>
            <a:r>
              <a:rPr lang="de-DE" sz="2200" dirty="0" smtClean="0">
                <a:latin typeface="Arial" charset="0"/>
                <a:cs typeface="Arial" charset="0"/>
              </a:rPr>
              <a:t>erweiterte Funktionalitäten</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481" name="Title 1"/>
          <p:cNvSpPr>
            <a:spLocks noGrp="1"/>
          </p:cNvSpPr>
          <p:nvPr>
            <p:ph type="title"/>
          </p:nvPr>
        </p:nvSpPr>
        <p:spPr/>
        <p:txBody>
          <a:bodyPr/>
          <a:lstStyle/>
          <a:p>
            <a:pPr eaLnBrk="1" hangingPunct="1"/>
            <a:r>
              <a:rPr lang="de-DE" smtClean="0">
                <a:latin typeface="Arial" charset="0"/>
                <a:cs typeface="Arial" charset="0"/>
              </a:rPr>
              <a:t>Anweisungsblatt</a:t>
            </a:r>
          </a:p>
        </p:txBody>
      </p:sp>
      <p:sp>
        <p:nvSpPr>
          <p:cNvPr id="148482" name="Rectangle 3"/>
          <p:cNvSpPr>
            <a:spLocks noGrp="1"/>
          </p:cNvSpPr>
          <p:nvPr>
            <p:ph idx="1"/>
          </p:nvPr>
        </p:nvSpPr>
        <p:spPr/>
        <p:txBody>
          <a:bodyPr/>
          <a:lstStyle/>
          <a:p>
            <a:pPr eaLnBrk="1" hangingPunct="1"/>
            <a:r>
              <a:rPr lang="de-DE" smtClean="0">
                <a:latin typeface="Arial" charset="0"/>
                <a:cs typeface="Arial" charset="0"/>
              </a:rPr>
              <a:t>Die Registerkarte Anweisungen gibt Ihnen Information über jede Spalte und die Schritte für den Upload der Vorlage in den Catalog Manager Supplier.</a:t>
            </a:r>
          </a:p>
        </p:txBody>
      </p:sp>
      <p:pic>
        <p:nvPicPr>
          <p:cNvPr id="5123" name="Picture 3"/>
          <p:cNvPicPr>
            <a:picLocks noChangeAspect="1" noChangeArrowheads="1"/>
          </p:cNvPicPr>
          <p:nvPr/>
        </p:nvPicPr>
        <p:blipFill>
          <a:blip r:embed="rId3"/>
          <a:srcRect/>
          <a:stretch>
            <a:fillRect/>
          </a:stretch>
        </p:blipFill>
        <p:spPr bwMode="auto">
          <a:xfrm>
            <a:off x="895350" y="1981200"/>
            <a:ext cx="7391400" cy="4413250"/>
          </a:xfrm>
          <a:prstGeom prst="rect">
            <a:avLst/>
          </a:prstGeom>
          <a:noFill/>
          <a:ln>
            <a:noFill/>
          </a:ln>
          <a:effectLst>
            <a:outerShdw blurRad="50800" dist="38100" dir="2700000" algn="tl" rotWithShape="0">
              <a:prstClr val="black">
                <a:alpha val="40000"/>
              </a:prstClr>
            </a:outerShdw>
          </a:effectLst>
          <a:extLst/>
        </p:spPr>
      </p:pic>
      <p:sp>
        <p:nvSpPr>
          <p:cNvPr id="6" name="Rectangle 5"/>
          <p:cNvSpPr/>
          <p:nvPr/>
        </p:nvSpPr>
        <p:spPr>
          <a:xfrm>
            <a:off x="3048000" y="6096000"/>
            <a:ext cx="1143000" cy="457200"/>
          </a:xfrm>
          <a:prstGeom prst="rect">
            <a:avLst/>
          </a:prstGeom>
          <a:noFill/>
          <a:ln w="38100">
            <a:solidFill>
              <a:srgbClr val="FF0000"/>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buClr>
                <a:schemeClr val="bg1"/>
              </a:buClr>
              <a:buFontTx/>
              <a:buChar char="•"/>
              <a:defRPr/>
            </a:pPr>
            <a:endParaRPr lang="en-US" dirty="0">
              <a:latin typeface="Arial" panose="020B0604020202020204" pitchFamily="34" charset="0"/>
            </a:endParaRPr>
          </a:p>
        </p:txBody>
      </p:sp>
    </p:spTree>
  </p:cSld>
  <p:clrMapOvr>
    <a:masterClrMapping/>
  </p:clrMapOvr>
  <p:transition spd="med">
    <p:fad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p:cNvPicPr>
            <a:picLocks noChangeAspect="1" noChangeArrowheads="1"/>
          </p:cNvPicPr>
          <p:nvPr/>
        </p:nvPicPr>
        <p:blipFill>
          <a:blip r:embed="rId2"/>
          <a:srcRect/>
          <a:stretch>
            <a:fillRect/>
          </a:stretch>
        </p:blipFill>
        <p:spPr bwMode="auto">
          <a:xfrm>
            <a:off x="1524000" y="1909763"/>
            <a:ext cx="5638800" cy="4418012"/>
          </a:xfrm>
          <a:prstGeom prst="rect">
            <a:avLst/>
          </a:prstGeom>
          <a:ln>
            <a:noFill/>
          </a:ln>
          <a:effectLst>
            <a:outerShdw blurRad="50800" dist="38100" dir="2700000" algn="tl" rotWithShape="0">
              <a:prstClr val="black">
                <a:alpha val="40000"/>
              </a:prstClr>
            </a:outerShdw>
          </a:effectLst>
          <a:extLst/>
        </p:spPr>
      </p:pic>
      <p:sp>
        <p:nvSpPr>
          <p:cNvPr id="6" name="Rectangle 5"/>
          <p:cNvSpPr/>
          <p:nvPr/>
        </p:nvSpPr>
        <p:spPr>
          <a:xfrm>
            <a:off x="5867400" y="6019800"/>
            <a:ext cx="990600" cy="533400"/>
          </a:xfrm>
          <a:prstGeom prst="rect">
            <a:avLst/>
          </a:prstGeom>
          <a:noFill/>
          <a:ln w="38100">
            <a:solidFill>
              <a:srgbClr val="FF0000"/>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buClr>
                <a:schemeClr val="bg1"/>
              </a:buClr>
              <a:buFontTx/>
              <a:buChar char="•"/>
              <a:defRPr/>
            </a:pPr>
            <a:endParaRPr lang="en-US" dirty="0">
              <a:latin typeface="Arial" panose="020B0604020202020204" pitchFamily="34" charset="0"/>
            </a:endParaRPr>
          </a:p>
        </p:txBody>
      </p:sp>
      <p:sp>
        <p:nvSpPr>
          <p:cNvPr id="150531" name="Title 1"/>
          <p:cNvSpPr>
            <a:spLocks noGrp="1"/>
          </p:cNvSpPr>
          <p:nvPr>
            <p:ph type="title"/>
          </p:nvPr>
        </p:nvSpPr>
        <p:spPr/>
        <p:txBody>
          <a:bodyPr/>
          <a:lstStyle/>
          <a:p>
            <a:pPr eaLnBrk="1" hangingPunct="1"/>
            <a:r>
              <a:rPr lang="de-DE" smtClean="0">
                <a:latin typeface="Arial" charset="0"/>
                <a:cs typeface="Arial" charset="0"/>
              </a:rPr>
              <a:t>Das Feld Maßeinheiten (UOM)</a:t>
            </a:r>
          </a:p>
        </p:txBody>
      </p:sp>
      <p:sp>
        <p:nvSpPr>
          <p:cNvPr id="150532" name="Content Placeholder 2"/>
          <p:cNvSpPr>
            <a:spLocks noGrp="1"/>
          </p:cNvSpPr>
          <p:nvPr>
            <p:ph idx="1"/>
          </p:nvPr>
        </p:nvSpPr>
        <p:spPr>
          <a:xfrm>
            <a:off x="0" y="990600"/>
            <a:ext cx="9144000" cy="4648200"/>
          </a:xfrm>
        </p:spPr>
        <p:txBody>
          <a:bodyPr/>
          <a:lstStyle/>
          <a:p>
            <a:pPr eaLnBrk="1" hangingPunct="1"/>
            <a:r>
              <a:rPr lang="de-DE" smtClean="0">
                <a:latin typeface="Arial" charset="0"/>
                <a:cs typeface="Arial" charset="0"/>
              </a:rPr>
              <a:t>Die UOM Registerkarte enthält alle gültigen Maßeinheiten, die vom Käufer erlaubt werden</a:t>
            </a:r>
            <a:r>
              <a:rPr lang="en-US" smtClean="0">
                <a:latin typeface="Arial" charset="0"/>
                <a:cs typeface="Arial" charset="0"/>
              </a:rPr>
              <a:t>.</a:t>
            </a:r>
          </a:p>
          <a:p>
            <a:pPr eaLnBrk="1" hangingPunct="1">
              <a:buFont typeface="Arial" charset="0"/>
              <a:buNone/>
            </a:pPr>
            <a:endParaRPr lang="en-US" smtClean="0">
              <a:latin typeface="Arial" charset="0"/>
              <a:cs typeface="Arial" charset="0"/>
            </a:endParaRPr>
          </a:p>
        </p:txBody>
      </p:sp>
    </p:spTree>
  </p:cSld>
  <p:clrMapOvr>
    <a:masterClrMapping/>
  </p:clrMapOvr>
  <p:transition spd="med">
    <p:fad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1553" name="Title 1"/>
          <p:cNvSpPr>
            <a:spLocks noGrp="1"/>
          </p:cNvSpPr>
          <p:nvPr>
            <p:ph type="title"/>
          </p:nvPr>
        </p:nvSpPr>
        <p:spPr/>
        <p:txBody>
          <a:bodyPr/>
          <a:lstStyle/>
          <a:p>
            <a:pPr eaLnBrk="1" hangingPunct="1"/>
            <a:r>
              <a:rPr lang="de-DE" sz="2600" smtClean="0">
                <a:latin typeface="Arial" charset="0"/>
                <a:cs typeface="Arial" charset="0"/>
              </a:rPr>
              <a:t>Der Klassifizierungscode-Registerkarte</a:t>
            </a:r>
          </a:p>
        </p:txBody>
      </p:sp>
      <p:sp>
        <p:nvSpPr>
          <p:cNvPr id="151554" name="Content Placeholder 2"/>
          <p:cNvSpPr>
            <a:spLocks noGrp="1"/>
          </p:cNvSpPr>
          <p:nvPr>
            <p:ph idx="1"/>
          </p:nvPr>
        </p:nvSpPr>
        <p:spPr/>
        <p:txBody>
          <a:bodyPr/>
          <a:lstStyle/>
          <a:p>
            <a:pPr eaLnBrk="1" hangingPunct="1">
              <a:buClr>
                <a:srgbClr val="76B749"/>
              </a:buClr>
            </a:pPr>
            <a:r>
              <a:rPr lang="de-DE" smtClean="0">
                <a:latin typeface="Arial" charset="0"/>
                <a:cs typeface="Arial" charset="0"/>
              </a:rPr>
              <a:t>Der Klassifizieurngscode-Registerkarte enthält alle gültigen UNSPSC oder eClass Codes, die für Ihren Käufer erlaubt sind. </a:t>
            </a:r>
          </a:p>
          <a:p>
            <a:pPr lvl="1" eaLnBrk="1" hangingPunct="1">
              <a:buClr>
                <a:srgbClr val="76B749"/>
              </a:buClr>
              <a:buFontTx/>
              <a:buChar char="-"/>
            </a:pPr>
            <a:r>
              <a:rPr lang="de-DE" sz="2200" smtClean="0">
                <a:latin typeface="Arial" charset="0"/>
                <a:cs typeface="Arial" charset="0"/>
              </a:rPr>
              <a:t>UNSPSC oder eClass ist die achtstellige Klassifizierungscode für den Artikel.</a:t>
            </a:r>
          </a:p>
          <a:p>
            <a:pPr lvl="1" eaLnBrk="1" hangingPunct="1">
              <a:buClr>
                <a:srgbClr val="76B749"/>
              </a:buClr>
              <a:buFontTx/>
              <a:buChar char="-"/>
            </a:pPr>
            <a:r>
              <a:rPr lang="de-DE" sz="2200" smtClean="0">
                <a:latin typeface="Arial" charset="0"/>
                <a:cs typeface="Arial" charset="0"/>
              </a:rPr>
              <a:t>Wenn Ihr Käufer eine UNSPSC/eClass Code benötigt, nehmen Sie Kontakt mit Ihrem Käufer, um eine Liste zu bekommen.</a:t>
            </a:r>
          </a:p>
          <a:p>
            <a:pPr eaLnBrk="1" hangingPunct="1">
              <a:buFont typeface="Arial" charset="0"/>
              <a:buNone/>
            </a:pPr>
            <a:endParaRPr lang="de-DE" smtClean="0">
              <a:latin typeface="Arial" charset="0"/>
              <a:cs typeface="Arial" charset="0"/>
            </a:endParaRPr>
          </a:p>
        </p:txBody>
      </p:sp>
      <p:pic>
        <p:nvPicPr>
          <p:cNvPr id="5" name="Picture 2"/>
          <p:cNvPicPr>
            <a:picLocks noChangeAspect="1" noChangeArrowheads="1"/>
          </p:cNvPicPr>
          <p:nvPr/>
        </p:nvPicPr>
        <p:blipFill>
          <a:blip r:embed="rId2"/>
          <a:srcRect/>
          <a:stretch>
            <a:fillRect/>
          </a:stretch>
        </p:blipFill>
        <p:spPr bwMode="auto">
          <a:xfrm>
            <a:off x="2217738" y="3048000"/>
            <a:ext cx="4800600" cy="2819400"/>
          </a:xfrm>
          <a:prstGeom prst="rect">
            <a:avLst/>
          </a:prstGeom>
          <a:ln>
            <a:noFill/>
          </a:ln>
          <a:effectLst>
            <a:outerShdw blurRad="50800" dist="38100" dir="2700000" algn="tl" rotWithShape="0">
              <a:prstClr val="black">
                <a:alpha val="40000"/>
              </a:prstClr>
            </a:outerShdw>
          </a:effectLst>
          <a:extLst/>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2577" name="Rectangle 2"/>
          <p:cNvSpPr>
            <a:spLocks noGrp="1" noChangeArrowheads="1"/>
          </p:cNvSpPr>
          <p:nvPr>
            <p:ph type="title"/>
          </p:nvPr>
        </p:nvSpPr>
        <p:spPr/>
        <p:txBody>
          <a:bodyPr/>
          <a:lstStyle/>
          <a:p>
            <a:pPr eaLnBrk="1" hangingPunct="1"/>
            <a:r>
              <a:rPr lang="de-DE" smtClean="0">
                <a:latin typeface="Arial" charset="0"/>
                <a:cs typeface="Arial" charset="0"/>
              </a:rPr>
              <a:t>Ausfüllung des Daten 1 Registerkarte</a:t>
            </a:r>
          </a:p>
        </p:txBody>
      </p:sp>
      <p:sp>
        <p:nvSpPr>
          <p:cNvPr id="152578" name="Rectangle 3"/>
          <p:cNvSpPr>
            <a:spLocks noGrp="1" noChangeArrowheads="1"/>
          </p:cNvSpPr>
          <p:nvPr>
            <p:ph idx="1"/>
          </p:nvPr>
        </p:nvSpPr>
        <p:spPr/>
        <p:txBody>
          <a:bodyPr/>
          <a:lstStyle/>
          <a:p>
            <a:pPr eaLnBrk="1" hangingPunct="1">
              <a:lnSpc>
                <a:spcPct val="90000"/>
              </a:lnSpc>
              <a:buClr>
                <a:srgbClr val="76B749"/>
              </a:buClr>
            </a:pPr>
            <a:r>
              <a:rPr lang="de-DE" smtClean="0">
                <a:latin typeface="Arial" charset="0"/>
                <a:cs typeface="Arial" charset="0"/>
              </a:rPr>
              <a:t>Dieser Abschnitt zeigt Ihnen, wie man die Felder im Datenregisterkarte ausfüllen kann.</a:t>
            </a:r>
          </a:p>
          <a:p>
            <a:pPr eaLnBrk="1" hangingPunct="1">
              <a:lnSpc>
                <a:spcPct val="90000"/>
              </a:lnSpc>
            </a:pPr>
            <a:endParaRPr lang="de-DE" smtClean="0">
              <a:latin typeface="Arial" charset="0"/>
              <a:cs typeface="Arial" charset="0"/>
            </a:endParaRPr>
          </a:p>
          <a:p>
            <a:pPr eaLnBrk="1" hangingPunct="1">
              <a:lnSpc>
                <a:spcPct val="90000"/>
              </a:lnSpc>
            </a:pPr>
            <a:endParaRPr lang="en-US" sz="2000" smtClean="0">
              <a:latin typeface="Arial" charset="0"/>
              <a:cs typeface="Arial" charset="0"/>
            </a:endParaRPr>
          </a:p>
        </p:txBody>
      </p:sp>
      <p:pic>
        <p:nvPicPr>
          <p:cNvPr id="6146" name="Picture 2"/>
          <p:cNvPicPr>
            <a:picLocks noChangeAspect="1" noChangeArrowheads="1"/>
          </p:cNvPicPr>
          <p:nvPr/>
        </p:nvPicPr>
        <p:blipFill>
          <a:blip r:embed="rId3"/>
          <a:srcRect/>
          <a:stretch>
            <a:fillRect/>
          </a:stretch>
        </p:blipFill>
        <p:spPr bwMode="auto">
          <a:xfrm>
            <a:off x="339725" y="1524000"/>
            <a:ext cx="8485188" cy="3562350"/>
          </a:xfrm>
          <a:prstGeom prst="rect">
            <a:avLst/>
          </a:prstGeom>
          <a:noFill/>
          <a:ln>
            <a:noFill/>
          </a:ln>
          <a:effectLst>
            <a:outerShdw blurRad="50800" dist="38100" dir="2700000" algn="tl" rotWithShape="0">
              <a:prstClr val="black">
                <a:alpha val="40000"/>
              </a:prstClr>
            </a:outerShdw>
          </a:effectLst>
          <a:extLst/>
        </p:spPr>
      </p:pic>
      <p:sp>
        <p:nvSpPr>
          <p:cNvPr id="6" name="Rectangle 5"/>
          <p:cNvSpPr/>
          <p:nvPr/>
        </p:nvSpPr>
        <p:spPr>
          <a:xfrm>
            <a:off x="990600" y="4800600"/>
            <a:ext cx="609600" cy="457200"/>
          </a:xfrm>
          <a:prstGeom prst="rect">
            <a:avLst/>
          </a:prstGeom>
          <a:noFill/>
          <a:ln w="38100">
            <a:solidFill>
              <a:srgbClr val="FF0000"/>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buClr>
                <a:schemeClr val="bg1"/>
              </a:buClr>
              <a:buFontTx/>
              <a:buChar char="•"/>
              <a:defRPr/>
            </a:pPr>
            <a:endParaRPr lang="en-US" dirty="0">
              <a:latin typeface="Arial" panose="020B0604020202020204" pitchFamily="34" charset="0"/>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4625" name="Title 1"/>
          <p:cNvSpPr>
            <a:spLocks noGrp="1"/>
          </p:cNvSpPr>
          <p:nvPr>
            <p:ph type="title"/>
          </p:nvPr>
        </p:nvSpPr>
        <p:spPr/>
        <p:txBody>
          <a:bodyPr/>
          <a:lstStyle/>
          <a:p>
            <a:pPr eaLnBrk="1" hangingPunct="1"/>
            <a:r>
              <a:rPr lang="de-DE" smtClean="0">
                <a:latin typeface="Arial" charset="0"/>
                <a:cs typeface="Arial" charset="0"/>
              </a:rPr>
              <a:t>Muss- und Kann-Felder</a:t>
            </a:r>
            <a:endParaRPr lang="en-US" smtClean="0">
              <a:latin typeface="Arial" charset="0"/>
              <a:cs typeface="Arial" charset="0"/>
            </a:endParaRPr>
          </a:p>
        </p:txBody>
      </p:sp>
      <p:sp>
        <p:nvSpPr>
          <p:cNvPr id="154626" name="Rectangle 3"/>
          <p:cNvSpPr>
            <a:spLocks noGrp="1"/>
          </p:cNvSpPr>
          <p:nvPr>
            <p:ph idx="1"/>
          </p:nvPr>
        </p:nvSpPr>
        <p:spPr/>
        <p:txBody>
          <a:bodyPr/>
          <a:lstStyle/>
          <a:p>
            <a:pPr eaLnBrk="1" hangingPunct="1">
              <a:buClr>
                <a:srgbClr val="92D050"/>
              </a:buClr>
            </a:pPr>
            <a:r>
              <a:rPr lang="de-DE" sz="2000" smtClean="0">
                <a:latin typeface="Arial" charset="0"/>
                <a:cs typeface="Arial" charset="0"/>
              </a:rPr>
              <a:t>Felder sind grün und gelb hervorgehoben</a:t>
            </a:r>
            <a:r>
              <a:rPr lang="en-US" sz="2000" smtClean="0">
                <a:latin typeface="Arial" charset="0"/>
                <a:cs typeface="Arial" charset="0"/>
              </a:rPr>
              <a:t>. </a:t>
            </a:r>
          </a:p>
          <a:p>
            <a:pPr eaLnBrk="1" hangingPunct="1">
              <a:buClr>
                <a:srgbClr val="92D050"/>
              </a:buClr>
            </a:pPr>
            <a:r>
              <a:rPr lang="de-DE" sz="2000" smtClean="0">
                <a:latin typeface="Arial" charset="0"/>
                <a:cs typeface="Arial" charset="0"/>
              </a:rPr>
              <a:t>Grüne Felder sind Pflichtfelder und gelbe Felder sind für optionale Daten. </a:t>
            </a:r>
          </a:p>
          <a:p>
            <a:pPr eaLnBrk="1" hangingPunct="1">
              <a:buFont typeface="Arial" charset="0"/>
              <a:buNone/>
            </a:pPr>
            <a:endParaRPr lang="de-DE" sz="2000" smtClean="0">
              <a:latin typeface="Arial" charset="0"/>
              <a:cs typeface="Arial" charset="0"/>
            </a:endParaRPr>
          </a:p>
        </p:txBody>
      </p:sp>
      <p:pic>
        <p:nvPicPr>
          <p:cNvPr id="7170" name="Picture 2"/>
          <p:cNvPicPr>
            <a:picLocks noChangeAspect="1" noChangeArrowheads="1"/>
          </p:cNvPicPr>
          <p:nvPr/>
        </p:nvPicPr>
        <p:blipFill>
          <a:blip r:embed="rId3"/>
          <a:srcRect/>
          <a:stretch>
            <a:fillRect/>
          </a:stretch>
        </p:blipFill>
        <p:spPr bwMode="auto">
          <a:xfrm>
            <a:off x="409575" y="1914525"/>
            <a:ext cx="8326438" cy="3495675"/>
          </a:xfrm>
          <a:prstGeom prst="rect">
            <a:avLst/>
          </a:prstGeom>
          <a:noFill/>
          <a:ln>
            <a:noFill/>
          </a:ln>
          <a:effectLst>
            <a:outerShdw blurRad="50800" dist="38100" dir="2700000" algn="tl" rotWithShape="0">
              <a:prstClr val="black">
                <a:alpha val="40000"/>
              </a:prstClr>
            </a:outerShdw>
          </a:effectLst>
          <a:extLst/>
        </p:spPr>
      </p:pic>
      <p:sp>
        <p:nvSpPr>
          <p:cNvPr id="6" name="Rectangle 5"/>
          <p:cNvSpPr/>
          <p:nvPr/>
        </p:nvSpPr>
        <p:spPr>
          <a:xfrm>
            <a:off x="228600" y="1797050"/>
            <a:ext cx="8686800" cy="762000"/>
          </a:xfrm>
          <a:prstGeom prst="rect">
            <a:avLst/>
          </a:prstGeom>
          <a:noFill/>
          <a:ln w="38100">
            <a:solidFill>
              <a:srgbClr val="FF0000"/>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buClr>
                <a:schemeClr val="bg1"/>
              </a:buClr>
              <a:buFontTx/>
              <a:buChar char="•"/>
              <a:defRPr/>
            </a:pPr>
            <a:endParaRPr lang="en-US" dirty="0">
              <a:latin typeface="Arial" panose="020B0604020202020204" pitchFamily="34" charset="0"/>
            </a:endParaRPr>
          </a:p>
        </p:txBody>
      </p:sp>
    </p:spTree>
  </p:cSld>
  <p:clrMapOvr>
    <a:masterClrMapping/>
  </p:clrMapOvr>
  <p:transition spd="med">
    <p:fad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6673" name="Rectangle 2"/>
          <p:cNvSpPr>
            <a:spLocks noGrp="1" noChangeArrowheads="1"/>
          </p:cNvSpPr>
          <p:nvPr>
            <p:ph type="ctrTitle" idx="4294967295"/>
          </p:nvPr>
        </p:nvSpPr>
        <p:spPr>
          <a:xfrm>
            <a:off x="0" y="838200"/>
            <a:ext cx="9144000" cy="5638800"/>
          </a:xfrm>
        </p:spPr>
        <p:txBody>
          <a:bodyPr anchor="ctr"/>
          <a:lstStyle/>
          <a:p>
            <a:pPr algn="ctr" eaLnBrk="1" hangingPunct="1"/>
            <a:r>
              <a:rPr lang="de-DE" b="1" smtClean="0">
                <a:solidFill>
                  <a:srgbClr val="006699"/>
                </a:solidFill>
                <a:latin typeface="Arial" charset="0"/>
                <a:cs typeface="Arial" charset="0"/>
              </a:rPr>
              <a:t>Hochladen von Dateien</a:t>
            </a:r>
            <a:r>
              <a:rPr lang="en-US" b="1" smtClean="0">
                <a:solidFill>
                  <a:srgbClr val="006699"/>
                </a:solidFill>
                <a:latin typeface="Arial" charset="0"/>
                <a:cs typeface="Arial" charset="0"/>
              </a:rPr>
              <a:t> </a:t>
            </a:r>
          </a:p>
        </p:txBody>
      </p:sp>
    </p:spTree>
  </p:cSld>
  <p:clrMapOvr>
    <a:masterClrMapping/>
  </p:clrMapOvr>
  <p:transition spd="med">
    <p:fade/>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7697" name="Rectangle 2"/>
          <p:cNvSpPr>
            <a:spLocks noChangeArrowheads="1"/>
          </p:cNvSpPr>
          <p:nvPr/>
        </p:nvSpPr>
        <p:spPr bwMode="auto">
          <a:xfrm>
            <a:off x="609600" y="685800"/>
            <a:ext cx="7924800" cy="350838"/>
          </a:xfrm>
          <a:prstGeom prst="rect">
            <a:avLst/>
          </a:prstGeom>
          <a:noFill/>
          <a:ln w="9525">
            <a:noFill/>
            <a:miter lim="800000"/>
            <a:headEnd/>
            <a:tailEnd/>
          </a:ln>
        </p:spPr>
        <p:txBody>
          <a:bodyPr>
            <a:spAutoFit/>
          </a:bodyPr>
          <a:lstStyle/>
          <a:p>
            <a:pPr>
              <a:buClr>
                <a:schemeClr val="bg1"/>
              </a:buClr>
              <a:buFontTx/>
              <a:buChar char="•"/>
            </a:pPr>
            <a:endParaRPr lang="es-CO">
              <a:solidFill>
                <a:srgbClr val="006699"/>
              </a:solidFill>
              <a:latin typeface="Arial" charset="0"/>
            </a:endParaRPr>
          </a:p>
        </p:txBody>
      </p:sp>
      <p:sp>
        <p:nvSpPr>
          <p:cNvPr id="157698" name="Title 5"/>
          <p:cNvSpPr>
            <a:spLocks noGrp="1"/>
          </p:cNvSpPr>
          <p:nvPr>
            <p:ph type="title"/>
          </p:nvPr>
        </p:nvSpPr>
        <p:spPr/>
        <p:txBody>
          <a:bodyPr/>
          <a:lstStyle/>
          <a:p>
            <a:pPr eaLnBrk="1" hangingPunct="1"/>
            <a:r>
              <a:rPr lang="de-DE" smtClean="0">
                <a:latin typeface="Arial" charset="0"/>
                <a:cs typeface="Arial" charset="0"/>
              </a:rPr>
              <a:t>Ihr Katalog hochladen</a:t>
            </a:r>
          </a:p>
        </p:txBody>
      </p:sp>
      <p:sp>
        <p:nvSpPr>
          <p:cNvPr id="157699" name="Content Placeholder 4"/>
          <p:cNvSpPr>
            <a:spLocks noGrp="1"/>
          </p:cNvSpPr>
          <p:nvPr>
            <p:ph idx="1"/>
          </p:nvPr>
        </p:nvSpPr>
        <p:spPr/>
        <p:txBody>
          <a:bodyPr/>
          <a:lstStyle/>
          <a:p>
            <a:pPr eaLnBrk="1" hangingPunct="1">
              <a:buClr>
                <a:srgbClr val="92D050"/>
              </a:buClr>
            </a:pPr>
            <a:r>
              <a:rPr lang="de-DE" smtClean="0">
                <a:latin typeface="Arial" charset="0"/>
                <a:cs typeface="Arial" charset="0"/>
              </a:rPr>
              <a:t>Bevor Sie Dateien hochladen, sichern Sie, dass sie gespeichert worden sind, um sie hochzuladen.  </a:t>
            </a:r>
          </a:p>
          <a:p>
            <a:pPr eaLnBrk="1" hangingPunct="1">
              <a:buClr>
                <a:srgbClr val="92D050"/>
              </a:buClr>
            </a:pPr>
            <a:endParaRPr lang="de-DE" smtClean="0">
              <a:latin typeface="Arial" charset="0"/>
              <a:cs typeface="Arial" charset="0"/>
            </a:endParaRPr>
          </a:p>
          <a:p>
            <a:pPr marL="800100" lvl="1" indent="-342900" eaLnBrk="1" hangingPunct="1">
              <a:buClr>
                <a:srgbClr val="92D050"/>
              </a:buClr>
              <a:buFont typeface="Arial" charset="0"/>
              <a:buChar char="−"/>
            </a:pPr>
            <a:r>
              <a:rPr lang="de-DE" smtClean="0">
                <a:latin typeface="Arial" charset="0"/>
                <a:cs typeface="Arial" charset="0"/>
              </a:rPr>
              <a:t>Die SCF oder Inhaltsdatei braucht nicht vor dem Hochladen in einem Zip-Datei (.zip) komprimiert zu werden. Aber Sie müssen ein bestimmtes Dateiformat für die hochgeladenen Dateien auswählen.</a:t>
            </a:r>
          </a:p>
          <a:p>
            <a:pPr marL="800100" lvl="1" indent="-342900" eaLnBrk="1" hangingPunct="1">
              <a:buClr>
                <a:srgbClr val="92D050"/>
              </a:buClr>
              <a:buFont typeface="Arial" charset="0"/>
              <a:buChar char="−"/>
            </a:pPr>
            <a:r>
              <a:rPr lang="de-DE" smtClean="0">
                <a:latin typeface="Arial" charset="0"/>
                <a:cs typeface="Arial" charset="0"/>
              </a:rPr>
              <a:t>Die folgenden Dateiformate sind im Dropdown-Menü auswählbar:</a:t>
            </a:r>
          </a:p>
          <a:p>
            <a:pPr marL="1257300" lvl="2" indent="-342900" eaLnBrk="1" hangingPunct="1">
              <a:buClr>
                <a:srgbClr val="92D050"/>
              </a:buClr>
              <a:buFont typeface="Arial" charset="0"/>
              <a:buChar char="−"/>
            </a:pPr>
            <a:r>
              <a:rPr lang="de-DE" smtClean="0">
                <a:latin typeface="Arial" charset="0"/>
                <a:cs typeface="Arial" charset="0"/>
              </a:rPr>
              <a:t>Inhaltsdateien (xlsx, xls, txt)</a:t>
            </a:r>
          </a:p>
          <a:p>
            <a:pPr marL="1257300" lvl="2" indent="-342900" eaLnBrk="1" hangingPunct="1">
              <a:buClr>
                <a:srgbClr val="92D050"/>
              </a:buClr>
              <a:buFont typeface="Arial" charset="0"/>
              <a:buChar char="−"/>
            </a:pPr>
            <a:r>
              <a:rPr lang="de-DE" smtClean="0">
                <a:latin typeface="Arial" charset="0"/>
                <a:cs typeface="Arial" charset="0"/>
              </a:rPr>
              <a:t>Anhangsdateien (beliebige Dateitypen)</a:t>
            </a:r>
          </a:p>
          <a:p>
            <a:pPr marL="800100" lvl="1" indent="-342900" eaLnBrk="1" hangingPunct="1">
              <a:buClr>
                <a:srgbClr val="92D050"/>
              </a:buClr>
              <a:buFont typeface="Arial" charset="0"/>
              <a:buChar char="−"/>
            </a:pPr>
            <a:r>
              <a:rPr lang="de-DE" smtClean="0">
                <a:latin typeface="Arial" charset="0"/>
                <a:cs typeface="Arial" charset="0"/>
              </a:rPr>
              <a:t>Anhangsdateien sind als Zip-Datei zu komprimieren.</a:t>
            </a:r>
          </a:p>
          <a:p>
            <a:pPr marL="800100" lvl="1" indent="-342900" eaLnBrk="1" hangingPunct="1">
              <a:buClr>
                <a:srgbClr val="92D050"/>
              </a:buClr>
              <a:buFont typeface="Arial" charset="0"/>
              <a:buChar char="−"/>
            </a:pPr>
            <a:r>
              <a:rPr lang="de-DE" smtClean="0">
                <a:latin typeface="Arial" charset="0"/>
                <a:cs typeface="Arial" charset="0"/>
              </a:rPr>
              <a:t>Alle Inhaltsdateinamen mussen „_SCF_“ in der Mitte des Dateinamen enthalten, z.B. BuyerName_SCF_DDMMYYYY</a:t>
            </a:r>
          </a:p>
          <a:p>
            <a:pPr eaLnBrk="1" hangingPunct="1"/>
            <a:endParaRPr lang="en-US" smtClean="0">
              <a:latin typeface="Arial" charset="0"/>
              <a:cs typeface="Arial" charset="0"/>
            </a:endParaRPr>
          </a:p>
        </p:txBody>
      </p:sp>
    </p:spTree>
  </p:cSld>
  <p:clrMapOvr>
    <a:masterClrMapping/>
  </p:clrMapOvr>
  <p:transition spd="med">
    <p:fade/>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9745" name="Content Placeholder 7"/>
          <p:cNvSpPr>
            <a:spLocks noGrp="1"/>
          </p:cNvSpPr>
          <p:nvPr>
            <p:ph idx="1"/>
          </p:nvPr>
        </p:nvSpPr>
        <p:spPr>
          <a:xfrm>
            <a:off x="0" y="914400"/>
            <a:ext cx="9144000" cy="5257800"/>
          </a:xfrm>
        </p:spPr>
        <p:txBody>
          <a:bodyPr/>
          <a:lstStyle/>
          <a:p>
            <a:pPr eaLnBrk="1" hangingPunct="1">
              <a:buClr>
                <a:srgbClr val="92D050"/>
              </a:buClr>
            </a:pPr>
            <a:r>
              <a:rPr lang="de-DE" smtClean="0">
                <a:latin typeface="Arial" charset="0"/>
                <a:cs typeface="Arial" charset="0"/>
              </a:rPr>
              <a:t>Beginnen Sie den Upload-Vorgang durch klicken auf den  „Upload Files”-Pfeil, zweiten von links. Wählen Sie den hochzuladenen Dateityp aus. Denken Sie daran, dass Anhänge oder Bilder zuerst hochzuladen sind.</a:t>
            </a:r>
          </a:p>
          <a:p>
            <a:pPr eaLnBrk="1" hangingPunct="1">
              <a:buClr>
                <a:srgbClr val="92D050"/>
              </a:buClr>
              <a:buFont typeface="Arial" charset="0"/>
              <a:buNone/>
            </a:pPr>
            <a:endParaRPr lang="de-DE" smtClean="0">
              <a:latin typeface="Arial" charset="0"/>
              <a:cs typeface="Arial" charset="0"/>
            </a:endParaRPr>
          </a:p>
          <a:p>
            <a:pPr eaLnBrk="1" hangingPunct="1">
              <a:buClr>
                <a:srgbClr val="92D050"/>
              </a:buClr>
            </a:pPr>
            <a:endParaRPr lang="en-US" smtClean="0">
              <a:latin typeface="Arial" charset="0"/>
              <a:cs typeface="Arial" charset="0"/>
            </a:endParaRPr>
          </a:p>
          <a:p>
            <a:pPr eaLnBrk="1" hangingPunct="1">
              <a:buClr>
                <a:srgbClr val="92D050"/>
              </a:buClr>
              <a:buFont typeface="Arial" charset="0"/>
              <a:buNone/>
            </a:pPr>
            <a:endParaRPr lang="en-US" smtClean="0">
              <a:latin typeface="Arial" charset="0"/>
              <a:cs typeface="Arial" charset="0"/>
            </a:endParaRPr>
          </a:p>
          <a:p>
            <a:pPr eaLnBrk="1" hangingPunct="1">
              <a:buClr>
                <a:srgbClr val="92D050"/>
              </a:buClr>
              <a:buFont typeface="Arial" charset="0"/>
              <a:buNone/>
            </a:pPr>
            <a:endParaRPr lang="en-US" sz="2000" smtClean="0">
              <a:latin typeface="Arial" charset="0"/>
              <a:cs typeface="Arial" charset="0"/>
            </a:endParaRPr>
          </a:p>
          <a:p>
            <a:pPr eaLnBrk="1" hangingPunct="1">
              <a:buClr>
                <a:srgbClr val="92D050"/>
              </a:buClr>
              <a:buFont typeface="Arial" charset="0"/>
              <a:buNone/>
            </a:pPr>
            <a:endParaRPr lang="en-US" sz="2000" smtClean="0">
              <a:latin typeface="Arial" charset="0"/>
              <a:cs typeface="Arial" charset="0"/>
            </a:endParaRPr>
          </a:p>
          <a:p>
            <a:pPr eaLnBrk="1" hangingPunct="1">
              <a:buClr>
                <a:srgbClr val="92D050"/>
              </a:buClr>
              <a:buFont typeface="Calibri" pitchFamily="34" charset="0"/>
              <a:buAutoNum type="arabicPeriod"/>
            </a:pPr>
            <a:endParaRPr lang="en-US" sz="2000" smtClean="0">
              <a:latin typeface="Arial" charset="0"/>
              <a:cs typeface="Arial" charset="0"/>
            </a:endParaRPr>
          </a:p>
          <a:p>
            <a:pPr eaLnBrk="1" hangingPunct="1">
              <a:buClr>
                <a:srgbClr val="92D050"/>
              </a:buClr>
              <a:buFont typeface="Arial" charset="0"/>
              <a:buNone/>
            </a:pPr>
            <a:endParaRPr lang="en-US" sz="2000" smtClean="0">
              <a:latin typeface="Arial" charset="0"/>
              <a:cs typeface="Arial" charset="0"/>
            </a:endParaRPr>
          </a:p>
          <a:p>
            <a:pPr eaLnBrk="1" hangingPunct="1">
              <a:buClr>
                <a:srgbClr val="92D050"/>
              </a:buClr>
              <a:buFont typeface="Arial" charset="0"/>
              <a:buNone/>
            </a:pPr>
            <a:endParaRPr lang="en-US" sz="2000" smtClean="0">
              <a:latin typeface="Arial" charset="0"/>
              <a:cs typeface="Arial" charset="0"/>
            </a:endParaRPr>
          </a:p>
          <a:p>
            <a:pPr eaLnBrk="1" hangingPunct="1">
              <a:buClr>
                <a:srgbClr val="92D050"/>
              </a:buClr>
            </a:pPr>
            <a:r>
              <a:rPr lang="de-DE" i="1" smtClean="0">
                <a:latin typeface="Arial" charset="0"/>
                <a:cs typeface="Arial" charset="0"/>
              </a:rPr>
              <a:t>Hinweis:</a:t>
            </a:r>
            <a:r>
              <a:rPr lang="de-DE" smtClean="0">
                <a:latin typeface="Arial" charset="0"/>
                <a:cs typeface="Arial" charset="0"/>
              </a:rPr>
              <a:t> Wenn Sie die Datei auswählen, klicken Sie auf “Upload” beim Hochladen Ihres Katalogs.</a:t>
            </a:r>
          </a:p>
          <a:p>
            <a:pPr eaLnBrk="1" hangingPunct="1"/>
            <a:endParaRPr lang="de-DE" smtClean="0">
              <a:latin typeface="Arial" charset="0"/>
              <a:cs typeface="Arial" charset="0"/>
            </a:endParaRPr>
          </a:p>
        </p:txBody>
      </p:sp>
      <p:sp>
        <p:nvSpPr>
          <p:cNvPr id="159746" name="Rectangle 2"/>
          <p:cNvSpPr>
            <a:spLocks noChangeArrowheads="1"/>
          </p:cNvSpPr>
          <p:nvPr/>
        </p:nvSpPr>
        <p:spPr bwMode="auto">
          <a:xfrm>
            <a:off x="609600" y="685800"/>
            <a:ext cx="7924800" cy="350838"/>
          </a:xfrm>
          <a:prstGeom prst="rect">
            <a:avLst/>
          </a:prstGeom>
          <a:noFill/>
          <a:ln w="9525">
            <a:noFill/>
            <a:miter lim="800000"/>
            <a:headEnd/>
            <a:tailEnd/>
          </a:ln>
        </p:spPr>
        <p:txBody>
          <a:bodyPr>
            <a:spAutoFit/>
          </a:bodyPr>
          <a:lstStyle/>
          <a:p>
            <a:pPr>
              <a:buClr>
                <a:schemeClr val="bg1"/>
              </a:buClr>
              <a:buFontTx/>
              <a:buChar char="•"/>
            </a:pPr>
            <a:endParaRPr lang="es-CO">
              <a:solidFill>
                <a:srgbClr val="006699"/>
              </a:solidFill>
              <a:latin typeface="Arial" charset="0"/>
            </a:endParaRPr>
          </a:p>
        </p:txBody>
      </p:sp>
      <p:sp>
        <p:nvSpPr>
          <p:cNvPr id="159747" name="Rectangle 1"/>
          <p:cNvSpPr>
            <a:spLocks noChangeArrowheads="1"/>
          </p:cNvSpPr>
          <p:nvPr/>
        </p:nvSpPr>
        <p:spPr bwMode="auto">
          <a:xfrm>
            <a:off x="306388" y="2362200"/>
            <a:ext cx="8534400" cy="2039938"/>
          </a:xfrm>
          <a:prstGeom prst="rect">
            <a:avLst/>
          </a:prstGeom>
          <a:noFill/>
          <a:ln w="9525">
            <a:noFill/>
            <a:miter lim="800000"/>
            <a:headEnd/>
            <a:tailEnd/>
          </a:ln>
        </p:spPr>
        <p:txBody>
          <a:bodyPr/>
          <a:lstStyle/>
          <a:p>
            <a:pPr marL="342900" indent="-342900">
              <a:spcBef>
                <a:spcPct val="20000"/>
              </a:spcBef>
              <a:buClr>
                <a:srgbClr val="92D050"/>
              </a:buClr>
              <a:buSzPct val="100000"/>
              <a:buFont typeface="Calibri" pitchFamily="34" charset="0"/>
              <a:buAutoNum type="arabicPeriod"/>
            </a:pPr>
            <a:endParaRPr lang="en-US" sz="1800">
              <a:solidFill>
                <a:srgbClr val="006699"/>
              </a:solidFill>
              <a:latin typeface="Arial" charset="0"/>
            </a:endParaRPr>
          </a:p>
        </p:txBody>
      </p:sp>
      <p:pic>
        <p:nvPicPr>
          <p:cNvPr id="8195" name="Picture 3"/>
          <p:cNvPicPr>
            <a:picLocks noChangeAspect="1" noChangeArrowheads="1"/>
          </p:cNvPicPr>
          <p:nvPr/>
        </p:nvPicPr>
        <p:blipFill>
          <a:blip r:embed="rId3"/>
          <a:srcRect/>
          <a:stretch>
            <a:fillRect/>
          </a:stretch>
        </p:blipFill>
        <p:spPr bwMode="auto">
          <a:xfrm>
            <a:off x="762000" y="2284413"/>
            <a:ext cx="4838700" cy="476250"/>
          </a:xfrm>
          <a:prstGeom prst="rect">
            <a:avLst/>
          </a:prstGeom>
          <a:noFill/>
          <a:ln>
            <a:noFill/>
          </a:ln>
          <a:effectLst>
            <a:outerShdw blurRad="50800" dist="38100" dir="2700000" algn="tl" rotWithShape="0">
              <a:prstClr val="black">
                <a:alpha val="40000"/>
              </a:prstClr>
            </a:outerShdw>
          </a:effectLst>
          <a:extLst/>
        </p:spPr>
      </p:pic>
      <p:pic>
        <p:nvPicPr>
          <p:cNvPr id="8196" name="Picture 4"/>
          <p:cNvPicPr>
            <a:picLocks noChangeAspect="1" noChangeArrowheads="1"/>
          </p:cNvPicPr>
          <p:nvPr/>
        </p:nvPicPr>
        <p:blipFill>
          <a:blip r:embed="rId4"/>
          <a:srcRect/>
          <a:stretch>
            <a:fillRect/>
          </a:stretch>
        </p:blipFill>
        <p:spPr bwMode="auto">
          <a:xfrm>
            <a:off x="762000" y="3838575"/>
            <a:ext cx="7542213" cy="885825"/>
          </a:xfrm>
          <a:prstGeom prst="rect">
            <a:avLst/>
          </a:prstGeom>
          <a:noFill/>
          <a:ln>
            <a:noFill/>
          </a:ln>
          <a:effectLst>
            <a:outerShdw blurRad="50800" dist="38100" dir="2700000" algn="tl" rotWithShape="0">
              <a:prstClr val="black">
                <a:alpha val="40000"/>
              </a:prstClr>
            </a:outerShdw>
          </a:effectLst>
          <a:extLst/>
        </p:spPr>
      </p:pic>
      <p:sp>
        <p:nvSpPr>
          <p:cNvPr id="159750" name="Title 4"/>
          <p:cNvSpPr>
            <a:spLocks noGrp="1"/>
          </p:cNvSpPr>
          <p:nvPr>
            <p:ph type="title"/>
          </p:nvPr>
        </p:nvSpPr>
        <p:spPr/>
        <p:txBody>
          <a:bodyPr/>
          <a:lstStyle/>
          <a:p>
            <a:pPr eaLnBrk="1" hangingPunct="1"/>
            <a:r>
              <a:rPr lang="de-DE" smtClean="0">
                <a:latin typeface="Arial" charset="0"/>
                <a:cs typeface="Arial" charset="0"/>
              </a:rPr>
              <a:t>Ihr Katalog hochladen</a:t>
            </a:r>
          </a:p>
        </p:txBody>
      </p:sp>
      <p:sp>
        <p:nvSpPr>
          <p:cNvPr id="15" name="Line Callout 2 14"/>
          <p:cNvSpPr/>
          <p:nvPr/>
        </p:nvSpPr>
        <p:spPr>
          <a:xfrm>
            <a:off x="4724400" y="3533775"/>
            <a:ext cx="1676400" cy="893763"/>
          </a:xfrm>
          <a:prstGeom prst="borderCallout2">
            <a:avLst>
              <a:gd name="adj1" fmla="val 18750"/>
              <a:gd name="adj2" fmla="val -8333"/>
              <a:gd name="adj3" fmla="val 18750"/>
              <a:gd name="adj4" fmla="val -16667"/>
              <a:gd name="adj5" fmla="val 100800"/>
              <a:gd name="adj6" fmla="val -60620"/>
            </a:avLst>
          </a:prstGeom>
          <a:gradFill rotWithShape="1">
            <a:gsLst>
              <a:gs pos="0">
                <a:srgbClr val="94C600">
                  <a:tint val="75000"/>
                  <a:shade val="95000"/>
                  <a:satMod val="175000"/>
                </a:srgbClr>
              </a:gs>
              <a:gs pos="12000">
                <a:srgbClr val="94C600">
                  <a:tint val="90000"/>
                  <a:shade val="90000"/>
                  <a:satMod val="150000"/>
                </a:srgbClr>
              </a:gs>
              <a:gs pos="100000">
                <a:srgbClr val="94C600">
                  <a:tint val="100000"/>
                  <a:shade val="75000"/>
                  <a:satMod val="150000"/>
                </a:srgbClr>
              </a:gs>
            </a:gsLst>
            <a:lin ang="16200000" scaled="1"/>
          </a:gradFill>
          <a:ln w="9525" cap="flat" cmpd="sng" algn="ctr">
            <a:solidFill>
              <a:srgbClr val="94C600">
                <a:shade val="95000"/>
                <a:satMod val="105000"/>
              </a:srgbClr>
            </a:solidFill>
            <a:prstDash val="solid"/>
          </a:ln>
          <a:effectLst>
            <a:outerShdw blurRad="40000" dist="23000" dir="5400000" rotWithShape="0">
              <a:srgbClr val="000000">
                <a:alpha val="35000"/>
              </a:srgbClr>
            </a:outerShdw>
          </a:effectLst>
        </p:spPr>
        <p:txBody>
          <a:bodyPr anchor="ctr"/>
          <a:lstStyle/>
          <a:p>
            <a:pPr algn="ctr">
              <a:buClr>
                <a:srgbClr val="FFFFFF"/>
              </a:buClr>
              <a:defRPr/>
            </a:pPr>
            <a:r>
              <a:rPr lang="de-DE" sz="1000" b="1" i="1">
                <a:solidFill>
                  <a:srgbClr val="006699"/>
                </a:solidFill>
                <a:latin typeface="Calibri" pitchFamily="34" charset="0"/>
              </a:rPr>
              <a:t>Wählen Sie die Datei indem Sie auf „Browse” klicken.</a:t>
            </a:r>
          </a:p>
        </p:txBody>
      </p:sp>
      <p:sp>
        <p:nvSpPr>
          <p:cNvPr id="18" name="Line Callout 2 17"/>
          <p:cNvSpPr/>
          <p:nvPr/>
        </p:nvSpPr>
        <p:spPr>
          <a:xfrm flipH="1">
            <a:off x="314325" y="3098800"/>
            <a:ext cx="1724025" cy="765175"/>
          </a:xfrm>
          <a:prstGeom prst="borderCallout2">
            <a:avLst>
              <a:gd name="adj1" fmla="val 18750"/>
              <a:gd name="adj2" fmla="val -8333"/>
              <a:gd name="adj3" fmla="val 18750"/>
              <a:gd name="adj4" fmla="val -16667"/>
              <a:gd name="adj5" fmla="val -53023"/>
              <a:gd name="adj6" fmla="val -73341"/>
            </a:avLst>
          </a:prstGeom>
          <a:gradFill rotWithShape="1">
            <a:gsLst>
              <a:gs pos="0">
                <a:srgbClr val="94C600">
                  <a:tint val="75000"/>
                  <a:shade val="95000"/>
                  <a:satMod val="175000"/>
                </a:srgbClr>
              </a:gs>
              <a:gs pos="12000">
                <a:srgbClr val="94C600">
                  <a:tint val="90000"/>
                  <a:shade val="90000"/>
                  <a:satMod val="150000"/>
                </a:srgbClr>
              </a:gs>
              <a:gs pos="100000">
                <a:srgbClr val="94C600">
                  <a:tint val="100000"/>
                  <a:shade val="75000"/>
                  <a:satMod val="150000"/>
                </a:srgbClr>
              </a:gs>
            </a:gsLst>
            <a:lin ang="16200000" scaled="1"/>
          </a:gradFill>
          <a:ln w="9525" cap="flat" cmpd="sng" algn="ctr">
            <a:solidFill>
              <a:srgbClr val="94C600">
                <a:shade val="95000"/>
                <a:satMod val="105000"/>
              </a:srgbClr>
            </a:solidFill>
            <a:prstDash val="solid"/>
          </a:ln>
          <a:effectLst>
            <a:outerShdw blurRad="40000" dist="23000" dir="5400000" rotWithShape="0">
              <a:srgbClr val="000000">
                <a:alpha val="35000"/>
              </a:srgbClr>
            </a:outerShdw>
          </a:effectLst>
        </p:spPr>
        <p:txBody>
          <a:bodyPr anchor="ctr"/>
          <a:lstStyle/>
          <a:p>
            <a:pPr algn="ctr">
              <a:buClr>
                <a:schemeClr val="bg1"/>
              </a:buClr>
              <a:defRPr/>
            </a:pPr>
            <a:r>
              <a:rPr lang="de-DE" sz="1000" b="1" i="1">
                <a:solidFill>
                  <a:srgbClr val="006699"/>
                </a:solidFill>
                <a:latin typeface="Calibri" pitchFamily="34" charset="0"/>
              </a:rPr>
              <a:t>Auf „Upload Files“ (Dateien hochladen) klicken.</a:t>
            </a:r>
          </a:p>
        </p:txBody>
      </p:sp>
    </p:spTree>
  </p:cSld>
  <p:clrMapOvr>
    <a:masterClrMapping/>
  </p:clrMapOvr>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1794" name="Title 3"/>
          <p:cNvSpPr>
            <a:spLocks noGrp="1"/>
          </p:cNvSpPr>
          <p:nvPr>
            <p:ph type="title"/>
          </p:nvPr>
        </p:nvSpPr>
        <p:spPr/>
        <p:txBody>
          <a:bodyPr/>
          <a:lstStyle/>
          <a:p>
            <a:pPr eaLnBrk="1" hangingPunct="1"/>
            <a:r>
              <a:rPr lang="de-DE" smtClean="0">
                <a:latin typeface="Arial" charset="0"/>
                <a:cs typeface="Arial" charset="0"/>
              </a:rPr>
              <a:t>Ihr Katalog hochladen</a:t>
            </a:r>
          </a:p>
        </p:txBody>
      </p:sp>
      <p:sp>
        <p:nvSpPr>
          <p:cNvPr id="161795" name="Content Placeholder 5"/>
          <p:cNvSpPr>
            <a:spLocks noGrp="1"/>
          </p:cNvSpPr>
          <p:nvPr>
            <p:ph idx="1"/>
          </p:nvPr>
        </p:nvSpPr>
        <p:spPr/>
        <p:txBody>
          <a:bodyPr/>
          <a:lstStyle/>
          <a:p>
            <a:pPr eaLnBrk="1" hangingPunct="1"/>
            <a:r>
              <a:rPr lang="de-DE" sz="2400" smtClean="0">
                <a:latin typeface="Arial" charset="0"/>
                <a:cs typeface="Arial" charset="0"/>
              </a:rPr>
              <a:t>Nachdem die Datei erfolgreich hochgeladen wurde, werden Sie es unter dem ausgewählten Typ sehen.</a:t>
            </a:r>
          </a:p>
          <a:p>
            <a:pPr eaLnBrk="1" hangingPunct="1">
              <a:buFont typeface="Arial" charset="0"/>
              <a:buNone/>
            </a:pPr>
            <a:endParaRPr lang="de-DE" smtClean="0">
              <a:latin typeface="Arial" charset="0"/>
              <a:cs typeface="Arial" charset="0"/>
            </a:endParaRPr>
          </a:p>
        </p:txBody>
      </p:sp>
      <p:sp>
        <p:nvSpPr>
          <p:cNvPr id="161796" name="Rectangle 2"/>
          <p:cNvSpPr>
            <a:spLocks noChangeArrowheads="1"/>
          </p:cNvSpPr>
          <p:nvPr/>
        </p:nvSpPr>
        <p:spPr bwMode="auto">
          <a:xfrm>
            <a:off x="609600" y="685800"/>
            <a:ext cx="7924800" cy="350838"/>
          </a:xfrm>
          <a:prstGeom prst="rect">
            <a:avLst/>
          </a:prstGeom>
          <a:noFill/>
          <a:ln w="9525">
            <a:noFill/>
            <a:miter lim="800000"/>
            <a:headEnd/>
            <a:tailEnd/>
          </a:ln>
        </p:spPr>
        <p:txBody>
          <a:bodyPr>
            <a:spAutoFit/>
          </a:bodyPr>
          <a:lstStyle/>
          <a:p>
            <a:pPr>
              <a:buClr>
                <a:schemeClr val="bg1"/>
              </a:buClr>
              <a:buFontTx/>
              <a:buChar char="•"/>
            </a:pPr>
            <a:endParaRPr lang="es-CO">
              <a:solidFill>
                <a:srgbClr val="006699"/>
              </a:solidFill>
              <a:latin typeface="Arial" charset="0"/>
            </a:endParaRPr>
          </a:p>
        </p:txBody>
      </p:sp>
      <p:pic>
        <p:nvPicPr>
          <p:cNvPr id="9218" name="Picture 2"/>
          <p:cNvPicPr>
            <a:picLocks noChangeAspect="1" noChangeArrowheads="1"/>
          </p:cNvPicPr>
          <p:nvPr/>
        </p:nvPicPr>
        <p:blipFill>
          <a:blip r:embed="rId4"/>
          <a:srcRect/>
          <a:stretch>
            <a:fillRect/>
          </a:stretch>
        </p:blipFill>
        <p:spPr bwMode="auto">
          <a:xfrm>
            <a:off x="915988" y="1843088"/>
            <a:ext cx="7440612" cy="3681412"/>
          </a:xfrm>
          <a:prstGeom prst="rect">
            <a:avLst/>
          </a:prstGeom>
          <a:noFill/>
          <a:ln>
            <a:noFill/>
          </a:ln>
          <a:effectLst>
            <a:outerShdw blurRad="50800" dist="38100" dir="2700000" algn="tl" rotWithShape="0">
              <a:prstClr val="black">
                <a:alpha val="40000"/>
              </a:prstClr>
            </a:outerShdw>
          </a:effectLst>
          <a:extLst/>
        </p:spPr>
      </p:pic>
      <p:pic>
        <p:nvPicPr>
          <p:cNvPr id="161798" name="Picture 4"/>
          <p:cNvPicPr>
            <a:picLocks noChangeAspect="1" noChangeArrowheads="1"/>
          </p:cNvPicPr>
          <p:nvPr/>
        </p:nvPicPr>
        <p:blipFill>
          <a:blip r:embed="rId5"/>
          <a:srcRect/>
          <a:stretch>
            <a:fillRect/>
          </a:stretch>
        </p:blipFill>
        <p:spPr bwMode="auto">
          <a:xfrm>
            <a:off x="4429125" y="3962400"/>
            <a:ext cx="1133475" cy="533400"/>
          </a:xfrm>
          <a:prstGeom prst="rect">
            <a:avLst/>
          </a:prstGeom>
          <a:noFill/>
          <a:ln w="9525">
            <a:noFill/>
            <a:miter lim="800000"/>
            <a:headEnd/>
            <a:tailEnd/>
          </a:ln>
        </p:spPr>
      </p:pic>
      <p:sp>
        <p:nvSpPr>
          <p:cNvPr id="13" name="Line Callout 2 12"/>
          <p:cNvSpPr/>
          <p:nvPr/>
        </p:nvSpPr>
        <p:spPr>
          <a:xfrm flipH="1">
            <a:off x="1981200" y="4876800"/>
            <a:ext cx="1724025" cy="765175"/>
          </a:xfrm>
          <a:prstGeom prst="borderCallout2">
            <a:avLst>
              <a:gd name="adj1" fmla="val 18750"/>
              <a:gd name="adj2" fmla="val -8333"/>
              <a:gd name="adj3" fmla="val 18750"/>
              <a:gd name="adj4" fmla="val -16667"/>
              <a:gd name="adj5" fmla="val -53023"/>
              <a:gd name="adj6" fmla="val -73341"/>
            </a:avLst>
          </a:prstGeom>
          <a:gradFill rotWithShape="1">
            <a:gsLst>
              <a:gs pos="0">
                <a:srgbClr val="94C600">
                  <a:tint val="75000"/>
                  <a:shade val="95000"/>
                  <a:satMod val="175000"/>
                </a:srgbClr>
              </a:gs>
              <a:gs pos="12000">
                <a:srgbClr val="94C600">
                  <a:tint val="90000"/>
                  <a:shade val="90000"/>
                  <a:satMod val="150000"/>
                </a:srgbClr>
              </a:gs>
              <a:gs pos="100000">
                <a:srgbClr val="94C600">
                  <a:tint val="100000"/>
                  <a:shade val="75000"/>
                  <a:satMod val="150000"/>
                </a:srgbClr>
              </a:gs>
            </a:gsLst>
            <a:lin ang="16200000" scaled="1"/>
          </a:gradFill>
          <a:ln w="9525" cap="flat" cmpd="sng" algn="ctr">
            <a:solidFill>
              <a:srgbClr val="94C600">
                <a:shade val="95000"/>
                <a:satMod val="105000"/>
              </a:srgbClr>
            </a:solidFill>
            <a:prstDash val="solid"/>
          </a:ln>
          <a:effectLst>
            <a:outerShdw blurRad="40000" dist="23000" dir="5400000" rotWithShape="0">
              <a:srgbClr val="000000">
                <a:alpha val="35000"/>
              </a:srgbClr>
            </a:outerShdw>
          </a:effectLst>
        </p:spPr>
        <p:txBody>
          <a:bodyPr anchor="ctr"/>
          <a:lstStyle/>
          <a:p>
            <a:pPr algn="ctr">
              <a:buClr>
                <a:schemeClr val="bg1"/>
              </a:buClr>
              <a:defRPr/>
            </a:pPr>
            <a:r>
              <a:rPr lang="de-DE" sz="1000" b="1" i="1">
                <a:solidFill>
                  <a:srgbClr val="006699"/>
                </a:solidFill>
                <a:latin typeface="Calibri" pitchFamily="34" charset="0"/>
              </a:rPr>
              <a:t>Katalog Dateiformate</a:t>
            </a:r>
          </a:p>
        </p:txBody>
      </p:sp>
    </p:spTree>
  </p:cSld>
  <p:clrMapOvr>
    <a:overrideClrMapping bg1="lt1" tx1="dk1" bg2="lt2" tx2="dk2" accent1="accent1" accent2="accent2" accent3="accent3" accent4="accent4" accent5="accent5" accent6="accent6" hlink="hlink" folHlink="folHlink"/>
  </p:clrMapOvr>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41" name="Rectangle 2"/>
          <p:cNvSpPr>
            <a:spLocks noChangeArrowheads="1"/>
          </p:cNvSpPr>
          <p:nvPr/>
        </p:nvSpPr>
        <p:spPr bwMode="auto">
          <a:xfrm>
            <a:off x="609600" y="685800"/>
            <a:ext cx="7924800" cy="350838"/>
          </a:xfrm>
          <a:prstGeom prst="rect">
            <a:avLst/>
          </a:prstGeom>
          <a:noFill/>
          <a:ln w="9525">
            <a:noFill/>
            <a:miter lim="800000"/>
            <a:headEnd/>
            <a:tailEnd/>
          </a:ln>
        </p:spPr>
        <p:txBody>
          <a:bodyPr>
            <a:spAutoFit/>
          </a:bodyPr>
          <a:lstStyle/>
          <a:p>
            <a:pPr>
              <a:buClr>
                <a:schemeClr val="bg1"/>
              </a:buClr>
              <a:buFontTx/>
              <a:buChar char="•"/>
            </a:pPr>
            <a:endParaRPr lang="es-CO">
              <a:solidFill>
                <a:srgbClr val="006699"/>
              </a:solidFill>
              <a:latin typeface="Arial" charset="0"/>
            </a:endParaRPr>
          </a:p>
        </p:txBody>
      </p:sp>
      <p:pic>
        <p:nvPicPr>
          <p:cNvPr id="10242" name="Picture 2"/>
          <p:cNvPicPr>
            <a:picLocks noChangeAspect="1" noChangeArrowheads="1"/>
          </p:cNvPicPr>
          <p:nvPr/>
        </p:nvPicPr>
        <p:blipFill>
          <a:blip r:embed="rId3"/>
          <a:srcRect/>
          <a:stretch>
            <a:fillRect/>
          </a:stretch>
        </p:blipFill>
        <p:spPr bwMode="auto">
          <a:xfrm>
            <a:off x="412750" y="1704975"/>
            <a:ext cx="8351838" cy="4095750"/>
          </a:xfrm>
          <a:prstGeom prst="rect">
            <a:avLst/>
          </a:prstGeom>
          <a:noFill/>
          <a:ln>
            <a:noFill/>
          </a:ln>
          <a:effectLst>
            <a:outerShdw blurRad="50800" dist="38100" dir="2700000" algn="tl" rotWithShape="0">
              <a:prstClr val="black">
                <a:alpha val="40000"/>
              </a:prstClr>
            </a:outerShdw>
          </a:effectLst>
          <a:extLst/>
        </p:spPr>
      </p:pic>
      <p:sp>
        <p:nvSpPr>
          <p:cNvPr id="163843" name="Title 3"/>
          <p:cNvSpPr>
            <a:spLocks noGrp="1"/>
          </p:cNvSpPr>
          <p:nvPr>
            <p:ph type="title"/>
          </p:nvPr>
        </p:nvSpPr>
        <p:spPr/>
        <p:txBody>
          <a:bodyPr/>
          <a:lstStyle/>
          <a:p>
            <a:pPr eaLnBrk="1" hangingPunct="1"/>
            <a:r>
              <a:rPr lang="de-DE" smtClean="0">
                <a:latin typeface="Arial" charset="0"/>
                <a:cs typeface="Arial" charset="0"/>
              </a:rPr>
              <a:t>Ihr Katalog hochladen</a:t>
            </a:r>
            <a:endParaRPr lang="en-US" smtClean="0">
              <a:latin typeface="Arial" charset="0"/>
              <a:cs typeface="Arial" charset="0"/>
            </a:endParaRPr>
          </a:p>
        </p:txBody>
      </p:sp>
      <p:sp>
        <p:nvSpPr>
          <p:cNvPr id="163844" name="Content Placeholder 4"/>
          <p:cNvSpPr>
            <a:spLocks noGrp="1"/>
          </p:cNvSpPr>
          <p:nvPr>
            <p:ph idx="1"/>
          </p:nvPr>
        </p:nvSpPr>
        <p:spPr/>
        <p:txBody>
          <a:bodyPr/>
          <a:lstStyle/>
          <a:p>
            <a:pPr eaLnBrk="1" hangingPunct="1"/>
            <a:r>
              <a:rPr lang="de-DE" sz="2400" smtClean="0">
                <a:latin typeface="Arial" charset="0"/>
                <a:cs typeface="Arial" charset="0"/>
              </a:rPr>
              <a:t>Schließlich klicken Sie auf „Process Files“ (Dateien bearbeiten), um Ihren Katalog hochzuladen.</a:t>
            </a:r>
          </a:p>
          <a:p>
            <a:pPr eaLnBrk="1" hangingPunct="1">
              <a:buFont typeface="Arial" charset="0"/>
              <a:buNone/>
            </a:pPr>
            <a:endParaRPr lang="de-DE" smtClean="0">
              <a:latin typeface="Arial" charset="0"/>
              <a:cs typeface="Arial" charset="0"/>
            </a:endParaRPr>
          </a:p>
        </p:txBody>
      </p:sp>
      <p:sp>
        <p:nvSpPr>
          <p:cNvPr id="11" name="Line Callout 2 10"/>
          <p:cNvSpPr/>
          <p:nvPr/>
        </p:nvSpPr>
        <p:spPr>
          <a:xfrm>
            <a:off x="2362200" y="4343400"/>
            <a:ext cx="1524000" cy="665163"/>
          </a:xfrm>
          <a:prstGeom prst="borderCallout2">
            <a:avLst>
              <a:gd name="adj1" fmla="val 18750"/>
              <a:gd name="adj2" fmla="val -8333"/>
              <a:gd name="adj3" fmla="val 18750"/>
              <a:gd name="adj4" fmla="val -16667"/>
              <a:gd name="adj5" fmla="val 100800"/>
              <a:gd name="adj6" fmla="val -60620"/>
            </a:avLst>
          </a:prstGeom>
          <a:gradFill rotWithShape="1">
            <a:gsLst>
              <a:gs pos="0">
                <a:srgbClr val="94C600">
                  <a:tint val="75000"/>
                  <a:shade val="95000"/>
                  <a:satMod val="175000"/>
                </a:srgbClr>
              </a:gs>
              <a:gs pos="12000">
                <a:srgbClr val="94C600">
                  <a:tint val="90000"/>
                  <a:shade val="90000"/>
                  <a:satMod val="150000"/>
                </a:srgbClr>
              </a:gs>
              <a:gs pos="100000">
                <a:srgbClr val="94C600">
                  <a:tint val="100000"/>
                  <a:shade val="75000"/>
                  <a:satMod val="150000"/>
                </a:srgbClr>
              </a:gs>
            </a:gsLst>
            <a:lin ang="16200000" scaled="1"/>
          </a:gradFill>
          <a:ln w="9525" cap="flat" cmpd="sng" algn="ctr">
            <a:solidFill>
              <a:srgbClr val="94C600">
                <a:shade val="95000"/>
                <a:satMod val="105000"/>
              </a:srgbClr>
            </a:solidFill>
            <a:prstDash val="solid"/>
          </a:ln>
          <a:effectLst>
            <a:outerShdw blurRad="40000" dist="23000" dir="5400000" rotWithShape="0">
              <a:srgbClr val="000000">
                <a:alpha val="35000"/>
              </a:srgbClr>
            </a:outerShdw>
          </a:effectLst>
        </p:spPr>
        <p:txBody>
          <a:bodyPr anchor="ctr"/>
          <a:lstStyle/>
          <a:p>
            <a:pPr algn="ctr">
              <a:buClr>
                <a:srgbClr val="FFFFFF"/>
              </a:buClr>
              <a:defRPr/>
            </a:pPr>
            <a:r>
              <a:rPr lang="de-DE" sz="1000" b="1" i="1">
                <a:solidFill>
                  <a:srgbClr val="006699"/>
                </a:solidFill>
                <a:latin typeface="Calibri" pitchFamily="34" charset="0"/>
              </a:rPr>
              <a:t>Auf „Process Files“ (Dateien bearbeiten) klicken</a:t>
            </a:r>
          </a:p>
        </p:txBody>
      </p:sp>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81" name="Rectangle 5"/>
          <p:cNvSpPr>
            <a:spLocks noGrp="1" noChangeArrowheads="1"/>
          </p:cNvSpPr>
          <p:nvPr>
            <p:ph type="title"/>
          </p:nvPr>
        </p:nvSpPr>
        <p:spPr/>
        <p:txBody>
          <a:bodyPr/>
          <a:lstStyle/>
          <a:p>
            <a:pPr eaLnBrk="1" hangingPunct="1"/>
            <a:r>
              <a:rPr lang="de-DE" smtClean="0">
                <a:latin typeface="Arial" charset="0"/>
                <a:cs typeface="Arial" charset="0"/>
              </a:rPr>
              <a:t>Catalog Manager (Überblick)</a:t>
            </a:r>
          </a:p>
        </p:txBody>
      </p:sp>
      <p:pic>
        <p:nvPicPr>
          <p:cNvPr id="122882" name="Picture 3"/>
          <p:cNvPicPr>
            <a:picLocks noChangeAspect="1" noChangeArrowheads="1"/>
          </p:cNvPicPr>
          <p:nvPr/>
        </p:nvPicPr>
        <p:blipFill>
          <a:blip r:embed="rId3"/>
          <a:srcRect/>
          <a:stretch>
            <a:fillRect/>
          </a:stretch>
        </p:blipFill>
        <p:spPr bwMode="auto">
          <a:xfrm>
            <a:off x="14288" y="892175"/>
            <a:ext cx="9118600" cy="5526088"/>
          </a:xfrm>
          <a:prstGeom prst="rect">
            <a:avLst/>
          </a:prstGeom>
          <a:noFill/>
          <a:ln w="9525">
            <a:noFill/>
            <a:miter lim="800000"/>
            <a:headEnd/>
            <a:tailEnd/>
          </a:ln>
        </p:spPr>
      </p:pic>
    </p:spTree>
  </p:cSld>
  <p:clrMapOvr>
    <a:masterClrMapping/>
  </p:clrMapOvr>
  <p:transition spd="med">
    <p:fade/>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8" name="Picture 4"/>
          <p:cNvPicPr>
            <a:picLocks noChangeAspect="1" noChangeArrowheads="1"/>
          </p:cNvPicPr>
          <p:nvPr/>
        </p:nvPicPr>
        <p:blipFill>
          <a:blip r:embed="rId3"/>
          <a:srcRect/>
          <a:stretch>
            <a:fillRect/>
          </a:stretch>
        </p:blipFill>
        <p:spPr bwMode="auto">
          <a:xfrm>
            <a:off x="419100" y="2314575"/>
            <a:ext cx="8345488" cy="2538413"/>
          </a:xfrm>
          <a:prstGeom prst="rect">
            <a:avLst/>
          </a:prstGeom>
          <a:noFill/>
          <a:ln>
            <a:noFill/>
          </a:ln>
          <a:effectLst>
            <a:outerShdw blurRad="50800" dist="38100" dir="2700000" algn="tl" rotWithShape="0">
              <a:prstClr val="black">
                <a:alpha val="40000"/>
              </a:prstClr>
            </a:outerShdw>
          </a:effectLst>
          <a:extLst/>
        </p:spPr>
      </p:pic>
      <p:sp>
        <p:nvSpPr>
          <p:cNvPr id="165890" name="Rectangle 2"/>
          <p:cNvSpPr>
            <a:spLocks noChangeArrowheads="1"/>
          </p:cNvSpPr>
          <p:nvPr/>
        </p:nvSpPr>
        <p:spPr bwMode="auto">
          <a:xfrm>
            <a:off x="609600" y="685800"/>
            <a:ext cx="7924800" cy="350838"/>
          </a:xfrm>
          <a:prstGeom prst="rect">
            <a:avLst/>
          </a:prstGeom>
          <a:noFill/>
          <a:ln w="9525">
            <a:noFill/>
            <a:miter lim="800000"/>
            <a:headEnd/>
            <a:tailEnd/>
          </a:ln>
        </p:spPr>
        <p:txBody>
          <a:bodyPr>
            <a:spAutoFit/>
          </a:bodyPr>
          <a:lstStyle/>
          <a:p>
            <a:pPr>
              <a:buClr>
                <a:schemeClr val="bg1"/>
              </a:buClr>
              <a:buFontTx/>
              <a:buChar char="•"/>
            </a:pPr>
            <a:endParaRPr lang="es-CO">
              <a:solidFill>
                <a:srgbClr val="006699"/>
              </a:solidFill>
              <a:latin typeface="Arial" charset="0"/>
            </a:endParaRPr>
          </a:p>
        </p:txBody>
      </p:sp>
      <p:sp>
        <p:nvSpPr>
          <p:cNvPr id="165891" name="Title 3"/>
          <p:cNvSpPr>
            <a:spLocks noGrp="1"/>
          </p:cNvSpPr>
          <p:nvPr>
            <p:ph type="title"/>
          </p:nvPr>
        </p:nvSpPr>
        <p:spPr/>
        <p:txBody>
          <a:bodyPr/>
          <a:lstStyle/>
          <a:p>
            <a:pPr eaLnBrk="1" hangingPunct="1"/>
            <a:r>
              <a:rPr lang="de-DE" smtClean="0">
                <a:latin typeface="Arial" charset="0"/>
                <a:cs typeface="Arial" charset="0"/>
              </a:rPr>
              <a:t>Ihr Katalog hochladen</a:t>
            </a:r>
          </a:p>
        </p:txBody>
      </p:sp>
      <p:sp>
        <p:nvSpPr>
          <p:cNvPr id="165892" name="Content Placeholder 4"/>
          <p:cNvSpPr>
            <a:spLocks noGrp="1"/>
          </p:cNvSpPr>
          <p:nvPr>
            <p:ph idx="1"/>
          </p:nvPr>
        </p:nvSpPr>
        <p:spPr/>
        <p:txBody>
          <a:bodyPr/>
          <a:lstStyle/>
          <a:p>
            <a:pPr eaLnBrk="1" hangingPunct="1"/>
            <a:r>
              <a:rPr lang="de-DE" sz="2400" smtClean="0">
                <a:latin typeface="Arial" charset="0"/>
                <a:cs typeface="Arial" charset="0"/>
              </a:rPr>
              <a:t>Eine Bestätigungsmeldung wird auf dem Upload Files-Pfeil angezeigt, nachdem Sie auf den „Process files“ Knopf klicken.</a:t>
            </a:r>
          </a:p>
          <a:p>
            <a:pPr eaLnBrk="1" hangingPunct="1">
              <a:buFont typeface="Arial" charset="0"/>
              <a:buNone/>
            </a:pPr>
            <a:endParaRPr lang="de-DE" smtClean="0">
              <a:latin typeface="Arial" charset="0"/>
              <a:cs typeface="Arial" charset="0"/>
            </a:endParaRPr>
          </a:p>
        </p:txBody>
      </p:sp>
      <p:sp>
        <p:nvSpPr>
          <p:cNvPr id="11" name="Line Callout 2 10"/>
          <p:cNvSpPr/>
          <p:nvPr/>
        </p:nvSpPr>
        <p:spPr>
          <a:xfrm>
            <a:off x="5105400" y="2973388"/>
            <a:ext cx="1524000" cy="665162"/>
          </a:xfrm>
          <a:prstGeom prst="borderCallout2">
            <a:avLst>
              <a:gd name="adj1" fmla="val 18750"/>
              <a:gd name="adj2" fmla="val -8333"/>
              <a:gd name="adj3" fmla="val 18750"/>
              <a:gd name="adj4" fmla="val -16667"/>
              <a:gd name="adj5" fmla="val 100800"/>
              <a:gd name="adj6" fmla="val -60620"/>
            </a:avLst>
          </a:prstGeom>
          <a:gradFill rotWithShape="1">
            <a:gsLst>
              <a:gs pos="0">
                <a:srgbClr val="94C600">
                  <a:tint val="75000"/>
                  <a:shade val="95000"/>
                  <a:satMod val="175000"/>
                </a:srgbClr>
              </a:gs>
              <a:gs pos="12000">
                <a:srgbClr val="94C600">
                  <a:tint val="90000"/>
                  <a:shade val="90000"/>
                  <a:satMod val="150000"/>
                </a:srgbClr>
              </a:gs>
              <a:gs pos="100000">
                <a:srgbClr val="94C600">
                  <a:tint val="100000"/>
                  <a:shade val="75000"/>
                  <a:satMod val="150000"/>
                </a:srgbClr>
              </a:gs>
            </a:gsLst>
            <a:lin ang="16200000" scaled="1"/>
          </a:gradFill>
          <a:ln w="9525" cap="flat" cmpd="sng" algn="ctr">
            <a:solidFill>
              <a:srgbClr val="94C600">
                <a:shade val="95000"/>
                <a:satMod val="105000"/>
              </a:srgbClr>
            </a:solidFill>
            <a:prstDash val="solid"/>
          </a:ln>
          <a:effectLst>
            <a:outerShdw blurRad="40000" dist="23000" dir="5400000" rotWithShape="0">
              <a:srgbClr val="000000">
                <a:alpha val="35000"/>
              </a:srgbClr>
            </a:outerShdw>
          </a:effectLst>
        </p:spPr>
        <p:txBody>
          <a:bodyPr anchor="ctr"/>
          <a:lstStyle/>
          <a:p>
            <a:pPr algn="ctr">
              <a:buClr>
                <a:srgbClr val="FFFFFF"/>
              </a:buClr>
              <a:defRPr/>
            </a:pPr>
            <a:r>
              <a:rPr lang="de-DE" sz="1000" b="1" i="1">
                <a:solidFill>
                  <a:srgbClr val="006699"/>
                </a:solidFill>
                <a:latin typeface="Calibri" pitchFamily="34" charset="0"/>
              </a:rPr>
              <a:t>Entweder auf „F5“ klicken oder auf die „Monitor“ Seite gehen.</a:t>
            </a:r>
          </a:p>
        </p:txBody>
      </p:sp>
    </p:spTree>
  </p:cSld>
  <p:clrMapOvr>
    <a:masterClrMapping/>
  </p:clrMapOvr>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ChangeAspect="1" noChangeArrowheads="1"/>
          </p:cNvPicPr>
          <p:nvPr/>
        </p:nvPicPr>
        <p:blipFill>
          <a:blip r:embed="rId2"/>
          <a:srcRect/>
          <a:stretch>
            <a:fillRect/>
          </a:stretch>
        </p:blipFill>
        <p:spPr bwMode="auto">
          <a:xfrm>
            <a:off x="568325" y="2889250"/>
            <a:ext cx="7813675" cy="3554413"/>
          </a:xfrm>
          <a:prstGeom prst="rect">
            <a:avLst/>
          </a:prstGeom>
          <a:ln>
            <a:noFill/>
          </a:ln>
          <a:effectLst>
            <a:outerShdw blurRad="50800" dist="38100" dir="2700000" algn="tl" rotWithShape="0">
              <a:prstClr val="black">
                <a:alpha val="40000"/>
              </a:prstClr>
            </a:outerShdw>
          </a:effectLst>
          <a:extLst/>
        </p:spPr>
      </p:pic>
      <p:sp>
        <p:nvSpPr>
          <p:cNvPr id="8" name="Line Callout 2 7"/>
          <p:cNvSpPr/>
          <p:nvPr/>
        </p:nvSpPr>
        <p:spPr>
          <a:xfrm>
            <a:off x="6934200" y="4191000"/>
            <a:ext cx="1219200" cy="612775"/>
          </a:xfrm>
          <a:prstGeom prst="borderCallout2">
            <a:avLst/>
          </a:prstGeom>
          <a:gradFill rotWithShape="1">
            <a:gsLst>
              <a:gs pos="0">
                <a:srgbClr val="94C600">
                  <a:tint val="75000"/>
                  <a:shade val="95000"/>
                  <a:satMod val="175000"/>
                </a:srgbClr>
              </a:gs>
              <a:gs pos="12000">
                <a:srgbClr val="94C600">
                  <a:tint val="90000"/>
                  <a:shade val="90000"/>
                  <a:satMod val="150000"/>
                </a:srgbClr>
              </a:gs>
              <a:gs pos="100000">
                <a:srgbClr val="94C600">
                  <a:tint val="100000"/>
                  <a:shade val="75000"/>
                  <a:satMod val="150000"/>
                </a:srgbClr>
              </a:gs>
            </a:gsLst>
            <a:lin ang="16200000" scaled="1"/>
          </a:gradFill>
          <a:ln w="9525" cap="flat" cmpd="sng" algn="ctr">
            <a:solidFill>
              <a:srgbClr val="94C600">
                <a:shade val="95000"/>
                <a:satMod val="105000"/>
              </a:srgbClr>
            </a:solidFill>
            <a:prstDash val="solid"/>
          </a:ln>
          <a:effectLst>
            <a:outerShdw blurRad="40000" dist="23000" dir="5400000" rotWithShape="0">
              <a:srgbClr val="000000">
                <a:alpha val="35000"/>
              </a:srgbClr>
            </a:outerShdw>
          </a:effectLst>
        </p:spPr>
        <p:txBody>
          <a:bodyPr anchor="ctr"/>
          <a:lstStyle/>
          <a:p>
            <a:pPr algn="ctr" fontAlgn="auto">
              <a:spcBef>
                <a:spcPts val="0"/>
              </a:spcBef>
              <a:spcAft>
                <a:spcPts val="0"/>
              </a:spcAft>
              <a:defRPr/>
            </a:pPr>
            <a:r>
              <a:rPr lang="en-US" sz="1050" b="1" i="1" dirty="0">
                <a:solidFill>
                  <a:srgbClr val="006699"/>
                </a:solidFill>
                <a:latin typeface="+mj-lt"/>
                <a:cs typeface="Arial" pitchFamily="34" charset="0"/>
              </a:rPr>
              <a:t>Status Indicator</a:t>
            </a:r>
          </a:p>
        </p:txBody>
      </p:sp>
      <p:sp>
        <p:nvSpPr>
          <p:cNvPr id="167939" name="Title 9"/>
          <p:cNvSpPr>
            <a:spLocks noGrp="1"/>
          </p:cNvSpPr>
          <p:nvPr>
            <p:ph type="title"/>
          </p:nvPr>
        </p:nvSpPr>
        <p:spPr/>
        <p:txBody>
          <a:bodyPr/>
          <a:lstStyle/>
          <a:p>
            <a:pPr eaLnBrk="1" hangingPunct="1"/>
            <a:r>
              <a:rPr lang="de-DE" smtClean="0">
                <a:latin typeface="Arial" charset="0"/>
                <a:cs typeface="Arial" charset="0"/>
              </a:rPr>
              <a:t>Überwachung Ihres Katalogs</a:t>
            </a:r>
          </a:p>
        </p:txBody>
      </p:sp>
      <p:sp>
        <p:nvSpPr>
          <p:cNvPr id="167940" name="Content Placeholder 4"/>
          <p:cNvSpPr>
            <a:spLocks noGrp="1"/>
          </p:cNvSpPr>
          <p:nvPr>
            <p:ph idx="1"/>
          </p:nvPr>
        </p:nvSpPr>
        <p:spPr/>
        <p:txBody>
          <a:bodyPr/>
          <a:lstStyle/>
          <a:p>
            <a:pPr eaLnBrk="1" hangingPunct="1"/>
            <a:r>
              <a:rPr lang="de-DE" smtClean="0">
                <a:latin typeface="Arial" charset="0"/>
                <a:cs typeface="Arial" charset="0"/>
              </a:rPr>
              <a:t>Nachdem Sie Ihr Katalog hochgeladen haben, können Sie auf die Registerkarte „Monitoring“ klicken und überprüfen, ob die hochgeladene Datei problemlos bearbeitet wurde. </a:t>
            </a:r>
          </a:p>
          <a:p>
            <a:pPr lvl="1" eaLnBrk="1" hangingPunct="1">
              <a:buClr>
                <a:srgbClr val="7F7F7F"/>
              </a:buClr>
              <a:buFont typeface="Wingdings 2" pitchFamily="18" charset="2"/>
              <a:buChar char=""/>
            </a:pPr>
            <a:r>
              <a:rPr lang="de-DE" sz="1600" smtClean="0">
                <a:latin typeface="Arial" charset="0"/>
                <a:cs typeface="Arial" charset="0"/>
              </a:rPr>
              <a:t>Ein grauer Kasten zeigt, dass der Prozess bereits begonnen hat.</a:t>
            </a:r>
          </a:p>
          <a:p>
            <a:pPr lvl="1" eaLnBrk="1" hangingPunct="1">
              <a:buClr>
                <a:srgbClr val="0070C0"/>
              </a:buClr>
              <a:buFont typeface="Wingdings 2" pitchFamily="18" charset="2"/>
              <a:buChar char=""/>
            </a:pPr>
            <a:r>
              <a:rPr lang="de-DE" sz="1600" smtClean="0">
                <a:latin typeface="Arial" charset="0"/>
                <a:cs typeface="Arial" charset="0"/>
              </a:rPr>
              <a:t>Ein blauer Kasten zeigt, dass der Vorgang im Gang ist. </a:t>
            </a:r>
          </a:p>
          <a:p>
            <a:pPr lvl="1" eaLnBrk="1" hangingPunct="1">
              <a:buClr>
                <a:srgbClr val="00B050"/>
              </a:buClr>
              <a:buFont typeface="Wingdings 2" pitchFamily="18" charset="2"/>
              <a:buChar char=""/>
            </a:pPr>
            <a:r>
              <a:rPr lang="de-DE" sz="1600" smtClean="0">
                <a:latin typeface="Arial" charset="0"/>
                <a:cs typeface="Arial" charset="0"/>
              </a:rPr>
              <a:t>Ein grüner Kasten zeigt, dass der Prozess abgeschlossen ist. </a:t>
            </a:r>
          </a:p>
          <a:p>
            <a:pPr lvl="1" eaLnBrk="1" hangingPunct="1">
              <a:buClr>
                <a:srgbClr val="FF0000"/>
              </a:buClr>
              <a:buFont typeface="Wingdings 2" pitchFamily="18" charset="2"/>
              <a:buChar char=""/>
            </a:pPr>
            <a:r>
              <a:rPr lang="de-DE" sz="1600" smtClean="0">
                <a:latin typeface="Arial" charset="0"/>
                <a:cs typeface="Arial" charset="0"/>
              </a:rPr>
              <a:t> Ein roter Kasten zeit, dass der Prozess abgeschlossen ist aber Fehler enthält.</a:t>
            </a:r>
          </a:p>
        </p:txBody>
      </p:sp>
      <p:sp>
        <p:nvSpPr>
          <p:cNvPr id="7" name="Line Callout 2 6"/>
          <p:cNvSpPr/>
          <p:nvPr/>
        </p:nvSpPr>
        <p:spPr>
          <a:xfrm flipH="1">
            <a:off x="1676400" y="4098925"/>
            <a:ext cx="1266825" cy="704850"/>
          </a:xfrm>
          <a:prstGeom prst="borderCallout2">
            <a:avLst>
              <a:gd name="adj1" fmla="val 18750"/>
              <a:gd name="adj2" fmla="val -8333"/>
              <a:gd name="adj3" fmla="val 18750"/>
              <a:gd name="adj4" fmla="val -16667"/>
              <a:gd name="adj5" fmla="val -53023"/>
              <a:gd name="adj6" fmla="val -73341"/>
            </a:avLst>
          </a:prstGeom>
          <a:gradFill rotWithShape="1">
            <a:gsLst>
              <a:gs pos="0">
                <a:srgbClr val="94C600">
                  <a:tint val="75000"/>
                  <a:shade val="95000"/>
                  <a:satMod val="175000"/>
                </a:srgbClr>
              </a:gs>
              <a:gs pos="12000">
                <a:srgbClr val="94C600">
                  <a:tint val="90000"/>
                  <a:shade val="90000"/>
                  <a:satMod val="150000"/>
                </a:srgbClr>
              </a:gs>
              <a:gs pos="100000">
                <a:srgbClr val="94C600">
                  <a:tint val="100000"/>
                  <a:shade val="75000"/>
                  <a:satMod val="150000"/>
                </a:srgbClr>
              </a:gs>
            </a:gsLst>
            <a:lin ang="16200000" scaled="1"/>
          </a:gradFill>
          <a:ln w="9525" cap="flat" cmpd="sng" algn="ctr">
            <a:solidFill>
              <a:srgbClr val="94C600">
                <a:shade val="95000"/>
                <a:satMod val="105000"/>
              </a:srgbClr>
            </a:solidFill>
            <a:prstDash val="solid"/>
          </a:ln>
          <a:effectLst>
            <a:outerShdw blurRad="40000" dist="23000" dir="5400000" rotWithShape="0">
              <a:srgbClr val="000000">
                <a:alpha val="35000"/>
              </a:srgbClr>
            </a:outerShdw>
          </a:effectLst>
        </p:spPr>
        <p:txBody>
          <a:bodyPr anchor="ctr"/>
          <a:lstStyle/>
          <a:p>
            <a:pPr algn="ctr">
              <a:buClr>
                <a:schemeClr val="bg1"/>
              </a:buClr>
              <a:defRPr/>
            </a:pPr>
            <a:r>
              <a:rPr lang="de-DE" sz="1000" b="1" i="1">
                <a:solidFill>
                  <a:srgbClr val="006699"/>
                </a:solidFill>
                <a:latin typeface="Calibri" pitchFamily="34" charset="0"/>
              </a:rPr>
              <a:t>Auf  „Monitor“ klicken</a:t>
            </a:r>
          </a:p>
        </p:txBody>
      </p:sp>
    </p:spTree>
  </p:cSld>
  <p:clrMapOvr>
    <a:masterClrMapping/>
  </p:clrMapOvr>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8961" name="Rectangle 2"/>
          <p:cNvSpPr>
            <a:spLocks noGrp="1" noChangeArrowheads="1"/>
          </p:cNvSpPr>
          <p:nvPr>
            <p:ph type="ctrTitle" idx="4294967295"/>
          </p:nvPr>
        </p:nvSpPr>
        <p:spPr>
          <a:xfrm>
            <a:off x="0" y="838200"/>
            <a:ext cx="9144000" cy="5638800"/>
          </a:xfrm>
        </p:spPr>
        <p:txBody>
          <a:bodyPr anchor="ctr"/>
          <a:lstStyle/>
          <a:p>
            <a:pPr algn="ctr" eaLnBrk="1" hangingPunct="1"/>
            <a:r>
              <a:rPr lang="de-DE" b="1" smtClean="0">
                <a:solidFill>
                  <a:srgbClr val="006699"/>
                </a:solidFill>
                <a:latin typeface="Arial" charset="0"/>
                <a:cs typeface="Arial" charset="0"/>
              </a:rPr>
              <a:t>Fehlerkorrektur</a:t>
            </a:r>
          </a:p>
        </p:txBody>
      </p:sp>
    </p:spTree>
  </p:cSld>
  <p:clrMapOvr>
    <a:masterClrMapping/>
  </p:clrMapOvr>
  <p:transition spd="med">
    <p:fade/>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9985" name="Content Placeholder 4"/>
          <p:cNvSpPr>
            <a:spLocks noGrp="1"/>
          </p:cNvSpPr>
          <p:nvPr>
            <p:ph idx="1"/>
          </p:nvPr>
        </p:nvSpPr>
        <p:spPr/>
        <p:txBody>
          <a:bodyPr/>
          <a:lstStyle/>
          <a:p>
            <a:pPr eaLnBrk="1" hangingPunct="1"/>
            <a:r>
              <a:rPr lang="de-DE" sz="2000" smtClean="0">
                <a:latin typeface="Arial" charset="0"/>
                <a:cs typeface="Arial" charset="0"/>
              </a:rPr>
              <a:t>Nach Abschluss des Uploads validiert der Catalog Manager die Katalogdatei. Wenn fehlerhafte Artikelwerte auftreten, zeigt der Catalog Manager die Fehlerzahl neben dem „Error Correction“-Pfeil (Fehlerkorrektur-Pfeil). Diese Fehler müssen korrigiert werden, bevor der Upload-Vorgang abgeschlossen werden kann.</a:t>
            </a:r>
            <a:r>
              <a:rPr lang="en-US" sz="2000" smtClean="0">
                <a:latin typeface="Arial" charset="0"/>
                <a:cs typeface="Arial" charset="0"/>
              </a:rPr>
              <a:t> </a:t>
            </a:r>
          </a:p>
        </p:txBody>
      </p:sp>
      <p:pic>
        <p:nvPicPr>
          <p:cNvPr id="3074" name="Picture 2"/>
          <p:cNvPicPr>
            <a:picLocks noChangeAspect="1" noChangeArrowheads="1"/>
          </p:cNvPicPr>
          <p:nvPr/>
        </p:nvPicPr>
        <p:blipFill>
          <a:blip r:embed="rId3"/>
          <a:srcRect/>
          <a:stretch>
            <a:fillRect/>
          </a:stretch>
        </p:blipFill>
        <p:spPr bwMode="auto">
          <a:xfrm>
            <a:off x="762000" y="2514600"/>
            <a:ext cx="7646988" cy="3781425"/>
          </a:xfrm>
          <a:prstGeom prst="rect">
            <a:avLst/>
          </a:prstGeom>
          <a:noFill/>
          <a:ln>
            <a:noFill/>
          </a:ln>
          <a:effectLst>
            <a:outerShdw blurRad="50800" dist="38100" dir="2700000" algn="tl" rotWithShape="0">
              <a:prstClr val="black">
                <a:alpha val="40000"/>
              </a:prstClr>
            </a:outerShdw>
          </a:effectLst>
          <a:extLst/>
        </p:spPr>
      </p:pic>
      <p:sp>
        <p:nvSpPr>
          <p:cNvPr id="12" name="Line Callout 2 11"/>
          <p:cNvSpPr/>
          <p:nvPr/>
        </p:nvSpPr>
        <p:spPr>
          <a:xfrm>
            <a:off x="4929188" y="2633663"/>
            <a:ext cx="1676400" cy="817562"/>
          </a:xfrm>
          <a:prstGeom prst="borderCallout2">
            <a:avLst>
              <a:gd name="adj1" fmla="val 18750"/>
              <a:gd name="adj2" fmla="val -8333"/>
              <a:gd name="adj3" fmla="val 18750"/>
              <a:gd name="adj4" fmla="val -16667"/>
              <a:gd name="adj5" fmla="val 100800"/>
              <a:gd name="adj6" fmla="val -60620"/>
            </a:avLst>
          </a:prstGeom>
          <a:gradFill rotWithShape="1">
            <a:gsLst>
              <a:gs pos="0">
                <a:srgbClr val="94C600">
                  <a:tint val="75000"/>
                  <a:shade val="95000"/>
                  <a:satMod val="175000"/>
                </a:srgbClr>
              </a:gs>
              <a:gs pos="12000">
                <a:srgbClr val="94C600">
                  <a:tint val="90000"/>
                  <a:shade val="90000"/>
                  <a:satMod val="150000"/>
                </a:srgbClr>
              </a:gs>
              <a:gs pos="100000">
                <a:srgbClr val="94C600">
                  <a:tint val="100000"/>
                  <a:shade val="75000"/>
                  <a:satMod val="150000"/>
                </a:srgbClr>
              </a:gs>
            </a:gsLst>
            <a:lin ang="16200000" scaled="1"/>
          </a:gradFill>
          <a:ln w="9525" cap="flat" cmpd="sng" algn="ctr">
            <a:solidFill>
              <a:srgbClr val="94C600">
                <a:shade val="95000"/>
                <a:satMod val="105000"/>
              </a:srgbClr>
            </a:solidFill>
            <a:prstDash val="solid"/>
          </a:ln>
          <a:effectLst>
            <a:outerShdw blurRad="40000" dist="23000" dir="5400000" rotWithShape="0">
              <a:srgbClr val="000000">
                <a:alpha val="35000"/>
              </a:srgbClr>
            </a:outerShdw>
          </a:effectLst>
        </p:spPr>
        <p:txBody>
          <a:bodyPr anchor="ctr"/>
          <a:lstStyle/>
          <a:p>
            <a:pPr algn="ctr">
              <a:buClr>
                <a:srgbClr val="FFFFFF"/>
              </a:buClr>
              <a:defRPr/>
            </a:pPr>
            <a:r>
              <a:rPr lang="de-DE" sz="1000" b="1" i="1">
                <a:solidFill>
                  <a:srgbClr val="006699"/>
                </a:solidFill>
                <a:latin typeface="Calibri" pitchFamily="34" charset="0"/>
              </a:rPr>
              <a:t>Die Fehlerzahl in den Katalogdateien werden auch in Klammern innerhalb dem Pfeil erscheinen</a:t>
            </a:r>
            <a:r>
              <a:rPr lang="en-US" sz="1000" b="1" i="1">
                <a:solidFill>
                  <a:srgbClr val="006699"/>
                </a:solidFill>
                <a:latin typeface="Calibri" pitchFamily="34" charset="0"/>
              </a:rPr>
              <a:t>.</a:t>
            </a:r>
            <a:endParaRPr lang="fil-PH" sz="1000" b="1" i="1">
              <a:solidFill>
                <a:srgbClr val="006699"/>
              </a:solidFill>
              <a:latin typeface="Calibri" pitchFamily="34" charset="0"/>
            </a:endParaRPr>
          </a:p>
        </p:txBody>
      </p:sp>
      <p:sp>
        <p:nvSpPr>
          <p:cNvPr id="13" name="Rectangle 12"/>
          <p:cNvSpPr/>
          <p:nvPr/>
        </p:nvSpPr>
        <p:spPr>
          <a:xfrm>
            <a:off x="1855788" y="3716338"/>
            <a:ext cx="5638800" cy="688975"/>
          </a:xfrm>
          <a:prstGeom prst="rect">
            <a:avLst/>
          </a:prstGeom>
          <a:noFill/>
          <a:ln w="38100">
            <a:solidFill>
              <a:srgbClr val="FF0000"/>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buClr>
                <a:schemeClr val="bg1"/>
              </a:buClr>
              <a:buFontTx/>
              <a:buChar char="•"/>
              <a:defRPr/>
            </a:pPr>
            <a:endParaRPr lang="en-US" dirty="0">
              <a:latin typeface="Arial" panose="020B0604020202020204" pitchFamily="34" charset="0"/>
            </a:endParaRPr>
          </a:p>
        </p:txBody>
      </p:sp>
      <p:sp>
        <p:nvSpPr>
          <p:cNvPr id="169989" name="Title 3"/>
          <p:cNvSpPr>
            <a:spLocks noGrp="1"/>
          </p:cNvSpPr>
          <p:nvPr>
            <p:ph type="title"/>
          </p:nvPr>
        </p:nvSpPr>
        <p:spPr/>
        <p:txBody>
          <a:bodyPr/>
          <a:lstStyle/>
          <a:p>
            <a:pPr eaLnBrk="1" hangingPunct="1"/>
            <a:r>
              <a:rPr lang="de-DE" smtClean="0">
                <a:latin typeface="Arial" charset="0"/>
                <a:cs typeface="Arial" charset="0"/>
              </a:rPr>
              <a:t>Fehlerkorrektur</a:t>
            </a:r>
          </a:p>
        </p:txBody>
      </p:sp>
    </p:spTree>
  </p:cSld>
  <p:clrMapOvr>
    <a:masterClrMapping/>
  </p:clrMapOvr>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2033" name="Content Placeholder 4"/>
          <p:cNvSpPr>
            <a:spLocks noGrp="1"/>
          </p:cNvSpPr>
          <p:nvPr>
            <p:ph idx="1"/>
          </p:nvPr>
        </p:nvSpPr>
        <p:spPr/>
        <p:txBody>
          <a:bodyPr/>
          <a:lstStyle/>
          <a:p>
            <a:pPr eaLnBrk="1" hangingPunct="1"/>
            <a:r>
              <a:rPr lang="de-DE" smtClean="0">
                <a:latin typeface="Arial" charset="0"/>
                <a:cs typeface="Arial" charset="0"/>
              </a:rPr>
              <a:t>Die Fehler werden in einer Tabelle nach Kategorie, Fehlertyp, Fehlerspalte und Wert gruppert. Die Stückzahl mit Fehler wird pro Gruppe angezeigt.</a:t>
            </a:r>
            <a:r>
              <a:rPr lang="en-US" smtClean="0">
                <a:latin typeface="Arial" charset="0"/>
                <a:cs typeface="Arial" charset="0"/>
              </a:rPr>
              <a:t> </a:t>
            </a:r>
          </a:p>
          <a:p>
            <a:pPr eaLnBrk="1" hangingPunct="1">
              <a:buFont typeface="Arial" charset="0"/>
              <a:buNone/>
            </a:pPr>
            <a:endParaRPr lang="en-US" smtClean="0">
              <a:latin typeface="Arial" charset="0"/>
              <a:cs typeface="Arial" charset="0"/>
            </a:endParaRPr>
          </a:p>
        </p:txBody>
      </p:sp>
      <p:pic>
        <p:nvPicPr>
          <p:cNvPr id="19" name="Picture 2"/>
          <p:cNvPicPr>
            <a:picLocks noChangeAspect="1" noChangeArrowheads="1"/>
          </p:cNvPicPr>
          <p:nvPr/>
        </p:nvPicPr>
        <p:blipFill>
          <a:blip r:embed="rId3"/>
          <a:srcRect/>
          <a:stretch>
            <a:fillRect/>
          </a:stretch>
        </p:blipFill>
        <p:spPr bwMode="auto">
          <a:xfrm>
            <a:off x="609600" y="2438400"/>
            <a:ext cx="7858125" cy="3886200"/>
          </a:xfrm>
          <a:prstGeom prst="rect">
            <a:avLst/>
          </a:prstGeom>
          <a:noFill/>
          <a:ln>
            <a:noFill/>
          </a:ln>
          <a:effectLst>
            <a:outerShdw blurRad="50800" dist="38100" dir="2700000" algn="tl" rotWithShape="0">
              <a:prstClr val="black">
                <a:alpha val="40000"/>
              </a:prstClr>
            </a:outerShdw>
          </a:effectLst>
          <a:extLst/>
        </p:spPr>
      </p:pic>
      <p:sp>
        <p:nvSpPr>
          <p:cNvPr id="10" name="Rectangle 9"/>
          <p:cNvSpPr/>
          <p:nvPr/>
        </p:nvSpPr>
        <p:spPr>
          <a:xfrm>
            <a:off x="1271588" y="4354513"/>
            <a:ext cx="7196137" cy="1104900"/>
          </a:xfrm>
          <a:prstGeom prst="rect">
            <a:avLst/>
          </a:prstGeom>
          <a:noFill/>
          <a:ln w="38100">
            <a:solidFill>
              <a:srgbClr val="FF0000"/>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buClr>
                <a:schemeClr val="bg1"/>
              </a:buClr>
              <a:buFontTx/>
              <a:buChar char="•"/>
              <a:defRPr/>
            </a:pPr>
            <a:endParaRPr lang="en-US" dirty="0">
              <a:latin typeface="Arial" panose="020B0604020202020204" pitchFamily="34" charset="0"/>
            </a:endParaRPr>
          </a:p>
        </p:txBody>
      </p:sp>
      <p:sp>
        <p:nvSpPr>
          <p:cNvPr id="15" name="Line Callout 2 14"/>
          <p:cNvSpPr/>
          <p:nvPr/>
        </p:nvSpPr>
        <p:spPr>
          <a:xfrm flipH="1">
            <a:off x="4581525" y="2632075"/>
            <a:ext cx="2195513" cy="796925"/>
          </a:xfrm>
          <a:prstGeom prst="borderCallout2">
            <a:avLst>
              <a:gd name="adj1" fmla="val 18750"/>
              <a:gd name="adj2" fmla="val -8333"/>
              <a:gd name="adj3" fmla="val 18750"/>
              <a:gd name="adj4" fmla="val -16667"/>
              <a:gd name="adj5" fmla="val 150944"/>
              <a:gd name="adj6" fmla="val -58210"/>
            </a:avLst>
          </a:prstGeom>
          <a:gradFill rotWithShape="1">
            <a:gsLst>
              <a:gs pos="0">
                <a:srgbClr val="94C600">
                  <a:tint val="75000"/>
                  <a:shade val="95000"/>
                  <a:satMod val="175000"/>
                </a:srgbClr>
              </a:gs>
              <a:gs pos="12000">
                <a:srgbClr val="94C600">
                  <a:tint val="90000"/>
                  <a:shade val="90000"/>
                  <a:satMod val="150000"/>
                </a:srgbClr>
              </a:gs>
              <a:gs pos="100000">
                <a:srgbClr val="94C600">
                  <a:tint val="100000"/>
                  <a:shade val="75000"/>
                  <a:satMod val="150000"/>
                </a:srgbClr>
              </a:gs>
            </a:gsLst>
            <a:lin ang="16200000" scaled="1"/>
          </a:gradFill>
          <a:ln w="9525" cap="flat" cmpd="sng" algn="ctr">
            <a:solidFill>
              <a:srgbClr val="94C600">
                <a:shade val="95000"/>
                <a:satMod val="105000"/>
              </a:srgbClr>
            </a:solidFill>
            <a:prstDash val="solid"/>
          </a:ln>
          <a:effectLst>
            <a:outerShdw blurRad="40000" dist="23000" dir="5400000" rotWithShape="0">
              <a:srgbClr val="000000">
                <a:alpha val="35000"/>
              </a:srgbClr>
            </a:outerShdw>
          </a:effectLst>
        </p:spPr>
        <p:txBody>
          <a:bodyPr anchor="ctr"/>
          <a:lstStyle/>
          <a:p>
            <a:pPr algn="ctr">
              <a:buClr>
                <a:srgbClr val="FFFFFF"/>
              </a:buClr>
            </a:pPr>
            <a:r>
              <a:rPr lang="de-DE" sz="1000" b="1" i="1">
                <a:solidFill>
                  <a:srgbClr val="006699"/>
                </a:solidFill>
                <a:latin typeface="Calibri" pitchFamily="34" charset="0"/>
              </a:rPr>
              <a:t>Nach Korrektur von allen Fehlerwerten wird der „Revalidate Catalog“ –Knopf (Katalog  aktiviert und der korrigierte Katalog kann wiederaufbereitet werden.</a:t>
            </a:r>
          </a:p>
        </p:txBody>
      </p:sp>
      <p:sp>
        <p:nvSpPr>
          <p:cNvPr id="172037" name="Title 3"/>
          <p:cNvSpPr>
            <a:spLocks noGrp="1"/>
          </p:cNvSpPr>
          <p:nvPr>
            <p:ph type="title"/>
          </p:nvPr>
        </p:nvSpPr>
        <p:spPr/>
        <p:txBody>
          <a:bodyPr/>
          <a:lstStyle/>
          <a:p>
            <a:pPr eaLnBrk="1" hangingPunct="1"/>
            <a:r>
              <a:rPr lang="de-DE" smtClean="0">
                <a:latin typeface="Arial" charset="0"/>
                <a:cs typeface="Arial" charset="0"/>
              </a:rPr>
              <a:t>Fehlerkorrektur</a:t>
            </a:r>
            <a:endParaRPr lang="en-US" smtClean="0">
              <a:latin typeface="Arial" charset="0"/>
              <a:cs typeface="Arial" charset="0"/>
            </a:endParaRPr>
          </a:p>
        </p:txBody>
      </p:sp>
      <p:sp>
        <p:nvSpPr>
          <p:cNvPr id="8" name="Line Callout 2 7"/>
          <p:cNvSpPr/>
          <p:nvPr/>
        </p:nvSpPr>
        <p:spPr>
          <a:xfrm flipH="1">
            <a:off x="4538663" y="5476875"/>
            <a:ext cx="1876425" cy="863600"/>
          </a:xfrm>
          <a:prstGeom prst="borderCallout2">
            <a:avLst>
              <a:gd name="adj1" fmla="val 18750"/>
              <a:gd name="adj2" fmla="val -8333"/>
              <a:gd name="adj3" fmla="val 18750"/>
              <a:gd name="adj4" fmla="val -16667"/>
              <a:gd name="adj5" fmla="val 10001"/>
              <a:gd name="adj6" fmla="val -54552"/>
            </a:avLst>
          </a:prstGeom>
          <a:gradFill rotWithShape="1">
            <a:gsLst>
              <a:gs pos="0">
                <a:srgbClr val="94C600">
                  <a:tint val="75000"/>
                  <a:shade val="95000"/>
                  <a:satMod val="175000"/>
                </a:srgbClr>
              </a:gs>
              <a:gs pos="12000">
                <a:srgbClr val="94C600">
                  <a:tint val="90000"/>
                  <a:shade val="90000"/>
                  <a:satMod val="150000"/>
                </a:srgbClr>
              </a:gs>
              <a:gs pos="100000">
                <a:srgbClr val="94C600">
                  <a:tint val="100000"/>
                  <a:shade val="75000"/>
                  <a:satMod val="150000"/>
                </a:srgbClr>
              </a:gs>
            </a:gsLst>
            <a:lin ang="16200000" scaled="1"/>
          </a:gradFill>
          <a:ln w="9525" cap="flat" cmpd="sng" algn="ctr">
            <a:solidFill>
              <a:srgbClr val="94C600">
                <a:shade val="95000"/>
                <a:satMod val="105000"/>
              </a:srgbClr>
            </a:solidFill>
            <a:prstDash val="solid"/>
          </a:ln>
          <a:effectLst>
            <a:outerShdw blurRad="40000" dist="23000" dir="5400000" rotWithShape="0">
              <a:srgbClr val="000000">
                <a:alpha val="35000"/>
              </a:srgbClr>
            </a:outerShdw>
          </a:effectLst>
        </p:spPr>
        <p:txBody>
          <a:bodyPr anchor="ctr"/>
          <a:lstStyle/>
          <a:p>
            <a:pPr algn="ctr">
              <a:buClr>
                <a:srgbClr val="FFFFFF"/>
              </a:buClr>
            </a:pPr>
            <a:r>
              <a:rPr lang="de-DE" sz="1000" b="1" i="1">
                <a:solidFill>
                  <a:srgbClr val="006699"/>
                </a:solidFill>
                <a:latin typeface="Calibri" pitchFamily="34" charset="0"/>
              </a:rPr>
              <a:t>Mehrere Fehler pro Fehlergruppe können durch Eingabe neuer Werte für alle gruppierte Artikel und durch Klicken auf „Save All“ (alle speichern) korrigiert werden.</a:t>
            </a:r>
            <a:r>
              <a:rPr lang="en-US" sz="1000" b="1" i="1">
                <a:solidFill>
                  <a:srgbClr val="006699"/>
                </a:solidFill>
                <a:latin typeface="Calibri" pitchFamily="34" charset="0"/>
              </a:rPr>
              <a:t> </a:t>
            </a:r>
            <a:endParaRPr lang="fil-PH" sz="1000" b="1" i="1">
              <a:solidFill>
                <a:srgbClr val="006699"/>
              </a:solidFill>
              <a:latin typeface="Calibri" pitchFamily="34" charset="0"/>
            </a:endParaRPr>
          </a:p>
        </p:txBody>
      </p:sp>
    </p:spTree>
  </p:cSld>
  <p:clrMapOvr>
    <a:masterClrMapping/>
  </p:clrMapOvr>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2"/>
          <p:cNvPicPr>
            <a:picLocks noChangeAspect="1" noChangeArrowheads="1"/>
          </p:cNvPicPr>
          <p:nvPr/>
        </p:nvPicPr>
        <p:blipFill>
          <a:blip r:embed="rId3"/>
          <a:srcRect/>
          <a:stretch>
            <a:fillRect/>
          </a:stretch>
        </p:blipFill>
        <p:spPr bwMode="auto">
          <a:xfrm>
            <a:off x="717550" y="2590800"/>
            <a:ext cx="7858125" cy="3886200"/>
          </a:xfrm>
          <a:prstGeom prst="rect">
            <a:avLst/>
          </a:prstGeom>
          <a:noFill/>
          <a:ln>
            <a:noFill/>
          </a:ln>
          <a:effectLst>
            <a:outerShdw blurRad="50800" dist="38100" dir="2700000" algn="tl" rotWithShape="0">
              <a:prstClr val="black">
                <a:alpha val="40000"/>
              </a:prstClr>
            </a:outerShdw>
          </a:effectLst>
          <a:extLst/>
        </p:spPr>
      </p:pic>
      <p:sp>
        <p:nvSpPr>
          <p:cNvPr id="12" name="Line Callout 2 11"/>
          <p:cNvSpPr/>
          <p:nvPr/>
        </p:nvSpPr>
        <p:spPr>
          <a:xfrm>
            <a:off x="2687638" y="5334000"/>
            <a:ext cx="2292350" cy="631825"/>
          </a:xfrm>
          <a:prstGeom prst="borderCallout2">
            <a:avLst>
              <a:gd name="adj1" fmla="val 18750"/>
              <a:gd name="adj2" fmla="val -8333"/>
              <a:gd name="adj3" fmla="val 18750"/>
              <a:gd name="adj4" fmla="val -16667"/>
              <a:gd name="adj5" fmla="val 122017"/>
              <a:gd name="adj6" fmla="val -61600"/>
            </a:avLst>
          </a:prstGeom>
          <a:gradFill rotWithShape="1">
            <a:gsLst>
              <a:gs pos="0">
                <a:srgbClr val="94C600">
                  <a:tint val="75000"/>
                  <a:shade val="95000"/>
                  <a:satMod val="175000"/>
                </a:srgbClr>
              </a:gs>
              <a:gs pos="12000">
                <a:srgbClr val="94C600">
                  <a:tint val="90000"/>
                  <a:shade val="90000"/>
                  <a:satMod val="150000"/>
                </a:srgbClr>
              </a:gs>
              <a:gs pos="100000">
                <a:srgbClr val="94C600">
                  <a:tint val="100000"/>
                  <a:shade val="75000"/>
                  <a:satMod val="150000"/>
                </a:srgbClr>
              </a:gs>
            </a:gsLst>
            <a:lin ang="16200000" scaled="1"/>
          </a:gradFill>
          <a:ln w="9525" cap="flat" cmpd="sng" algn="ctr">
            <a:solidFill>
              <a:srgbClr val="94C600">
                <a:shade val="95000"/>
                <a:satMod val="105000"/>
              </a:srgbClr>
            </a:solidFill>
            <a:prstDash val="solid"/>
          </a:ln>
          <a:effectLst>
            <a:outerShdw blurRad="40000" dist="23000" dir="5400000" rotWithShape="0">
              <a:srgbClr val="000000">
                <a:alpha val="35000"/>
              </a:srgbClr>
            </a:outerShdw>
          </a:effectLst>
        </p:spPr>
        <p:txBody>
          <a:bodyPr anchor="ctr"/>
          <a:lstStyle/>
          <a:p>
            <a:pPr algn="ctr">
              <a:buClr>
                <a:srgbClr val="FFFFFF"/>
              </a:buClr>
              <a:defRPr/>
            </a:pPr>
            <a:r>
              <a:rPr lang="de-DE" sz="1000" b="1" i="1">
                <a:solidFill>
                  <a:srgbClr val="006699"/>
                </a:solidFill>
                <a:latin typeface="Calibri" pitchFamily="34" charset="0"/>
              </a:rPr>
              <a:t> Es gibt auch eine Option zum Download von einem Fehlerbericht unter der Fehlertabelle.</a:t>
            </a:r>
          </a:p>
        </p:txBody>
      </p:sp>
      <p:sp>
        <p:nvSpPr>
          <p:cNvPr id="174083" name="Content Placeholder 4"/>
          <p:cNvSpPr>
            <a:spLocks noGrp="1"/>
          </p:cNvSpPr>
          <p:nvPr>
            <p:ph idx="1"/>
          </p:nvPr>
        </p:nvSpPr>
        <p:spPr/>
        <p:txBody>
          <a:bodyPr/>
          <a:lstStyle/>
          <a:p>
            <a:pPr eaLnBrk="1" hangingPunct="1"/>
            <a:r>
              <a:rPr lang="de-DE" sz="1800" smtClean="0">
                <a:latin typeface="Arial" charset="0"/>
                <a:cs typeface="Arial" charset="0"/>
              </a:rPr>
              <a:t>Für Fehler die Online nicht korrigiert werden können, müssen die betreffenden Bereichen direkt in der Katalogvorlage korrigiert werden. </a:t>
            </a:r>
            <a:r>
              <a:rPr lang="de-DE" sz="1800" b="1" i="1" u="sng" smtClean="0">
                <a:latin typeface="Arial" charset="0"/>
                <a:cs typeface="Arial" charset="0"/>
              </a:rPr>
              <a:t>Hinweis:</a:t>
            </a:r>
            <a:r>
              <a:rPr lang="de-DE" sz="1800" smtClean="0">
                <a:latin typeface="Arial" charset="0"/>
                <a:cs typeface="Arial" charset="0"/>
              </a:rPr>
              <a:t> Wenn Sie mehrere Fehler haben und eine Online-Bearbeitung für alle ist nicht möglich, müssen Sie die Fehler zuerst innerhalb der Vorlage korrigieren. Nachdem Sie die Datei neu hochgeladen haben, können Sie die Online-Bearbeitung für die übrigen Fehler verwenden.</a:t>
            </a:r>
          </a:p>
          <a:p>
            <a:pPr eaLnBrk="1" hangingPunct="1"/>
            <a:endParaRPr lang="de-DE" sz="1800" smtClean="0">
              <a:latin typeface="Arial" charset="0"/>
              <a:cs typeface="Arial" charset="0"/>
            </a:endParaRPr>
          </a:p>
          <a:p>
            <a:pPr eaLnBrk="1" hangingPunct="1">
              <a:buFont typeface="Arial" charset="0"/>
              <a:buNone/>
            </a:pPr>
            <a:endParaRPr lang="de-DE" smtClean="0">
              <a:latin typeface="Arial" charset="0"/>
              <a:cs typeface="Arial" charset="0"/>
            </a:endParaRPr>
          </a:p>
        </p:txBody>
      </p:sp>
      <p:pic>
        <p:nvPicPr>
          <p:cNvPr id="174084" name="Picture 3"/>
          <p:cNvPicPr>
            <a:picLocks noChangeAspect="1" noChangeArrowheads="1"/>
          </p:cNvPicPr>
          <p:nvPr/>
        </p:nvPicPr>
        <p:blipFill>
          <a:blip r:embed="rId4"/>
          <a:srcRect/>
          <a:stretch>
            <a:fillRect/>
          </a:stretch>
        </p:blipFill>
        <p:spPr bwMode="auto">
          <a:xfrm>
            <a:off x="458788" y="3697288"/>
            <a:ext cx="788987" cy="388937"/>
          </a:xfrm>
          <a:prstGeom prst="rect">
            <a:avLst/>
          </a:prstGeom>
          <a:noFill/>
          <a:ln w="9525">
            <a:noFill/>
            <a:miter lim="800000"/>
            <a:headEnd/>
            <a:tailEnd/>
          </a:ln>
        </p:spPr>
      </p:pic>
      <p:pic>
        <p:nvPicPr>
          <p:cNvPr id="174085" name="Picture 4"/>
          <p:cNvPicPr>
            <a:picLocks noChangeAspect="1" noChangeArrowheads="1"/>
          </p:cNvPicPr>
          <p:nvPr/>
        </p:nvPicPr>
        <p:blipFill>
          <a:blip r:embed="rId5"/>
          <a:srcRect/>
          <a:stretch>
            <a:fillRect/>
          </a:stretch>
        </p:blipFill>
        <p:spPr bwMode="auto">
          <a:xfrm>
            <a:off x="446088" y="4248150"/>
            <a:ext cx="955675" cy="288925"/>
          </a:xfrm>
          <a:prstGeom prst="rect">
            <a:avLst/>
          </a:prstGeom>
          <a:noFill/>
          <a:ln w="9525">
            <a:noFill/>
            <a:miter lim="800000"/>
            <a:headEnd/>
            <a:tailEnd/>
          </a:ln>
        </p:spPr>
      </p:pic>
      <p:pic>
        <p:nvPicPr>
          <p:cNvPr id="174086" name="Picture 5"/>
          <p:cNvPicPr>
            <a:picLocks noChangeAspect="1" noChangeArrowheads="1"/>
          </p:cNvPicPr>
          <p:nvPr/>
        </p:nvPicPr>
        <p:blipFill>
          <a:blip r:embed="rId6"/>
          <a:srcRect/>
          <a:stretch>
            <a:fillRect/>
          </a:stretch>
        </p:blipFill>
        <p:spPr bwMode="auto">
          <a:xfrm>
            <a:off x="473075" y="4752975"/>
            <a:ext cx="906463" cy="268288"/>
          </a:xfrm>
          <a:prstGeom prst="rect">
            <a:avLst/>
          </a:prstGeom>
          <a:noFill/>
          <a:ln w="9525">
            <a:noFill/>
            <a:miter lim="800000"/>
            <a:headEnd/>
            <a:tailEnd/>
          </a:ln>
        </p:spPr>
      </p:pic>
      <p:sp>
        <p:nvSpPr>
          <p:cNvPr id="11" name="Rectangle 10"/>
          <p:cNvSpPr/>
          <p:nvPr/>
        </p:nvSpPr>
        <p:spPr>
          <a:xfrm>
            <a:off x="304800" y="3733800"/>
            <a:ext cx="1905000" cy="1981200"/>
          </a:xfrm>
          <a:prstGeom prst="rect">
            <a:avLst/>
          </a:prstGeom>
          <a:noFill/>
          <a:ln w="38100">
            <a:solidFill>
              <a:srgbClr val="FF0000"/>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buClr>
                <a:schemeClr val="bg1"/>
              </a:buClr>
              <a:buFontTx/>
              <a:buChar char="•"/>
              <a:defRPr/>
            </a:pPr>
            <a:endParaRPr lang="en-US" dirty="0">
              <a:latin typeface="Arial" panose="020B0604020202020204" pitchFamily="34" charset="0"/>
            </a:endParaRPr>
          </a:p>
        </p:txBody>
      </p:sp>
      <p:sp>
        <p:nvSpPr>
          <p:cNvPr id="15" name="Line Callout 2 14"/>
          <p:cNvSpPr/>
          <p:nvPr/>
        </p:nvSpPr>
        <p:spPr>
          <a:xfrm>
            <a:off x="2909888" y="2860675"/>
            <a:ext cx="2195512" cy="796925"/>
          </a:xfrm>
          <a:prstGeom prst="borderCallout2">
            <a:avLst>
              <a:gd name="adj1" fmla="val 18750"/>
              <a:gd name="adj2" fmla="val -8333"/>
              <a:gd name="adj3" fmla="val 18750"/>
              <a:gd name="adj4" fmla="val -16667"/>
              <a:gd name="adj5" fmla="val 161612"/>
              <a:gd name="adj6" fmla="val -58210"/>
            </a:avLst>
          </a:prstGeom>
          <a:gradFill rotWithShape="1">
            <a:gsLst>
              <a:gs pos="0">
                <a:srgbClr val="94C600">
                  <a:tint val="75000"/>
                  <a:shade val="95000"/>
                  <a:satMod val="175000"/>
                </a:srgbClr>
              </a:gs>
              <a:gs pos="12000">
                <a:srgbClr val="94C600">
                  <a:tint val="90000"/>
                  <a:shade val="90000"/>
                  <a:satMod val="150000"/>
                </a:srgbClr>
              </a:gs>
              <a:gs pos="100000">
                <a:srgbClr val="94C600">
                  <a:tint val="100000"/>
                  <a:shade val="75000"/>
                  <a:satMod val="150000"/>
                </a:srgbClr>
              </a:gs>
            </a:gsLst>
            <a:lin ang="16200000" scaled="1"/>
          </a:gradFill>
          <a:ln w="9525" cap="flat" cmpd="sng" algn="ctr">
            <a:solidFill>
              <a:srgbClr val="94C600">
                <a:shade val="95000"/>
                <a:satMod val="105000"/>
              </a:srgbClr>
            </a:solidFill>
            <a:prstDash val="solid"/>
          </a:ln>
          <a:effectLst>
            <a:outerShdw blurRad="40000" dist="23000" dir="5400000" rotWithShape="0">
              <a:srgbClr val="000000">
                <a:alpha val="35000"/>
              </a:srgbClr>
            </a:outerShdw>
          </a:effectLst>
        </p:spPr>
        <p:txBody>
          <a:bodyPr anchor="ctr"/>
          <a:lstStyle/>
          <a:p>
            <a:pPr algn="ctr">
              <a:buClr>
                <a:srgbClr val="FFFFFF"/>
              </a:buClr>
              <a:defRPr/>
            </a:pPr>
            <a:r>
              <a:rPr lang="de-DE" sz="1000" b="1" i="1">
                <a:solidFill>
                  <a:srgbClr val="006699"/>
                </a:solidFill>
                <a:latin typeface="Calibri" pitchFamily="34" charset="0"/>
              </a:rPr>
              <a:t>Die Liste kann nach Kategorie (Fehler, Warnung, Korregiert), Errortyp, Error Column und Wert gefiltert werden. </a:t>
            </a:r>
          </a:p>
        </p:txBody>
      </p:sp>
      <p:sp>
        <p:nvSpPr>
          <p:cNvPr id="174089" name="Title 3"/>
          <p:cNvSpPr>
            <a:spLocks noGrp="1"/>
          </p:cNvSpPr>
          <p:nvPr>
            <p:ph type="title"/>
          </p:nvPr>
        </p:nvSpPr>
        <p:spPr/>
        <p:txBody>
          <a:bodyPr/>
          <a:lstStyle/>
          <a:p>
            <a:pPr eaLnBrk="1" hangingPunct="1"/>
            <a:r>
              <a:rPr lang="de-DE" smtClean="0">
                <a:latin typeface="Arial" charset="0"/>
                <a:cs typeface="Arial" charset="0"/>
              </a:rPr>
              <a:t>Fehlerkorrektur</a:t>
            </a:r>
            <a:endParaRPr lang="en-US" smtClean="0">
              <a:latin typeface="Arial" charset="0"/>
              <a:cs typeface="Arial" charset="0"/>
            </a:endParaRPr>
          </a:p>
        </p:txBody>
      </p:sp>
    </p:spTree>
  </p:cSld>
  <p:clrMapOvr>
    <a:masterClrMapping/>
  </p:clrMapOvr>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3"/>
          <a:srcRect/>
          <a:stretch>
            <a:fillRect/>
          </a:stretch>
        </p:blipFill>
        <p:spPr bwMode="auto">
          <a:xfrm>
            <a:off x="612775" y="2093913"/>
            <a:ext cx="7854950" cy="3803650"/>
          </a:xfrm>
          <a:prstGeom prst="rect">
            <a:avLst/>
          </a:prstGeom>
          <a:noFill/>
          <a:ln>
            <a:noFill/>
          </a:ln>
          <a:effectLst>
            <a:outerShdw blurRad="50800" dist="38100" dir="2700000" algn="tl" rotWithShape="0">
              <a:prstClr val="black">
                <a:alpha val="40000"/>
              </a:prstClr>
            </a:outerShdw>
          </a:effectLst>
          <a:extLst/>
        </p:spPr>
      </p:pic>
      <p:sp>
        <p:nvSpPr>
          <p:cNvPr id="176130" name="Content Placeholder 4"/>
          <p:cNvSpPr>
            <a:spLocks noGrp="1"/>
          </p:cNvSpPr>
          <p:nvPr>
            <p:ph idx="1"/>
          </p:nvPr>
        </p:nvSpPr>
        <p:spPr>
          <a:xfrm>
            <a:off x="152400" y="914400"/>
            <a:ext cx="9144000" cy="4419600"/>
          </a:xfrm>
        </p:spPr>
        <p:txBody>
          <a:bodyPr/>
          <a:lstStyle/>
          <a:p>
            <a:pPr eaLnBrk="1" hangingPunct="1"/>
            <a:r>
              <a:rPr lang="de-DE" smtClean="0">
                <a:latin typeface="Arial" charset="0"/>
                <a:cs typeface="Arial" charset="0"/>
              </a:rPr>
              <a:t>Eine Bestätigungsmeldung wird im zweiten Kasten in der Fehlerkorrektur-Pfeil angezeigt.</a:t>
            </a:r>
          </a:p>
          <a:p>
            <a:pPr eaLnBrk="1" hangingPunct="1">
              <a:buFont typeface="Arial" charset="0"/>
              <a:buNone/>
            </a:pPr>
            <a:endParaRPr lang="de-DE" smtClean="0">
              <a:latin typeface="Arial" charset="0"/>
              <a:cs typeface="Arial" charset="0"/>
            </a:endParaRPr>
          </a:p>
        </p:txBody>
      </p:sp>
      <p:sp>
        <p:nvSpPr>
          <p:cNvPr id="10" name="Rectangle 9"/>
          <p:cNvSpPr/>
          <p:nvPr/>
        </p:nvSpPr>
        <p:spPr>
          <a:xfrm>
            <a:off x="1900238" y="3059113"/>
            <a:ext cx="5740400" cy="646112"/>
          </a:xfrm>
          <a:prstGeom prst="rect">
            <a:avLst/>
          </a:prstGeom>
          <a:noFill/>
          <a:ln w="38100">
            <a:solidFill>
              <a:srgbClr val="FF0000"/>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buClr>
                <a:schemeClr val="bg1"/>
              </a:buClr>
              <a:buFontTx/>
              <a:buChar char="•"/>
              <a:defRPr/>
            </a:pPr>
            <a:endParaRPr lang="en-US" dirty="0">
              <a:latin typeface="Arial" panose="020B0604020202020204" pitchFamily="34" charset="0"/>
            </a:endParaRPr>
          </a:p>
        </p:txBody>
      </p:sp>
      <p:sp>
        <p:nvSpPr>
          <p:cNvPr id="15" name="Line Callout 2 14"/>
          <p:cNvSpPr/>
          <p:nvPr/>
        </p:nvSpPr>
        <p:spPr>
          <a:xfrm>
            <a:off x="5446713" y="1812925"/>
            <a:ext cx="2197100" cy="796925"/>
          </a:xfrm>
          <a:prstGeom prst="borderCallout2">
            <a:avLst>
              <a:gd name="adj1" fmla="val 18750"/>
              <a:gd name="adj2" fmla="val -8333"/>
              <a:gd name="adj3" fmla="val 18750"/>
              <a:gd name="adj4" fmla="val -16667"/>
              <a:gd name="adj5" fmla="val 150944"/>
              <a:gd name="adj6" fmla="val -58210"/>
            </a:avLst>
          </a:prstGeom>
          <a:gradFill rotWithShape="1">
            <a:gsLst>
              <a:gs pos="0">
                <a:srgbClr val="94C600">
                  <a:tint val="75000"/>
                  <a:shade val="95000"/>
                  <a:satMod val="175000"/>
                </a:srgbClr>
              </a:gs>
              <a:gs pos="12000">
                <a:srgbClr val="94C600">
                  <a:tint val="90000"/>
                  <a:shade val="90000"/>
                  <a:satMod val="150000"/>
                </a:srgbClr>
              </a:gs>
              <a:gs pos="100000">
                <a:srgbClr val="94C600">
                  <a:tint val="100000"/>
                  <a:shade val="75000"/>
                  <a:satMod val="150000"/>
                </a:srgbClr>
              </a:gs>
            </a:gsLst>
            <a:lin ang="16200000" scaled="1"/>
          </a:gradFill>
          <a:ln w="9525" cap="flat" cmpd="sng" algn="ctr">
            <a:solidFill>
              <a:srgbClr val="94C600">
                <a:shade val="95000"/>
                <a:satMod val="105000"/>
              </a:srgbClr>
            </a:solidFill>
            <a:prstDash val="solid"/>
          </a:ln>
          <a:effectLst>
            <a:outerShdw blurRad="40000" dist="23000" dir="5400000" rotWithShape="0">
              <a:srgbClr val="000000">
                <a:alpha val="35000"/>
              </a:srgbClr>
            </a:outerShdw>
          </a:effectLst>
        </p:spPr>
        <p:txBody>
          <a:bodyPr anchor="ctr"/>
          <a:lstStyle/>
          <a:p>
            <a:pPr algn="ctr">
              <a:buClr>
                <a:srgbClr val="FFFFFF"/>
              </a:buClr>
            </a:pPr>
            <a:r>
              <a:rPr lang="de-DE" sz="1000" b="1" i="1">
                <a:solidFill>
                  <a:srgbClr val="006699"/>
                </a:solidFill>
                <a:latin typeface="Calibri" pitchFamily="34" charset="0"/>
              </a:rPr>
              <a:t>Drücken Sie F5, um den Katalogstatus zu aktualisieren oder Sie können zur Monitor –Seite gehen.</a:t>
            </a:r>
          </a:p>
        </p:txBody>
      </p:sp>
      <p:sp>
        <p:nvSpPr>
          <p:cNvPr id="176133" name="Title 3"/>
          <p:cNvSpPr>
            <a:spLocks noGrp="1"/>
          </p:cNvSpPr>
          <p:nvPr>
            <p:ph type="title"/>
          </p:nvPr>
        </p:nvSpPr>
        <p:spPr/>
        <p:txBody>
          <a:bodyPr/>
          <a:lstStyle/>
          <a:p>
            <a:pPr eaLnBrk="1" hangingPunct="1"/>
            <a:r>
              <a:rPr lang="de-DE" smtClean="0">
                <a:latin typeface="Arial" charset="0"/>
                <a:cs typeface="Arial" charset="0"/>
              </a:rPr>
              <a:t>Fehlerkorrektur</a:t>
            </a:r>
          </a:p>
        </p:txBody>
      </p:sp>
    </p:spTree>
  </p:cSld>
  <p:clrMapOvr>
    <a:masterClrMapping/>
  </p:clrMapOvr>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8177" name="Rectangle 2"/>
          <p:cNvSpPr txBox="1">
            <a:spLocks noChangeArrowheads="1"/>
          </p:cNvSpPr>
          <p:nvPr/>
        </p:nvSpPr>
        <p:spPr bwMode="auto">
          <a:xfrm>
            <a:off x="0" y="838200"/>
            <a:ext cx="9144000" cy="5638800"/>
          </a:xfrm>
          <a:prstGeom prst="rect">
            <a:avLst/>
          </a:prstGeom>
          <a:noFill/>
          <a:ln w="9525">
            <a:noFill/>
            <a:miter lim="800000"/>
            <a:headEnd/>
            <a:tailEnd/>
          </a:ln>
        </p:spPr>
        <p:txBody>
          <a:bodyPr anchor="ctr"/>
          <a:lstStyle/>
          <a:p>
            <a:pPr algn="ctr" defTabSz="457200"/>
            <a:r>
              <a:rPr lang="de-DE" sz="3000" b="1">
                <a:solidFill>
                  <a:srgbClr val="006699"/>
                </a:solidFill>
                <a:latin typeface="Arial" charset="0"/>
              </a:rPr>
              <a:t>Katalog absenden</a:t>
            </a:r>
          </a:p>
        </p:txBody>
      </p:sp>
    </p:spTree>
  </p:cSld>
  <p:clrMapOvr>
    <a:masterClrMapping/>
  </p:clrMapOvr>
  <p:transition spd="med">
    <p:fade/>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0" name="Picture 2"/>
          <p:cNvPicPr>
            <a:picLocks noChangeAspect="1" noChangeArrowheads="1"/>
          </p:cNvPicPr>
          <p:nvPr/>
        </p:nvPicPr>
        <p:blipFill>
          <a:blip r:embed="rId3"/>
          <a:srcRect/>
          <a:stretch>
            <a:fillRect/>
          </a:stretch>
        </p:blipFill>
        <p:spPr bwMode="auto">
          <a:xfrm>
            <a:off x="198438" y="3106738"/>
            <a:ext cx="8761412" cy="2808287"/>
          </a:xfrm>
          <a:prstGeom prst="rect">
            <a:avLst/>
          </a:prstGeom>
          <a:noFill/>
          <a:ln>
            <a:noFill/>
          </a:ln>
          <a:effectLst>
            <a:outerShdw blurRad="50800" dist="38100" dir="2700000" algn="tl" rotWithShape="0">
              <a:prstClr val="black">
                <a:alpha val="40000"/>
              </a:prstClr>
            </a:outerShdw>
          </a:effectLst>
          <a:extLst/>
        </p:spPr>
      </p:pic>
      <p:pic>
        <p:nvPicPr>
          <p:cNvPr id="12292" name="Picture 4"/>
          <p:cNvPicPr>
            <a:picLocks noChangeAspect="1" noChangeArrowheads="1"/>
          </p:cNvPicPr>
          <p:nvPr/>
        </p:nvPicPr>
        <p:blipFill>
          <a:blip r:embed="rId4"/>
          <a:srcRect/>
          <a:stretch>
            <a:fillRect/>
          </a:stretch>
        </p:blipFill>
        <p:spPr bwMode="auto">
          <a:xfrm>
            <a:off x="3871913" y="3109913"/>
            <a:ext cx="4114800" cy="2551112"/>
          </a:xfrm>
          <a:prstGeom prst="rect">
            <a:avLst/>
          </a:prstGeom>
          <a:noFill/>
          <a:ln>
            <a:noFill/>
          </a:ln>
          <a:effectLst>
            <a:outerShdw blurRad="50800" dist="38100" dir="2700000" algn="tl" rotWithShape="0">
              <a:prstClr val="black">
                <a:alpha val="40000"/>
              </a:prstClr>
            </a:outerShdw>
          </a:effectLst>
          <a:extLst/>
        </p:spPr>
      </p:pic>
      <p:sp>
        <p:nvSpPr>
          <p:cNvPr id="13" name="Rectangle 12"/>
          <p:cNvSpPr/>
          <p:nvPr/>
        </p:nvSpPr>
        <p:spPr>
          <a:xfrm>
            <a:off x="3870325" y="3106738"/>
            <a:ext cx="4116388" cy="2554287"/>
          </a:xfrm>
          <a:prstGeom prst="rect">
            <a:avLst/>
          </a:prstGeom>
          <a:noFill/>
          <a:ln w="38100">
            <a:solidFill>
              <a:srgbClr val="FF0000"/>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buClr>
                <a:schemeClr val="bg1"/>
              </a:buClr>
              <a:buFontTx/>
              <a:buChar char="•"/>
              <a:defRPr/>
            </a:pPr>
            <a:endParaRPr lang="en-US" dirty="0">
              <a:latin typeface="Arial" panose="020B0604020202020204" pitchFamily="34" charset="0"/>
            </a:endParaRPr>
          </a:p>
        </p:txBody>
      </p:sp>
      <p:sp>
        <p:nvSpPr>
          <p:cNvPr id="14" name="Rectangle 13"/>
          <p:cNvSpPr/>
          <p:nvPr/>
        </p:nvSpPr>
        <p:spPr>
          <a:xfrm>
            <a:off x="198438" y="4724400"/>
            <a:ext cx="2849562" cy="506413"/>
          </a:xfrm>
          <a:prstGeom prst="rect">
            <a:avLst/>
          </a:prstGeom>
          <a:noFill/>
          <a:ln w="38100">
            <a:solidFill>
              <a:srgbClr val="FF0000"/>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buClr>
                <a:schemeClr val="bg1"/>
              </a:buClr>
              <a:buFontTx/>
              <a:buChar char="•"/>
              <a:defRPr/>
            </a:pPr>
            <a:endParaRPr lang="en-US" dirty="0">
              <a:latin typeface="Arial" panose="020B0604020202020204" pitchFamily="34" charset="0"/>
            </a:endParaRPr>
          </a:p>
        </p:txBody>
      </p:sp>
      <p:sp>
        <p:nvSpPr>
          <p:cNvPr id="10" name="Line Callout 2 9"/>
          <p:cNvSpPr/>
          <p:nvPr/>
        </p:nvSpPr>
        <p:spPr>
          <a:xfrm flipH="1">
            <a:off x="914400" y="3587750"/>
            <a:ext cx="1066800" cy="612775"/>
          </a:xfrm>
          <a:prstGeom prst="borderCallout2">
            <a:avLst>
              <a:gd name="adj1" fmla="val 18750"/>
              <a:gd name="adj2" fmla="val -8333"/>
              <a:gd name="adj3" fmla="val 18750"/>
              <a:gd name="adj4" fmla="val -16667"/>
              <a:gd name="adj5" fmla="val 109028"/>
              <a:gd name="adj6" fmla="val -76568"/>
            </a:avLst>
          </a:prstGeom>
          <a:gradFill rotWithShape="1">
            <a:gsLst>
              <a:gs pos="0">
                <a:srgbClr val="94C600">
                  <a:tint val="75000"/>
                  <a:shade val="95000"/>
                  <a:satMod val="175000"/>
                </a:srgbClr>
              </a:gs>
              <a:gs pos="12000">
                <a:srgbClr val="94C600">
                  <a:tint val="90000"/>
                  <a:shade val="90000"/>
                  <a:satMod val="150000"/>
                </a:srgbClr>
              </a:gs>
              <a:gs pos="100000">
                <a:srgbClr val="94C600">
                  <a:tint val="100000"/>
                  <a:shade val="75000"/>
                  <a:satMod val="150000"/>
                </a:srgbClr>
              </a:gs>
            </a:gsLst>
            <a:lin ang="16200000" scaled="1"/>
          </a:gradFill>
          <a:ln w="9525" cap="flat" cmpd="sng" algn="ctr">
            <a:solidFill>
              <a:srgbClr val="94C600">
                <a:shade val="95000"/>
                <a:satMod val="105000"/>
              </a:srgbClr>
            </a:solidFill>
            <a:prstDash val="solid"/>
          </a:ln>
          <a:effectLst>
            <a:outerShdw blurRad="40000" dist="23000" dir="5400000" rotWithShape="0">
              <a:srgbClr val="000000">
                <a:alpha val="35000"/>
              </a:srgbClr>
            </a:outerShdw>
          </a:effectLst>
        </p:spPr>
        <p:txBody>
          <a:bodyPr anchor="ctr"/>
          <a:lstStyle/>
          <a:p>
            <a:pPr algn="ctr" fontAlgn="auto">
              <a:spcBef>
                <a:spcPts val="0"/>
              </a:spcBef>
              <a:spcAft>
                <a:spcPts val="0"/>
              </a:spcAft>
              <a:defRPr/>
            </a:pPr>
            <a:r>
              <a:rPr lang="en-US" sz="1050" b="1" i="1" dirty="0">
                <a:solidFill>
                  <a:srgbClr val="006699"/>
                </a:solidFill>
                <a:latin typeface="+mj-lt"/>
                <a:cs typeface="Arial" pitchFamily="34" charset="0"/>
              </a:rPr>
              <a:t>Click “Submit Catalog”</a:t>
            </a:r>
          </a:p>
        </p:txBody>
      </p:sp>
      <p:sp>
        <p:nvSpPr>
          <p:cNvPr id="179206" name="Title 3"/>
          <p:cNvSpPr>
            <a:spLocks noGrp="1"/>
          </p:cNvSpPr>
          <p:nvPr>
            <p:ph type="title"/>
          </p:nvPr>
        </p:nvSpPr>
        <p:spPr/>
        <p:txBody>
          <a:bodyPr/>
          <a:lstStyle/>
          <a:p>
            <a:pPr eaLnBrk="1" hangingPunct="1"/>
            <a:r>
              <a:rPr lang="de-DE" smtClean="0">
                <a:latin typeface="Arial" charset="0"/>
                <a:cs typeface="Arial" charset="0"/>
              </a:rPr>
              <a:t>Katalog absenden</a:t>
            </a:r>
          </a:p>
        </p:txBody>
      </p:sp>
      <p:sp>
        <p:nvSpPr>
          <p:cNvPr id="179207" name="Content Placeholder 4"/>
          <p:cNvSpPr>
            <a:spLocks noGrp="1"/>
          </p:cNvSpPr>
          <p:nvPr>
            <p:ph idx="1"/>
          </p:nvPr>
        </p:nvSpPr>
        <p:spPr>
          <a:xfrm>
            <a:off x="0" y="990600"/>
            <a:ext cx="9144000" cy="4648200"/>
          </a:xfrm>
        </p:spPr>
        <p:txBody>
          <a:bodyPr/>
          <a:lstStyle/>
          <a:p>
            <a:pPr eaLnBrk="1" hangingPunct="1"/>
            <a:r>
              <a:rPr lang="de-DE" smtClean="0">
                <a:latin typeface="Arial" charset="0"/>
                <a:cs typeface="Arial" charset="0"/>
              </a:rPr>
              <a:t>Der letzte Schritt im Prozess ist das Absenden des gültigen Katalogs an Ihren Kunden. Dieser Schritt finden Sie im letzen Pfeil, wo Sie den Knopf Katalog absenden klicken können, um den Katalog zu veröffentlichen. Auf dieser Seite haben Sie die Option, einen Freigabemodus auszuwählen (Manueller-Betrieb oder Automatik-Betrieb), der unten beschrieben wird.</a:t>
            </a:r>
            <a:r>
              <a:rPr lang="en-US" smtClean="0">
                <a:latin typeface="Arial" charset="0"/>
                <a:cs typeface="Arial" charset="0"/>
              </a:rPr>
              <a:t> </a:t>
            </a:r>
          </a:p>
          <a:p>
            <a:pPr eaLnBrk="1" hangingPunct="1"/>
            <a:endParaRPr lang="en-US" smtClean="0">
              <a:latin typeface="Arial" charset="0"/>
              <a:cs typeface="Arial" charset="0"/>
            </a:endParaRPr>
          </a:p>
        </p:txBody>
      </p:sp>
    </p:spTree>
  </p:cSld>
  <p:clrMapOvr>
    <a:masterClrMapping/>
  </p:clrMapOvr>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1249" name="Title 4"/>
          <p:cNvSpPr>
            <a:spLocks noGrp="1"/>
          </p:cNvSpPr>
          <p:nvPr>
            <p:ph type="title"/>
          </p:nvPr>
        </p:nvSpPr>
        <p:spPr/>
        <p:txBody>
          <a:bodyPr/>
          <a:lstStyle/>
          <a:p>
            <a:pPr eaLnBrk="1" hangingPunct="1"/>
            <a:r>
              <a:rPr lang="de-DE" smtClean="0">
                <a:latin typeface="Arial" charset="0"/>
                <a:cs typeface="Arial" charset="0"/>
              </a:rPr>
              <a:t>Katalog absenden</a:t>
            </a:r>
          </a:p>
        </p:txBody>
      </p:sp>
      <p:sp>
        <p:nvSpPr>
          <p:cNvPr id="181250" name="Content Placeholder 6"/>
          <p:cNvSpPr>
            <a:spLocks noGrp="1"/>
          </p:cNvSpPr>
          <p:nvPr>
            <p:ph idx="1"/>
          </p:nvPr>
        </p:nvSpPr>
        <p:spPr/>
        <p:txBody>
          <a:bodyPr/>
          <a:lstStyle/>
          <a:p>
            <a:pPr eaLnBrk="1" hangingPunct="1">
              <a:buClr>
                <a:srgbClr val="92D050"/>
              </a:buClr>
            </a:pPr>
            <a:r>
              <a:rPr lang="de-DE" smtClean="0">
                <a:latin typeface="Arial" charset="0"/>
                <a:cs typeface="Arial" charset="0"/>
              </a:rPr>
              <a:t>Wenn der Katalog erfolgreich veröffentlicht wurde, ändert sich der Status von </a:t>
            </a:r>
            <a:r>
              <a:rPr lang="de-DE" b="1" i="1" smtClean="0">
                <a:latin typeface="Arial" charset="0"/>
                <a:cs typeface="Arial" charset="0"/>
              </a:rPr>
              <a:t>Imported (importiert) auf Releasing (in Freigabe), bis zum Released (freigegeben)</a:t>
            </a:r>
            <a:r>
              <a:rPr lang="de-DE" smtClean="0">
                <a:latin typeface="Arial" charset="0"/>
                <a:cs typeface="Arial" charset="0"/>
              </a:rPr>
              <a:t>.</a:t>
            </a:r>
          </a:p>
          <a:p>
            <a:pPr eaLnBrk="1" hangingPunct="1">
              <a:buClr>
                <a:srgbClr val="92D050"/>
              </a:buClr>
              <a:buFont typeface="Arial" charset="0"/>
              <a:buNone/>
            </a:pPr>
            <a:r>
              <a:rPr lang="de-DE" smtClean="0">
                <a:latin typeface="Arial" charset="0"/>
                <a:cs typeface="Arial" charset="0"/>
              </a:rPr>
              <a:t> </a:t>
            </a:r>
          </a:p>
          <a:p>
            <a:pPr eaLnBrk="1" hangingPunct="1">
              <a:buClr>
                <a:srgbClr val="92D050"/>
              </a:buClr>
            </a:pPr>
            <a:r>
              <a:rPr lang="de-DE" smtClean="0">
                <a:latin typeface="Arial" charset="0"/>
                <a:cs typeface="Arial" charset="0"/>
              </a:rPr>
              <a:t>Bei der Freigabe des Katalogs wird es vom System direkt zum Catalog Manager Käuferapplikation übertragen, wo Ihr Käufer den Katalog überprüfen und genehmigen kann.</a:t>
            </a:r>
          </a:p>
          <a:p>
            <a:pPr eaLnBrk="1" hangingPunct="1"/>
            <a:endParaRPr lang="de-DE" smtClean="0">
              <a:latin typeface="Arial" charset="0"/>
              <a:cs typeface="Arial" charset="0"/>
            </a:endParaRPr>
          </a:p>
        </p:txBody>
      </p:sp>
    </p:spTree>
  </p:cSld>
  <p:clrMapOvr>
    <a:masterClrMapping/>
  </p:clrMapOvr>
  <p:transition spd="med">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929" name="Rectangle 5"/>
          <p:cNvSpPr>
            <a:spLocks noGrp="1" noChangeArrowheads="1"/>
          </p:cNvSpPr>
          <p:nvPr>
            <p:ph type="title"/>
          </p:nvPr>
        </p:nvSpPr>
        <p:spPr/>
        <p:txBody>
          <a:bodyPr/>
          <a:lstStyle/>
          <a:p>
            <a:pPr eaLnBrk="1" hangingPunct="1"/>
            <a:r>
              <a:rPr lang="de-DE" smtClean="0">
                <a:latin typeface="Arial" charset="0"/>
                <a:cs typeface="Arial" charset="0"/>
              </a:rPr>
              <a:t>Catalog Manager (Prozess)</a:t>
            </a:r>
          </a:p>
        </p:txBody>
      </p:sp>
      <p:sp>
        <p:nvSpPr>
          <p:cNvPr id="124930" name="Rectangle 3"/>
          <p:cNvSpPr txBox="1">
            <a:spLocks noChangeArrowheads="1"/>
          </p:cNvSpPr>
          <p:nvPr/>
        </p:nvSpPr>
        <p:spPr bwMode="auto">
          <a:xfrm>
            <a:off x="420688" y="1398588"/>
            <a:ext cx="8543925" cy="4981575"/>
          </a:xfrm>
          <a:prstGeom prst="rect">
            <a:avLst/>
          </a:prstGeom>
          <a:noFill/>
          <a:ln w="9525">
            <a:noFill/>
            <a:miter lim="800000"/>
            <a:headEnd/>
            <a:tailEnd/>
          </a:ln>
        </p:spPr>
        <p:txBody>
          <a:bodyPr/>
          <a:lstStyle/>
          <a:p>
            <a:pPr defTabSz="457200">
              <a:spcBef>
                <a:spcPct val="20000"/>
              </a:spcBef>
              <a:buClr>
                <a:srgbClr val="002C50"/>
              </a:buClr>
              <a:buFont typeface="Arial" charset="0"/>
              <a:buNone/>
            </a:pPr>
            <a:endParaRPr lang="en-GB" sz="1800">
              <a:solidFill>
                <a:srgbClr val="006699"/>
              </a:solidFill>
              <a:latin typeface="Arial" charset="0"/>
            </a:endParaRPr>
          </a:p>
          <a:p>
            <a:pPr defTabSz="457200">
              <a:spcBef>
                <a:spcPct val="20000"/>
              </a:spcBef>
              <a:buClr>
                <a:srgbClr val="002C50"/>
              </a:buClr>
              <a:buFont typeface="Arial" charset="0"/>
              <a:buNone/>
            </a:pPr>
            <a:r>
              <a:rPr lang="en-GB" sz="1800" b="1">
                <a:solidFill>
                  <a:srgbClr val="77B800"/>
                </a:solidFill>
                <a:latin typeface="Arial" charset="0"/>
              </a:rPr>
              <a:t>		  </a:t>
            </a:r>
            <a:r>
              <a:rPr lang="de-DE" sz="1600" b="1">
                <a:solidFill>
                  <a:srgbClr val="77B800"/>
                </a:solidFill>
                <a:latin typeface="Arial" charset="0"/>
              </a:rPr>
              <a:t>Käufer:</a:t>
            </a:r>
          </a:p>
          <a:p>
            <a:pPr defTabSz="457200">
              <a:spcBef>
                <a:spcPct val="20000"/>
              </a:spcBef>
              <a:buClr>
                <a:srgbClr val="002C50"/>
              </a:buClr>
              <a:buFont typeface="Arial" charset="0"/>
              <a:buNone/>
            </a:pPr>
            <a:endParaRPr lang="de-DE" sz="1600" b="1">
              <a:solidFill>
                <a:srgbClr val="77B800"/>
              </a:solidFill>
              <a:latin typeface="Arial" charset="0"/>
            </a:endParaRPr>
          </a:p>
          <a:p>
            <a:pPr defTabSz="457200">
              <a:spcBef>
                <a:spcPct val="20000"/>
              </a:spcBef>
              <a:buClr>
                <a:srgbClr val="002C50"/>
              </a:buClr>
              <a:buFont typeface="Arial" charset="0"/>
              <a:buChar char="•"/>
            </a:pPr>
            <a:r>
              <a:rPr lang="de-DE" sz="1600">
                <a:solidFill>
                  <a:srgbClr val="77B800"/>
                </a:solidFill>
                <a:latin typeface="Arial" charset="0"/>
              </a:rPr>
              <a:t>Vertragskonformität </a:t>
            </a:r>
            <a:r>
              <a:rPr lang="de-DE" sz="1600">
                <a:solidFill>
                  <a:srgbClr val="006699"/>
                </a:solidFill>
                <a:latin typeface="Arial" charset="0"/>
              </a:rPr>
              <a:t>durch Genehmigung von beauftragten Category Manager</a:t>
            </a:r>
          </a:p>
          <a:p>
            <a:pPr defTabSz="457200">
              <a:spcBef>
                <a:spcPct val="20000"/>
              </a:spcBef>
              <a:buClr>
                <a:srgbClr val="002C50"/>
              </a:buClr>
              <a:buFont typeface="Arial" charset="0"/>
              <a:buChar char="•"/>
            </a:pPr>
            <a:r>
              <a:rPr lang="de-DE" sz="1600">
                <a:solidFill>
                  <a:srgbClr val="006699"/>
                </a:solidFill>
                <a:latin typeface="Arial" charset="0"/>
              </a:rPr>
              <a:t>Nur zugelassene Katalogartikel der Lieferanten werden der Endkunde bei der Suche angezeigt</a:t>
            </a:r>
          </a:p>
          <a:p>
            <a:pPr defTabSz="457200">
              <a:spcBef>
                <a:spcPct val="20000"/>
              </a:spcBef>
              <a:buClr>
                <a:srgbClr val="002C50"/>
              </a:buClr>
              <a:buFont typeface="Arial" charset="0"/>
              <a:buChar char="•"/>
            </a:pPr>
            <a:r>
              <a:rPr lang="de-DE" sz="1600">
                <a:solidFill>
                  <a:srgbClr val="006699"/>
                </a:solidFill>
                <a:latin typeface="Arial" charset="0"/>
              </a:rPr>
              <a:t>Alle </a:t>
            </a:r>
            <a:r>
              <a:rPr lang="de-DE" sz="1600">
                <a:solidFill>
                  <a:srgbClr val="77B800"/>
                </a:solidFill>
                <a:latin typeface="Arial" charset="0"/>
              </a:rPr>
              <a:t>Änderungen </a:t>
            </a:r>
            <a:r>
              <a:rPr lang="de-DE" sz="1600">
                <a:solidFill>
                  <a:srgbClr val="006699"/>
                </a:solidFill>
                <a:latin typeface="Arial" charset="0"/>
              </a:rPr>
              <a:t>werden </a:t>
            </a:r>
            <a:r>
              <a:rPr lang="de-DE" sz="1600">
                <a:solidFill>
                  <a:srgbClr val="77B800"/>
                </a:solidFill>
                <a:latin typeface="Arial" charset="0"/>
              </a:rPr>
              <a:t>gemeldet und angegeben </a:t>
            </a:r>
            <a:r>
              <a:rPr lang="de-DE" sz="1600">
                <a:solidFill>
                  <a:srgbClr val="006699"/>
                </a:solidFill>
                <a:latin typeface="Arial" charset="0"/>
              </a:rPr>
              <a:t>während des Genehmigungsworkflows</a:t>
            </a:r>
          </a:p>
          <a:p>
            <a:pPr defTabSz="457200">
              <a:spcBef>
                <a:spcPct val="20000"/>
              </a:spcBef>
              <a:buClr>
                <a:srgbClr val="002C50"/>
              </a:buClr>
              <a:buFont typeface="Arial" charset="0"/>
              <a:buChar char="•"/>
            </a:pPr>
            <a:r>
              <a:rPr lang="de-DE" sz="1600">
                <a:solidFill>
                  <a:srgbClr val="006699"/>
                </a:solidFill>
                <a:latin typeface="Arial" charset="0"/>
              </a:rPr>
              <a:t>Automatisierte Anreicherung von Lieferantenkatalogen zur Verbesserung der Verwendungsqualität</a:t>
            </a:r>
          </a:p>
          <a:p>
            <a:pPr defTabSz="457200">
              <a:spcBef>
                <a:spcPct val="20000"/>
              </a:spcBef>
              <a:buClr>
                <a:srgbClr val="002C50"/>
              </a:buClr>
              <a:buFont typeface="Arial" charset="0"/>
              <a:buNone/>
            </a:pPr>
            <a:r>
              <a:rPr lang="de-DE" sz="1800" b="1">
                <a:solidFill>
                  <a:srgbClr val="77B800"/>
                </a:solidFill>
                <a:latin typeface="Arial" charset="0"/>
              </a:rPr>
              <a:t>		</a:t>
            </a:r>
          </a:p>
          <a:p>
            <a:pPr defTabSz="457200">
              <a:spcBef>
                <a:spcPct val="20000"/>
              </a:spcBef>
              <a:buClr>
                <a:srgbClr val="002C50"/>
              </a:buClr>
              <a:buFont typeface="Arial" charset="0"/>
              <a:buNone/>
            </a:pPr>
            <a:r>
              <a:rPr lang="de-DE" sz="1800" b="1">
                <a:solidFill>
                  <a:srgbClr val="77B800"/>
                </a:solidFill>
                <a:latin typeface="Arial" charset="0"/>
              </a:rPr>
              <a:t>		</a:t>
            </a:r>
            <a:r>
              <a:rPr lang="de-DE" sz="1600" b="1">
                <a:solidFill>
                  <a:srgbClr val="77B800"/>
                </a:solidFill>
                <a:latin typeface="Arial" charset="0"/>
              </a:rPr>
              <a:t>Lieferant:</a:t>
            </a:r>
          </a:p>
          <a:p>
            <a:pPr defTabSz="457200">
              <a:spcBef>
                <a:spcPct val="20000"/>
              </a:spcBef>
              <a:buClr>
                <a:srgbClr val="002C50"/>
              </a:buClr>
              <a:buFont typeface="Arial" charset="0"/>
              <a:buNone/>
            </a:pPr>
            <a:endParaRPr lang="de-DE" sz="1600" b="1">
              <a:solidFill>
                <a:srgbClr val="77B800"/>
              </a:solidFill>
              <a:latin typeface="Arial" charset="0"/>
            </a:endParaRPr>
          </a:p>
          <a:p>
            <a:pPr defTabSz="457200">
              <a:spcBef>
                <a:spcPct val="20000"/>
              </a:spcBef>
              <a:buClr>
                <a:srgbClr val="002C50"/>
              </a:buClr>
              <a:buFont typeface="Arial" charset="0"/>
              <a:buChar char="•"/>
            </a:pPr>
            <a:r>
              <a:rPr lang="de-DE" sz="1600">
                <a:solidFill>
                  <a:srgbClr val="006699"/>
                </a:solidFill>
                <a:latin typeface="Arial" charset="0"/>
              </a:rPr>
              <a:t>Katalog für verschiedene Kunden in einer Lösung verwalten</a:t>
            </a:r>
          </a:p>
          <a:p>
            <a:pPr defTabSz="457200">
              <a:spcBef>
                <a:spcPct val="20000"/>
              </a:spcBef>
              <a:buClr>
                <a:srgbClr val="002C50"/>
              </a:buClr>
              <a:buFont typeface="Arial" charset="0"/>
              <a:buChar char="•"/>
            </a:pPr>
            <a:r>
              <a:rPr lang="de-DE" sz="1600">
                <a:solidFill>
                  <a:srgbClr val="77B800"/>
                </a:solidFill>
                <a:latin typeface="Arial" charset="0"/>
              </a:rPr>
              <a:t>Überprüfung</a:t>
            </a:r>
            <a:r>
              <a:rPr lang="de-DE" sz="1600">
                <a:solidFill>
                  <a:srgbClr val="006699"/>
                </a:solidFill>
                <a:latin typeface="Arial" charset="0"/>
              </a:rPr>
              <a:t> des Inhalts gegen kundenspezifische Regeln</a:t>
            </a:r>
          </a:p>
          <a:p>
            <a:pPr defTabSz="457200">
              <a:spcBef>
                <a:spcPct val="20000"/>
              </a:spcBef>
              <a:buClr>
                <a:srgbClr val="002C50"/>
              </a:buClr>
              <a:buFont typeface="Arial" charset="0"/>
              <a:buChar char="•"/>
            </a:pPr>
            <a:r>
              <a:rPr lang="de-DE" sz="1600">
                <a:solidFill>
                  <a:srgbClr val="006699"/>
                </a:solidFill>
                <a:latin typeface="Arial" charset="0"/>
              </a:rPr>
              <a:t>Detailliertes Feedback über inhaltliche Fehler und Warnungen</a:t>
            </a:r>
          </a:p>
          <a:p>
            <a:pPr defTabSz="457200">
              <a:spcBef>
                <a:spcPct val="20000"/>
              </a:spcBef>
              <a:buClr>
                <a:srgbClr val="002C50"/>
              </a:buClr>
              <a:buFont typeface="Arial" charset="0"/>
              <a:buChar char="•"/>
            </a:pPr>
            <a:r>
              <a:rPr lang="de-DE" sz="1600">
                <a:solidFill>
                  <a:srgbClr val="006699"/>
                </a:solidFill>
                <a:latin typeface="Arial" charset="0"/>
              </a:rPr>
              <a:t>Prozess</a:t>
            </a:r>
            <a:r>
              <a:rPr lang="de-DE" sz="1600">
                <a:solidFill>
                  <a:srgbClr val="77B800"/>
                </a:solidFill>
                <a:latin typeface="Arial" charset="0"/>
              </a:rPr>
              <a:t>automatisierung</a:t>
            </a:r>
            <a:r>
              <a:rPr lang="de-DE" sz="1600">
                <a:solidFill>
                  <a:srgbClr val="006699"/>
                </a:solidFill>
                <a:latin typeface="Arial" charset="0"/>
              </a:rPr>
              <a:t> verfügbar für alle Workflow-Schritte</a:t>
            </a:r>
          </a:p>
          <a:p>
            <a:pPr defTabSz="457200">
              <a:spcBef>
                <a:spcPct val="20000"/>
              </a:spcBef>
              <a:buClr>
                <a:srgbClr val="002C50"/>
              </a:buClr>
              <a:buFont typeface="Arial" charset="0"/>
              <a:buChar char="•"/>
            </a:pPr>
            <a:endParaRPr lang="de-DE" sz="1800">
              <a:solidFill>
                <a:srgbClr val="006699"/>
              </a:solidFill>
              <a:latin typeface="Calibri" pitchFamily="34" charset="0"/>
            </a:endParaRPr>
          </a:p>
          <a:p>
            <a:pPr lvl="1" defTabSz="457200">
              <a:spcBef>
                <a:spcPct val="20000"/>
              </a:spcBef>
              <a:buClr>
                <a:srgbClr val="002C50"/>
              </a:buClr>
              <a:buFont typeface="Arial" charset="0"/>
              <a:buNone/>
            </a:pPr>
            <a:endParaRPr lang="en-US" sz="1800">
              <a:solidFill>
                <a:srgbClr val="006699"/>
              </a:solidFill>
              <a:latin typeface="Calibri" pitchFamily="34" charset="0"/>
            </a:endParaRPr>
          </a:p>
          <a:p>
            <a:pPr lvl="1" defTabSz="457200">
              <a:spcBef>
                <a:spcPct val="20000"/>
              </a:spcBef>
              <a:buClr>
                <a:srgbClr val="002C50"/>
              </a:buClr>
              <a:buFont typeface="Arial" charset="0"/>
              <a:buChar char="–"/>
            </a:pPr>
            <a:endParaRPr lang="en-US" sz="1800">
              <a:solidFill>
                <a:srgbClr val="006699"/>
              </a:solidFill>
              <a:latin typeface="Calibri" pitchFamily="34" charset="0"/>
            </a:endParaRPr>
          </a:p>
        </p:txBody>
      </p:sp>
      <p:sp>
        <p:nvSpPr>
          <p:cNvPr id="124931" name="Rectangle 33"/>
          <p:cNvSpPr>
            <a:spLocks noChangeArrowheads="1"/>
          </p:cNvSpPr>
          <p:nvPr/>
        </p:nvSpPr>
        <p:spPr bwMode="auto">
          <a:xfrm>
            <a:off x="333375" y="998538"/>
            <a:ext cx="6419850" cy="366712"/>
          </a:xfrm>
          <a:prstGeom prst="rect">
            <a:avLst/>
          </a:prstGeom>
          <a:noFill/>
          <a:ln w="9525">
            <a:noFill/>
            <a:miter lim="800000"/>
            <a:headEnd/>
            <a:tailEnd/>
          </a:ln>
        </p:spPr>
        <p:txBody>
          <a:bodyPr>
            <a:spAutoFit/>
          </a:bodyPr>
          <a:lstStyle/>
          <a:p>
            <a:pPr marL="2057400" lvl="4" indent="-228600">
              <a:spcAft>
                <a:spcPts val="600"/>
              </a:spcAft>
              <a:buClr>
                <a:schemeClr val="bg1"/>
              </a:buClr>
              <a:buFontTx/>
              <a:buChar char="•"/>
            </a:pPr>
            <a:r>
              <a:rPr lang="de-DE" sz="1800" b="1">
                <a:solidFill>
                  <a:srgbClr val="77B800"/>
                </a:solidFill>
                <a:latin typeface="Arial" charset="0"/>
              </a:rPr>
              <a:t>Kollaborative Katalogerstellung</a:t>
            </a:r>
          </a:p>
        </p:txBody>
      </p:sp>
      <p:pic>
        <p:nvPicPr>
          <p:cNvPr id="124932" name="Picture 57" descr="Supplier Icon"/>
          <p:cNvPicPr>
            <a:picLocks noChangeAspect="1" noChangeArrowheads="1"/>
          </p:cNvPicPr>
          <p:nvPr/>
        </p:nvPicPr>
        <p:blipFill>
          <a:blip r:embed="rId3"/>
          <a:srcRect/>
          <a:stretch>
            <a:fillRect/>
          </a:stretch>
        </p:blipFill>
        <p:spPr bwMode="auto">
          <a:xfrm>
            <a:off x="457200" y="4191000"/>
            <a:ext cx="895350" cy="708025"/>
          </a:xfrm>
          <a:prstGeom prst="rect">
            <a:avLst/>
          </a:prstGeom>
          <a:noFill/>
          <a:ln w="9525">
            <a:noFill/>
            <a:miter lim="800000"/>
            <a:headEnd/>
            <a:tailEnd/>
          </a:ln>
        </p:spPr>
      </p:pic>
      <p:pic>
        <p:nvPicPr>
          <p:cNvPr id="124933" name="Picture 60" descr="Buyer Icon"/>
          <p:cNvPicPr>
            <a:picLocks noChangeAspect="1" noChangeArrowheads="1"/>
          </p:cNvPicPr>
          <p:nvPr/>
        </p:nvPicPr>
        <p:blipFill>
          <a:blip r:embed="rId4"/>
          <a:srcRect/>
          <a:stretch>
            <a:fillRect/>
          </a:stretch>
        </p:blipFill>
        <p:spPr bwMode="auto">
          <a:xfrm>
            <a:off x="420688" y="1600200"/>
            <a:ext cx="969962" cy="596900"/>
          </a:xfrm>
          <a:prstGeom prst="rect">
            <a:avLst/>
          </a:prstGeom>
          <a:noFill/>
          <a:ln w="9525">
            <a:noFill/>
            <a:miter lim="800000"/>
            <a:headEnd/>
            <a:tailEnd/>
          </a:ln>
        </p:spPr>
      </p:pic>
    </p:spTree>
  </p:cSld>
  <p:clrMapOvr>
    <a:masterClrMapping/>
  </p:clrMapOvr>
  <p:transition spd="med">
    <p:fade/>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3297" name="Rectangle 2"/>
          <p:cNvSpPr>
            <a:spLocks noGrp="1" noChangeArrowheads="1"/>
          </p:cNvSpPr>
          <p:nvPr>
            <p:ph type="ctrTitle" idx="4294967295"/>
          </p:nvPr>
        </p:nvSpPr>
        <p:spPr>
          <a:xfrm>
            <a:off x="0" y="838200"/>
            <a:ext cx="9144000" cy="5638800"/>
          </a:xfrm>
        </p:spPr>
        <p:txBody>
          <a:bodyPr anchor="ctr"/>
          <a:lstStyle/>
          <a:p>
            <a:pPr algn="ctr" eaLnBrk="1" hangingPunct="1"/>
            <a:r>
              <a:rPr lang="de-DE" b="1" smtClean="0">
                <a:solidFill>
                  <a:srgbClr val="006699"/>
                </a:solidFill>
                <a:latin typeface="Arial" charset="0"/>
                <a:cs typeface="Arial" charset="0"/>
              </a:rPr>
              <a:t>Zahnrad-Menü: Erweiterte Funktionalitäten</a:t>
            </a:r>
          </a:p>
        </p:txBody>
      </p:sp>
    </p:spTree>
  </p:cSld>
  <p:clrMapOvr>
    <a:masterClrMapping/>
  </p:clrMapOvr>
  <p:transition spd="med">
    <p:fade/>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21" name="Content Placeholder 3"/>
          <p:cNvSpPr>
            <a:spLocks noGrp="1"/>
          </p:cNvSpPr>
          <p:nvPr>
            <p:ph idx="1"/>
          </p:nvPr>
        </p:nvSpPr>
        <p:spPr/>
        <p:txBody>
          <a:bodyPr/>
          <a:lstStyle/>
          <a:p>
            <a:pPr eaLnBrk="1" hangingPunct="1"/>
            <a:r>
              <a:rPr lang="de-DE" smtClean="0">
                <a:latin typeface="Arial" charset="0"/>
                <a:cs typeface="Arial" charset="0"/>
              </a:rPr>
              <a:t>Das Zahnrad-Menü gruppiert jede zweite Eigenschaft für den zugehörigen Katalog, die sich mit jeder Version des Katalogs nicht ändert. Dieser Bereich wird benutzt, wenn erweiterte Funktionen mit Ihrem Kunden benutzt werden.</a:t>
            </a:r>
          </a:p>
          <a:p>
            <a:pPr eaLnBrk="1" hangingPunct="1"/>
            <a:endParaRPr lang="de-DE" smtClean="0">
              <a:latin typeface="Arial" charset="0"/>
              <a:cs typeface="Arial" charset="0"/>
            </a:endParaRPr>
          </a:p>
        </p:txBody>
      </p:sp>
      <p:pic>
        <p:nvPicPr>
          <p:cNvPr id="1028" name="Picture 4"/>
          <p:cNvPicPr>
            <a:picLocks noChangeAspect="1" noChangeArrowheads="1"/>
          </p:cNvPicPr>
          <p:nvPr/>
        </p:nvPicPr>
        <p:blipFill>
          <a:blip r:embed="rId3"/>
          <a:srcRect/>
          <a:stretch>
            <a:fillRect/>
          </a:stretch>
        </p:blipFill>
        <p:spPr bwMode="auto">
          <a:xfrm>
            <a:off x="1841500" y="2514600"/>
            <a:ext cx="5183188" cy="3429000"/>
          </a:xfrm>
          <a:prstGeom prst="rect">
            <a:avLst/>
          </a:prstGeom>
          <a:noFill/>
          <a:ln>
            <a:noFill/>
          </a:ln>
          <a:effectLst>
            <a:outerShdw blurRad="50800" dist="38100" dir="2700000" algn="tl" rotWithShape="0">
              <a:prstClr val="black">
                <a:alpha val="40000"/>
              </a:prstClr>
            </a:outerShdw>
          </a:effectLst>
          <a:extLst/>
        </p:spPr>
      </p:pic>
      <p:sp>
        <p:nvSpPr>
          <p:cNvPr id="8" name="Line Callout 2 7"/>
          <p:cNvSpPr/>
          <p:nvPr/>
        </p:nvSpPr>
        <p:spPr>
          <a:xfrm>
            <a:off x="7315200" y="2832100"/>
            <a:ext cx="1219200" cy="612775"/>
          </a:xfrm>
          <a:prstGeom prst="borderCallout2">
            <a:avLst/>
          </a:prstGeom>
          <a:gradFill rotWithShape="1">
            <a:gsLst>
              <a:gs pos="0">
                <a:srgbClr val="94C600">
                  <a:tint val="75000"/>
                  <a:shade val="95000"/>
                  <a:satMod val="175000"/>
                </a:srgbClr>
              </a:gs>
              <a:gs pos="12000">
                <a:srgbClr val="94C600">
                  <a:tint val="90000"/>
                  <a:shade val="90000"/>
                  <a:satMod val="150000"/>
                </a:srgbClr>
              </a:gs>
              <a:gs pos="100000">
                <a:srgbClr val="94C600">
                  <a:tint val="100000"/>
                  <a:shade val="75000"/>
                  <a:satMod val="150000"/>
                </a:srgbClr>
              </a:gs>
            </a:gsLst>
            <a:lin ang="16200000" scaled="1"/>
          </a:gradFill>
          <a:ln w="9525" cap="flat" cmpd="sng" algn="ctr">
            <a:solidFill>
              <a:srgbClr val="94C600">
                <a:shade val="95000"/>
                <a:satMod val="105000"/>
              </a:srgbClr>
            </a:solidFill>
            <a:prstDash val="solid"/>
          </a:ln>
          <a:effectLst>
            <a:outerShdw blurRad="40000" dist="23000" dir="5400000" rotWithShape="0">
              <a:srgbClr val="000000">
                <a:alpha val="35000"/>
              </a:srgbClr>
            </a:outerShdw>
          </a:effectLst>
        </p:spPr>
        <p:txBody>
          <a:bodyPr anchor="ctr"/>
          <a:lstStyle/>
          <a:p>
            <a:pPr algn="ctr">
              <a:defRPr/>
            </a:pPr>
            <a:r>
              <a:rPr lang="de-DE" sz="1000" b="1" i="1">
                <a:solidFill>
                  <a:srgbClr val="006699"/>
                </a:solidFill>
                <a:latin typeface="Calibri" pitchFamily="34" charset="0"/>
              </a:rPr>
              <a:t>Klicken Sie auf das Symbol, um das Menü zu öffnen.</a:t>
            </a:r>
          </a:p>
        </p:txBody>
      </p:sp>
      <p:sp>
        <p:nvSpPr>
          <p:cNvPr id="184324" name="Title 1"/>
          <p:cNvSpPr txBox="1">
            <a:spLocks/>
          </p:cNvSpPr>
          <p:nvPr/>
        </p:nvSpPr>
        <p:spPr bwMode="auto">
          <a:xfrm>
            <a:off x="228600" y="76200"/>
            <a:ext cx="7315200" cy="674688"/>
          </a:xfrm>
          <a:prstGeom prst="rect">
            <a:avLst/>
          </a:prstGeom>
          <a:noFill/>
          <a:ln w="9525">
            <a:noFill/>
            <a:miter lim="800000"/>
            <a:headEnd/>
            <a:tailEnd/>
          </a:ln>
        </p:spPr>
        <p:txBody>
          <a:bodyPr anchor="b"/>
          <a:lstStyle/>
          <a:p>
            <a:pPr defTabSz="457200"/>
            <a:r>
              <a:rPr lang="de-DE" sz="2700">
                <a:solidFill>
                  <a:schemeClr val="bg1"/>
                </a:solidFill>
                <a:latin typeface="Arial" charset="0"/>
              </a:rPr>
              <a:t>Zahnrad-Menü: Erweiterte Funktionalitäten</a:t>
            </a:r>
          </a:p>
        </p:txBody>
      </p:sp>
    </p:spTree>
  </p:cSld>
  <p:clrMapOvr>
    <a:masterClrMapping/>
  </p:clrMapOvr>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6369" name="Title 1"/>
          <p:cNvSpPr>
            <a:spLocks noGrp="1"/>
          </p:cNvSpPr>
          <p:nvPr>
            <p:ph type="title"/>
          </p:nvPr>
        </p:nvSpPr>
        <p:spPr>
          <a:xfrm>
            <a:off x="228600" y="76200"/>
            <a:ext cx="7315200" cy="674688"/>
          </a:xfrm>
        </p:spPr>
        <p:txBody>
          <a:bodyPr/>
          <a:lstStyle/>
          <a:p>
            <a:pPr eaLnBrk="1" hangingPunct="1"/>
            <a:r>
              <a:rPr lang="de-DE" sz="2600" smtClean="0">
                <a:latin typeface="Arial" charset="0"/>
                <a:cs typeface="Arial" charset="0"/>
              </a:rPr>
              <a:t>Zahnrad-Menü: Erweiterte Funktionalitäten</a:t>
            </a:r>
            <a:endParaRPr lang="en-US" sz="2600" smtClean="0">
              <a:latin typeface="Arial" charset="0"/>
              <a:cs typeface="Arial" charset="0"/>
            </a:endParaRPr>
          </a:p>
        </p:txBody>
      </p:sp>
      <p:sp>
        <p:nvSpPr>
          <p:cNvPr id="186370" name="Content Placeholder 4"/>
          <p:cNvSpPr>
            <a:spLocks noGrp="1"/>
          </p:cNvSpPr>
          <p:nvPr>
            <p:ph idx="1"/>
          </p:nvPr>
        </p:nvSpPr>
        <p:spPr/>
        <p:txBody>
          <a:bodyPr/>
          <a:lstStyle/>
          <a:p>
            <a:pPr eaLnBrk="1" hangingPunct="1"/>
            <a:r>
              <a:rPr lang="de-DE" smtClean="0">
                <a:latin typeface="Arial" charset="0"/>
                <a:cs typeface="Arial" charset="0"/>
              </a:rPr>
              <a:t>Mit dem </a:t>
            </a:r>
            <a:r>
              <a:rPr lang="de-DE" b="1" smtClean="0">
                <a:latin typeface="Arial" charset="0"/>
                <a:cs typeface="Arial" charset="0"/>
              </a:rPr>
              <a:t>Prüfroutine-M</a:t>
            </a:r>
            <a:r>
              <a:rPr lang="de-DE" smtClean="0">
                <a:latin typeface="Arial" charset="0"/>
                <a:cs typeface="Arial" charset="0"/>
              </a:rPr>
              <a:t>enüpunkt erhalten Sie Zugang zu ausführlicheren Informationen der Prüfroutine für den Kunden.  Diese sind kundenspezifische Regeln, die festgesetzt werden, um zulässige Werte zu definieren, die zur Validierung Ihres Katalogs verwendet werden. Wenn Veränderungen im Katalog-Prüfroutine vorgenommen wurden, wird eine ‚Prüfroutine-Änderungsmeldung‘ unterhalb der farbigen Kasten angezeigt. Diese Meldung erscheint nur wenn Veränderungen im Katalog-Prüfroutine vorgenommen wurden.</a:t>
            </a:r>
          </a:p>
          <a:p>
            <a:pPr eaLnBrk="1" hangingPunct="1"/>
            <a:endParaRPr lang="de-DE" smtClean="0">
              <a:latin typeface="Arial" charset="0"/>
              <a:cs typeface="Arial" charset="0"/>
            </a:endParaRPr>
          </a:p>
          <a:p>
            <a:pPr eaLnBrk="1" hangingPunct="1"/>
            <a:r>
              <a:rPr lang="de-DE" b="1" smtClean="0">
                <a:latin typeface="Arial" charset="0"/>
                <a:cs typeface="Arial" charset="0"/>
              </a:rPr>
              <a:t>Absenden-Modus</a:t>
            </a:r>
            <a:r>
              <a:rPr lang="de-DE" smtClean="0">
                <a:latin typeface="Arial" charset="0"/>
                <a:cs typeface="Arial" charset="0"/>
              </a:rPr>
              <a:t>: Sie können vom manuellen zum automatischen Betrieb wechseln. Das hängt von Ihrer Präferenz ab, wenn Sie als Zulieferer wünschen, den Katalog vor dem Absenden zu überprüfen.</a:t>
            </a:r>
          </a:p>
          <a:p>
            <a:pPr eaLnBrk="1" hangingPunct="1"/>
            <a:endParaRPr lang="de-DE" smtClean="0">
              <a:latin typeface="Arial" charset="0"/>
              <a:cs typeface="Arial" charset="0"/>
            </a:endParaRPr>
          </a:p>
        </p:txBody>
      </p:sp>
    </p:spTree>
  </p:cSld>
  <p:clrMapOvr>
    <a:masterClrMapping/>
  </p:clrMapOvr>
  <p:transition spd="med">
    <p:fade/>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7393" name="Content Placeholder 4"/>
          <p:cNvSpPr>
            <a:spLocks noGrp="1"/>
          </p:cNvSpPr>
          <p:nvPr>
            <p:ph idx="1"/>
          </p:nvPr>
        </p:nvSpPr>
        <p:spPr>
          <a:xfrm>
            <a:off x="0" y="914400"/>
            <a:ext cx="9144000" cy="5562600"/>
          </a:xfrm>
        </p:spPr>
        <p:txBody>
          <a:bodyPr/>
          <a:lstStyle/>
          <a:p>
            <a:pPr eaLnBrk="1" hangingPunct="1"/>
            <a:r>
              <a:rPr lang="de-DE" sz="2000" smtClean="0">
                <a:latin typeface="Arial" charset="0"/>
                <a:cs typeface="Arial" charset="0"/>
              </a:rPr>
              <a:t>Der </a:t>
            </a:r>
            <a:r>
              <a:rPr lang="de-DE" sz="2000" b="1" smtClean="0">
                <a:latin typeface="Arial" charset="0"/>
                <a:cs typeface="Arial" charset="0"/>
              </a:rPr>
              <a:t>Vorgabewert-Bearbeiter </a:t>
            </a:r>
            <a:r>
              <a:rPr lang="de-DE" sz="2000" smtClean="0">
                <a:latin typeface="Arial" charset="0"/>
                <a:cs typeface="Arial" charset="0"/>
              </a:rPr>
              <a:t>Menüpunkt erlaubt die Festlegung von Standardwerten zur Befüllung von spezifischen Feldern innerhalb eines Katalogs und den Katalog zu bereichern. Diese werden eingestellt, wenn ein importierter Katalog leere Werte in den entsprechenden Feldern enthält. Sie können den Vorgabeneditor für einen bestimmten Kunden aktualisieren, indem Sie Felder hinzufügen oder entfernen.</a:t>
            </a:r>
          </a:p>
          <a:p>
            <a:pPr eaLnBrk="1" hangingPunct="1">
              <a:buFont typeface="Arial" charset="0"/>
              <a:buNone/>
            </a:pPr>
            <a:endParaRPr lang="de-DE" sz="2000" smtClean="0">
              <a:latin typeface="Arial" charset="0"/>
              <a:cs typeface="Arial" charset="0"/>
            </a:endParaRPr>
          </a:p>
          <a:p>
            <a:pPr eaLnBrk="1" hangingPunct="1"/>
            <a:r>
              <a:rPr lang="de-DE" sz="2000" smtClean="0">
                <a:latin typeface="Arial" charset="0"/>
                <a:cs typeface="Arial" charset="0"/>
              </a:rPr>
              <a:t>Mit der</a:t>
            </a:r>
            <a:r>
              <a:rPr lang="de-DE" sz="2000" b="1" smtClean="0">
                <a:latin typeface="Arial" charset="0"/>
                <a:cs typeface="Arial" charset="0"/>
              </a:rPr>
              <a:t> Zeitwarnung </a:t>
            </a:r>
            <a:r>
              <a:rPr lang="de-DE" sz="2000" smtClean="0">
                <a:latin typeface="Arial" charset="0"/>
                <a:cs typeface="Arial" charset="0"/>
              </a:rPr>
              <a:t>können Sie die Zeit in dem Tag definieren, wann eine Bestellung blockiert oder dem Benutzer nur eine Warnung angezeigt wird. Diese Funktion wird normalerweise für bestimmte Waren verwendet, wenn der Auftrag unbedingt vor einer bestimmten Stunde erteilt werden muss.</a:t>
            </a:r>
          </a:p>
          <a:p>
            <a:pPr eaLnBrk="1" hangingPunct="1">
              <a:buFont typeface="Arial" charset="0"/>
              <a:buNone/>
            </a:pPr>
            <a:endParaRPr lang="de-DE" sz="2000" smtClean="0">
              <a:latin typeface="Arial" charset="0"/>
              <a:cs typeface="Arial" charset="0"/>
            </a:endParaRPr>
          </a:p>
          <a:p>
            <a:pPr eaLnBrk="1" hangingPunct="1"/>
            <a:r>
              <a:rPr lang="de-DE" sz="2000" smtClean="0">
                <a:latin typeface="Arial" charset="0"/>
                <a:cs typeface="Arial" charset="0"/>
              </a:rPr>
              <a:t>The </a:t>
            </a:r>
            <a:r>
              <a:rPr lang="de-DE" sz="2000" b="1" smtClean="0">
                <a:latin typeface="Arial" charset="0"/>
                <a:cs typeface="Arial" charset="0"/>
              </a:rPr>
              <a:t>Mindestwarenkorbwert </a:t>
            </a:r>
            <a:r>
              <a:rPr lang="de-DE" sz="2000" smtClean="0">
                <a:latin typeface="Arial" charset="0"/>
                <a:cs typeface="Arial" charset="0"/>
              </a:rPr>
              <a:t>Menüpunkt erlaubt die Festlegung des Mindestwarenkorbwertes, um zu sichern, dass Kunden keine Aufträge unterhalb des Mindestbestellwerts erteilen. </a:t>
            </a:r>
          </a:p>
          <a:p>
            <a:pPr eaLnBrk="1" hangingPunct="1"/>
            <a:endParaRPr lang="de-DE" sz="2000" smtClean="0">
              <a:latin typeface="Arial" charset="0"/>
              <a:cs typeface="Arial" charset="0"/>
            </a:endParaRPr>
          </a:p>
          <a:p>
            <a:pPr eaLnBrk="1" hangingPunct="1"/>
            <a:r>
              <a:rPr lang="de-DE" sz="2000" smtClean="0">
                <a:latin typeface="Arial" charset="0"/>
                <a:cs typeface="Arial" charset="0"/>
              </a:rPr>
              <a:t>Die </a:t>
            </a:r>
            <a:r>
              <a:rPr lang="de-DE" sz="2000" b="1" smtClean="0">
                <a:latin typeface="Arial" charset="0"/>
                <a:cs typeface="Arial" charset="0"/>
              </a:rPr>
              <a:t>Frachtkosten </a:t>
            </a:r>
            <a:r>
              <a:rPr lang="de-DE" sz="2000" smtClean="0">
                <a:latin typeface="Arial" charset="0"/>
                <a:cs typeface="Arial" charset="0"/>
              </a:rPr>
              <a:t>halten am Vertrag zwischen Ihnen und dem Käufer fest, wenn Ihr Kunde von Frachtkosten Gebrauch machen.</a:t>
            </a:r>
          </a:p>
          <a:p>
            <a:pPr eaLnBrk="1" hangingPunct="1"/>
            <a:endParaRPr lang="de-DE" sz="2000" smtClean="0">
              <a:latin typeface="Arial" charset="0"/>
              <a:cs typeface="Arial" charset="0"/>
            </a:endParaRPr>
          </a:p>
          <a:p>
            <a:pPr eaLnBrk="1" hangingPunct="1"/>
            <a:endParaRPr lang="en-US" sz="2000" smtClean="0">
              <a:latin typeface="Arial" charset="0"/>
              <a:cs typeface="Arial" charset="0"/>
            </a:endParaRPr>
          </a:p>
        </p:txBody>
      </p:sp>
      <p:sp>
        <p:nvSpPr>
          <p:cNvPr id="187394" name="Title 1"/>
          <p:cNvSpPr txBox="1">
            <a:spLocks/>
          </p:cNvSpPr>
          <p:nvPr/>
        </p:nvSpPr>
        <p:spPr bwMode="auto">
          <a:xfrm>
            <a:off x="228600" y="76200"/>
            <a:ext cx="7315200" cy="674688"/>
          </a:xfrm>
          <a:prstGeom prst="rect">
            <a:avLst/>
          </a:prstGeom>
          <a:noFill/>
          <a:ln w="9525">
            <a:noFill/>
            <a:miter lim="800000"/>
            <a:headEnd/>
            <a:tailEnd/>
          </a:ln>
        </p:spPr>
        <p:txBody>
          <a:bodyPr anchor="b"/>
          <a:lstStyle/>
          <a:p>
            <a:pPr defTabSz="457200"/>
            <a:r>
              <a:rPr lang="de-DE" sz="2700">
                <a:solidFill>
                  <a:schemeClr val="bg1"/>
                </a:solidFill>
                <a:latin typeface="Arial" charset="0"/>
              </a:rPr>
              <a:t>Zahnrad-Menü: Erweiterte Funktionalitäten</a:t>
            </a:r>
          </a:p>
        </p:txBody>
      </p:sp>
    </p:spTree>
  </p:cSld>
  <p:clrMapOvr>
    <a:masterClrMapping/>
  </p:clrMapOvr>
  <p:transition spd="med">
    <p:fade/>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9441" name="Title 1"/>
          <p:cNvSpPr>
            <a:spLocks noGrp="1"/>
          </p:cNvSpPr>
          <p:nvPr>
            <p:ph type="title"/>
          </p:nvPr>
        </p:nvSpPr>
        <p:spPr/>
        <p:txBody>
          <a:bodyPr/>
          <a:lstStyle/>
          <a:p>
            <a:pPr eaLnBrk="1" hangingPunct="1"/>
            <a:r>
              <a:rPr lang="en-US" smtClean="0">
                <a:latin typeface="Arial" charset="0"/>
                <a:cs typeface="Arial" charset="0"/>
              </a:rPr>
              <a:t>Best Practices</a:t>
            </a:r>
          </a:p>
        </p:txBody>
      </p:sp>
      <p:sp>
        <p:nvSpPr>
          <p:cNvPr id="189442" name="Content Placeholder 2"/>
          <p:cNvSpPr>
            <a:spLocks noGrp="1"/>
          </p:cNvSpPr>
          <p:nvPr>
            <p:ph idx="1"/>
          </p:nvPr>
        </p:nvSpPr>
        <p:spPr>
          <a:xfrm>
            <a:off x="0" y="914400"/>
            <a:ext cx="9144000" cy="5486400"/>
          </a:xfrm>
        </p:spPr>
        <p:txBody>
          <a:bodyPr/>
          <a:lstStyle/>
          <a:p>
            <a:pPr eaLnBrk="1" hangingPunct="1"/>
            <a:r>
              <a:rPr lang="de-DE" sz="1600" smtClean="0">
                <a:latin typeface="Arial" charset="0"/>
                <a:cs typeface="Arial" charset="0"/>
              </a:rPr>
              <a:t>Katalogvorlagen sind käuferspezifisch. Daher ist es empfehlenswert, eine neue Vorlage für jeden Käufer herunterzuladen. </a:t>
            </a:r>
          </a:p>
          <a:p>
            <a:pPr eaLnBrk="1" hangingPunct="1"/>
            <a:r>
              <a:rPr lang="de-DE" sz="1600" smtClean="0">
                <a:latin typeface="Arial" charset="0"/>
                <a:cs typeface="Arial" charset="0"/>
              </a:rPr>
              <a:t>Um zu sichern, dass Sie die neueste Katalogvorlage verwenden, überprüfen Sie stets regelmäßig, ob eine neuere Version der Katalogvorlage des spezifischen Kunden verfügbar ist, vor allem wenn es eine Änderung der Prüfroutine gibt.</a:t>
            </a:r>
          </a:p>
          <a:p>
            <a:pPr eaLnBrk="1" hangingPunct="1"/>
            <a:r>
              <a:rPr lang="de-DE" sz="1600" smtClean="0">
                <a:latin typeface="Arial" charset="0"/>
                <a:cs typeface="Arial" charset="0"/>
              </a:rPr>
              <a:t>Beachten Sie, dass alle Pflichtfelder ausgefüllt sind, wie im Anweisungsblatt angegeben wurde. Zulässige Werte und maximale Zeichenlänge für spezifische Felder in dem Data 1 Blatt können auch im Anweisungsblatt gefunden werden.</a:t>
            </a:r>
          </a:p>
          <a:p>
            <a:pPr eaLnBrk="1" hangingPunct="1"/>
            <a:r>
              <a:rPr lang="de-DE" sz="1600" smtClean="0">
                <a:latin typeface="Arial" charset="0"/>
                <a:cs typeface="Arial" charset="0"/>
              </a:rPr>
              <a:t>Beachten Sie, dass die richtige Lieferanten Katalog-ID und die richtige Käufer Katalog-ID im </a:t>
            </a:r>
            <a:r>
              <a:rPr lang="de-DE" sz="1600" b="1" smtClean="0">
                <a:latin typeface="Arial" charset="0"/>
                <a:cs typeface="Arial" charset="0"/>
              </a:rPr>
              <a:t>Kopfblatt</a:t>
            </a:r>
            <a:r>
              <a:rPr lang="de-DE" sz="1600" smtClean="0">
                <a:latin typeface="Arial" charset="0"/>
                <a:cs typeface="Arial" charset="0"/>
              </a:rPr>
              <a:t> für die SCF Importdateien eingegeben werden.  Käufer und Lieferanten-IDs so wie die Sprachcode sind Pflichtfelder.</a:t>
            </a:r>
          </a:p>
          <a:p>
            <a:pPr eaLnBrk="1" hangingPunct="1"/>
            <a:r>
              <a:rPr lang="de-DE" sz="1600" smtClean="0">
                <a:latin typeface="Arial" charset="0"/>
                <a:cs typeface="Arial" charset="0"/>
              </a:rPr>
              <a:t>Der Inhalt des Katalogs muss immer im DATA 1 Blatt eingegeben. Benennen Sie das Blatt nicht um.</a:t>
            </a:r>
          </a:p>
          <a:p>
            <a:pPr eaLnBrk="1" hangingPunct="1"/>
            <a:r>
              <a:rPr lang="de-DE" sz="1600" smtClean="0">
                <a:latin typeface="Arial" charset="0"/>
                <a:cs typeface="Arial" charset="0"/>
              </a:rPr>
              <a:t>Prüfen Sie immer im DATA 1 Blatt, ob die Felder der Spalte in der Reihen 1 und 2 richtig geschrieben und komplett sind. Leerspalten besonders in Reihe 1 (Einheitliche Felder innerhalb der SCF- Vorlage) wird zum Fehler beim Import führen. </a:t>
            </a:r>
          </a:p>
          <a:p>
            <a:pPr eaLnBrk="1" hangingPunct="1"/>
            <a:r>
              <a:rPr lang="de-DE" sz="1600" smtClean="0">
                <a:latin typeface="Arial" charset="0"/>
                <a:cs typeface="Arial" charset="0"/>
              </a:rPr>
              <a:t>Stets kontrollieren, dass es keine leeren Reihen in der Mitte des Kataloginhalts gibt. </a:t>
            </a:r>
          </a:p>
          <a:p>
            <a:pPr eaLnBrk="1" hangingPunct="1"/>
            <a:r>
              <a:rPr lang="de-DE" sz="1600" smtClean="0">
                <a:latin typeface="Arial" charset="0"/>
                <a:cs typeface="Arial" charset="0"/>
              </a:rPr>
              <a:t>Falls Sie eine Mischung von Fehlerkorrekturtypen bekommen (Online editierbar und Online nicht editierbar) ist das Korrigieren von allen Fehlern in der Katalogvorlage das optimale Vorgehen und dann der gesamte Katalog nochmal hochladen.</a:t>
            </a:r>
          </a:p>
          <a:p>
            <a:pPr eaLnBrk="1" hangingPunct="1"/>
            <a:endParaRPr lang="de-DE" sz="1600" smtClean="0">
              <a:latin typeface="Arial" charset="0"/>
              <a:cs typeface="Arial" charset="0"/>
            </a:endParaRPr>
          </a:p>
          <a:p>
            <a:pPr eaLnBrk="1" hangingPunct="1">
              <a:buFont typeface="Arial" charset="0"/>
              <a:buNone/>
            </a:pPr>
            <a:endParaRPr lang="en-US" sz="1600" smtClean="0">
              <a:latin typeface="Arial" charset="0"/>
              <a:cs typeface="Arial" charset="0"/>
            </a:endParaRP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0465" name="Title 1"/>
          <p:cNvSpPr>
            <a:spLocks noGrp="1"/>
          </p:cNvSpPr>
          <p:nvPr>
            <p:ph type="title"/>
          </p:nvPr>
        </p:nvSpPr>
        <p:spPr/>
        <p:txBody>
          <a:bodyPr/>
          <a:lstStyle/>
          <a:p>
            <a:pPr eaLnBrk="1" hangingPunct="1"/>
            <a:r>
              <a:rPr lang="en-US" smtClean="0">
                <a:latin typeface="Arial" charset="0"/>
                <a:cs typeface="Arial" charset="0"/>
              </a:rPr>
              <a:t>Best Practices</a:t>
            </a:r>
          </a:p>
        </p:txBody>
      </p:sp>
      <p:sp>
        <p:nvSpPr>
          <p:cNvPr id="190466" name="Content Placeholder 2"/>
          <p:cNvSpPr>
            <a:spLocks noGrp="1"/>
          </p:cNvSpPr>
          <p:nvPr>
            <p:ph idx="1"/>
          </p:nvPr>
        </p:nvSpPr>
        <p:spPr>
          <a:xfrm>
            <a:off x="0" y="914400"/>
            <a:ext cx="9144000" cy="5410200"/>
          </a:xfrm>
        </p:spPr>
        <p:txBody>
          <a:bodyPr/>
          <a:lstStyle/>
          <a:p>
            <a:pPr eaLnBrk="1" hangingPunct="1"/>
            <a:r>
              <a:rPr lang="de-DE" sz="1600" smtClean="0">
                <a:latin typeface="Arial" charset="0"/>
                <a:cs typeface="Arial" charset="0"/>
              </a:rPr>
              <a:t>Falls Dateianhänge in der SCF Importdatei anzufügen sind, muss die physische Datei zuerst als Attachment hochgeladen und der exakte Dateiname in der SCF Importdatei verwenden.</a:t>
            </a:r>
          </a:p>
          <a:p>
            <a:pPr eaLnBrk="1" hangingPunct="1"/>
            <a:r>
              <a:rPr lang="de-DE" sz="1600" smtClean="0">
                <a:latin typeface="Arial" charset="0"/>
                <a:cs typeface="Arial" charset="0"/>
              </a:rPr>
              <a:t>Dateianhänge wie jpeg und andere muss in einer separaten Datei in zip-Format gespeichert werden und es darf keine Unterordner geben.</a:t>
            </a:r>
          </a:p>
          <a:p>
            <a:pPr eaLnBrk="1" hangingPunct="1"/>
            <a:r>
              <a:rPr lang="de-DE" sz="1600" smtClean="0">
                <a:latin typeface="Arial" charset="0"/>
                <a:cs typeface="Arial" charset="0"/>
              </a:rPr>
              <a:t>Anhangs- und Inhaltsdateien müssen immer komprimiert werden, bevor sie hochgeladen werden.</a:t>
            </a:r>
          </a:p>
          <a:p>
            <a:pPr eaLnBrk="1" hangingPunct="1"/>
            <a:r>
              <a:rPr lang="de-DE" sz="1600" smtClean="0">
                <a:latin typeface="Arial" charset="0"/>
                <a:cs typeface="Arial" charset="0"/>
              </a:rPr>
              <a:t>Wählen Sie stets das richtige Dateiformat. Zweck der Anhangsdatei ist der Upload von Bildern und Dokumenten. Zweck der Inhaltsdatei ist der Upload von Kataloginhalten. Die maximale Dateigröße einer gezippten Datei für Anhänge ist 512 MB.</a:t>
            </a:r>
          </a:p>
          <a:p>
            <a:pPr eaLnBrk="1" hangingPunct="1"/>
            <a:r>
              <a:rPr lang="de-DE" sz="1600" smtClean="0">
                <a:latin typeface="Arial" charset="0"/>
                <a:cs typeface="Arial" charset="0"/>
              </a:rPr>
              <a:t>Anhangsdateien müssen einmal hochgeladen werden und dann können sie schrittweise geladen werden.  D.h. Sie brauchen nicht alle Anhänge hochladen, jedesmal wenn Sie nur die Referenz im Katalog geändert haben, oder wenn Sie neue Bilder hochladen müssen, da neue Artikel vorgenommen wurden.</a:t>
            </a:r>
          </a:p>
          <a:p>
            <a:pPr eaLnBrk="1" hangingPunct="1"/>
            <a:r>
              <a:rPr lang="de-DE" sz="1600" smtClean="0">
                <a:latin typeface="Arial" charset="0"/>
                <a:cs typeface="Arial" charset="0"/>
              </a:rPr>
              <a:t>Bild-Anhänge müssen in</a:t>
            </a:r>
            <a:r>
              <a:rPr lang="de-DE" sz="1600" u="sng" smtClean="0">
                <a:latin typeface="Arial" charset="0"/>
                <a:cs typeface="Arial" charset="0"/>
              </a:rPr>
              <a:t> </a:t>
            </a:r>
            <a:r>
              <a:rPr lang="de-DE" sz="1600" smtClean="0">
                <a:latin typeface="Arial" charset="0"/>
                <a:cs typeface="Arial" charset="0"/>
              </a:rPr>
              <a:t>*.jpg, *.jpeg, *.gif Format sein.  Bilder sollten eine Mindestauflösung von 300x300 Pixels haben, im RGB Farbformat, und nicht CMYK, das von Browsern nicht unterstützt wird. Die Farbtiefe darf nicht größer als 24 Bit sein. Animierte GIF-Bilder werden auch nicht angenommen.</a:t>
            </a:r>
          </a:p>
          <a:p>
            <a:pPr eaLnBrk="1" hangingPunct="1"/>
            <a:r>
              <a:rPr lang="de-DE" sz="1600" smtClean="0">
                <a:latin typeface="Arial" charset="0"/>
                <a:cs typeface="Arial" charset="0"/>
              </a:rPr>
              <a:t>Gibt es Änderung im Inhaltsdatei, müssen alle Artikel in den Katalogen einschließlich der Neue, auf einmal hochgeladen werden.</a:t>
            </a:r>
          </a:p>
          <a:p>
            <a:pPr eaLnBrk="1" hangingPunct="1"/>
            <a:r>
              <a:rPr lang="de-DE" sz="1600" smtClean="0">
                <a:latin typeface="Arial" charset="0"/>
                <a:cs typeface="Arial" charset="0"/>
              </a:rPr>
              <a:t>Fall Sie Fehler in der SCF korrigieren müssen, weil sie Online nicht editierbar sind, dann müssen Sie den gesamten Katalog nochmal neu laden. </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1489" name="Text Box 6"/>
          <p:cNvSpPr txBox="1">
            <a:spLocks noChangeArrowheads="1"/>
          </p:cNvSpPr>
          <p:nvPr/>
        </p:nvSpPr>
        <p:spPr bwMode="auto">
          <a:xfrm>
            <a:off x="457200" y="304800"/>
            <a:ext cx="6602413" cy="549275"/>
          </a:xfrm>
          <a:prstGeom prst="rect">
            <a:avLst/>
          </a:prstGeom>
          <a:noFill/>
          <a:ln w="9525">
            <a:noFill/>
            <a:miter lim="800000"/>
            <a:headEnd/>
            <a:tailEnd/>
          </a:ln>
        </p:spPr>
        <p:txBody>
          <a:bodyPr>
            <a:spAutoFit/>
          </a:bodyPr>
          <a:lstStyle/>
          <a:p>
            <a:pPr>
              <a:spcBef>
                <a:spcPct val="50000"/>
              </a:spcBef>
            </a:pPr>
            <a:r>
              <a:rPr lang="de-DE" sz="3000">
                <a:solidFill>
                  <a:schemeClr val="bg1"/>
                </a:solidFill>
                <a:latin typeface="Arial" charset="0"/>
              </a:rPr>
              <a:t>Supportresourcen</a:t>
            </a:r>
          </a:p>
        </p:txBody>
      </p:sp>
      <p:sp>
        <p:nvSpPr>
          <p:cNvPr id="59395" name="Text Box 3"/>
          <p:cNvSpPr txBox="1">
            <a:spLocks noChangeArrowheads="1"/>
          </p:cNvSpPr>
          <p:nvPr/>
        </p:nvSpPr>
        <p:spPr bwMode="auto">
          <a:xfrm>
            <a:off x="0" y="838200"/>
            <a:ext cx="9144000" cy="5562600"/>
          </a:xfrm>
          <a:prstGeom prst="rect">
            <a:avLst/>
          </a:prstGeom>
          <a:noFill/>
          <a:ln>
            <a:noFill/>
          </a:ln>
          <a:extLst/>
        </p:spPr>
        <p:txBody>
          <a:bodyPr anchor="ctr"/>
          <a:lstStyle>
            <a:lvl1pPr eaLnBrk="0" hangingPunct="0">
              <a:defRPr sz="1700">
                <a:solidFill>
                  <a:schemeClr val="tx1"/>
                </a:solidFill>
                <a:latin typeface="GillSans" charset="0"/>
                <a:cs typeface="Arial" pitchFamily="34" charset="0"/>
              </a:defRPr>
            </a:lvl1pPr>
            <a:lvl2pPr marL="742950" indent="-285750" eaLnBrk="0" hangingPunct="0">
              <a:defRPr sz="1700">
                <a:solidFill>
                  <a:schemeClr val="tx1"/>
                </a:solidFill>
                <a:latin typeface="GillSans" charset="0"/>
                <a:cs typeface="Arial" pitchFamily="34" charset="0"/>
              </a:defRPr>
            </a:lvl2pPr>
            <a:lvl3pPr marL="1143000" indent="-228600" eaLnBrk="0" hangingPunct="0">
              <a:defRPr sz="1700">
                <a:solidFill>
                  <a:schemeClr val="tx1"/>
                </a:solidFill>
                <a:latin typeface="GillSans" charset="0"/>
                <a:cs typeface="Arial" pitchFamily="34" charset="0"/>
              </a:defRPr>
            </a:lvl3pPr>
            <a:lvl4pPr marL="1600200" indent="-228600" eaLnBrk="0" hangingPunct="0">
              <a:defRPr sz="1700">
                <a:solidFill>
                  <a:schemeClr val="tx1"/>
                </a:solidFill>
                <a:latin typeface="GillSans" charset="0"/>
                <a:cs typeface="Arial" pitchFamily="34" charset="0"/>
              </a:defRPr>
            </a:lvl4pPr>
            <a:lvl5pPr marL="2057400" indent="-228600" eaLnBrk="0" hangingPunct="0">
              <a:defRPr sz="1700">
                <a:solidFill>
                  <a:schemeClr val="tx1"/>
                </a:solidFill>
                <a:latin typeface="GillSans" charset="0"/>
                <a:cs typeface="Arial" pitchFamily="34" charset="0"/>
              </a:defRPr>
            </a:lvl5pPr>
            <a:lvl6pPr marL="2514600" indent="-228600" eaLnBrk="0" fontAlgn="base" hangingPunct="0">
              <a:spcBef>
                <a:spcPct val="0"/>
              </a:spcBef>
              <a:spcAft>
                <a:spcPct val="0"/>
              </a:spcAft>
              <a:buClr>
                <a:schemeClr val="bg1"/>
              </a:buClr>
              <a:buChar char="•"/>
              <a:defRPr sz="1700">
                <a:solidFill>
                  <a:schemeClr val="tx1"/>
                </a:solidFill>
                <a:latin typeface="GillSans" charset="0"/>
                <a:cs typeface="Arial" pitchFamily="34" charset="0"/>
              </a:defRPr>
            </a:lvl6pPr>
            <a:lvl7pPr marL="2971800" indent="-228600" eaLnBrk="0" fontAlgn="base" hangingPunct="0">
              <a:spcBef>
                <a:spcPct val="0"/>
              </a:spcBef>
              <a:spcAft>
                <a:spcPct val="0"/>
              </a:spcAft>
              <a:buClr>
                <a:schemeClr val="bg1"/>
              </a:buClr>
              <a:buChar char="•"/>
              <a:defRPr sz="1700">
                <a:solidFill>
                  <a:schemeClr val="tx1"/>
                </a:solidFill>
                <a:latin typeface="GillSans" charset="0"/>
                <a:cs typeface="Arial" pitchFamily="34" charset="0"/>
              </a:defRPr>
            </a:lvl7pPr>
            <a:lvl8pPr marL="3429000" indent="-228600" eaLnBrk="0" fontAlgn="base" hangingPunct="0">
              <a:spcBef>
                <a:spcPct val="0"/>
              </a:spcBef>
              <a:spcAft>
                <a:spcPct val="0"/>
              </a:spcAft>
              <a:buClr>
                <a:schemeClr val="bg1"/>
              </a:buClr>
              <a:buChar char="•"/>
              <a:defRPr sz="1700">
                <a:solidFill>
                  <a:schemeClr val="tx1"/>
                </a:solidFill>
                <a:latin typeface="GillSans" charset="0"/>
                <a:cs typeface="Arial" pitchFamily="34" charset="0"/>
              </a:defRPr>
            </a:lvl8pPr>
            <a:lvl9pPr marL="3886200" indent="-228600" eaLnBrk="0" fontAlgn="base" hangingPunct="0">
              <a:spcBef>
                <a:spcPct val="0"/>
              </a:spcBef>
              <a:spcAft>
                <a:spcPct val="0"/>
              </a:spcAft>
              <a:buClr>
                <a:schemeClr val="bg1"/>
              </a:buClr>
              <a:buChar char="•"/>
              <a:defRPr sz="1700">
                <a:solidFill>
                  <a:schemeClr val="tx1"/>
                </a:solidFill>
                <a:latin typeface="GillSans" charset="0"/>
                <a:cs typeface="Arial" pitchFamily="34" charset="0"/>
              </a:defRPr>
            </a:lvl9pPr>
          </a:lstStyle>
          <a:p>
            <a:pPr algn="ctr" eaLnBrk="1" hangingPunct="1">
              <a:buClr>
                <a:schemeClr val="bg1"/>
              </a:buClr>
              <a:buFontTx/>
              <a:buChar char="•"/>
              <a:defRPr/>
            </a:pPr>
            <a:endParaRPr lang="en-US" sz="2000" b="1" dirty="0">
              <a:solidFill>
                <a:schemeClr val="accent6">
                  <a:lumMod val="75000"/>
                </a:schemeClr>
              </a:solidFill>
              <a:latin typeface="Arial" panose="020B0604020202020204" pitchFamily="34" charset="0"/>
            </a:endParaRPr>
          </a:p>
          <a:p>
            <a:pPr algn="ctr" eaLnBrk="1" hangingPunct="1">
              <a:buClr>
                <a:schemeClr val="bg1"/>
              </a:buClr>
              <a:defRPr/>
            </a:pPr>
            <a:r>
              <a:rPr lang="en-US" sz="2400" b="1" dirty="0" smtClean="0">
                <a:solidFill>
                  <a:srgbClr val="006699"/>
                </a:solidFill>
                <a:latin typeface="Arial" panose="020B0604020202020204" pitchFamily="34" charset="0"/>
                <a:cs typeface="Arial"/>
              </a:rPr>
              <a:t>Global </a:t>
            </a:r>
            <a:r>
              <a:rPr lang="en-US" sz="2400" b="1" dirty="0">
                <a:solidFill>
                  <a:srgbClr val="006699"/>
                </a:solidFill>
                <a:latin typeface="Arial" panose="020B0604020202020204" pitchFamily="34" charset="0"/>
                <a:cs typeface="Arial"/>
              </a:rPr>
              <a:t>Customer Care Team </a:t>
            </a:r>
            <a:endParaRPr lang="en-US" sz="2400" b="1" dirty="0" smtClean="0">
              <a:solidFill>
                <a:srgbClr val="006699"/>
              </a:solidFill>
              <a:latin typeface="Arial" panose="020B0604020202020204" pitchFamily="34" charset="0"/>
              <a:cs typeface="Arial"/>
            </a:endParaRPr>
          </a:p>
          <a:p>
            <a:pPr algn="ctr" eaLnBrk="1" hangingPunct="1">
              <a:buClr>
                <a:schemeClr val="bg1"/>
              </a:buClr>
              <a:buFontTx/>
              <a:buChar char="•"/>
              <a:defRPr/>
            </a:pPr>
            <a:endParaRPr lang="en-US" sz="2400" b="1" dirty="0" smtClean="0">
              <a:solidFill>
                <a:srgbClr val="006699"/>
              </a:solidFill>
              <a:latin typeface="Arial" panose="020B0604020202020204" pitchFamily="34" charset="0"/>
              <a:cs typeface="Arial"/>
            </a:endParaRPr>
          </a:p>
          <a:p>
            <a:pPr algn="ctr" eaLnBrk="1" hangingPunct="1">
              <a:buClr>
                <a:schemeClr val="bg1"/>
              </a:buClr>
              <a:buFontTx/>
              <a:buChar char="•"/>
              <a:defRPr/>
            </a:pPr>
            <a:r>
              <a:rPr lang="en-US" sz="2400" b="1" dirty="0" smtClean="0">
                <a:solidFill>
                  <a:schemeClr val="accent6">
                    <a:lumMod val="75000"/>
                  </a:schemeClr>
                </a:solidFill>
                <a:latin typeface="Arial" panose="020B0604020202020204" pitchFamily="34" charset="0"/>
                <a:hlinkClick r:id="rId3"/>
              </a:rPr>
              <a:t>http</a:t>
            </a:r>
            <a:r>
              <a:rPr lang="en-US" sz="2400" b="1" dirty="0">
                <a:solidFill>
                  <a:schemeClr val="accent6">
                    <a:lumMod val="75000"/>
                  </a:schemeClr>
                </a:solidFill>
                <a:latin typeface="Arial" panose="020B0604020202020204" pitchFamily="34" charset="0"/>
                <a:hlinkClick r:id="rId3"/>
              </a:rPr>
              <a:t>://www.hubwoo.com/global-customer-support</a:t>
            </a:r>
            <a:r>
              <a:rPr lang="en-US" sz="2400" b="1" dirty="0" smtClean="0">
                <a:solidFill>
                  <a:schemeClr val="accent6">
                    <a:lumMod val="75000"/>
                  </a:schemeClr>
                </a:solidFill>
                <a:latin typeface="Arial" panose="020B0604020202020204" pitchFamily="34" charset="0"/>
                <a:hlinkClick r:id="rId3"/>
              </a:rPr>
              <a:t>/</a:t>
            </a:r>
            <a:endParaRPr lang="en-US" sz="2400" b="1" dirty="0" smtClean="0">
              <a:solidFill>
                <a:schemeClr val="accent6">
                  <a:lumMod val="75000"/>
                </a:schemeClr>
              </a:solidFill>
              <a:latin typeface="Arial" panose="020B0604020202020204" pitchFamily="34" charset="0"/>
            </a:endParaRPr>
          </a:p>
          <a:p>
            <a:pPr lvl="1" algn="ctr">
              <a:buClr>
                <a:schemeClr val="bg1"/>
              </a:buClr>
              <a:buFontTx/>
              <a:buChar char="•"/>
              <a:defRPr/>
            </a:pPr>
            <a:endParaRPr lang="en-US" sz="2400" b="1" dirty="0">
              <a:solidFill>
                <a:schemeClr val="accent6">
                  <a:lumMod val="75000"/>
                </a:schemeClr>
              </a:solidFill>
              <a:latin typeface="Arial" panose="020B0604020202020204" pitchFamily="34" charset="0"/>
            </a:endParaRPr>
          </a:p>
        </p:txBody>
      </p:sp>
    </p:spTree>
  </p:cSld>
  <p:clrMapOvr>
    <a:masterClrMapping/>
  </p:clrMapOvr>
  <p:transition spd="slow"/>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977" name="Rectangle 5"/>
          <p:cNvSpPr>
            <a:spLocks noGrp="1" noChangeArrowheads="1"/>
          </p:cNvSpPr>
          <p:nvPr>
            <p:ph type="title"/>
          </p:nvPr>
        </p:nvSpPr>
        <p:spPr/>
        <p:txBody>
          <a:bodyPr/>
          <a:lstStyle/>
          <a:p>
            <a:pPr eaLnBrk="1" hangingPunct="1"/>
            <a:r>
              <a:rPr lang="de-DE" smtClean="0">
                <a:latin typeface="Arial" charset="0"/>
                <a:cs typeface="Arial" charset="0"/>
              </a:rPr>
              <a:t>Catalog Manager (Prozess)</a:t>
            </a:r>
          </a:p>
        </p:txBody>
      </p:sp>
      <p:pic>
        <p:nvPicPr>
          <p:cNvPr id="126978" name="Picture 2"/>
          <p:cNvPicPr>
            <a:picLocks noChangeAspect="1" noChangeArrowheads="1"/>
          </p:cNvPicPr>
          <p:nvPr/>
        </p:nvPicPr>
        <p:blipFill>
          <a:blip r:embed="rId3"/>
          <a:srcRect/>
          <a:stretch>
            <a:fillRect/>
          </a:stretch>
        </p:blipFill>
        <p:spPr bwMode="auto">
          <a:xfrm>
            <a:off x="2147888" y="1066800"/>
            <a:ext cx="4676775" cy="1019175"/>
          </a:xfrm>
          <a:prstGeom prst="rect">
            <a:avLst/>
          </a:prstGeom>
          <a:noFill/>
          <a:ln w="9525">
            <a:noFill/>
            <a:miter lim="800000"/>
            <a:headEnd/>
            <a:tailEnd/>
          </a:ln>
        </p:spPr>
      </p:pic>
      <p:pic>
        <p:nvPicPr>
          <p:cNvPr id="126979" name="Picture 3"/>
          <p:cNvPicPr>
            <a:picLocks noChangeAspect="1" noChangeArrowheads="1"/>
          </p:cNvPicPr>
          <p:nvPr/>
        </p:nvPicPr>
        <p:blipFill>
          <a:blip r:embed="rId4"/>
          <a:srcRect/>
          <a:stretch>
            <a:fillRect/>
          </a:stretch>
        </p:blipFill>
        <p:spPr bwMode="auto">
          <a:xfrm>
            <a:off x="152400" y="2001838"/>
            <a:ext cx="8763000" cy="4251325"/>
          </a:xfrm>
          <a:prstGeom prst="rect">
            <a:avLst/>
          </a:prstGeom>
          <a:noFill/>
          <a:ln w="9525">
            <a:noFill/>
            <a:miter lim="800000"/>
            <a:headEnd/>
            <a:tailEnd/>
          </a:ln>
        </p:spPr>
      </p:pic>
    </p:spTree>
  </p:cSld>
  <p:clrMapOvr>
    <a:masterClrMapping/>
  </p:clrMapOvr>
  <p:transition spd="med">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025" name="Title 1"/>
          <p:cNvSpPr>
            <a:spLocks noGrp="1"/>
          </p:cNvSpPr>
          <p:nvPr>
            <p:ph type="title"/>
          </p:nvPr>
        </p:nvSpPr>
        <p:spPr/>
        <p:txBody>
          <a:bodyPr/>
          <a:lstStyle/>
          <a:p>
            <a:pPr eaLnBrk="1" hangingPunct="1"/>
            <a:r>
              <a:rPr lang="de-DE" smtClean="0">
                <a:latin typeface="Arial" charset="0"/>
                <a:cs typeface="Arial" charset="0"/>
              </a:rPr>
              <a:t>Login-Seite</a:t>
            </a:r>
          </a:p>
        </p:txBody>
      </p:sp>
      <p:sp>
        <p:nvSpPr>
          <p:cNvPr id="129026" name="Content Placeholder 3"/>
          <p:cNvSpPr>
            <a:spLocks noGrp="1"/>
          </p:cNvSpPr>
          <p:nvPr>
            <p:ph idx="1"/>
          </p:nvPr>
        </p:nvSpPr>
        <p:spPr/>
        <p:txBody>
          <a:bodyPr/>
          <a:lstStyle/>
          <a:p>
            <a:pPr eaLnBrk="1" hangingPunct="1"/>
            <a:r>
              <a:rPr lang="de-DE" smtClean="0">
                <a:latin typeface="Arial" charset="0"/>
                <a:cs typeface="Arial" charset="0"/>
              </a:rPr>
              <a:t>Sie erhalten eine E-Mail von Hubwoo mit Ihrem Benutzernamen, Ihrem Passwort, und der URL für das Login in den Catalog Manager. Benutzen Sie die übergebenen Zugangsdaten bei der Anmeldung an den Katalog Manager Supplier.</a:t>
            </a:r>
          </a:p>
          <a:p>
            <a:pPr eaLnBrk="1" hangingPunct="1"/>
            <a:endParaRPr lang="de-DE" smtClean="0">
              <a:latin typeface="Arial" charset="0"/>
              <a:cs typeface="Arial" charset="0"/>
            </a:endParaRPr>
          </a:p>
        </p:txBody>
      </p:sp>
      <p:pic>
        <p:nvPicPr>
          <p:cNvPr id="129027" name="Picture 2"/>
          <p:cNvPicPr>
            <a:picLocks noChangeAspect="1" noChangeArrowheads="1"/>
          </p:cNvPicPr>
          <p:nvPr/>
        </p:nvPicPr>
        <p:blipFill>
          <a:blip r:embed="rId2"/>
          <a:srcRect/>
          <a:stretch>
            <a:fillRect/>
          </a:stretch>
        </p:blipFill>
        <p:spPr bwMode="auto">
          <a:xfrm>
            <a:off x="2881313" y="3017838"/>
            <a:ext cx="3390900" cy="2590800"/>
          </a:xfrm>
          <a:prstGeom prst="rect">
            <a:avLst/>
          </a:prstGeom>
          <a:noFill/>
          <a:ln w="9525">
            <a:noFill/>
            <a:miter lim="800000"/>
            <a:headEnd/>
            <a:tailEnd/>
          </a:ln>
        </p:spPr>
      </p:pic>
      <p:sp>
        <p:nvSpPr>
          <p:cNvPr id="129028" name="Rectangle 3"/>
          <p:cNvSpPr>
            <a:spLocks noChangeArrowheads="1"/>
          </p:cNvSpPr>
          <p:nvPr/>
        </p:nvSpPr>
        <p:spPr bwMode="auto">
          <a:xfrm>
            <a:off x="0" y="923925"/>
            <a:ext cx="9144000" cy="1666875"/>
          </a:xfrm>
          <a:prstGeom prst="rect">
            <a:avLst/>
          </a:prstGeom>
          <a:noFill/>
          <a:ln w="9525">
            <a:noFill/>
            <a:miter lim="800000"/>
            <a:headEnd/>
            <a:tailEnd/>
          </a:ln>
        </p:spPr>
        <p:txBody>
          <a:bodyPr/>
          <a:lstStyle/>
          <a:p>
            <a:pPr marL="342900" indent="-342900">
              <a:spcBef>
                <a:spcPct val="20000"/>
              </a:spcBef>
              <a:buClr>
                <a:srgbClr val="76B749"/>
              </a:buClr>
              <a:buSzPct val="100000"/>
              <a:buFont typeface="Arial" charset="0"/>
              <a:buChar char="•"/>
            </a:pPr>
            <a:endParaRPr lang="en-US" sz="2200">
              <a:solidFill>
                <a:srgbClr val="006699"/>
              </a:solidFill>
              <a:latin typeface="Arial" charset="0"/>
            </a:endParaRPr>
          </a:p>
        </p:txBody>
      </p:sp>
      <p:sp>
        <p:nvSpPr>
          <p:cNvPr id="7" name="Line Callout 2 6"/>
          <p:cNvSpPr/>
          <p:nvPr/>
        </p:nvSpPr>
        <p:spPr>
          <a:xfrm>
            <a:off x="6272213" y="2438400"/>
            <a:ext cx="1168400" cy="763588"/>
          </a:xfrm>
          <a:prstGeom prst="borderCallout2">
            <a:avLst>
              <a:gd name="adj1" fmla="val 18750"/>
              <a:gd name="adj2" fmla="val -8333"/>
              <a:gd name="adj3" fmla="val 18750"/>
              <a:gd name="adj4" fmla="val -16667"/>
              <a:gd name="adj5" fmla="val 150681"/>
              <a:gd name="adj6" fmla="val -54640"/>
            </a:avLst>
          </a:prstGeom>
          <a:gradFill rotWithShape="1">
            <a:gsLst>
              <a:gs pos="0">
                <a:srgbClr val="94C600">
                  <a:tint val="75000"/>
                  <a:shade val="95000"/>
                  <a:satMod val="175000"/>
                </a:srgbClr>
              </a:gs>
              <a:gs pos="12000">
                <a:srgbClr val="94C600">
                  <a:tint val="90000"/>
                  <a:shade val="90000"/>
                  <a:satMod val="150000"/>
                </a:srgbClr>
              </a:gs>
              <a:gs pos="100000">
                <a:srgbClr val="94C600">
                  <a:tint val="100000"/>
                  <a:shade val="75000"/>
                  <a:satMod val="150000"/>
                </a:srgbClr>
              </a:gs>
            </a:gsLst>
            <a:lin ang="16200000" scaled="1"/>
          </a:gradFill>
          <a:ln w="9525" cap="flat" cmpd="sng" algn="ctr">
            <a:solidFill>
              <a:srgbClr val="94C600">
                <a:shade val="95000"/>
                <a:satMod val="105000"/>
              </a:srgbClr>
            </a:solidFill>
            <a:prstDash val="solid"/>
          </a:ln>
          <a:effectLst>
            <a:outerShdw blurRad="40000" dist="23000" dir="5400000" rotWithShape="0">
              <a:srgbClr val="000000">
                <a:alpha val="35000"/>
              </a:srgbClr>
            </a:outerShdw>
          </a:effectLst>
        </p:spPr>
        <p:txBody>
          <a:bodyPr anchor="ctr"/>
          <a:lstStyle/>
          <a:p>
            <a:pPr algn="ctr" eaLnBrk="0" hangingPunct="0">
              <a:buClr>
                <a:srgbClr val="FFFFFF"/>
              </a:buClr>
              <a:defRPr/>
            </a:pPr>
            <a:r>
              <a:rPr lang="en-US" sz="1000" b="1" i="1">
                <a:solidFill>
                  <a:srgbClr val="006699"/>
                </a:solidFill>
                <a:latin typeface="Calibri" pitchFamily="34" charset="0"/>
              </a:rPr>
              <a:t>1. </a:t>
            </a:r>
            <a:r>
              <a:rPr lang="de-DE" sz="1000" b="1" i="1">
                <a:solidFill>
                  <a:srgbClr val="006699"/>
                </a:solidFill>
                <a:latin typeface="Calibri" pitchFamily="34" charset="0"/>
              </a:rPr>
              <a:t>Geben Sie Ihren Benutzernamen (Ihre E-Mail- Adresse) und Passwort ein</a:t>
            </a:r>
          </a:p>
        </p:txBody>
      </p:sp>
      <p:sp>
        <p:nvSpPr>
          <p:cNvPr id="9" name="Line Callout 2 8"/>
          <p:cNvSpPr/>
          <p:nvPr/>
        </p:nvSpPr>
        <p:spPr>
          <a:xfrm flipH="1">
            <a:off x="1147763" y="5715000"/>
            <a:ext cx="1066800" cy="612775"/>
          </a:xfrm>
          <a:prstGeom prst="borderCallout2">
            <a:avLst>
              <a:gd name="adj1" fmla="val 18750"/>
              <a:gd name="adj2" fmla="val -8333"/>
              <a:gd name="adj3" fmla="val 18750"/>
              <a:gd name="adj4" fmla="val -16667"/>
              <a:gd name="adj5" fmla="val -78405"/>
              <a:gd name="adj6" fmla="val -81551"/>
            </a:avLst>
          </a:prstGeom>
          <a:gradFill rotWithShape="1">
            <a:gsLst>
              <a:gs pos="0">
                <a:srgbClr val="94C600">
                  <a:tint val="75000"/>
                  <a:shade val="95000"/>
                  <a:satMod val="175000"/>
                </a:srgbClr>
              </a:gs>
              <a:gs pos="12000">
                <a:srgbClr val="94C600">
                  <a:tint val="90000"/>
                  <a:shade val="90000"/>
                  <a:satMod val="150000"/>
                </a:srgbClr>
              </a:gs>
              <a:gs pos="100000">
                <a:srgbClr val="94C600">
                  <a:tint val="100000"/>
                  <a:shade val="75000"/>
                  <a:satMod val="150000"/>
                </a:srgbClr>
              </a:gs>
            </a:gsLst>
            <a:lin ang="16200000" scaled="1"/>
          </a:gradFill>
          <a:ln w="9525" cap="flat" cmpd="sng" algn="ctr">
            <a:solidFill>
              <a:srgbClr val="94C600">
                <a:shade val="95000"/>
                <a:satMod val="105000"/>
              </a:srgbClr>
            </a:solidFill>
            <a:prstDash val="solid"/>
          </a:ln>
          <a:effectLst>
            <a:outerShdw blurRad="40000" dist="23000" dir="5400000" rotWithShape="0">
              <a:srgbClr val="000000">
                <a:alpha val="35000"/>
              </a:srgbClr>
            </a:outerShdw>
          </a:effectLst>
        </p:spPr>
        <p:txBody>
          <a:bodyPr anchor="ctr"/>
          <a:lstStyle/>
          <a:p>
            <a:pPr algn="ctr" eaLnBrk="0" hangingPunct="0">
              <a:buClr>
                <a:srgbClr val="FFFFFF"/>
              </a:buClr>
              <a:defRPr/>
            </a:pPr>
            <a:r>
              <a:rPr lang="de-DE" sz="1000" b="1" i="1">
                <a:solidFill>
                  <a:srgbClr val="006699"/>
                </a:solidFill>
                <a:latin typeface="Calibri" pitchFamily="34" charset="0"/>
              </a:rPr>
              <a:t>2. Auf „Login“ klicken</a:t>
            </a:r>
          </a:p>
        </p:txBody>
      </p:sp>
    </p:spTree>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srcRect/>
          <a:stretch>
            <a:fillRect/>
          </a:stretch>
        </p:blipFill>
        <p:spPr bwMode="auto">
          <a:xfrm>
            <a:off x="315913" y="1600200"/>
            <a:ext cx="8523287" cy="4419600"/>
          </a:xfrm>
          <a:prstGeom prst="rect">
            <a:avLst/>
          </a:prstGeom>
          <a:noFill/>
          <a:ln>
            <a:noFill/>
          </a:ln>
          <a:effectLst>
            <a:outerShdw blurRad="50800" dist="38100" dir="2700000" algn="tl" rotWithShape="0">
              <a:prstClr val="black">
                <a:alpha val="40000"/>
              </a:prstClr>
            </a:outerShdw>
          </a:effectLst>
          <a:extLst/>
        </p:spPr>
      </p:pic>
      <p:sp>
        <p:nvSpPr>
          <p:cNvPr id="130050" name="Title 1"/>
          <p:cNvSpPr>
            <a:spLocks noGrp="1"/>
          </p:cNvSpPr>
          <p:nvPr>
            <p:ph type="title"/>
          </p:nvPr>
        </p:nvSpPr>
        <p:spPr/>
        <p:txBody>
          <a:bodyPr/>
          <a:lstStyle/>
          <a:p>
            <a:pPr eaLnBrk="1" hangingPunct="1"/>
            <a:r>
              <a:rPr lang="de-DE" smtClean="0">
                <a:latin typeface="Arial" charset="0"/>
                <a:cs typeface="Arial" charset="0"/>
              </a:rPr>
              <a:t>Die Catalog Manager Homepage</a:t>
            </a:r>
          </a:p>
        </p:txBody>
      </p:sp>
      <p:sp>
        <p:nvSpPr>
          <p:cNvPr id="130051" name="Rectangle 3"/>
          <p:cNvSpPr>
            <a:spLocks noGrp="1" noChangeArrowheads="1"/>
          </p:cNvSpPr>
          <p:nvPr>
            <p:ph idx="1"/>
          </p:nvPr>
        </p:nvSpPr>
        <p:spPr/>
        <p:txBody>
          <a:bodyPr/>
          <a:lstStyle/>
          <a:p>
            <a:pPr eaLnBrk="1" hangingPunct="1"/>
            <a:r>
              <a:rPr lang="de-DE" smtClean="0">
                <a:latin typeface="Arial" charset="0"/>
                <a:cs typeface="Arial" charset="0"/>
              </a:rPr>
              <a:t>Auf den Katalog-Register klicken um Zugang zum Catalog Manager zu erhalten</a:t>
            </a:r>
            <a:r>
              <a:rPr lang="en-US" smtClean="0">
                <a:latin typeface="Arial" charset="0"/>
                <a:cs typeface="Arial" charset="0"/>
              </a:rPr>
              <a:t>.</a:t>
            </a:r>
          </a:p>
        </p:txBody>
      </p:sp>
      <p:sp>
        <p:nvSpPr>
          <p:cNvPr id="7" name="Line Callout 2 6"/>
          <p:cNvSpPr/>
          <p:nvPr/>
        </p:nvSpPr>
        <p:spPr>
          <a:xfrm flipH="1">
            <a:off x="962025" y="2743200"/>
            <a:ext cx="1066800" cy="612775"/>
          </a:xfrm>
          <a:prstGeom prst="borderCallout2">
            <a:avLst>
              <a:gd name="adj1" fmla="val 18750"/>
              <a:gd name="adj2" fmla="val -8333"/>
              <a:gd name="adj3" fmla="val 18750"/>
              <a:gd name="adj4" fmla="val -16667"/>
              <a:gd name="adj5" fmla="val -61051"/>
              <a:gd name="adj6" fmla="val -24740"/>
            </a:avLst>
          </a:prstGeom>
          <a:gradFill rotWithShape="1">
            <a:gsLst>
              <a:gs pos="0">
                <a:srgbClr val="94C600">
                  <a:tint val="75000"/>
                  <a:shade val="95000"/>
                  <a:satMod val="175000"/>
                </a:srgbClr>
              </a:gs>
              <a:gs pos="12000">
                <a:srgbClr val="94C600">
                  <a:tint val="90000"/>
                  <a:shade val="90000"/>
                  <a:satMod val="150000"/>
                </a:srgbClr>
              </a:gs>
              <a:gs pos="100000">
                <a:srgbClr val="94C600">
                  <a:tint val="100000"/>
                  <a:shade val="75000"/>
                  <a:satMod val="150000"/>
                </a:srgbClr>
              </a:gs>
            </a:gsLst>
            <a:lin ang="16200000" scaled="1"/>
          </a:gradFill>
          <a:ln w="9525" cap="flat" cmpd="sng" algn="ctr">
            <a:solidFill>
              <a:srgbClr val="94C600">
                <a:shade val="95000"/>
                <a:satMod val="105000"/>
              </a:srgbClr>
            </a:solidFill>
            <a:prstDash val="solid"/>
          </a:ln>
          <a:effectLst>
            <a:outerShdw blurRad="40000" dist="23000" dir="5400000" rotWithShape="0">
              <a:srgbClr val="000000">
                <a:alpha val="35000"/>
              </a:srgbClr>
            </a:outerShdw>
          </a:effectLst>
        </p:spPr>
        <p:txBody>
          <a:bodyPr anchor="ctr"/>
          <a:lstStyle/>
          <a:p>
            <a:pPr algn="ctr" eaLnBrk="0" hangingPunct="0">
              <a:buClr>
                <a:srgbClr val="FFFFFF"/>
              </a:buClr>
              <a:defRPr/>
            </a:pPr>
            <a:r>
              <a:rPr lang="de-DE" sz="1000" b="1" i="1">
                <a:solidFill>
                  <a:srgbClr val="006699"/>
                </a:solidFill>
                <a:latin typeface="Calibri" pitchFamily="34" charset="0"/>
              </a:rPr>
              <a:t>Auf „Catalogs” klicken</a:t>
            </a:r>
          </a:p>
        </p:txBody>
      </p:sp>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2"/>
          <a:srcRect/>
          <a:stretch>
            <a:fillRect/>
          </a:stretch>
        </p:blipFill>
        <p:spPr bwMode="auto">
          <a:xfrm>
            <a:off x="1508125" y="1701800"/>
            <a:ext cx="6083300" cy="4665663"/>
          </a:xfrm>
          <a:prstGeom prst="rect">
            <a:avLst/>
          </a:prstGeom>
          <a:noFill/>
          <a:ln>
            <a:noFill/>
          </a:ln>
          <a:effectLst>
            <a:outerShdw blurRad="50800" dist="38100" dir="2700000" algn="tl" rotWithShape="0">
              <a:prstClr val="black">
                <a:alpha val="40000"/>
              </a:prstClr>
            </a:outerShdw>
          </a:effectLst>
          <a:extLst/>
        </p:spPr>
      </p:pic>
      <p:sp>
        <p:nvSpPr>
          <p:cNvPr id="131074" name="Title 1"/>
          <p:cNvSpPr>
            <a:spLocks noGrp="1"/>
          </p:cNvSpPr>
          <p:nvPr>
            <p:ph type="title"/>
          </p:nvPr>
        </p:nvSpPr>
        <p:spPr/>
        <p:txBody>
          <a:bodyPr/>
          <a:lstStyle/>
          <a:p>
            <a:pPr eaLnBrk="1" hangingPunct="1"/>
            <a:r>
              <a:rPr lang="de-DE" smtClean="0">
                <a:latin typeface="Arial" charset="0"/>
                <a:cs typeface="Arial" charset="0"/>
              </a:rPr>
              <a:t>Die Catalog-Manager Homepage</a:t>
            </a:r>
          </a:p>
        </p:txBody>
      </p:sp>
      <p:sp>
        <p:nvSpPr>
          <p:cNvPr id="131075" name="Rectangle 3"/>
          <p:cNvSpPr>
            <a:spLocks noGrp="1" noChangeArrowheads="1"/>
          </p:cNvSpPr>
          <p:nvPr>
            <p:ph idx="1"/>
          </p:nvPr>
        </p:nvSpPr>
        <p:spPr/>
        <p:txBody>
          <a:bodyPr/>
          <a:lstStyle/>
          <a:p>
            <a:pPr eaLnBrk="1" hangingPunct="1"/>
            <a:r>
              <a:rPr lang="de-DE" smtClean="0">
                <a:latin typeface="Arial" charset="0"/>
                <a:cs typeface="Arial" charset="0"/>
              </a:rPr>
              <a:t>Durch das Katalog-Dashboard erhalten Sie Zugang zu allen Funktionen des Catalog Manager Supplier.</a:t>
            </a:r>
          </a:p>
        </p:txBody>
      </p:sp>
      <p:pic>
        <p:nvPicPr>
          <p:cNvPr id="2051" name="Picture 3"/>
          <p:cNvPicPr>
            <a:picLocks noChangeAspect="1" noChangeArrowheads="1"/>
          </p:cNvPicPr>
          <p:nvPr/>
        </p:nvPicPr>
        <p:blipFill>
          <a:blip r:embed="rId3"/>
          <a:srcRect/>
          <a:stretch>
            <a:fillRect/>
          </a:stretch>
        </p:blipFill>
        <p:spPr bwMode="auto">
          <a:xfrm>
            <a:off x="5999163" y="2147888"/>
            <a:ext cx="731837" cy="320675"/>
          </a:xfrm>
          <a:prstGeom prst="rect">
            <a:avLst/>
          </a:prstGeom>
          <a:noFill/>
          <a:ln w="9525">
            <a:noFill/>
            <a:miter lim="800000"/>
            <a:headEnd/>
            <a:tailEnd/>
          </a:ln>
        </p:spPr>
      </p:pic>
      <p:pic>
        <p:nvPicPr>
          <p:cNvPr id="2052" name="Picture 4"/>
          <p:cNvPicPr>
            <a:picLocks noChangeAspect="1" noChangeArrowheads="1"/>
          </p:cNvPicPr>
          <p:nvPr/>
        </p:nvPicPr>
        <p:blipFill>
          <a:blip r:embed="rId4"/>
          <a:srcRect/>
          <a:stretch>
            <a:fillRect/>
          </a:stretch>
        </p:blipFill>
        <p:spPr bwMode="auto">
          <a:xfrm>
            <a:off x="1579563" y="3376613"/>
            <a:ext cx="1570037" cy="381000"/>
          </a:xfrm>
          <a:prstGeom prst="rect">
            <a:avLst/>
          </a:prstGeom>
          <a:noFill/>
          <a:ln w="9525">
            <a:noFill/>
            <a:miter lim="800000"/>
            <a:headEnd/>
            <a:tailEnd/>
          </a:ln>
        </p:spPr>
      </p:pic>
      <p:sp>
        <p:nvSpPr>
          <p:cNvPr id="13" name="Line Callout 2 12"/>
          <p:cNvSpPr/>
          <p:nvPr/>
        </p:nvSpPr>
        <p:spPr>
          <a:xfrm>
            <a:off x="7624763" y="2819400"/>
            <a:ext cx="1447800" cy="838200"/>
          </a:xfrm>
          <a:prstGeom prst="borderCallout2">
            <a:avLst>
              <a:gd name="adj1" fmla="val 18750"/>
              <a:gd name="adj2" fmla="val -8333"/>
              <a:gd name="adj3" fmla="val 18750"/>
              <a:gd name="adj4" fmla="val -16667"/>
              <a:gd name="adj5" fmla="val -44793"/>
              <a:gd name="adj6" fmla="val -36385"/>
            </a:avLst>
          </a:prstGeom>
          <a:gradFill rotWithShape="1">
            <a:gsLst>
              <a:gs pos="0">
                <a:srgbClr val="94C600">
                  <a:tint val="75000"/>
                  <a:shade val="95000"/>
                  <a:satMod val="175000"/>
                </a:srgbClr>
              </a:gs>
              <a:gs pos="12000">
                <a:srgbClr val="94C600">
                  <a:tint val="90000"/>
                  <a:shade val="90000"/>
                  <a:satMod val="150000"/>
                </a:srgbClr>
              </a:gs>
              <a:gs pos="100000">
                <a:srgbClr val="94C600">
                  <a:tint val="100000"/>
                  <a:shade val="75000"/>
                  <a:satMod val="150000"/>
                </a:srgbClr>
              </a:gs>
            </a:gsLst>
            <a:lin ang="16200000" scaled="1"/>
          </a:gradFill>
          <a:ln w="9525" cap="flat" cmpd="sng" algn="ctr">
            <a:solidFill>
              <a:srgbClr val="94C600">
                <a:shade val="95000"/>
                <a:satMod val="105000"/>
              </a:srgbClr>
            </a:solidFill>
            <a:prstDash val="solid"/>
          </a:ln>
          <a:effectLst>
            <a:outerShdw blurRad="40000" dist="23000" dir="5400000" rotWithShape="0">
              <a:srgbClr val="000000">
                <a:alpha val="35000"/>
              </a:srgbClr>
            </a:outerShdw>
          </a:effectLst>
        </p:spPr>
        <p:txBody>
          <a:bodyPr anchor="ctr"/>
          <a:lstStyle/>
          <a:p>
            <a:pPr algn="ctr" eaLnBrk="0" hangingPunct="0">
              <a:buClr>
                <a:srgbClr val="FFFFFF"/>
              </a:buClr>
              <a:defRPr/>
            </a:pPr>
            <a:r>
              <a:rPr lang="de-DE" sz="1000" b="1" i="1">
                <a:solidFill>
                  <a:srgbClr val="006699"/>
                </a:solidFill>
                <a:latin typeface="Calibri" pitchFamily="34" charset="0"/>
              </a:rPr>
              <a:t>2. Zeigt die Anzahl von Katalogen in der Jobwarteschlange</a:t>
            </a:r>
          </a:p>
        </p:txBody>
      </p:sp>
      <p:sp>
        <p:nvSpPr>
          <p:cNvPr id="15" name="Line Callout 2 14"/>
          <p:cNvSpPr/>
          <p:nvPr/>
        </p:nvSpPr>
        <p:spPr>
          <a:xfrm flipH="1">
            <a:off x="196850" y="2062163"/>
            <a:ext cx="1784350" cy="1016000"/>
          </a:xfrm>
          <a:prstGeom prst="borderCallout2">
            <a:avLst>
              <a:gd name="adj1" fmla="val 18750"/>
              <a:gd name="adj2" fmla="val -8333"/>
              <a:gd name="adj3" fmla="val 18750"/>
              <a:gd name="adj4" fmla="val -16667"/>
              <a:gd name="adj5" fmla="val 7318"/>
              <a:gd name="adj6" fmla="val -75810"/>
            </a:avLst>
          </a:prstGeom>
          <a:gradFill rotWithShape="1">
            <a:gsLst>
              <a:gs pos="0">
                <a:srgbClr val="94C600">
                  <a:tint val="75000"/>
                  <a:shade val="95000"/>
                  <a:satMod val="175000"/>
                </a:srgbClr>
              </a:gs>
              <a:gs pos="12000">
                <a:srgbClr val="94C600">
                  <a:tint val="90000"/>
                  <a:shade val="90000"/>
                  <a:satMod val="150000"/>
                </a:srgbClr>
              </a:gs>
              <a:gs pos="100000">
                <a:srgbClr val="94C600">
                  <a:tint val="100000"/>
                  <a:shade val="75000"/>
                  <a:satMod val="150000"/>
                </a:srgbClr>
              </a:gs>
            </a:gsLst>
            <a:lin ang="16200000" scaled="1"/>
          </a:gradFill>
          <a:ln w="9525" cap="flat" cmpd="sng" algn="ctr">
            <a:solidFill>
              <a:srgbClr val="94C600">
                <a:shade val="95000"/>
                <a:satMod val="105000"/>
              </a:srgbClr>
            </a:solidFill>
            <a:prstDash val="solid"/>
          </a:ln>
          <a:effectLst>
            <a:outerShdw blurRad="40000" dist="23000" dir="5400000" rotWithShape="0">
              <a:srgbClr val="000000">
                <a:alpha val="35000"/>
              </a:srgbClr>
            </a:outerShdw>
          </a:effectLst>
        </p:spPr>
        <p:txBody>
          <a:bodyPr anchor="ctr">
            <a:spAutoFit/>
          </a:bodyPr>
          <a:lstStyle/>
          <a:p>
            <a:pPr algn="ctr" eaLnBrk="0" hangingPunct="0">
              <a:buClr>
                <a:srgbClr val="FFFFFF"/>
              </a:buClr>
            </a:pPr>
            <a:r>
              <a:rPr lang="en-US" sz="1000" b="1" i="1">
                <a:solidFill>
                  <a:srgbClr val="006699"/>
                </a:solidFill>
                <a:latin typeface="Calibri" pitchFamily="34" charset="0"/>
              </a:rPr>
              <a:t>1. My Catalogs (</a:t>
            </a:r>
            <a:r>
              <a:rPr lang="de-DE" sz="1000" b="1" i="1">
                <a:solidFill>
                  <a:srgbClr val="006699"/>
                </a:solidFill>
                <a:latin typeface="Calibri" pitchFamily="34" charset="0"/>
              </a:rPr>
              <a:t>Meine  Kataloge) zeigt einen Überblick  über aktuelle Kataloge oder zeigt/versteckt den Filter</a:t>
            </a:r>
          </a:p>
          <a:p>
            <a:pPr algn="ctr" eaLnBrk="0" hangingPunct="0">
              <a:buClr>
                <a:srgbClr val="FFFFFF"/>
              </a:buClr>
            </a:pPr>
            <a:endParaRPr lang="de-DE" sz="1000" b="1" i="1">
              <a:solidFill>
                <a:srgbClr val="006699"/>
              </a:solidFill>
              <a:latin typeface="Calibri" pitchFamily="34" charset="0"/>
            </a:endParaRPr>
          </a:p>
        </p:txBody>
      </p:sp>
      <p:sp>
        <p:nvSpPr>
          <p:cNvPr id="16" name="Line Callout 2 15"/>
          <p:cNvSpPr/>
          <p:nvPr/>
        </p:nvSpPr>
        <p:spPr>
          <a:xfrm flipH="1">
            <a:off x="4932363" y="2774950"/>
            <a:ext cx="1066800" cy="612775"/>
          </a:xfrm>
          <a:prstGeom prst="borderCallout2">
            <a:avLst>
              <a:gd name="adj1" fmla="val 18750"/>
              <a:gd name="adj2" fmla="val -8333"/>
              <a:gd name="adj3" fmla="val 18750"/>
              <a:gd name="adj4" fmla="val -16667"/>
              <a:gd name="adj5" fmla="val -61051"/>
              <a:gd name="adj6" fmla="val -24740"/>
            </a:avLst>
          </a:prstGeom>
          <a:gradFill rotWithShape="1">
            <a:gsLst>
              <a:gs pos="0">
                <a:srgbClr val="94C600">
                  <a:tint val="75000"/>
                  <a:shade val="95000"/>
                  <a:satMod val="175000"/>
                </a:srgbClr>
              </a:gs>
              <a:gs pos="12000">
                <a:srgbClr val="94C600">
                  <a:tint val="90000"/>
                  <a:shade val="90000"/>
                  <a:satMod val="150000"/>
                </a:srgbClr>
              </a:gs>
              <a:gs pos="100000">
                <a:srgbClr val="94C600">
                  <a:tint val="100000"/>
                  <a:shade val="75000"/>
                  <a:satMod val="150000"/>
                </a:srgbClr>
              </a:gs>
            </a:gsLst>
            <a:lin ang="16200000" scaled="1"/>
          </a:gradFill>
          <a:ln w="9525" cap="flat" cmpd="sng" algn="ctr">
            <a:solidFill>
              <a:srgbClr val="94C600">
                <a:shade val="95000"/>
                <a:satMod val="105000"/>
              </a:srgbClr>
            </a:solidFill>
            <a:prstDash val="solid"/>
          </a:ln>
          <a:effectLst>
            <a:outerShdw blurRad="40000" dist="23000" dir="5400000" rotWithShape="0">
              <a:srgbClr val="000000">
                <a:alpha val="35000"/>
              </a:srgbClr>
            </a:outerShdw>
          </a:effectLst>
        </p:spPr>
        <p:txBody>
          <a:bodyPr anchor="ctr"/>
          <a:lstStyle/>
          <a:p>
            <a:pPr algn="ctr" eaLnBrk="0" hangingPunct="0">
              <a:buClr>
                <a:srgbClr val="FFFFFF"/>
              </a:buClr>
              <a:defRPr/>
            </a:pPr>
            <a:r>
              <a:rPr lang="en-US" sz="1000" b="1" i="1">
                <a:solidFill>
                  <a:srgbClr val="006699"/>
                </a:solidFill>
                <a:latin typeface="Calibri" pitchFamily="34" charset="0"/>
              </a:rPr>
              <a:t>3. </a:t>
            </a:r>
            <a:r>
              <a:rPr lang="de-DE" sz="1000" b="1" i="1">
                <a:solidFill>
                  <a:srgbClr val="006699"/>
                </a:solidFill>
                <a:latin typeface="Calibri" pitchFamily="34" charset="0"/>
              </a:rPr>
              <a:t>Nach Funktionen sortieren</a:t>
            </a:r>
          </a:p>
        </p:txBody>
      </p:sp>
      <p:sp>
        <p:nvSpPr>
          <p:cNvPr id="17" name="Line Callout 2 16"/>
          <p:cNvSpPr/>
          <p:nvPr/>
        </p:nvSpPr>
        <p:spPr>
          <a:xfrm flipH="1">
            <a:off x="425450" y="4200525"/>
            <a:ext cx="1066800" cy="612775"/>
          </a:xfrm>
          <a:prstGeom prst="borderCallout2">
            <a:avLst>
              <a:gd name="adj1" fmla="val 18750"/>
              <a:gd name="adj2" fmla="val -8333"/>
              <a:gd name="adj3" fmla="val 18750"/>
              <a:gd name="adj4" fmla="val -16667"/>
              <a:gd name="adj5" fmla="val -61051"/>
              <a:gd name="adj6" fmla="val -24740"/>
            </a:avLst>
          </a:prstGeom>
          <a:gradFill rotWithShape="1">
            <a:gsLst>
              <a:gs pos="0">
                <a:srgbClr val="94C600">
                  <a:tint val="75000"/>
                  <a:shade val="95000"/>
                  <a:satMod val="175000"/>
                </a:srgbClr>
              </a:gs>
              <a:gs pos="12000">
                <a:srgbClr val="94C600">
                  <a:tint val="90000"/>
                  <a:shade val="90000"/>
                  <a:satMod val="150000"/>
                </a:srgbClr>
              </a:gs>
              <a:gs pos="100000">
                <a:srgbClr val="94C600">
                  <a:tint val="100000"/>
                  <a:shade val="75000"/>
                  <a:satMod val="150000"/>
                </a:srgbClr>
              </a:gs>
            </a:gsLst>
            <a:lin ang="16200000" scaled="1"/>
          </a:gradFill>
          <a:ln w="9525" cap="flat" cmpd="sng" algn="ctr">
            <a:solidFill>
              <a:srgbClr val="94C600">
                <a:shade val="95000"/>
                <a:satMod val="105000"/>
              </a:srgbClr>
            </a:solidFill>
            <a:prstDash val="solid"/>
          </a:ln>
          <a:effectLst>
            <a:outerShdw blurRad="40000" dist="23000" dir="5400000" rotWithShape="0">
              <a:srgbClr val="000000">
                <a:alpha val="35000"/>
              </a:srgbClr>
            </a:outerShdw>
          </a:effectLst>
        </p:spPr>
        <p:txBody>
          <a:bodyPr anchor="ctr"/>
          <a:lstStyle/>
          <a:p>
            <a:pPr algn="ctr" eaLnBrk="0" hangingPunct="0">
              <a:buClr>
                <a:srgbClr val="FFFFFF"/>
              </a:buClr>
              <a:defRPr/>
            </a:pPr>
            <a:r>
              <a:rPr lang="en-US" sz="1000" b="1" i="1">
                <a:solidFill>
                  <a:srgbClr val="006699"/>
                </a:solidFill>
                <a:latin typeface="Calibri" pitchFamily="34" charset="0"/>
              </a:rPr>
              <a:t>4. </a:t>
            </a:r>
            <a:r>
              <a:rPr lang="de-DE" sz="1000" b="1" i="1">
                <a:solidFill>
                  <a:srgbClr val="006699"/>
                </a:solidFill>
                <a:latin typeface="Calibri" pitchFamily="34" charset="0"/>
              </a:rPr>
              <a:t>Filterfunktion</a:t>
            </a:r>
          </a:p>
        </p:txBody>
      </p:sp>
      <p:sp>
        <p:nvSpPr>
          <p:cNvPr id="18" name="Line Callout 2 17"/>
          <p:cNvSpPr/>
          <p:nvPr/>
        </p:nvSpPr>
        <p:spPr>
          <a:xfrm>
            <a:off x="6553200" y="3962400"/>
            <a:ext cx="1481138" cy="914400"/>
          </a:xfrm>
          <a:prstGeom prst="borderCallout2">
            <a:avLst>
              <a:gd name="adj1" fmla="val 18750"/>
              <a:gd name="adj2" fmla="val -8333"/>
              <a:gd name="adj3" fmla="val 18750"/>
              <a:gd name="adj4" fmla="val -16667"/>
              <a:gd name="adj5" fmla="val 51925"/>
              <a:gd name="adj6" fmla="val -69644"/>
            </a:avLst>
          </a:prstGeom>
          <a:gradFill rotWithShape="1">
            <a:gsLst>
              <a:gs pos="0">
                <a:srgbClr val="94C600">
                  <a:tint val="75000"/>
                  <a:shade val="95000"/>
                  <a:satMod val="175000"/>
                </a:srgbClr>
              </a:gs>
              <a:gs pos="12000">
                <a:srgbClr val="94C600">
                  <a:tint val="90000"/>
                  <a:shade val="90000"/>
                  <a:satMod val="150000"/>
                </a:srgbClr>
              </a:gs>
              <a:gs pos="100000">
                <a:srgbClr val="94C600">
                  <a:tint val="100000"/>
                  <a:shade val="75000"/>
                  <a:satMod val="150000"/>
                </a:srgbClr>
              </a:gs>
            </a:gsLst>
            <a:lin ang="16200000" scaled="1"/>
          </a:gradFill>
          <a:ln w="9525" cap="flat" cmpd="sng" algn="ctr">
            <a:solidFill>
              <a:srgbClr val="94C600">
                <a:shade val="95000"/>
                <a:satMod val="105000"/>
              </a:srgbClr>
            </a:solidFill>
            <a:prstDash val="solid"/>
          </a:ln>
          <a:effectLst>
            <a:outerShdw blurRad="40000" dist="23000" dir="5400000" rotWithShape="0">
              <a:srgbClr val="000000">
                <a:alpha val="35000"/>
              </a:srgbClr>
            </a:outerShdw>
          </a:effectLst>
        </p:spPr>
        <p:txBody>
          <a:bodyPr anchor="ctr"/>
          <a:lstStyle/>
          <a:p>
            <a:pPr algn="ctr" eaLnBrk="0" hangingPunct="0">
              <a:buClr>
                <a:srgbClr val="FFFFFF"/>
              </a:buClr>
              <a:defRPr/>
            </a:pPr>
            <a:r>
              <a:rPr lang="en-US" sz="1000" b="1" i="1">
                <a:solidFill>
                  <a:srgbClr val="006699"/>
                </a:solidFill>
                <a:latin typeface="Calibri" pitchFamily="34" charset="0"/>
              </a:rPr>
              <a:t>5. </a:t>
            </a:r>
            <a:r>
              <a:rPr lang="de-DE" sz="1000" b="1" i="1">
                <a:solidFill>
                  <a:srgbClr val="006699"/>
                </a:solidFill>
                <a:latin typeface="Calibri" pitchFamily="34" charset="0"/>
              </a:rPr>
              <a:t>Auf Show less/more klicken um den „Extended Process Area“ anzuzeigen/ verstecken</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05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05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097" name="Title 1"/>
          <p:cNvSpPr>
            <a:spLocks noGrp="1"/>
          </p:cNvSpPr>
          <p:nvPr>
            <p:ph type="title"/>
          </p:nvPr>
        </p:nvSpPr>
        <p:spPr/>
        <p:txBody>
          <a:bodyPr/>
          <a:lstStyle/>
          <a:p>
            <a:pPr eaLnBrk="1" hangingPunct="1"/>
            <a:r>
              <a:rPr lang="de-DE" smtClean="0">
                <a:latin typeface="Arial" charset="0"/>
                <a:cs typeface="Arial" charset="0"/>
              </a:rPr>
              <a:t>Die Catalog-Manager Homepage</a:t>
            </a:r>
          </a:p>
        </p:txBody>
      </p:sp>
      <p:sp>
        <p:nvSpPr>
          <p:cNvPr id="3" name="Content Placeholder 2"/>
          <p:cNvSpPr>
            <a:spLocks noGrp="1"/>
          </p:cNvSpPr>
          <p:nvPr>
            <p:ph idx="1"/>
          </p:nvPr>
        </p:nvSpPr>
        <p:spPr/>
        <p:txBody>
          <a:bodyPr/>
          <a:lstStyle/>
          <a:p>
            <a:pPr eaLnBrk="1" hangingPunct="1"/>
            <a:r>
              <a:rPr lang="de-DE" sz="2000" smtClean="0">
                <a:latin typeface="Arial" charset="0"/>
                <a:cs typeface="Arial" charset="0"/>
              </a:rPr>
              <a:t>Standardmäßig werden 3 farbige Kästen innerhalb des Rahmens angezeigt. Im „Status” Kasten wird der aktuelle Status und das entsprechende Datum des neuesten Katalog-Uploads angezeigt. Die Kästen sind farbkodiert und nach dem Stand des entsprechenden Katalogs benannt.</a:t>
            </a:r>
          </a:p>
        </p:txBody>
      </p:sp>
      <p:pic>
        <p:nvPicPr>
          <p:cNvPr id="5" name="Picture 10"/>
          <p:cNvPicPr>
            <a:picLocks noChangeAspect="1" noChangeArrowheads="1"/>
          </p:cNvPicPr>
          <p:nvPr/>
        </p:nvPicPr>
        <p:blipFill>
          <a:blip r:embed="rId2"/>
          <a:srcRect/>
          <a:stretch>
            <a:fillRect/>
          </a:stretch>
        </p:blipFill>
        <p:spPr bwMode="auto">
          <a:xfrm>
            <a:off x="519113" y="3387725"/>
            <a:ext cx="504825" cy="457200"/>
          </a:xfrm>
          <a:prstGeom prst="rect">
            <a:avLst/>
          </a:prstGeom>
          <a:noFill/>
          <a:ln>
            <a:noFill/>
          </a:ln>
          <a:effectLst>
            <a:outerShdw blurRad="50800" dist="38100" dir="2700000" algn="tl" rotWithShape="0">
              <a:prstClr val="black">
                <a:alpha val="40000"/>
              </a:prstClr>
            </a:outerShdw>
          </a:effectLst>
          <a:extLst/>
        </p:spPr>
      </p:pic>
      <p:sp>
        <p:nvSpPr>
          <p:cNvPr id="7" name="Content Placeholder 2"/>
          <p:cNvSpPr txBox="1">
            <a:spLocks/>
          </p:cNvSpPr>
          <p:nvPr/>
        </p:nvSpPr>
        <p:spPr>
          <a:xfrm>
            <a:off x="698500" y="2336800"/>
            <a:ext cx="7759700" cy="1092200"/>
          </a:xfrm>
          <a:prstGeom prst="rect">
            <a:avLst/>
          </a:prstGeom>
        </p:spPr>
        <p:txBody>
          <a:bodyPr numCol="2">
            <a:normAutofit/>
          </a:bodyPr>
          <a:lstStyle>
            <a:lvl1pPr marL="342900" indent="-342900" algn="l" defTabSz="457200" rtl="0" eaLnBrk="1" latinLnBrk="0" hangingPunct="1">
              <a:spcBef>
                <a:spcPct val="20000"/>
              </a:spcBef>
              <a:buClr>
                <a:srgbClr val="77B800"/>
              </a:buClr>
              <a:buFont typeface="Arial"/>
              <a:buChar char="•"/>
              <a:defRPr sz="3200" kern="1200">
                <a:solidFill>
                  <a:srgbClr val="006699"/>
                </a:solidFill>
                <a:latin typeface="Arial"/>
                <a:ea typeface="+mn-ea"/>
                <a:cs typeface="Arial"/>
              </a:defRPr>
            </a:lvl1pPr>
            <a:lvl2pPr marL="742950" indent="-285750" algn="l" defTabSz="457200" rtl="0" eaLnBrk="1" latinLnBrk="0" hangingPunct="1">
              <a:spcBef>
                <a:spcPct val="20000"/>
              </a:spcBef>
              <a:buClr>
                <a:srgbClr val="77B800"/>
              </a:buClr>
              <a:buFont typeface="Arial"/>
              <a:buChar char="–"/>
              <a:defRPr sz="2800" kern="1200">
                <a:solidFill>
                  <a:srgbClr val="006699"/>
                </a:solidFill>
                <a:latin typeface="Arial"/>
                <a:ea typeface="+mn-ea"/>
                <a:cs typeface="Arial"/>
              </a:defRPr>
            </a:lvl2pPr>
            <a:lvl3pPr marL="1143000" indent="-228600" algn="l" defTabSz="457200" rtl="0" eaLnBrk="1" latinLnBrk="0" hangingPunct="1">
              <a:spcBef>
                <a:spcPct val="20000"/>
              </a:spcBef>
              <a:buClr>
                <a:srgbClr val="77B800"/>
              </a:buClr>
              <a:buFont typeface="Arial"/>
              <a:buChar char="•"/>
              <a:defRPr sz="2400" kern="1200">
                <a:solidFill>
                  <a:srgbClr val="006699"/>
                </a:solidFill>
                <a:latin typeface="Arial"/>
                <a:ea typeface="+mn-ea"/>
                <a:cs typeface="Arial"/>
              </a:defRPr>
            </a:lvl3pPr>
            <a:lvl4pPr marL="1600200" indent="-228600" algn="l" defTabSz="457200" rtl="0" eaLnBrk="1" latinLnBrk="0" hangingPunct="1">
              <a:spcBef>
                <a:spcPct val="20000"/>
              </a:spcBef>
              <a:buClr>
                <a:srgbClr val="77B800"/>
              </a:buClr>
              <a:buFont typeface="Arial"/>
              <a:buChar char="–"/>
              <a:defRPr sz="2000" kern="1200">
                <a:solidFill>
                  <a:srgbClr val="006699"/>
                </a:solidFill>
                <a:latin typeface="Arial"/>
                <a:ea typeface="+mn-ea"/>
                <a:cs typeface="Arial"/>
              </a:defRPr>
            </a:lvl4pPr>
            <a:lvl5pPr marL="2057400" indent="-228600" algn="l" defTabSz="457200" rtl="0" eaLnBrk="1" latinLnBrk="0" hangingPunct="1">
              <a:spcBef>
                <a:spcPct val="20000"/>
              </a:spcBef>
              <a:buClr>
                <a:srgbClr val="77B800"/>
              </a:buClr>
              <a:buFont typeface="Arial"/>
              <a:buChar char="»"/>
              <a:defRPr sz="2000" kern="1200">
                <a:solidFill>
                  <a:srgbClr val="006699"/>
                </a:solidFill>
                <a:latin typeface="Arial"/>
                <a:ea typeface="+mn-ea"/>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lvl="2" fontAlgn="auto">
              <a:spcAft>
                <a:spcPts val="0"/>
              </a:spcAft>
              <a:buClr>
                <a:srgbClr val="76B749"/>
              </a:buClr>
              <a:buFont typeface="Arial" panose="020B0604020202020204" pitchFamily="34" charset="0"/>
              <a:buChar char="−"/>
              <a:defRPr/>
            </a:pPr>
            <a:endParaRPr lang="en-US" sz="1200" dirty="0"/>
          </a:p>
        </p:txBody>
      </p:sp>
      <p:sp>
        <p:nvSpPr>
          <p:cNvPr id="8" name="TextBox 7"/>
          <p:cNvSpPr txBox="1">
            <a:spLocks noChangeArrowheads="1"/>
          </p:cNvSpPr>
          <p:nvPr/>
        </p:nvSpPr>
        <p:spPr bwMode="auto">
          <a:xfrm>
            <a:off x="1524000" y="4225925"/>
            <a:ext cx="6705600" cy="1096963"/>
          </a:xfrm>
          <a:prstGeom prst="rect">
            <a:avLst/>
          </a:prstGeom>
          <a:noFill/>
          <a:ln w="9525">
            <a:noFill/>
            <a:miter lim="800000"/>
            <a:headEnd/>
            <a:tailEnd/>
          </a:ln>
        </p:spPr>
        <p:txBody>
          <a:bodyPr>
            <a:spAutoFit/>
          </a:bodyPr>
          <a:lstStyle/>
          <a:p>
            <a:pPr marL="171450" lvl="2" indent="-171450">
              <a:buClr>
                <a:schemeClr val="bg1"/>
              </a:buClr>
              <a:buFont typeface="Arial" charset="0"/>
              <a:buChar char="•"/>
            </a:pPr>
            <a:r>
              <a:rPr lang="de-DE" sz="1200">
                <a:solidFill>
                  <a:srgbClr val="006699"/>
                </a:solidFill>
                <a:latin typeface="Arial" charset="0"/>
              </a:rPr>
              <a:t>Der „</a:t>
            </a:r>
            <a:r>
              <a:rPr lang="de-DE" sz="1200" b="1">
                <a:solidFill>
                  <a:srgbClr val="006699"/>
                </a:solidFill>
                <a:latin typeface="Arial" charset="0"/>
              </a:rPr>
              <a:t>In Onboarding</a:t>
            </a:r>
            <a:r>
              <a:rPr lang="de-DE" sz="1200">
                <a:solidFill>
                  <a:srgbClr val="006699"/>
                </a:solidFill>
                <a:latin typeface="Arial" charset="0"/>
              </a:rPr>
              <a:t>” Status, der in einem gelben Kasten eingerahmt wird, bedeutetet dass Sie Ihren ersten erfolgreichen Katalog für den spezifischen Kunden noch nicht hochgeladen haben und ist deshalb noch in der Onboarding-Phase für diesen  bestimmten Kunden.</a:t>
            </a:r>
          </a:p>
          <a:p>
            <a:pPr>
              <a:buClr>
                <a:schemeClr val="bg1"/>
              </a:buClr>
            </a:pPr>
            <a:endParaRPr lang="de-DE" sz="3000">
              <a:solidFill>
                <a:schemeClr val="bg1"/>
              </a:solidFill>
              <a:latin typeface="Arial" charset="0"/>
            </a:endParaRPr>
          </a:p>
        </p:txBody>
      </p:sp>
      <p:pic>
        <p:nvPicPr>
          <p:cNvPr id="9" name="Picture 12"/>
          <p:cNvPicPr>
            <a:picLocks noChangeAspect="1" noChangeArrowheads="1"/>
          </p:cNvPicPr>
          <p:nvPr/>
        </p:nvPicPr>
        <p:blipFill>
          <a:blip r:embed="rId3"/>
          <a:srcRect/>
          <a:stretch>
            <a:fillRect/>
          </a:stretch>
        </p:blipFill>
        <p:spPr bwMode="auto">
          <a:xfrm>
            <a:off x="519113" y="4297363"/>
            <a:ext cx="742950" cy="581025"/>
          </a:xfrm>
          <a:prstGeom prst="rect">
            <a:avLst/>
          </a:prstGeom>
          <a:noFill/>
          <a:ln>
            <a:noFill/>
          </a:ln>
          <a:effectLst>
            <a:outerShdw blurRad="50800" dist="38100" dir="2700000" algn="tl" rotWithShape="0">
              <a:prstClr val="black">
                <a:alpha val="40000"/>
              </a:prstClr>
            </a:outerShdw>
          </a:effectLst>
          <a:extLst/>
        </p:spPr>
      </p:pic>
      <p:sp>
        <p:nvSpPr>
          <p:cNvPr id="10" name="TextBox 9"/>
          <p:cNvSpPr txBox="1">
            <a:spLocks noChangeArrowheads="1"/>
          </p:cNvSpPr>
          <p:nvPr/>
        </p:nvSpPr>
        <p:spPr bwMode="auto">
          <a:xfrm>
            <a:off x="1524000" y="5038725"/>
            <a:ext cx="6705600" cy="1096963"/>
          </a:xfrm>
          <a:prstGeom prst="rect">
            <a:avLst/>
          </a:prstGeom>
          <a:noFill/>
          <a:ln w="9525">
            <a:noFill/>
            <a:miter lim="800000"/>
            <a:headEnd/>
            <a:tailEnd/>
          </a:ln>
        </p:spPr>
        <p:txBody>
          <a:bodyPr>
            <a:spAutoFit/>
          </a:bodyPr>
          <a:lstStyle/>
          <a:p>
            <a:pPr marL="171450" lvl="2" indent="-171450">
              <a:buClr>
                <a:schemeClr val="bg1"/>
              </a:buClr>
              <a:buFont typeface="Arial" charset="0"/>
              <a:buChar char="•"/>
            </a:pPr>
            <a:r>
              <a:rPr lang="de-DE" sz="1200">
                <a:solidFill>
                  <a:srgbClr val="006699"/>
                </a:solidFill>
                <a:latin typeface="Arial" charset="0"/>
              </a:rPr>
              <a:t>Der  „</a:t>
            </a:r>
            <a:r>
              <a:rPr lang="de-DE" sz="1200" b="1">
                <a:solidFill>
                  <a:srgbClr val="006699"/>
                </a:solidFill>
                <a:latin typeface="Arial" charset="0"/>
              </a:rPr>
              <a:t>Imported“</a:t>
            </a:r>
            <a:r>
              <a:rPr lang="de-DE" sz="1200">
                <a:solidFill>
                  <a:srgbClr val="006699"/>
                </a:solidFill>
                <a:latin typeface="Arial" charset="0"/>
              </a:rPr>
              <a:t> (importiert) Status, der in einem grünen Kasten eingerahmt wird,  bedeutet dass Sie Ihren Katalog in das System erfolgreich hochgeladen haben, aber er ist an Ihren Kunden noch nicht freigegeben.</a:t>
            </a:r>
          </a:p>
          <a:p>
            <a:pPr>
              <a:buClr>
                <a:schemeClr val="bg1"/>
              </a:buClr>
            </a:pPr>
            <a:endParaRPr lang="de-DE" sz="3000">
              <a:solidFill>
                <a:schemeClr val="bg1"/>
              </a:solidFill>
              <a:latin typeface="Arial" charset="0"/>
            </a:endParaRPr>
          </a:p>
        </p:txBody>
      </p:sp>
      <p:pic>
        <p:nvPicPr>
          <p:cNvPr id="11" name="Picture 13"/>
          <p:cNvPicPr>
            <a:picLocks noChangeAspect="1" noChangeArrowheads="1"/>
          </p:cNvPicPr>
          <p:nvPr/>
        </p:nvPicPr>
        <p:blipFill>
          <a:blip r:embed="rId4"/>
          <a:srcRect/>
          <a:stretch>
            <a:fillRect/>
          </a:stretch>
        </p:blipFill>
        <p:spPr bwMode="auto">
          <a:xfrm>
            <a:off x="519113" y="5105400"/>
            <a:ext cx="542925" cy="552450"/>
          </a:xfrm>
          <a:prstGeom prst="rect">
            <a:avLst/>
          </a:prstGeom>
          <a:noFill/>
          <a:ln>
            <a:noFill/>
          </a:ln>
          <a:effectLst>
            <a:outerShdw blurRad="50800" dist="38100" dir="2700000" algn="tl" rotWithShape="0">
              <a:prstClr val="black">
                <a:alpha val="40000"/>
              </a:prstClr>
            </a:outerShdw>
          </a:effectLst>
          <a:extLst/>
        </p:spPr>
      </p:pic>
      <p:sp>
        <p:nvSpPr>
          <p:cNvPr id="14" name="TextBox 13"/>
          <p:cNvSpPr txBox="1">
            <a:spLocks noChangeArrowheads="1"/>
          </p:cNvSpPr>
          <p:nvPr/>
        </p:nvSpPr>
        <p:spPr bwMode="auto">
          <a:xfrm>
            <a:off x="1524000" y="5867400"/>
            <a:ext cx="6705600" cy="457200"/>
          </a:xfrm>
          <a:prstGeom prst="rect">
            <a:avLst/>
          </a:prstGeom>
          <a:noFill/>
          <a:ln w="9525">
            <a:noFill/>
            <a:miter lim="800000"/>
            <a:headEnd/>
            <a:tailEnd/>
          </a:ln>
        </p:spPr>
        <p:txBody>
          <a:bodyPr>
            <a:spAutoFit/>
          </a:bodyPr>
          <a:lstStyle/>
          <a:p>
            <a:pPr marL="171450" lvl="2" indent="-171450">
              <a:buClr>
                <a:schemeClr val="bg1"/>
              </a:buClr>
              <a:buFont typeface="Arial" charset="0"/>
              <a:buChar char="•"/>
            </a:pPr>
            <a:r>
              <a:rPr lang="de-DE" sz="1200">
                <a:solidFill>
                  <a:srgbClr val="006699"/>
                </a:solidFill>
                <a:latin typeface="Arial" charset="0"/>
              </a:rPr>
              <a:t>Der „</a:t>
            </a:r>
            <a:r>
              <a:rPr lang="de-DE" sz="1200" b="1">
                <a:solidFill>
                  <a:srgbClr val="006699"/>
                </a:solidFill>
                <a:latin typeface="Arial" charset="0"/>
              </a:rPr>
              <a:t>Released“</a:t>
            </a:r>
            <a:r>
              <a:rPr lang="de-DE" sz="1200">
                <a:solidFill>
                  <a:srgbClr val="006699"/>
                </a:solidFill>
                <a:latin typeface="Arial" charset="0"/>
              </a:rPr>
              <a:t> (freigegeben) Status, der in einem grünen Kasten eingerahmt wird, zeigt, dass der Katalog an Ihren Kunden zur Genehmigung freigegeben wurde.</a:t>
            </a:r>
            <a:endParaRPr lang="de-DE" sz="3000">
              <a:solidFill>
                <a:schemeClr val="bg1"/>
              </a:solidFill>
              <a:latin typeface="Arial" charset="0"/>
            </a:endParaRPr>
          </a:p>
        </p:txBody>
      </p:sp>
      <p:pic>
        <p:nvPicPr>
          <p:cNvPr id="15" name="Picture 14"/>
          <p:cNvPicPr>
            <a:picLocks noChangeAspect="1" noChangeArrowheads="1"/>
          </p:cNvPicPr>
          <p:nvPr/>
        </p:nvPicPr>
        <p:blipFill>
          <a:blip r:embed="rId5"/>
          <a:srcRect/>
          <a:stretch>
            <a:fillRect/>
          </a:stretch>
        </p:blipFill>
        <p:spPr bwMode="auto">
          <a:xfrm>
            <a:off x="519113" y="5876925"/>
            <a:ext cx="1095375" cy="523875"/>
          </a:xfrm>
          <a:prstGeom prst="rect">
            <a:avLst/>
          </a:prstGeom>
          <a:noFill/>
          <a:ln>
            <a:noFill/>
          </a:ln>
          <a:effectLst>
            <a:outerShdw blurRad="50800" dist="38100" dir="2700000" algn="tl" rotWithShape="0">
              <a:prstClr val="black">
                <a:alpha val="40000"/>
              </a:prstClr>
            </a:outerShdw>
          </a:effectLst>
          <a:extLst/>
        </p:spPr>
      </p:pic>
      <p:sp>
        <p:nvSpPr>
          <p:cNvPr id="16" name="TextBox 15"/>
          <p:cNvSpPr txBox="1">
            <a:spLocks noChangeArrowheads="1"/>
          </p:cNvSpPr>
          <p:nvPr/>
        </p:nvSpPr>
        <p:spPr bwMode="auto">
          <a:xfrm>
            <a:off x="1223963" y="3406775"/>
            <a:ext cx="6705600" cy="822325"/>
          </a:xfrm>
          <a:prstGeom prst="rect">
            <a:avLst/>
          </a:prstGeom>
          <a:noFill/>
          <a:ln w="9525">
            <a:noFill/>
            <a:miter lim="800000"/>
            <a:headEnd/>
            <a:tailEnd/>
          </a:ln>
        </p:spPr>
        <p:txBody>
          <a:bodyPr>
            <a:spAutoFit/>
          </a:bodyPr>
          <a:lstStyle/>
          <a:p>
            <a:pPr lvl="1">
              <a:buClr>
                <a:srgbClr val="76B749"/>
              </a:buClr>
            </a:pPr>
            <a:r>
              <a:rPr lang="de-DE" sz="1200">
                <a:solidFill>
                  <a:srgbClr val="006699"/>
                </a:solidFill>
                <a:latin typeface="Arial" charset="0"/>
              </a:rPr>
              <a:t>Der  „</a:t>
            </a:r>
            <a:r>
              <a:rPr lang="de-DE" sz="1200" b="1">
                <a:solidFill>
                  <a:srgbClr val="006699"/>
                </a:solidFill>
                <a:latin typeface="Arial" charset="0"/>
              </a:rPr>
              <a:t>On error</a:t>
            </a:r>
            <a:r>
              <a:rPr lang="de-DE" sz="1200">
                <a:solidFill>
                  <a:srgbClr val="006699"/>
                </a:solidFill>
                <a:latin typeface="Arial" charset="0"/>
              </a:rPr>
              <a:t>” (im Fehlerfall) Status, der in einem roten Kasten eingerahmt wird, bedeutet, dass es in der Katalogvorlage Fehler gibt, die zu korrigieren sind, damit der Upload erfolgreich wird. Der „</a:t>
            </a:r>
            <a:r>
              <a:rPr lang="de-DE" sz="1200" b="1">
                <a:solidFill>
                  <a:srgbClr val="006699"/>
                </a:solidFill>
                <a:latin typeface="Arial" charset="0"/>
              </a:rPr>
              <a:t>Rejected“ (zurückgewiesen)</a:t>
            </a:r>
            <a:r>
              <a:rPr lang="de-DE" sz="1200">
                <a:solidFill>
                  <a:srgbClr val="006699"/>
                </a:solidFill>
                <a:latin typeface="Arial" charset="0"/>
              </a:rPr>
              <a:t> Status, der in einem roten Kasten eingerahmt wird, bedeutet, dass Ihr Kunde den Katalog zurückgewiesen hat.</a:t>
            </a:r>
          </a:p>
        </p:txBody>
      </p:sp>
      <p:pic>
        <p:nvPicPr>
          <p:cNvPr id="20" name="Picture 9"/>
          <p:cNvPicPr>
            <a:picLocks noChangeAspect="1" noChangeArrowheads="1"/>
          </p:cNvPicPr>
          <p:nvPr/>
        </p:nvPicPr>
        <p:blipFill>
          <a:blip r:embed="rId6"/>
          <a:srcRect/>
          <a:stretch>
            <a:fillRect/>
          </a:stretch>
        </p:blipFill>
        <p:spPr bwMode="auto">
          <a:xfrm>
            <a:off x="2311400" y="2514600"/>
            <a:ext cx="4533900" cy="774700"/>
          </a:xfrm>
          <a:prstGeom prst="rect">
            <a:avLst/>
          </a:prstGeom>
          <a:noFill/>
          <a:ln>
            <a:noFill/>
          </a:ln>
          <a:effectLst>
            <a:outerShdw blurRad="50800" dist="38100" dir="2700000" algn="tl" rotWithShape="0">
              <a:prstClr val="black">
                <a:alpha val="40000"/>
              </a:prstClr>
            </a:outerShdw>
          </a:effectLst>
          <a:ex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0"/>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5"/>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9"/>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8"/>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11"/>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10"/>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5"/>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8" grpId="0"/>
      <p:bldP spid="10" grpId="0"/>
      <p:bldP spid="14" grpId="0"/>
      <p:bldP spid="16" grpId="0"/>
    </p:bldLst>
  </p:timing>
</p:sld>
</file>

<file path=ppt/theme/_rels/theme9.xml.rels><?xml version="1.0" encoding="UTF-8" standalone="yes"?>
<Relationships xmlns="http://schemas.openxmlformats.org/package/2006/relationships"><Relationship Id="rId1" Type="http://schemas.openxmlformats.org/officeDocument/2006/relationships/image" Target="../media/image12.jpeg"/></Relationships>
</file>

<file path=ppt/theme/theme1.xml><?xml version="1.0" encoding="utf-8"?>
<a:theme xmlns:a="http://schemas.openxmlformats.org/drawingml/2006/main" name="Modèle par défaut">
  <a:themeElements>
    <a:clrScheme name="Modèle par défau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Modèle par défaut">
      <a:majorFont>
        <a:latin typeface="GillSans"/>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
            <a:schemeClr val="bg1"/>
          </a:buClr>
          <a:buSzTx/>
          <a:buFontTx/>
          <a:buChar char="•"/>
          <a:tabLst/>
          <a:defRPr kumimoji="0" lang="en-US" sz="1700" b="0" i="0" u="none" strike="noStrike" cap="none" normalizeH="0" baseline="0" smtClean="0">
            <a:ln>
              <a:noFill/>
            </a:ln>
            <a:solidFill>
              <a:schemeClr val="tx1"/>
            </a:solidFill>
            <a:effectLst/>
            <a:latin typeface="GillSans" pitchFamily="34" charset="0"/>
            <a:cs typeface="Arial"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
            <a:schemeClr val="bg1"/>
          </a:buClr>
          <a:buSzTx/>
          <a:buFontTx/>
          <a:buChar char="•"/>
          <a:tabLst/>
          <a:defRPr kumimoji="0" lang="en-US" sz="1700" b="0" i="0" u="none" strike="noStrike" cap="none" normalizeH="0" baseline="0" smtClean="0">
            <a:ln>
              <a:noFill/>
            </a:ln>
            <a:solidFill>
              <a:schemeClr val="tx1"/>
            </a:solidFill>
            <a:effectLst/>
            <a:latin typeface="GillSans" pitchFamily="34" charset="0"/>
            <a:cs typeface="Arial" charset="0"/>
          </a:defRPr>
        </a:defPPr>
      </a:lstStyle>
    </a:lnDef>
  </a:objectDefaults>
  <a:extraClrSchemeLst>
    <a:extraClrScheme>
      <a:clrScheme name="Modèle par défau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Modèle par défaut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Modèle par défaut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Modèle par défaut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Modèle par défaut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Modèle par défaut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Modèle par défaut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Modèle par défaut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Modèle par défaut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Modèle par défaut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Modèle par défaut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Modèle par défaut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Modèle par défaut 13">
        <a:dk1>
          <a:srgbClr val="000000"/>
        </a:dk1>
        <a:lt1>
          <a:srgbClr val="FFFFFF"/>
        </a:lt1>
        <a:dk2>
          <a:srgbClr val="000000"/>
        </a:dk2>
        <a:lt2>
          <a:srgbClr val="808080"/>
        </a:lt2>
        <a:accent1>
          <a:srgbClr val="0095C8"/>
        </a:accent1>
        <a:accent2>
          <a:srgbClr val="333399"/>
        </a:accent2>
        <a:accent3>
          <a:srgbClr val="FFFFFF"/>
        </a:accent3>
        <a:accent4>
          <a:srgbClr val="000000"/>
        </a:accent4>
        <a:accent5>
          <a:srgbClr val="AAC8E0"/>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Modèle par défaut 14">
        <a:dk1>
          <a:srgbClr val="000000"/>
        </a:dk1>
        <a:lt1>
          <a:srgbClr val="FFFFFF"/>
        </a:lt1>
        <a:dk2>
          <a:srgbClr val="000000"/>
        </a:dk2>
        <a:lt2>
          <a:srgbClr val="808080"/>
        </a:lt2>
        <a:accent1>
          <a:srgbClr val="001B4F"/>
        </a:accent1>
        <a:accent2>
          <a:srgbClr val="333399"/>
        </a:accent2>
        <a:accent3>
          <a:srgbClr val="FFFFFF"/>
        </a:accent3>
        <a:accent4>
          <a:srgbClr val="000000"/>
        </a:accent4>
        <a:accent5>
          <a:srgbClr val="AAABB2"/>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Modèle par défaut 15">
        <a:dk1>
          <a:srgbClr val="000000"/>
        </a:dk1>
        <a:lt1>
          <a:srgbClr val="FFFFFF"/>
        </a:lt1>
        <a:dk2>
          <a:srgbClr val="001B4F"/>
        </a:dk2>
        <a:lt2>
          <a:srgbClr val="4D4D4D"/>
        </a:lt2>
        <a:accent1>
          <a:srgbClr val="00759E"/>
        </a:accent1>
        <a:accent2>
          <a:srgbClr val="333399"/>
        </a:accent2>
        <a:accent3>
          <a:srgbClr val="FFFFFF"/>
        </a:accent3>
        <a:accent4>
          <a:srgbClr val="000000"/>
        </a:accent4>
        <a:accent5>
          <a:srgbClr val="AABDCC"/>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Modèle par défaut 16">
        <a:dk1>
          <a:srgbClr val="000000"/>
        </a:dk1>
        <a:lt1>
          <a:srgbClr val="FFFFFF"/>
        </a:lt1>
        <a:dk2>
          <a:srgbClr val="001B4F"/>
        </a:dk2>
        <a:lt2>
          <a:srgbClr val="4D4D4D"/>
        </a:lt2>
        <a:accent1>
          <a:srgbClr val="2269F6"/>
        </a:accent1>
        <a:accent2>
          <a:srgbClr val="333399"/>
        </a:accent2>
        <a:accent3>
          <a:srgbClr val="FFFFFF"/>
        </a:accent3>
        <a:accent4>
          <a:srgbClr val="000000"/>
        </a:accent4>
        <a:accent5>
          <a:srgbClr val="ABB9FA"/>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10.xml><?xml version="1.0" encoding="utf-8"?>
<a:theme xmlns:a="http://schemas.openxmlformats.org/drawingml/2006/main" name="Hubwoo PPT Templat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txDef>
      <a:spPr>
        <a:noFill/>
      </a:spPr>
      <a:bodyPr wrap="square" rtlCol="0">
        <a:spAutoFit/>
      </a:bodyPr>
      <a:lstStyle>
        <a:defPPr>
          <a:buNone/>
          <a:defRPr sz="3000" dirty="0" smtClean="0">
            <a:solidFill>
              <a:schemeClr val="bg1"/>
            </a:solidFill>
            <a:latin typeface="Arial" panose="020B0604020202020204" pitchFamily="34" charset="0"/>
          </a:defRPr>
        </a:defPPr>
      </a:lstStyle>
    </a:txDef>
  </a:objectDefaults>
  <a:extraClrSchemeLst/>
</a:theme>
</file>

<file path=ppt/theme/theme11.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onception personnalisée">
  <a:themeElements>
    <a:clrScheme name="Conception personnalisé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Conception personnalisée">
      <a:majorFont>
        <a:latin typeface="Arial"/>
        <a:ea typeface=""/>
        <a:cs typeface="Arial"/>
      </a:majorFont>
      <a:minorFont>
        <a:latin typeface="GillSans"/>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
            <a:schemeClr val="bg1"/>
          </a:buClr>
          <a:buSzTx/>
          <a:buFontTx/>
          <a:buChar char="•"/>
          <a:tabLst/>
          <a:defRPr kumimoji="0" lang="en-US" sz="1700" b="0" i="0" u="none" strike="noStrike" cap="none" normalizeH="0" baseline="0" smtClean="0">
            <a:ln>
              <a:noFill/>
            </a:ln>
            <a:solidFill>
              <a:schemeClr val="tx1"/>
            </a:solidFill>
            <a:effectLst/>
            <a:latin typeface="GillSans" pitchFamily="34" charset="0"/>
            <a:cs typeface="Arial"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
            <a:schemeClr val="bg1"/>
          </a:buClr>
          <a:buSzTx/>
          <a:buFontTx/>
          <a:buChar char="•"/>
          <a:tabLst/>
          <a:defRPr kumimoji="0" lang="en-US" sz="1700" b="0" i="0" u="none" strike="noStrike" cap="none" normalizeH="0" baseline="0" smtClean="0">
            <a:ln>
              <a:noFill/>
            </a:ln>
            <a:solidFill>
              <a:schemeClr val="tx1"/>
            </a:solidFill>
            <a:effectLst/>
            <a:latin typeface="GillSans" pitchFamily="34" charset="0"/>
            <a:cs typeface="Arial" charset="0"/>
          </a:defRPr>
        </a:defPPr>
      </a:lstStyle>
    </a:lnDef>
  </a:objectDefaults>
  <a:extraClrSchemeLst>
    <a:extraClrScheme>
      <a:clrScheme name="Conception personnalisé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Conception personnalisé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Conception personnalisé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Conception personnalisé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Conception personnalisé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Conception personnalisé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Conception personnalisée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Conception personnalisé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Conception personnalisé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Conception personnalisé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Conception personnalisé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Conception personnalisé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Conception personnalisée 13">
        <a:dk1>
          <a:srgbClr val="000000"/>
        </a:dk1>
        <a:lt1>
          <a:srgbClr val="FFFFFF"/>
        </a:lt1>
        <a:dk2>
          <a:srgbClr val="000000"/>
        </a:dk2>
        <a:lt2>
          <a:srgbClr val="808080"/>
        </a:lt2>
        <a:accent1>
          <a:srgbClr val="0095C8"/>
        </a:accent1>
        <a:accent2>
          <a:srgbClr val="333399"/>
        </a:accent2>
        <a:accent3>
          <a:srgbClr val="FFFFFF"/>
        </a:accent3>
        <a:accent4>
          <a:srgbClr val="000000"/>
        </a:accent4>
        <a:accent5>
          <a:srgbClr val="AAC8E0"/>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Conception personnalisée 14">
        <a:dk1>
          <a:srgbClr val="000000"/>
        </a:dk1>
        <a:lt1>
          <a:srgbClr val="FFFFFF"/>
        </a:lt1>
        <a:dk2>
          <a:srgbClr val="000000"/>
        </a:dk2>
        <a:lt2>
          <a:srgbClr val="808080"/>
        </a:lt2>
        <a:accent1>
          <a:srgbClr val="001B4F"/>
        </a:accent1>
        <a:accent2>
          <a:srgbClr val="333399"/>
        </a:accent2>
        <a:accent3>
          <a:srgbClr val="FFFFFF"/>
        </a:accent3>
        <a:accent4>
          <a:srgbClr val="000000"/>
        </a:accent4>
        <a:accent5>
          <a:srgbClr val="AAABB2"/>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Conception personnalisée 15">
        <a:dk1>
          <a:srgbClr val="000000"/>
        </a:dk1>
        <a:lt1>
          <a:srgbClr val="FFFFFF"/>
        </a:lt1>
        <a:dk2>
          <a:srgbClr val="001B4F"/>
        </a:dk2>
        <a:lt2>
          <a:srgbClr val="4D4D4D"/>
        </a:lt2>
        <a:accent1>
          <a:srgbClr val="00759E"/>
        </a:accent1>
        <a:accent2>
          <a:srgbClr val="333399"/>
        </a:accent2>
        <a:accent3>
          <a:srgbClr val="FFFFFF"/>
        </a:accent3>
        <a:accent4>
          <a:srgbClr val="000000"/>
        </a:accent4>
        <a:accent5>
          <a:srgbClr val="AABDCC"/>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Conception personnalisée 16">
        <a:dk1>
          <a:srgbClr val="000000"/>
        </a:dk1>
        <a:lt1>
          <a:srgbClr val="FFFFFF"/>
        </a:lt1>
        <a:dk2>
          <a:srgbClr val="001B4F"/>
        </a:dk2>
        <a:lt2>
          <a:srgbClr val="4D4D4D"/>
        </a:lt2>
        <a:accent1>
          <a:srgbClr val="2269F6"/>
        </a:accent1>
        <a:accent2>
          <a:srgbClr val="333399"/>
        </a:accent2>
        <a:accent3>
          <a:srgbClr val="FFFFFF"/>
        </a:accent3>
        <a:accent4>
          <a:srgbClr val="000000"/>
        </a:accent4>
        <a:accent5>
          <a:srgbClr val="ABB9FA"/>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1_Conception personnalisée">
  <a:themeElements>
    <a:clrScheme name="1_Conception personnalisée 3">
      <a:dk1>
        <a:srgbClr val="000000"/>
      </a:dk1>
      <a:lt1>
        <a:srgbClr val="FFFFFF"/>
      </a:lt1>
      <a:dk2>
        <a:srgbClr val="1F497D"/>
      </a:dk2>
      <a:lt2>
        <a:srgbClr val="EEECE1"/>
      </a:lt2>
      <a:accent1>
        <a:srgbClr val="64BBF6"/>
      </a:accent1>
      <a:accent2>
        <a:srgbClr val="0099CC"/>
      </a:accent2>
      <a:accent3>
        <a:srgbClr val="FFFFFF"/>
      </a:accent3>
      <a:accent4>
        <a:srgbClr val="000000"/>
      </a:accent4>
      <a:accent5>
        <a:srgbClr val="B8DAFA"/>
      </a:accent5>
      <a:accent6>
        <a:srgbClr val="008AB9"/>
      </a:accent6>
      <a:hlink>
        <a:srgbClr val="4BA8E1"/>
      </a:hlink>
      <a:folHlink>
        <a:srgbClr val="99CC00"/>
      </a:folHlink>
    </a:clrScheme>
    <a:fontScheme name="1_Conception personnalisée">
      <a:majorFont>
        <a:latin typeface="GillSans"/>
        <a:ea typeface=""/>
        <a:cs typeface="Arial"/>
      </a:majorFont>
      <a:minorFont>
        <a:latin typeface="GillSans"/>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
            <a:schemeClr val="bg1"/>
          </a:buClr>
          <a:buSzTx/>
          <a:buFontTx/>
          <a:buChar char="•"/>
          <a:tabLst/>
          <a:defRPr kumimoji="0" lang="en-US" sz="1700" b="0" i="0" u="none" strike="noStrike" cap="none" normalizeH="0" baseline="0" smtClean="0">
            <a:ln>
              <a:noFill/>
            </a:ln>
            <a:solidFill>
              <a:schemeClr val="tx1"/>
            </a:solidFill>
            <a:effectLst/>
            <a:latin typeface="GillSans" pitchFamily="34" charset="0"/>
            <a:cs typeface="Arial"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
            <a:schemeClr val="bg1"/>
          </a:buClr>
          <a:buSzTx/>
          <a:buFontTx/>
          <a:buChar char="•"/>
          <a:tabLst/>
          <a:defRPr kumimoji="0" lang="en-US" sz="1700" b="0" i="0" u="none" strike="noStrike" cap="none" normalizeH="0" baseline="0" smtClean="0">
            <a:ln>
              <a:noFill/>
            </a:ln>
            <a:solidFill>
              <a:schemeClr val="tx1"/>
            </a:solidFill>
            <a:effectLst/>
            <a:latin typeface="GillSans" pitchFamily="34" charset="0"/>
            <a:cs typeface="Arial" charset="0"/>
          </a:defRPr>
        </a:defPPr>
      </a:lstStyle>
    </a:lnDef>
  </a:objectDefaults>
  <a:extraClrSchemeLst>
    <a:extraClrScheme>
      <a:clrScheme name="1_Conception personnalisé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Conception personnalisée 2">
        <a:dk1>
          <a:srgbClr val="000000"/>
        </a:dk1>
        <a:lt1>
          <a:srgbClr val="FFFFFF"/>
        </a:lt1>
        <a:dk2>
          <a:srgbClr val="000000"/>
        </a:dk2>
        <a:lt2>
          <a:srgbClr val="EEECE1"/>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Conception personnalisée 3">
        <a:dk1>
          <a:srgbClr val="000000"/>
        </a:dk1>
        <a:lt1>
          <a:srgbClr val="FFFFFF"/>
        </a:lt1>
        <a:dk2>
          <a:srgbClr val="1F497D"/>
        </a:dk2>
        <a:lt2>
          <a:srgbClr val="EEECE1"/>
        </a:lt2>
        <a:accent1>
          <a:srgbClr val="64BBF6"/>
        </a:accent1>
        <a:accent2>
          <a:srgbClr val="0099CC"/>
        </a:accent2>
        <a:accent3>
          <a:srgbClr val="FFFFFF"/>
        </a:accent3>
        <a:accent4>
          <a:srgbClr val="000000"/>
        </a:accent4>
        <a:accent5>
          <a:srgbClr val="B8DAFA"/>
        </a:accent5>
        <a:accent6>
          <a:srgbClr val="008AB9"/>
        </a:accent6>
        <a:hlink>
          <a:srgbClr val="4BA8E1"/>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14_Thème Office">
  <a:themeElements>
    <a:clrScheme name="14_Thème Office 1">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fontScheme name="14_Thème Office">
      <a:majorFont>
        <a:latin typeface="Gill Sans"/>
        <a:ea typeface=""/>
        <a:cs typeface="Arial"/>
      </a:majorFont>
      <a:minorFont>
        <a:latin typeface="Gill Sans"/>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
            <a:schemeClr val="bg1"/>
          </a:buClr>
          <a:buSzTx/>
          <a:buFontTx/>
          <a:buChar char="•"/>
          <a:tabLst/>
          <a:defRPr kumimoji="0" lang="en-US" sz="1700" b="0" i="0" u="none" strike="noStrike" cap="none" normalizeH="0" baseline="0" smtClean="0">
            <a:ln>
              <a:noFill/>
            </a:ln>
            <a:solidFill>
              <a:schemeClr val="tx1"/>
            </a:solidFill>
            <a:effectLst/>
            <a:latin typeface="GillSans" pitchFamily="34" charset="0"/>
            <a:cs typeface="Arial"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
            <a:schemeClr val="bg1"/>
          </a:buClr>
          <a:buSzTx/>
          <a:buFontTx/>
          <a:buChar char="•"/>
          <a:tabLst/>
          <a:defRPr kumimoji="0" lang="en-US" sz="1700" b="0" i="0" u="none" strike="noStrike" cap="none" normalizeH="0" baseline="0" smtClean="0">
            <a:ln>
              <a:noFill/>
            </a:ln>
            <a:solidFill>
              <a:schemeClr val="tx1"/>
            </a:solidFill>
            <a:effectLst/>
            <a:latin typeface="GillSans" pitchFamily="34" charset="0"/>
            <a:cs typeface="Arial" charset="0"/>
          </a:defRPr>
        </a:defPPr>
      </a:lstStyle>
    </a:lnDef>
  </a:objectDefaults>
  <a:extraClrSchemeLst>
    <a:extraClrScheme>
      <a:clrScheme name="14_Thème Office 1">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clrMap bg1="lt1" tx1="dk1" bg2="lt2" tx2="dk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2_Conception personnalisée">
  <a:themeElements>
    <a:clrScheme name="1_Conception personnalisée 16">
      <a:dk1>
        <a:srgbClr val="000000"/>
      </a:dk1>
      <a:lt1>
        <a:srgbClr val="FFFFFF"/>
      </a:lt1>
      <a:dk2>
        <a:srgbClr val="000000"/>
      </a:dk2>
      <a:lt2>
        <a:srgbClr val="8FD4FF"/>
      </a:lt2>
      <a:accent1>
        <a:srgbClr val="99CCFF"/>
      </a:accent1>
      <a:accent2>
        <a:srgbClr val="CCCCFF"/>
      </a:accent2>
      <a:accent3>
        <a:srgbClr val="FFFFFF"/>
      </a:accent3>
      <a:accent4>
        <a:srgbClr val="000000"/>
      </a:accent4>
      <a:accent5>
        <a:srgbClr val="CAE2FF"/>
      </a:accent5>
      <a:accent6>
        <a:srgbClr val="B9B9E7"/>
      </a:accent6>
      <a:hlink>
        <a:srgbClr val="0095DC"/>
      </a:hlink>
      <a:folHlink>
        <a:srgbClr val="0095DC"/>
      </a:folHlink>
    </a:clrScheme>
    <a:fontScheme name="1_Conception personnalisée">
      <a:majorFont>
        <a:latin typeface="Verdana"/>
        <a:ea typeface=""/>
        <a:cs typeface="Arial"/>
      </a:majorFont>
      <a:minorFont>
        <a:latin typeface="Gill Sans"/>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fr-FR" sz="1800" b="1" i="0" u="none" strike="noStrike" cap="none" normalizeH="0" baseline="0" smtClean="0">
            <a:ln>
              <a:noFill/>
            </a:ln>
            <a:solidFill>
              <a:schemeClr val="tx1"/>
            </a:solidFill>
            <a:effectLst/>
            <a:latin typeface="GillSans" charset="0"/>
            <a:cs typeface="Arial"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fr-FR" sz="1800" b="1" i="0" u="none" strike="noStrike" cap="none" normalizeH="0" baseline="0" smtClean="0">
            <a:ln>
              <a:noFill/>
            </a:ln>
            <a:solidFill>
              <a:schemeClr val="tx1"/>
            </a:solidFill>
            <a:effectLst/>
            <a:latin typeface="GillSans" charset="0"/>
            <a:cs typeface="Arial" pitchFamily="34" charset="0"/>
          </a:defRPr>
        </a:defPPr>
      </a:lstStyle>
    </a:lnDef>
  </a:objectDefaults>
  <a:extraClrSchemeLst>
    <a:extraClrScheme>
      <a:clrScheme name="1_Conception personnalisé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Conception personnalisé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Conception personnalisé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Conception personnalisé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Conception personnalisé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Conception personnalisé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Conception personnalisée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Conception personnalisé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Conception personnalisé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Conception personnalisé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Conception personnalisé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Conception personnalisé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1_Conception personnalisée 1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0095DC"/>
        </a:hlink>
        <a:folHlink>
          <a:srgbClr val="B2B3B4"/>
        </a:folHlink>
      </a:clrScheme>
      <a:clrMap bg1="lt1" tx1="dk1" bg2="lt2" tx2="dk2" accent1="accent1" accent2="accent2" accent3="accent3" accent4="accent4" accent5="accent5" accent6="accent6" hlink="hlink" folHlink="folHlink"/>
    </a:extraClrScheme>
    <a:extraClrScheme>
      <a:clrScheme name="1_Conception personnalisée 14">
        <a:dk1>
          <a:srgbClr val="000000"/>
        </a:dk1>
        <a:lt1>
          <a:srgbClr val="FFFFFF"/>
        </a:lt1>
        <a:dk2>
          <a:srgbClr val="000000"/>
        </a:dk2>
        <a:lt2>
          <a:srgbClr val="00436E"/>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Conception personnalisée 15">
        <a:dk1>
          <a:srgbClr val="000000"/>
        </a:dk1>
        <a:lt1>
          <a:srgbClr val="FFFFFF"/>
        </a:lt1>
        <a:dk2>
          <a:srgbClr val="000000"/>
        </a:dk2>
        <a:lt2>
          <a:srgbClr val="8FD4FF"/>
        </a:lt2>
        <a:accent1>
          <a:srgbClr val="99CCFF"/>
        </a:accent1>
        <a:accent2>
          <a:srgbClr val="CCCCFF"/>
        </a:accent2>
        <a:accent3>
          <a:srgbClr val="FFFFFF"/>
        </a:accent3>
        <a:accent4>
          <a:srgbClr val="000000"/>
        </a:accent4>
        <a:accent5>
          <a:srgbClr val="CAE2FF"/>
        </a:accent5>
        <a:accent6>
          <a:srgbClr val="B9B9E7"/>
        </a:accent6>
        <a:hlink>
          <a:srgbClr val="0095DC"/>
        </a:hlink>
        <a:folHlink>
          <a:srgbClr val="AF67FF"/>
        </a:folHlink>
      </a:clrScheme>
      <a:clrMap bg1="lt1" tx1="dk1" bg2="lt2" tx2="dk2" accent1="accent1" accent2="accent2" accent3="accent3" accent4="accent4" accent5="accent5" accent6="accent6" hlink="hlink" folHlink="folHlink"/>
    </a:extraClrScheme>
    <a:extraClrScheme>
      <a:clrScheme name="1_Conception personnalisée 16">
        <a:dk1>
          <a:srgbClr val="000000"/>
        </a:dk1>
        <a:lt1>
          <a:srgbClr val="FFFFFF"/>
        </a:lt1>
        <a:dk2>
          <a:srgbClr val="000000"/>
        </a:dk2>
        <a:lt2>
          <a:srgbClr val="8FD4FF"/>
        </a:lt2>
        <a:accent1>
          <a:srgbClr val="99CCFF"/>
        </a:accent1>
        <a:accent2>
          <a:srgbClr val="CCCCFF"/>
        </a:accent2>
        <a:accent3>
          <a:srgbClr val="FFFFFF"/>
        </a:accent3>
        <a:accent4>
          <a:srgbClr val="000000"/>
        </a:accent4>
        <a:accent5>
          <a:srgbClr val="CAE2FF"/>
        </a:accent5>
        <a:accent6>
          <a:srgbClr val="B9B9E7"/>
        </a:accent6>
        <a:hlink>
          <a:srgbClr val="0095DC"/>
        </a:hlink>
        <a:folHlink>
          <a:srgbClr val="0095DC"/>
        </a:folHlink>
      </a:clrScheme>
      <a:clrMap bg1="lt1" tx1="dk1" bg2="lt2" tx2="dk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3_Conception personnalisée">
  <a:themeElements>
    <a:clrScheme name="1_Conception personnalisée 16">
      <a:dk1>
        <a:srgbClr val="000000"/>
      </a:dk1>
      <a:lt1>
        <a:srgbClr val="FFFFFF"/>
      </a:lt1>
      <a:dk2>
        <a:srgbClr val="000000"/>
      </a:dk2>
      <a:lt2>
        <a:srgbClr val="8FD4FF"/>
      </a:lt2>
      <a:accent1>
        <a:srgbClr val="99CCFF"/>
      </a:accent1>
      <a:accent2>
        <a:srgbClr val="CCCCFF"/>
      </a:accent2>
      <a:accent3>
        <a:srgbClr val="FFFFFF"/>
      </a:accent3>
      <a:accent4>
        <a:srgbClr val="000000"/>
      </a:accent4>
      <a:accent5>
        <a:srgbClr val="CAE2FF"/>
      </a:accent5>
      <a:accent6>
        <a:srgbClr val="B9B9E7"/>
      </a:accent6>
      <a:hlink>
        <a:srgbClr val="0095DC"/>
      </a:hlink>
      <a:folHlink>
        <a:srgbClr val="0095DC"/>
      </a:folHlink>
    </a:clrScheme>
    <a:fontScheme name="1_Conception personnalisée">
      <a:majorFont>
        <a:latin typeface="Verdana"/>
        <a:ea typeface=""/>
        <a:cs typeface="Arial"/>
      </a:majorFont>
      <a:minorFont>
        <a:latin typeface="Gill Sans"/>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fr-FR" sz="1800" b="1" i="0" u="none" strike="noStrike" cap="none" normalizeH="0" baseline="0" smtClean="0">
            <a:ln>
              <a:noFill/>
            </a:ln>
            <a:solidFill>
              <a:schemeClr val="tx1"/>
            </a:solidFill>
            <a:effectLst/>
            <a:latin typeface="GillSans" charset="0"/>
            <a:cs typeface="Arial"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fr-FR" sz="1800" b="1" i="0" u="none" strike="noStrike" cap="none" normalizeH="0" baseline="0" smtClean="0">
            <a:ln>
              <a:noFill/>
            </a:ln>
            <a:solidFill>
              <a:schemeClr val="tx1"/>
            </a:solidFill>
            <a:effectLst/>
            <a:latin typeface="GillSans" charset="0"/>
            <a:cs typeface="Arial" pitchFamily="34" charset="0"/>
          </a:defRPr>
        </a:defPPr>
      </a:lstStyle>
    </a:lnDef>
  </a:objectDefaults>
  <a:extraClrSchemeLst>
    <a:extraClrScheme>
      <a:clrScheme name="1_Conception personnalisé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Conception personnalisé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Conception personnalisé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Conception personnalisé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Conception personnalisé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Conception personnalisé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Conception personnalisée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Conception personnalisé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Conception personnalisé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Conception personnalisé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Conception personnalisé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Conception personnalisé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1_Conception personnalisée 1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0095DC"/>
        </a:hlink>
        <a:folHlink>
          <a:srgbClr val="B2B3B4"/>
        </a:folHlink>
      </a:clrScheme>
      <a:clrMap bg1="lt1" tx1="dk1" bg2="lt2" tx2="dk2" accent1="accent1" accent2="accent2" accent3="accent3" accent4="accent4" accent5="accent5" accent6="accent6" hlink="hlink" folHlink="folHlink"/>
    </a:extraClrScheme>
    <a:extraClrScheme>
      <a:clrScheme name="1_Conception personnalisée 14">
        <a:dk1>
          <a:srgbClr val="000000"/>
        </a:dk1>
        <a:lt1>
          <a:srgbClr val="FFFFFF"/>
        </a:lt1>
        <a:dk2>
          <a:srgbClr val="000000"/>
        </a:dk2>
        <a:lt2>
          <a:srgbClr val="00436E"/>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Conception personnalisée 15">
        <a:dk1>
          <a:srgbClr val="000000"/>
        </a:dk1>
        <a:lt1>
          <a:srgbClr val="FFFFFF"/>
        </a:lt1>
        <a:dk2>
          <a:srgbClr val="000000"/>
        </a:dk2>
        <a:lt2>
          <a:srgbClr val="8FD4FF"/>
        </a:lt2>
        <a:accent1>
          <a:srgbClr val="99CCFF"/>
        </a:accent1>
        <a:accent2>
          <a:srgbClr val="CCCCFF"/>
        </a:accent2>
        <a:accent3>
          <a:srgbClr val="FFFFFF"/>
        </a:accent3>
        <a:accent4>
          <a:srgbClr val="000000"/>
        </a:accent4>
        <a:accent5>
          <a:srgbClr val="CAE2FF"/>
        </a:accent5>
        <a:accent6>
          <a:srgbClr val="B9B9E7"/>
        </a:accent6>
        <a:hlink>
          <a:srgbClr val="0095DC"/>
        </a:hlink>
        <a:folHlink>
          <a:srgbClr val="AF67FF"/>
        </a:folHlink>
      </a:clrScheme>
      <a:clrMap bg1="lt1" tx1="dk1" bg2="lt2" tx2="dk2" accent1="accent1" accent2="accent2" accent3="accent3" accent4="accent4" accent5="accent5" accent6="accent6" hlink="hlink" folHlink="folHlink"/>
    </a:extraClrScheme>
    <a:extraClrScheme>
      <a:clrScheme name="1_Conception personnalisée 16">
        <a:dk1>
          <a:srgbClr val="000000"/>
        </a:dk1>
        <a:lt1>
          <a:srgbClr val="FFFFFF"/>
        </a:lt1>
        <a:dk2>
          <a:srgbClr val="000000"/>
        </a:dk2>
        <a:lt2>
          <a:srgbClr val="8FD4FF"/>
        </a:lt2>
        <a:accent1>
          <a:srgbClr val="99CCFF"/>
        </a:accent1>
        <a:accent2>
          <a:srgbClr val="CCCCFF"/>
        </a:accent2>
        <a:accent3>
          <a:srgbClr val="FFFFFF"/>
        </a:accent3>
        <a:accent4>
          <a:srgbClr val="000000"/>
        </a:accent4>
        <a:accent5>
          <a:srgbClr val="CAE2FF"/>
        </a:accent5>
        <a:accent6>
          <a:srgbClr val="B9B9E7"/>
        </a:accent6>
        <a:hlink>
          <a:srgbClr val="0095DC"/>
        </a:hlink>
        <a:folHlink>
          <a:srgbClr val="0095DC"/>
        </a:folHlink>
      </a:clrScheme>
      <a:clrMap bg1="lt1" tx1="dk1" bg2="lt2" tx2="dk2" accent1="accent1" accent2="accent2" accent3="accent3" accent4="accent4" accent5="accent5" accent6="accent6" hlink="hlink" folHlink="folHlink"/>
    </a:extraClrScheme>
  </a:extraClrSchemeLst>
</a:theme>
</file>

<file path=ppt/theme/theme7.xml><?xml version="1.0" encoding="utf-8"?>
<a:theme xmlns:a="http://schemas.openxmlformats.org/drawingml/2006/main" name="4_Conception personnalisée">
  <a:themeElements>
    <a:clrScheme name="1_Conception personnalisée 16">
      <a:dk1>
        <a:srgbClr val="000000"/>
      </a:dk1>
      <a:lt1>
        <a:srgbClr val="FFFFFF"/>
      </a:lt1>
      <a:dk2>
        <a:srgbClr val="000000"/>
      </a:dk2>
      <a:lt2>
        <a:srgbClr val="8FD4FF"/>
      </a:lt2>
      <a:accent1>
        <a:srgbClr val="99CCFF"/>
      </a:accent1>
      <a:accent2>
        <a:srgbClr val="CCCCFF"/>
      </a:accent2>
      <a:accent3>
        <a:srgbClr val="FFFFFF"/>
      </a:accent3>
      <a:accent4>
        <a:srgbClr val="000000"/>
      </a:accent4>
      <a:accent5>
        <a:srgbClr val="CAE2FF"/>
      </a:accent5>
      <a:accent6>
        <a:srgbClr val="B9B9E7"/>
      </a:accent6>
      <a:hlink>
        <a:srgbClr val="0095DC"/>
      </a:hlink>
      <a:folHlink>
        <a:srgbClr val="0095DC"/>
      </a:folHlink>
    </a:clrScheme>
    <a:fontScheme name="1_Conception personnalisée">
      <a:majorFont>
        <a:latin typeface="Verdana"/>
        <a:ea typeface=""/>
        <a:cs typeface="Arial"/>
      </a:majorFont>
      <a:minorFont>
        <a:latin typeface="Gill Sans"/>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fr-FR" sz="1800" b="1" i="0" u="none" strike="noStrike" cap="none" normalizeH="0" baseline="0" smtClean="0">
            <a:ln>
              <a:noFill/>
            </a:ln>
            <a:solidFill>
              <a:schemeClr val="tx1"/>
            </a:solidFill>
            <a:effectLst/>
            <a:latin typeface="GillSans" charset="0"/>
            <a:cs typeface="Arial"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fr-FR" sz="1800" b="1" i="0" u="none" strike="noStrike" cap="none" normalizeH="0" baseline="0" smtClean="0">
            <a:ln>
              <a:noFill/>
            </a:ln>
            <a:solidFill>
              <a:schemeClr val="tx1"/>
            </a:solidFill>
            <a:effectLst/>
            <a:latin typeface="GillSans" charset="0"/>
            <a:cs typeface="Arial" pitchFamily="34" charset="0"/>
          </a:defRPr>
        </a:defPPr>
      </a:lstStyle>
    </a:lnDef>
  </a:objectDefaults>
  <a:extraClrSchemeLst>
    <a:extraClrScheme>
      <a:clrScheme name="1_Conception personnalisé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Conception personnalisé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Conception personnalisé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Conception personnalisé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Conception personnalisé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Conception personnalisé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Conception personnalisée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Conception personnalisé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Conception personnalisé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Conception personnalisé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Conception personnalisé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Conception personnalisé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1_Conception personnalisée 1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0095DC"/>
        </a:hlink>
        <a:folHlink>
          <a:srgbClr val="B2B3B4"/>
        </a:folHlink>
      </a:clrScheme>
      <a:clrMap bg1="lt1" tx1="dk1" bg2="lt2" tx2="dk2" accent1="accent1" accent2="accent2" accent3="accent3" accent4="accent4" accent5="accent5" accent6="accent6" hlink="hlink" folHlink="folHlink"/>
    </a:extraClrScheme>
    <a:extraClrScheme>
      <a:clrScheme name="1_Conception personnalisée 14">
        <a:dk1>
          <a:srgbClr val="000000"/>
        </a:dk1>
        <a:lt1>
          <a:srgbClr val="FFFFFF"/>
        </a:lt1>
        <a:dk2>
          <a:srgbClr val="000000"/>
        </a:dk2>
        <a:lt2>
          <a:srgbClr val="00436E"/>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Conception personnalisée 15">
        <a:dk1>
          <a:srgbClr val="000000"/>
        </a:dk1>
        <a:lt1>
          <a:srgbClr val="FFFFFF"/>
        </a:lt1>
        <a:dk2>
          <a:srgbClr val="000000"/>
        </a:dk2>
        <a:lt2>
          <a:srgbClr val="8FD4FF"/>
        </a:lt2>
        <a:accent1>
          <a:srgbClr val="99CCFF"/>
        </a:accent1>
        <a:accent2>
          <a:srgbClr val="CCCCFF"/>
        </a:accent2>
        <a:accent3>
          <a:srgbClr val="FFFFFF"/>
        </a:accent3>
        <a:accent4>
          <a:srgbClr val="000000"/>
        </a:accent4>
        <a:accent5>
          <a:srgbClr val="CAE2FF"/>
        </a:accent5>
        <a:accent6>
          <a:srgbClr val="B9B9E7"/>
        </a:accent6>
        <a:hlink>
          <a:srgbClr val="0095DC"/>
        </a:hlink>
        <a:folHlink>
          <a:srgbClr val="AF67FF"/>
        </a:folHlink>
      </a:clrScheme>
      <a:clrMap bg1="lt1" tx1="dk1" bg2="lt2" tx2="dk2" accent1="accent1" accent2="accent2" accent3="accent3" accent4="accent4" accent5="accent5" accent6="accent6" hlink="hlink" folHlink="folHlink"/>
    </a:extraClrScheme>
    <a:extraClrScheme>
      <a:clrScheme name="1_Conception personnalisée 16">
        <a:dk1>
          <a:srgbClr val="000000"/>
        </a:dk1>
        <a:lt1>
          <a:srgbClr val="FFFFFF"/>
        </a:lt1>
        <a:dk2>
          <a:srgbClr val="000000"/>
        </a:dk2>
        <a:lt2>
          <a:srgbClr val="8FD4FF"/>
        </a:lt2>
        <a:accent1>
          <a:srgbClr val="99CCFF"/>
        </a:accent1>
        <a:accent2>
          <a:srgbClr val="CCCCFF"/>
        </a:accent2>
        <a:accent3>
          <a:srgbClr val="FFFFFF"/>
        </a:accent3>
        <a:accent4>
          <a:srgbClr val="000000"/>
        </a:accent4>
        <a:accent5>
          <a:srgbClr val="CAE2FF"/>
        </a:accent5>
        <a:accent6>
          <a:srgbClr val="B9B9E7"/>
        </a:accent6>
        <a:hlink>
          <a:srgbClr val="0095DC"/>
        </a:hlink>
        <a:folHlink>
          <a:srgbClr val="0095DC"/>
        </a:folHlink>
      </a:clrScheme>
      <a:clrMap bg1="lt1" tx1="dk1" bg2="lt2" tx2="dk2" accent1="accent1" accent2="accent2" accent3="accent3" accent4="accent4" accent5="accent5" accent6="accent6" hlink="hlink" folHlink="folHlink"/>
    </a:extraClrScheme>
  </a:extraClrSchemeLst>
</a:theme>
</file>

<file path=ppt/theme/theme8.xml><?xml version="1.0" encoding="utf-8"?>
<a:theme xmlns:a="http://schemas.openxmlformats.org/drawingml/2006/main" name="2_Custom Design">
  <a:themeElements>
    <a:clrScheme name="Custom 1">
      <a:dk1>
        <a:srgbClr val="006699"/>
      </a:dk1>
      <a:lt1>
        <a:sysClr val="window" lastClr="FFFFFF"/>
      </a:lt1>
      <a:dk2>
        <a:srgbClr val="1F497D"/>
      </a:dk2>
      <a:lt2>
        <a:srgbClr val="EEECE1"/>
      </a:lt2>
      <a:accent1>
        <a:srgbClr val="0099CC"/>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9.xml><?xml version="1.0" encoding="utf-8"?>
<a:theme xmlns:a="http://schemas.openxmlformats.org/drawingml/2006/main" name="Theme1">
  <a:themeElements>
    <a:clrScheme name="Custom 11">
      <a:dk1>
        <a:srgbClr val="000000"/>
      </a:dk1>
      <a:lt1>
        <a:srgbClr val="FFFFFF"/>
      </a:lt1>
      <a:dk2>
        <a:srgbClr val="76B749"/>
      </a:dk2>
      <a:lt2>
        <a:srgbClr val="333333"/>
      </a:lt2>
      <a:accent1>
        <a:srgbClr val="0070C0"/>
      </a:accent1>
      <a:accent2>
        <a:srgbClr val="0070C0"/>
      </a:accent2>
      <a:accent3>
        <a:srgbClr val="FFFFFF"/>
      </a:accent3>
      <a:accent4>
        <a:srgbClr val="000000"/>
      </a:accent4>
      <a:accent5>
        <a:srgbClr val="7F7F7F"/>
      </a:accent5>
      <a:accent6>
        <a:srgbClr val="6565FF"/>
      </a:accent6>
      <a:hlink>
        <a:srgbClr val="7F7F7F"/>
      </a:hlink>
      <a:folHlink>
        <a:srgbClr val="76B749"/>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djacency">
      <a:fillStyleLst>
        <a:solidFill>
          <a:schemeClr val="phClr"/>
        </a:solidFill>
        <a:solidFill>
          <a:schemeClr val="phClr">
            <a:tint val="55000"/>
          </a:schemeClr>
        </a:solidFill>
        <a:solidFill>
          <a:schemeClr val="phClr"/>
        </a:soli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50800" dist="25400" algn="bl" rotWithShape="0">
              <a:srgbClr val="000000">
                <a:alpha val="60000"/>
              </a:srgbClr>
            </a:outerShdw>
          </a:effectLst>
        </a:effectStyle>
        <a:effectStyle>
          <a:effectLst/>
          <a:scene3d>
            <a:camera prst="orthographicFront">
              <a:rot lat="0" lon="0" rev="0"/>
            </a:camera>
            <a:lightRig rig="brightRoom" dir="tl">
              <a:rot lat="0" lon="0" rev="1800000"/>
            </a:lightRig>
          </a:scene3d>
          <a:sp3d contourW="10160" prstMaterial="dkEdge">
            <a:bevelT w="38100" h="50800" prst="angle"/>
            <a:contourClr>
              <a:schemeClr val="phClr">
                <a:shade val="40000"/>
                <a:satMod val="150000"/>
              </a:schemeClr>
            </a:contourClr>
          </a:sp3d>
        </a:effectStyle>
      </a:effectStyleLst>
      <a:bgFillStyleLst>
        <a:solidFill>
          <a:schemeClr val="phClr"/>
        </a:solidFill>
        <a:gradFill rotWithShape="1">
          <a:gsLst>
            <a:gs pos="0">
              <a:schemeClr val="phClr">
                <a:tint val="90000"/>
              </a:schemeClr>
            </a:gs>
            <a:gs pos="75000">
              <a:schemeClr val="phClr">
                <a:shade val="100000"/>
                <a:satMod val="115000"/>
              </a:schemeClr>
            </a:gs>
            <a:gs pos="100000">
              <a:schemeClr val="phClr">
                <a:shade val="70000"/>
                <a:satMod val="130000"/>
              </a:schemeClr>
            </a:gs>
          </a:gsLst>
          <a:path path="circle">
            <a:fillToRect l="20000" t="50000" r="100000" b="50000"/>
          </a:path>
        </a:gradFill>
        <a:blipFill rotWithShape="1">
          <a:blip xmlns:r="http://schemas.openxmlformats.org/officeDocument/2006/relationships" r:embed="rId1">
            <a:duotone>
              <a:schemeClr val="phClr">
                <a:tint val="97000"/>
              </a:schemeClr>
              <a:schemeClr val="phClr">
                <a:shade val="96000"/>
              </a:schemeClr>
            </a:duotone>
          </a:blip>
          <a:tile tx="0" ty="0" sx="32000" sy="32000" flip="none" algn="tl"/>
        </a:blipFill>
      </a:bgFillStyleLst>
    </a:fmtScheme>
  </a:themeElements>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21C8B55CA9E95146A90E6B0E554DE4DE" ma:contentTypeVersion="2" ma:contentTypeDescription="Create a new document." ma:contentTypeScope="" ma:versionID="e17127f6d5dde069c79ed0604931d42b">
  <xsd:schema xmlns:xsd="http://www.w3.org/2001/XMLSchema" xmlns:xs="http://www.w3.org/2001/XMLSchema" xmlns:p="http://schemas.microsoft.com/office/2006/metadata/properties" xmlns:ns2="b2bf2dfc-e9f5-4046-b20a-9e61ea6c634d" targetNamespace="http://schemas.microsoft.com/office/2006/metadata/properties" ma:root="true" ma:fieldsID="74dbea18a7b02d3d4cd77380e9e40224" ns2:_="">
    <xsd:import namespace="b2bf2dfc-e9f5-4046-b20a-9e61ea6c634d"/>
    <xsd:element name="properties">
      <xsd:complexType>
        <xsd:sequence>
          <xsd:element name="documentManagement">
            <xsd:complexType>
              <xsd:all>
                <xsd:element ref="ns2:SharedWithUsers" minOccurs="0"/>
                <xsd:element ref="ns2: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b2bf2dfc-e9f5-4046-b20a-9e61ea6c634d" elementFormDefault="qualified">
    <xsd:import namespace="http://schemas.microsoft.com/office/2006/documentManagement/types"/>
    <xsd:import namespace="http://schemas.microsoft.com/office/infopath/2007/PartnerControls"/>
    <xsd:element name="SharedWithUsers" ma:index="8"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description=""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E451AC0B-D2F3-47FE-A908-CD93F30041AA}"/>
</file>

<file path=customXml/itemProps2.xml><?xml version="1.0" encoding="utf-8"?>
<ds:datastoreItem xmlns:ds="http://schemas.openxmlformats.org/officeDocument/2006/customXml" ds:itemID="{E6CED519-66BE-4730-A459-1D2A0F7F1287}"/>
</file>

<file path=customXml/itemProps3.xml><?xml version="1.0" encoding="utf-8"?>
<ds:datastoreItem xmlns:ds="http://schemas.openxmlformats.org/officeDocument/2006/customXml" ds:itemID="{410250D3-7A6C-4796-BAE9-D10875DF403F}"/>
</file>

<file path=docProps/app.xml><?xml version="1.0" encoding="utf-8"?>
<Properties xmlns="http://schemas.openxmlformats.org/officeDocument/2006/extended-properties" xmlns:vt="http://schemas.openxmlformats.org/officeDocument/2006/docPropsVTypes">
  <Template>Hubwoo_web2</Template>
  <TotalTime>20118</TotalTime>
  <Words>2495</Words>
  <Application>Microsoft Office PowerPoint</Application>
  <PresentationFormat>On-screen Show (4:3)</PresentationFormat>
  <Paragraphs>225</Paragraphs>
  <Slides>46</Slides>
  <Notes>27</Notes>
  <HiddenSlides>0</HiddenSlides>
  <MMClips>0</MMClips>
  <ScaleCrop>false</ScaleCrop>
  <HeadingPairs>
    <vt:vector size="4" baseType="variant">
      <vt:variant>
        <vt:lpstr>Theme</vt:lpstr>
      </vt:variant>
      <vt:variant>
        <vt:i4>10</vt:i4>
      </vt:variant>
      <vt:variant>
        <vt:lpstr>Slide Titles</vt:lpstr>
      </vt:variant>
      <vt:variant>
        <vt:i4>46</vt:i4>
      </vt:variant>
    </vt:vector>
  </HeadingPairs>
  <TitlesOfParts>
    <vt:vector size="56" baseType="lpstr">
      <vt:lpstr>Modèle par défaut</vt:lpstr>
      <vt:lpstr>Conception personnalisée</vt:lpstr>
      <vt:lpstr>1_Conception personnalisée</vt:lpstr>
      <vt:lpstr>14_Thème Office</vt:lpstr>
      <vt:lpstr>2_Conception personnalisée</vt:lpstr>
      <vt:lpstr>3_Conception personnalisée</vt:lpstr>
      <vt:lpstr>4_Conception personnalisée</vt:lpstr>
      <vt:lpstr>2_Custom Design</vt:lpstr>
      <vt:lpstr>Theme1</vt:lpstr>
      <vt:lpstr>Hubwoo PPT Template</vt:lpstr>
      <vt:lpstr>Catalog Manager Supplier</vt:lpstr>
      <vt:lpstr>Agenda</vt:lpstr>
      <vt:lpstr>Catalog Manager (Überblick)</vt:lpstr>
      <vt:lpstr>Catalog Manager (Prozess)</vt:lpstr>
      <vt:lpstr>Catalog Manager (Prozess)</vt:lpstr>
      <vt:lpstr>Login-Seite</vt:lpstr>
      <vt:lpstr>Die Catalog Manager Homepage</vt:lpstr>
      <vt:lpstr>Die Catalog-Manager Homepage</vt:lpstr>
      <vt:lpstr>Die Catalog-Manager Homepage</vt:lpstr>
      <vt:lpstr>Die Catalog Manager Homepage</vt:lpstr>
      <vt:lpstr>Artikel innerhalb von Katalogen anzeigen</vt:lpstr>
      <vt:lpstr>Artikel innerhalb von Katalogen anzeigen</vt:lpstr>
      <vt:lpstr>Erweiterter Prozessbereich</vt:lpstr>
      <vt:lpstr>Herunterladen von einer Katalogvorlage</vt:lpstr>
      <vt:lpstr>Die Catalog Manager-Homepage</vt:lpstr>
      <vt:lpstr>Download-Bereich</vt:lpstr>
      <vt:lpstr>PowerPoint Presentation</vt:lpstr>
      <vt:lpstr>Das SCF Vorlage – Kopfzeilen Blattregister</vt:lpstr>
      <vt:lpstr>Datei 1 Registerkarte</vt:lpstr>
      <vt:lpstr>Anweisungsblatt</vt:lpstr>
      <vt:lpstr>Das Feld Maßeinheiten (UOM)</vt:lpstr>
      <vt:lpstr>Der Klassifizierungscode-Registerkarte</vt:lpstr>
      <vt:lpstr>Ausfüllung des Daten 1 Registerkarte</vt:lpstr>
      <vt:lpstr>Muss- und Kann-Felder</vt:lpstr>
      <vt:lpstr>Hochladen von Dateien </vt:lpstr>
      <vt:lpstr>Ihr Katalog hochladen</vt:lpstr>
      <vt:lpstr>Ihr Katalog hochladen</vt:lpstr>
      <vt:lpstr>Ihr Katalog hochladen</vt:lpstr>
      <vt:lpstr>Ihr Katalog hochladen</vt:lpstr>
      <vt:lpstr>Ihr Katalog hochladen</vt:lpstr>
      <vt:lpstr>Überwachung Ihres Katalogs</vt:lpstr>
      <vt:lpstr>Fehlerkorrektur</vt:lpstr>
      <vt:lpstr>Fehlerkorrektur</vt:lpstr>
      <vt:lpstr>Fehlerkorrektur</vt:lpstr>
      <vt:lpstr>Fehlerkorrektur</vt:lpstr>
      <vt:lpstr>Fehlerkorrektur</vt:lpstr>
      <vt:lpstr>PowerPoint Presentation</vt:lpstr>
      <vt:lpstr>Katalog absenden</vt:lpstr>
      <vt:lpstr>Katalog absenden</vt:lpstr>
      <vt:lpstr>Zahnrad-Menü: Erweiterte Funktionalitäten</vt:lpstr>
      <vt:lpstr>PowerPoint Presentation</vt:lpstr>
      <vt:lpstr>Zahnrad-Menü: Erweiterte Funktionalitäten</vt:lpstr>
      <vt:lpstr>PowerPoint Presentation</vt:lpstr>
      <vt:lpstr>Best Practices</vt:lpstr>
      <vt:lpstr>Best Practices</vt:lpstr>
      <vt:lpstr>PowerPoint Presentation</vt:lpstr>
    </vt:vector>
  </TitlesOfParts>
  <Company>cc-hubwoo</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Sara Lee Catalog Training</dc:title>
  <dc:creator>Kathe Masterson</dc:creator>
  <cp:lastModifiedBy>Dolores Teschner</cp:lastModifiedBy>
  <cp:revision>566</cp:revision>
  <dcterms:created xsi:type="dcterms:W3CDTF">2009-04-07T19:29:59Z</dcterms:created>
  <dcterms:modified xsi:type="dcterms:W3CDTF">2015-09-18T14:55:40Z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0x01010021C8B55CA9E95146A90E6B0E554DE4DE</vt:lpwstr>
  </property>
</Properties>
</file>