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6Yy7y2RDmla55rCZY+rsiw==" hashData="Iols4G3CeD8nC2L/OYyTQ/t7uTiKKyImm8uqEXMOL5YD2wSCh+1IVOzYM3n4fCxk1edX0c6H64kCr+1WqDcBsA=="/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32" y="6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jp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bwoo.com/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5" Type="http://schemas.openxmlformats.org/officeDocument/2006/relationships/image" Target="../media/image59.jp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Quick Quote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dirty="0"/>
              <a:t>Supplier Standard Training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1613D8-5DCA-45AA-8E22-A2EF9A8E3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Editing a Request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07720" y="2676856"/>
            <a:ext cx="10368279" cy="1423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45030" y="2668873"/>
            <a:ext cx="10113968" cy="12836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 page </a:t>
            </a:r>
            <a:r>
              <a:rPr lang="en-PH" dirty="0"/>
              <a:t>| Edit</a:t>
            </a:r>
            <a:r>
              <a:rPr lang="en-PH" spc="-70" dirty="0"/>
              <a:t> </a:t>
            </a:r>
            <a:r>
              <a:rPr lang="en-PH" spc="-5" dirty="0"/>
              <a:t>Request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6C5DAD5-5062-43A8-9BC8-36D1BD1D6A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762384"/>
          </a:xfrm>
        </p:spPr>
        <p:txBody>
          <a:bodyPr/>
          <a:lstStyle/>
          <a:p>
            <a:pPr marL="0" indent="0">
              <a:buNone/>
            </a:pPr>
            <a:r>
              <a:rPr lang="en-PH" sz="2000" dirty="0">
                <a:cs typeface="Arial"/>
              </a:rPr>
              <a:t>In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order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to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c</a:t>
            </a:r>
            <a:r>
              <a:rPr lang="en-PH" sz="2000" spc="5" dirty="0">
                <a:cs typeface="Arial"/>
              </a:rPr>
              <a:t>r</a:t>
            </a:r>
            <a:r>
              <a:rPr lang="en-PH" sz="2000" dirty="0">
                <a:cs typeface="Arial"/>
              </a:rPr>
              <a:t>eate</a:t>
            </a:r>
            <a:r>
              <a:rPr lang="en-PH" sz="2000" spc="-4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an o</a:t>
            </a:r>
            <a:r>
              <a:rPr lang="en-PH" sz="2000" spc="-40" dirty="0">
                <a:cs typeface="Arial"/>
              </a:rPr>
              <a:t>f</a:t>
            </a:r>
            <a:r>
              <a:rPr lang="en-PH" sz="2000" dirty="0">
                <a:cs typeface="Arial"/>
              </a:rPr>
              <a:t>fer</a:t>
            </a:r>
            <a:r>
              <a:rPr lang="en-PH" sz="2000" spc="-3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you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will</a:t>
            </a:r>
            <a:r>
              <a:rPr lang="en-PH" sz="2000" spc="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need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to</a:t>
            </a:r>
            <a:r>
              <a:rPr lang="en-PH" sz="2000" spc="-1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open</a:t>
            </a:r>
            <a:r>
              <a:rPr lang="en-PH" sz="2000" spc="-2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the</a:t>
            </a:r>
            <a:r>
              <a:rPr lang="en-PH" sz="2000" spc="-2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reque</a:t>
            </a:r>
            <a:r>
              <a:rPr lang="en-PH" sz="2000" spc="10" dirty="0">
                <a:cs typeface="Arial"/>
              </a:rPr>
              <a:t>s</a:t>
            </a:r>
            <a:r>
              <a:rPr lang="en-PH" sz="2000" dirty="0">
                <a:cs typeface="Arial"/>
              </a:rPr>
              <a:t>t. </a:t>
            </a:r>
            <a:r>
              <a:rPr lang="en-PH" sz="2000" spc="-220" dirty="0">
                <a:cs typeface="Arial"/>
              </a:rPr>
              <a:t>T</a:t>
            </a:r>
            <a:r>
              <a:rPr lang="en-PH" sz="2000" dirty="0">
                <a:cs typeface="Arial"/>
              </a:rPr>
              <a:t>o open the request click on the Edit icon in </a:t>
            </a:r>
            <a:r>
              <a:rPr lang="en-PH" sz="2000" spc="-5" dirty="0">
                <a:cs typeface="Arial"/>
              </a:rPr>
              <a:t>the </a:t>
            </a:r>
            <a:r>
              <a:rPr lang="en-PH" sz="2000" dirty="0">
                <a:cs typeface="Arial"/>
              </a:rPr>
              <a:t>Action</a:t>
            </a:r>
            <a:r>
              <a:rPr lang="en-PH" sz="2000" spc="-275" dirty="0">
                <a:cs typeface="Arial"/>
              </a:rPr>
              <a:t> </a:t>
            </a:r>
            <a:r>
              <a:rPr lang="en-PH" sz="2000" dirty="0">
                <a:cs typeface="Arial"/>
              </a:rPr>
              <a:t>Column.</a:t>
            </a:r>
          </a:p>
          <a:p>
            <a:endParaRPr lang="en-PH" sz="2000" dirty="0"/>
          </a:p>
        </p:txBody>
      </p:sp>
      <p:sp>
        <p:nvSpPr>
          <p:cNvPr id="6" name="object 6"/>
          <p:cNvSpPr/>
          <p:nvPr/>
        </p:nvSpPr>
        <p:spPr>
          <a:xfrm>
            <a:off x="7560864" y="3797305"/>
            <a:ext cx="2371090" cy="1009650"/>
          </a:xfrm>
          <a:custGeom>
            <a:avLst/>
            <a:gdLst/>
            <a:ahLst/>
            <a:cxnLst/>
            <a:rect l="l" t="t" r="r" b="b"/>
            <a:pathLst>
              <a:path w="2371090" h="1009650">
                <a:moveTo>
                  <a:pt x="2120900" y="475996"/>
                </a:moveTo>
                <a:lnTo>
                  <a:pt x="88900" y="475996"/>
                </a:lnTo>
                <a:lnTo>
                  <a:pt x="54274" y="482975"/>
                </a:lnTo>
                <a:lnTo>
                  <a:pt x="26019" y="502015"/>
                </a:lnTo>
                <a:lnTo>
                  <a:pt x="6979" y="530270"/>
                </a:lnTo>
                <a:lnTo>
                  <a:pt x="0" y="564896"/>
                </a:lnTo>
                <a:lnTo>
                  <a:pt x="0" y="920496"/>
                </a:lnTo>
                <a:lnTo>
                  <a:pt x="6979" y="955121"/>
                </a:lnTo>
                <a:lnTo>
                  <a:pt x="26019" y="983376"/>
                </a:lnTo>
                <a:lnTo>
                  <a:pt x="54274" y="1002416"/>
                </a:lnTo>
                <a:lnTo>
                  <a:pt x="88900" y="1009396"/>
                </a:lnTo>
                <a:lnTo>
                  <a:pt x="2120900" y="1009396"/>
                </a:lnTo>
                <a:lnTo>
                  <a:pt x="2155525" y="1002416"/>
                </a:lnTo>
                <a:lnTo>
                  <a:pt x="2183780" y="983376"/>
                </a:lnTo>
                <a:lnTo>
                  <a:pt x="2202820" y="955121"/>
                </a:lnTo>
                <a:lnTo>
                  <a:pt x="2209800" y="920496"/>
                </a:lnTo>
                <a:lnTo>
                  <a:pt x="2209800" y="564896"/>
                </a:lnTo>
                <a:lnTo>
                  <a:pt x="2202820" y="530270"/>
                </a:lnTo>
                <a:lnTo>
                  <a:pt x="2183780" y="502015"/>
                </a:lnTo>
                <a:lnTo>
                  <a:pt x="2155525" y="482975"/>
                </a:lnTo>
                <a:lnTo>
                  <a:pt x="2120900" y="475996"/>
                </a:lnTo>
                <a:close/>
              </a:path>
              <a:path w="2371090" h="1009650">
                <a:moveTo>
                  <a:pt x="2370835" y="0"/>
                </a:moveTo>
                <a:lnTo>
                  <a:pt x="1289050" y="475996"/>
                </a:lnTo>
                <a:lnTo>
                  <a:pt x="1841500" y="475996"/>
                </a:lnTo>
                <a:lnTo>
                  <a:pt x="23708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560864" y="3797305"/>
            <a:ext cx="2371090" cy="1009650"/>
          </a:xfrm>
          <a:custGeom>
            <a:avLst/>
            <a:gdLst/>
            <a:ahLst/>
            <a:cxnLst/>
            <a:rect l="l" t="t" r="r" b="b"/>
            <a:pathLst>
              <a:path w="2371090" h="1009650">
                <a:moveTo>
                  <a:pt x="0" y="564896"/>
                </a:moveTo>
                <a:lnTo>
                  <a:pt x="6979" y="530270"/>
                </a:lnTo>
                <a:lnTo>
                  <a:pt x="26019" y="502015"/>
                </a:lnTo>
                <a:lnTo>
                  <a:pt x="54274" y="482975"/>
                </a:lnTo>
                <a:lnTo>
                  <a:pt x="88900" y="475996"/>
                </a:lnTo>
                <a:lnTo>
                  <a:pt x="1289050" y="475996"/>
                </a:lnTo>
                <a:lnTo>
                  <a:pt x="2370835" y="0"/>
                </a:lnTo>
                <a:lnTo>
                  <a:pt x="1841500" y="475996"/>
                </a:lnTo>
                <a:lnTo>
                  <a:pt x="2120900" y="475996"/>
                </a:lnTo>
                <a:lnTo>
                  <a:pt x="2155525" y="482975"/>
                </a:lnTo>
                <a:lnTo>
                  <a:pt x="2183780" y="502015"/>
                </a:lnTo>
                <a:lnTo>
                  <a:pt x="2202820" y="530270"/>
                </a:lnTo>
                <a:lnTo>
                  <a:pt x="2209800" y="564896"/>
                </a:lnTo>
                <a:lnTo>
                  <a:pt x="2209800" y="698246"/>
                </a:lnTo>
                <a:lnTo>
                  <a:pt x="2209800" y="920496"/>
                </a:lnTo>
                <a:lnTo>
                  <a:pt x="2202820" y="955121"/>
                </a:lnTo>
                <a:lnTo>
                  <a:pt x="2183780" y="983376"/>
                </a:lnTo>
                <a:lnTo>
                  <a:pt x="2155525" y="1002416"/>
                </a:lnTo>
                <a:lnTo>
                  <a:pt x="2120900" y="1009396"/>
                </a:lnTo>
                <a:lnTo>
                  <a:pt x="1841500" y="1009396"/>
                </a:lnTo>
                <a:lnTo>
                  <a:pt x="1289050" y="1009396"/>
                </a:lnTo>
                <a:lnTo>
                  <a:pt x="88900" y="1009396"/>
                </a:lnTo>
                <a:lnTo>
                  <a:pt x="54274" y="1002416"/>
                </a:lnTo>
                <a:lnTo>
                  <a:pt x="26019" y="983376"/>
                </a:lnTo>
                <a:lnTo>
                  <a:pt x="6979" y="955121"/>
                </a:lnTo>
                <a:lnTo>
                  <a:pt x="0" y="920496"/>
                </a:lnTo>
                <a:lnTo>
                  <a:pt x="0" y="698246"/>
                </a:lnTo>
                <a:lnTo>
                  <a:pt x="0" y="56489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792258" y="4353439"/>
            <a:ext cx="174752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7345" marR="5080" indent="-33528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edit icon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to  open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offer.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8508" y="2318440"/>
            <a:ext cx="7970058" cy="40381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04987" y="2335643"/>
            <a:ext cx="7872413" cy="394133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43200" y="2787632"/>
            <a:ext cx="3200400" cy="977031"/>
          </a:xfrm>
          <a:custGeom>
            <a:avLst/>
            <a:gdLst/>
            <a:ahLst/>
            <a:cxnLst/>
            <a:rect l="l" t="t" r="r" b="b"/>
            <a:pathLst>
              <a:path w="1828800" h="1064895">
                <a:moveTo>
                  <a:pt x="1739900" y="531113"/>
                </a:moveTo>
                <a:lnTo>
                  <a:pt x="88900" y="531113"/>
                </a:lnTo>
                <a:lnTo>
                  <a:pt x="54274" y="538093"/>
                </a:lnTo>
                <a:lnTo>
                  <a:pt x="26019" y="557133"/>
                </a:lnTo>
                <a:lnTo>
                  <a:pt x="6979" y="585388"/>
                </a:lnTo>
                <a:lnTo>
                  <a:pt x="0" y="620013"/>
                </a:lnTo>
                <a:lnTo>
                  <a:pt x="0" y="975613"/>
                </a:lnTo>
                <a:lnTo>
                  <a:pt x="6979" y="1010185"/>
                </a:lnTo>
                <a:lnTo>
                  <a:pt x="26019" y="1038447"/>
                </a:lnTo>
                <a:lnTo>
                  <a:pt x="54274" y="1057517"/>
                </a:lnTo>
                <a:lnTo>
                  <a:pt x="88900" y="1064514"/>
                </a:lnTo>
                <a:lnTo>
                  <a:pt x="1739900" y="1064514"/>
                </a:lnTo>
                <a:lnTo>
                  <a:pt x="1774525" y="1057517"/>
                </a:lnTo>
                <a:lnTo>
                  <a:pt x="1802780" y="1038447"/>
                </a:lnTo>
                <a:lnTo>
                  <a:pt x="1821820" y="1010185"/>
                </a:lnTo>
                <a:lnTo>
                  <a:pt x="1828800" y="975613"/>
                </a:lnTo>
                <a:lnTo>
                  <a:pt x="1828800" y="620013"/>
                </a:lnTo>
                <a:lnTo>
                  <a:pt x="1821820" y="585388"/>
                </a:lnTo>
                <a:lnTo>
                  <a:pt x="1802780" y="557133"/>
                </a:lnTo>
                <a:lnTo>
                  <a:pt x="1774525" y="538093"/>
                </a:lnTo>
                <a:lnTo>
                  <a:pt x="1739900" y="531113"/>
                </a:lnTo>
                <a:close/>
              </a:path>
              <a:path w="1828800" h="1064895">
                <a:moveTo>
                  <a:pt x="344424" y="0"/>
                </a:moveTo>
                <a:lnTo>
                  <a:pt x="304800" y="531113"/>
                </a:lnTo>
                <a:lnTo>
                  <a:pt x="762000" y="531113"/>
                </a:lnTo>
                <a:lnTo>
                  <a:pt x="3444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43200" y="2787632"/>
            <a:ext cx="3352800" cy="977031"/>
          </a:xfrm>
          <a:custGeom>
            <a:avLst/>
            <a:gdLst/>
            <a:ahLst/>
            <a:cxnLst/>
            <a:rect l="l" t="t" r="r" b="b"/>
            <a:pathLst>
              <a:path w="1828800" h="1064895">
                <a:moveTo>
                  <a:pt x="0" y="620013"/>
                </a:moveTo>
                <a:lnTo>
                  <a:pt x="6979" y="585388"/>
                </a:lnTo>
                <a:lnTo>
                  <a:pt x="26019" y="557133"/>
                </a:lnTo>
                <a:lnTo>
                  <a:pt x="54274" y="538093"/>
                </a:lnTo>
                <a:lnTo>
                  <a:pt x="88900" y="531113"/>
                </a:lnTo>
                <a:lnTo>
                  <a:pt x="304800" y="531113"/>
                </a:lnTo>
                <a:lnTo>
                  <a:pt x="344424" y="0"/>
                </a:lnTo>
                <a:lnTo>
                  <a:pt x="762000" y="531113"/>
                </a:lnTo>
                <a:lnTo>
                  <a:pt x="1739900" y="531113"/>
                </a:lnTo>
                <a:lnTo>
                  <a:pt x="1774525" y="538093"/>
                </a:lnTo>
                <a:lnTo>
                  <a:pt x="1802780" y="557133"/>
                </a:lnTo>
                <a:lnTo>
                  <a:pt x="1821820" y="585388"/>
                </a:lnTo>
                <a:lnTo>
                  <a:pt x="1828800" y="620013"/>
                </a:lnTo>
                <a:lnTo>
                  <a:pt x="1828800" y="753363"/>
                </a:lnTo>
                <a:lnTo>
                  <a:pt x="1828800" y="975613"/>
                </a:lnTo>
                <a:lnTo>
                  <a:pt x="1821820" y="1010185"/>
                </a:lnTo>
                <a:lnTo>
                  <a:pt x="1802780" y="1038447"/>
                </a:lnTo>
                <a:lnTo>
                  <a:pt x="1774525" y="1057517"/>
                </a:lnTo>
                <a:lnTo>
                  <a:pt x="1739900" y="1064514"/>
                </a:lnTo>
                <a:lnTo>
                  <a:pt x="762000" y="1064514"/>
                </a:lnTo>
                <a:lnTo>
                  <a:pt x="304800" y="1064514"/>
                </a:lnTo>
                <a:lnTo>
                  <a:pt x="88900" y="1064514"/>
                </a:lnTo>
                <a:lnTo>
                  <a:pt x="54274" y="1057517"/>
                </a:lnTo>
                <a:lnTo>
                  <a:pt x="26019" y="1038447"/>
                </a:lnTo>
                <a:lnTo>
                  <a:pt x="6979" y="1010185"/>
                </a:lnTo>
                <a:lnTo>
                  <a:pt x="0" y="975613"/>
                </a:lnTo>
                <a:lnTo>
                  <a:pt x="0" y="753363"/>
                </a:lnTo>
                <a:lnTo>
                  <a:pt x="0" y="62001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204210" y="3429000"/>
            <a:ext cx="258699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5910" marR="5080" indent="-28384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Enter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reference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number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here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6E3EA3C-02B6-403F-96BA-31F1440B60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89119"/>
            <a:ext cx="10551663" cy="95770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Once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</a:t>
            </a:r>
            <a:r>
              <a:rPr lang="en-PH" sz="1800" spc="-40" dirty="0">
                <a:cs typeface="Arial"/>
              </a:rPr>
              <a:t>f</a:t>
            </a:r>
            <a:r>
              <a:rPr lang="en-PH" sz="1800" spc="-5" dirty="0">
                <a:cs typeface="Arial"/>
              </a:rPr>
              <a:t>fer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is</a:t>
            </a:r>
            <a:r>
              <a:rPr lang="en-PH" sz="1800" spc="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open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d, 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nter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your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ref</a:t>
            </a:r>
            <a:r>
              <a:rPr lang="en-PH" sz="1800" dirty="0">
                <a:cs typeface="Arial"/>
              </a:rPr>
              <a:t>e</a:t>
            </a:r>
            <a:r>
              <a:rPr lang="en-PH" sz="1800" spc="-5" dirty="0">
                <a:cs typeface="Arial"/>
              </a:rPr>
              <a:t>rence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numbe</a:t>
            </a:r>
            <a:r>
              <a:rPr lang="en-PH" sz="1800" spc="-125" dirty="0">
                <a:cs typeface="Arial"/>
              </a:rPr>
              <a:t>r</a:t>
            </a:r>
            <a:r>
              <a:rPr lang="en-PH" sz="1800" spc="-5" dirty="0">
                <a:cs typeface="Arial"/>
              </a:rPr>
              <a:t>. Th</a:t>
            </a:r>
            <a:r>
              <a:rPr lang="en-PH" sz="1800" dirty="0">
                <a:cs typeface="Arial"/>
              </a:rPr>
              <a:t>i</a:t>
            </a:r>
            <a:r>
              <a:rPr lang="en-PH" sz="1800" spc="-5" dirty="0">
                <a:cs typeface="Arial"/>
              </a:rPr>
              <a:t>s  number is created by you and will be sent back to the</a:t>
            </a:r>
            <a:r>
              <a:rPr lang="en-PH" sz="1800" spc="140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Buyer.</a:t>
            </a:r>
            <a:endParaRPr lang="en-PH" sz="1800" dirty="0"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02891" y="2381866"/>
            <a:ext cx="8026909" cy="40737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28800" y="2399378"/>
            <a:ext cx="7928678" cy="3976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26104" y="4697443"/>
            <a:ext cx="3612896" cy="560738"/>
          </a:xfrm>
          <a:custGeom>
            <a:avLst/>
            <a:gdLst/>
            <a:ahLst/>
            <a:cxnLst/>
            <a:rect l="l" t="t" r="r" b="b"/>
            <a:pathLst>
              <a:path w="3041650" h="608964">
                <a:moveTo>
                  <a:pt x="0" y="0"/>
                </a:moveTo>
                <a:lnTo>
                  <a:pt x="869695" y="297433"/>
                </a:lnTo>
                <a:lnTo>
                  <a:pt x="869695" y="519683"/>
                </a:lnTo>
                <a:lnTo>
                  <a:pt x="876675" y="554309"/>
                </a:lnTo>
                <a:lnTo>
                  <a:pt x="895715" y="582564"/>
                </a:lnTo>
                <a:lnTo>
                  <a:pt x="923970" y="601604"/>
                </a:lnTo>
                <a:lnTo>
                  <a:pt x="958595" y="608583"/>
                </a:lnTo>
                <a:lnTo>
                  <a:pt x="2952496" y="608583"/>
                </a:lnTo>
                <a:lnTo>
                  <a:pt x="2987121" y="601604"/>
                </a:lnTo>
                <a:lnTo>
                  <a:pt x="3015376" y="582564"/>
                </a:lnTo>
                <a:lnTo>
                  <a:pt x="3034416" y="554309"/>
                </a:lnTo>
                <a:lnTo>
                  <a:pt x="3041396" y="519683"/>
                </a:lnTo>
                <a:lnTo>
                  <a:pt x="3041396" y="164083"/>
                </a:lnTo>
                <a:lnTo>
                  <a:pt x="869695" y="164083"/>
                </a:lnTo>
                <a:lnTo>
                  <a:pt x="0" y="0"/>
                </a:lnTo>
                <a:close/>
              </a:path>
              <a:path w="3041650" h="608964">
                <a:moveTo>
                  <a:pt x="2952496" y="75183"/>
                </a:moveTo>
                <a:lnTo>
                  <a:pt x="958595" y="75183"/>
                </a:lnTo>
                <a:lnTo>
                  <a:pt x="923970" y="82163"/>
                </a:lnTo>
                <a:lnTo>
                  <a:pt x="895715" y="101203"/>
                </a:lnTo>
                <a:lnTo>
                  <a:pt x="876675" y="129458"/>
                </a:lnTo>
                <a:lnTo>
                  <a:pt x="869695" y="164083"/>
                </a:lnTo>
                <a:lnTo>
                  <a:pt x="3041396" y="164083"/>
                </a:lnTo>
                <a:lnTo>
                  <a:pt x="3034416" y="129458"/>
                </a:lnTo>
                <a:lnTo>
                  <a:pt x="3015376" y="101203"/>
                </a:lnTo>
                <a:lnTo>
                  <a:pt x="2987121" y="82163"/>
                </a:lnTo>
                <a:lnTo>
                  <a:pt x="2952496" y="751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29001" y="4724399"/>
            <a:ext cx="3809998" cy="533781"/>
          </a:xfrm>
          <a:custGeom>
            <a:avLst/>
            <a:gdLst/>
            <a:ahLst/>
            <a:cxnLst/>
            <a:rect l="l" t="t" r="r" b="b"/>
            <a:pathLst>
              <a:path w="3041650" h="608964">
                <a:moveTo>
                  <a:pt x="869695" y="164083"/>
                </a:moveTo>
                <a:lnTo>
                  <a:pt x="876675" y="129458"/>
                </a:lnTo>
                <a:lnTo>
                  <a:pt x="895715" y="101203"/>
                </a:lnTo>
                <a:lnTo>
                  <a:pt x="923970" y="82163"/>
                </a:lnTo>
                <a:lnTo>
                  <a:pt x="958595" y="75183"/>
                </a:lnTo>
                <a:lnTo>
                  <a:pt x="1231645" y="75183"/>
                </a:lnTo>
                <a:lnTo>
                  <a:pt x="1774570" y="75183"/>
                </a:lnTo>
                <a:lnTo>
                  <a:pt x="2952496" y="75183"/>
                </a:lnTo>
                <a:lnTo>
                  <a:pt x="2987121" y="82163"/>
                </a:lnTo>
                <a:lnTo>
                  <a:pt x="3015376" y="101203"/>
                </a:lnTo>
                <a:lnTo>
                  <a:pt x="3034416" y="129458"/>
                </a:lnTo>
                <a:lnTo>
                  <a:pt x="3041396" y="164083"/>
                </a:lnTo>
                <a:lnTo>
                  <a:pt x="3041396" y="297433"/>
                </a:lnTo>
                <a:lnTo>
                  <a:pt x="3041396" y="519683"/>
                </a:lnTo>
                <a:lnTo>
                  <a:pt x="3034416" y="554309"/>
                </a:lnTo>
                <a:lnTo>
                  <a:pt x="3015376" y="582564"/>
                </a:lnTo>
                <a:lnTo>
                  <a:pt x="2987121" y="601604"/>
                </a:lnTo>
                <a:lnTo>
                  <a:pt x="2952496" y="608583"/>
                </a:lnTo>
                <a:lnTo>
                  <a:pt x="1774570" y="608583"/>
                </a:lnTo>
                <a:lnTo>
                  <a:pt x="1231645" y="608583"/>
                </a:lnTo>
                <a:lnTo>
                  <a:pt x="958595" y="608583"/>
                </a:lnTo>
                <a:lnTo>
                  <a:pt x="923970" y="601604"/>
                </a:lnTo>
                <a:lnTo>
                  <a:pt x="895715" y="582564"/>
                </a:lnTo>
                <a:lnTo>
                  <a:pt x="876675" y="554309"/>
                </a:lnTo>
                <a:lnTo>
                  <a:pt x="869695" y="519683"/>
                </a:lnTo>
                <a:lnTo>
                  <a:pt x="869695" y="297433"/>
                </a:lnTo>
                <a:lnTo>
                  <a:pt x="0" y="0"/>
                </a:lnTo>
                <a:lnTo>
                  <a:pt x="869695" y="16408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701081" y="4920734"/>
            <a:ext cx="243001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2450" marR="5080" indent="-53975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link to edit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0" dirty="0"/>
              <a:t>Offer</a:t>
            </a:r>
            <a:r>
              <a:rPr lang="en-PH" spc="-125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A7B0A-7C96-4FB7-B339-CC73699AE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258" y="1382086"/>
            <a:ext cx="10551663" cy="80530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Review the requests from</a:t>
            </a:r>
            <a:r>
              <a:rPr lang="en-PH" sz="1800" spc="1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spc="25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Buyer. </a:t>
            </a:r>
            <a:r>
              <a:rPr lang="en-PH" sz="1800" spc="-5" dirty="0">
                <a:cs typeface="Arial"/>
              </a:rPr>
              <a:t>This example has</a:t>
            </a:r>
            <a:r>
              <a:rPr lang="en-PH" sz="1800" spc="-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two positions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or</a:t>
            </a:r>
            <a:r>
              <a:rPr lang="en-PH" sz="1800" spc="2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requests. </a:t>
            </a:r>
            <a:r>
              <a:rPr lang="en-PH" sz="1800" spc="-125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see the details of the </a:t>
            </a:r>
            <a:r>
              <a:rPr lang="en-PH" sz="1800" spc="-10" dirty="0">
                <a:cs typeface="Arial"/>
              </a:rPr>
              <a:t>offer </a:t>
            </a:r>
            <a:r>
              <a:rPr lang="en-PH" sz="1800" dirty="0">
                <a:cs typeface="Arial"/>
              </a:rPr>
              <a:t>click</a:t>
            </a:r>
            <a:r>
              <a:rPr lang="en-PH" sz="1800" spc="14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on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link  “Create new </a:t>
            </a:r>
            <a:r>
              <a:rPr lang="en-PH" sz="1800" spc="-10" dirty="0">
                <a:cs typeface="Arial"/>
              </a:rPr>
              <a:t>offer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position”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61235" y="2741582"/>
            <a:ext cx="8723376" cy="3172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87144" y="2767920"/>
            <a:ext cx="8617712" cy="30660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121144" y="3532537"/>
            <a:ext cx="3200400" cy="1676400"/>
          </a:xfrm>
          <a:custGeom>
            <a:avLst/>
            <a:gdLst/>
            <a:ahLst/>
            <a:cxnLst/>
            <a:rect l="l" t="t" r="r" b="b"/>
            <a:pathLst>
              <a:path w="3200400" h="1676400">
                <a:moveTo>
                  <a:pt x="0" y="1676400"/>
                </a:moveTo>
                <a:lnTo>
                  <a:pt x="3200400" y="1676400"/>
                </a:lnTo>
                <a:lnTo>
                  <a:pt x="3200400" y="0"/>
                </a:lnTo>
                <a:lnTo>
                  <a:pt x="0" y="0"/>
                </a:lnTo>
                <a:lnTo>
                  <a:pt x="0" y="16764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555177" y="3964337"/>
            <a:ext cx="1289685" cy="711200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1213167" y="254000"/>
                </a:moveTo>
                <a:lnTo>
                  <a:pt x="146367" y="254000"/>
                </a:lnTo>
                <a:lnTo>
                  <a:pt x="116705" y="259994"/>
                </a:lnTo>
                <a:lnTo>
                  <a:pt x="92484" y="276336"/>
                </a:lnTo>
                <a:lnTo>
                  <a:pt x="76155" y="300559"/>
                </a:lnTo>
                <a:lnTo>
                  <a:pt x="70167" y="330200"/>
                </a:lnTo>
                <a:lnTo>
                  <a:pt x="70167" y="635000"/>
                </a:lnTo>
                <a:lnTo>
                  <a:pt x="76155" y="664640"/>
                </a:lnTo>
                <a:lnTo>
                  <a:pt x="92484" y="688863"/>
                </a:lnTo>
                <a:lnTo>
                  <a:pt x="116705" y="705205"/>
                </a:lnTo>
                <a:lnTo>
                  <a:pt x="146367" y="711200"/>
                </a:lnTo>
                <a:lnTo>
                  <a:pt x="1213167" y="711200"/>
                </a:lnTo>
                <a:lnTo>
                  <a:pt x="1242808" y="705205"/>
                </a:lnTo>
                <a:lnTo>
                  <a:pt x="1267031" y="688863"/>
                </a:lnTo>
                <a:lnTo>
                  <a:pt x="1283372" y="664640"/>
                </a:lnTo>
                <a:lnTo>
                  <a:pt x="1289367" y="635000"/>
                </a:lnTo>
                <a:lnTo>
                  <a:pt x="1289367" y="330200"/>
                </a:lnTo>
                <a:lnTo>
                  <a:pt x="1283372" y="300559"/>
                </a:lnTo>
                <a:lnTo>
                  <a:pt x="1267031" y="276336"/>
                </a:lnTo>
                <a:lnTo>
                  <a:pt x="1242808" y="259994"/>
                </a:lnTo>
                <a:lnTo>
                  <a:pt x="1213167" y="254000"/>
                </a:lnTo>
                <a:close/>
              </a:path>
              <a:path w="1289685" h="711200">
                <a:moveTo>
                  <a:pt x="0" y="0"/>
                </a:moveTo>
                <a:lnTo>
                  <a:pt x="273367" y="254000"/>
                </a:lnTo>
                <a:lnTo>
                  <a:pt x="578167" y="254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55177" y="3964337"/>
            <a:ext cx="1289685" cy="711200"/>
          </a:xfrm>
          <a:custGeom>
            <a:avLst/>
            <a:gdLst/>
            <a:ahLst/>
            <a:cxnLst/>
            <a:rect l="l" t="t" r="r" b="b"/>
            <a:pathLst>
              <a:path w="1289685" h="711200">
                <a:moveTo>
                  <a:pt x="70167" y="330200"/>
                </a:moveTo>
                <a:lnTo>
                  <a:pt x="76155" y="300559"/>
                </a:lnTo>
                <a:lnTo>
                  <a:pt x="92484" y="276336"/>
                </a:lnTo>
                <a:lnTo>
                  <a:pt x="116705" y="259994"/>
                </a:lnTo>
                <a:lnTo>
                  <a:pt x="146367" y="254000"/>
                </a:lnTo>
                <a:lnTo>
                  <a:pt x="273367" y="254000"/>
                </a:lnTo>
                <a:lnTo>
                  <a:pt x="0" y="0"/>
                </a:lnTo>
                <a:lnTo>
                  <a:pt x="578167" y="254000"/>
                </a:lnTo>
                <a:lnTo>
                  <a:pt x="1213167" y="254000"/>
                </a:lnTo>
                <a:lnTo>
                  <a:pt x="1242808" y="259994"/>
                </a:lnTo>
                <a:lnTo>
                  <a:pt x="1267031" y="276336"/>
                </a:lnTo>
                <a:lnTo>
                  <a:pt x="1283372" y="300559"/>
                </a:lnTo>
                <a:lnTo>
                  <a:pt x="1289367" y="330200"/>
                </a:lnTo>
                <a:lnTo>
                  <a:pt x="1289367" y="444500"/>
                </a:lnTo>
                <a:lnTo>
                  <a:pt x="1289367" y="635000"/>
                </a:lnTo>
                <a:lnTo>
                  <a:pt x="1283372" y="664640"/>
                </a:lnTo>
                <a:lnTo>
                  <a:pt x="1267031" y="688863"/>
                </a:lnTo>
                <a:lnTo>
                  <a:pt x="1242808" y="705205"/>
                </a:lnTo>
                <a:lnTo>
                  <a:pt x="1213167" y="711200"/>
                </a:lnTo>
                <a:lnTo>
                  <a:pt x="578167" y="711200"/>
                </a:lnTo>
                <a:lnTo>
                  <a:pt x="273367" y="711200"/>
                </a:lnTo>
                <a:lnTo>
                  <a:pt x="146367" y="711200"/>
                </a:lnTo>
                <a:lnTo>
                  <a:pt x="116705" y="705205"/>
                </a:lnTo>
                <a:lnTo>
                  <a:pt x="92484" y="688863"/>
                </a:lnTo>
                <a:lnTo>
                  <a:pt x="76155" y="664640"/>
                </a:lnTo>
                <a:lnTo>
                  <a:pt x="70167" y="635000"/>
                </a:lnTo>
                <a:lnTo>
                  <a:pt x="70167" y="444500"/>
                </a:lnTo>
                <a:lnTo>
                  <a:pt x="70167" y="330200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01895" y="4402740"/>
            <a:ext cx="1586230" cy="539750"/>
          </a:xfrm>
          <a:custGeom>
            <a:avLst/>
            <a:gdLst/>
            <a:ahLst/>
            <a:cxnLst/>
            <a:rect l="l" t="t" r="r" b="b"/>
            <a:pathLst>
              <a:path w="1586229" h="539750">
                <a:moveTo>
                  <a:pt x="1541399" y="272796"/>
                </a:moveTo>
                <a:lnTo>
                  <a:pt x="85725" y="272796"/>
                </a:lnTo>
                <a:lnTo>
                  <a:pt x="68385" y="276294"/>
                </a:lnTo>
                <a:lnTo>
                  <a:pt x="54260" y="285829"/>
                </a:lnTo>
                <a:lnTo>
                  <a:pt x="44755" y="299960"/>
                </a:lnTo>
                <a:lnTo>
                  <a:pt x="41275" y="317246"/>
                </a:lnTo>
                <a:lnTo>
                  <a:pt x="41275" y="495046"/>
                </a:lnTo>
                <a:lnTo>
                  <a:pt x="44755" y="512331"/>
                </a:lnTo>
                <a:lnTo>
                  <a:pt x="54260" y="526462"/>
                </a:lnTo>
                <a:lnTo>
                  <a:pt x="68385" y="535997"/>
                </a:lnTo>
                <a:lnTo>
                  <a:pt x="85725" y="539496"/>
                </a:lnTo>
                <a:lnTo>
                  <a:pt x="1541399" y="539496"/>
                </a:lnTo>
                <a:lnTo>
                  <a:pt x="1558684" y="535997"/>
                </a:lnTo>
                <a:lnTo>
                  <a:pt x="1572815" y="526462"/>
                </a:lnTo>
                <a:lnTo>
                  <a:pt x="1582350" y="512331"/>
                </a:lnTo>
                <a:lnTo>
                  <a:pt x="1585849" y="495046"/>
                </a:lnTo>
                <a:lnTo>
                  <a:pt x="1585849" y="317246"/>
                </a:lnTo>
                <a:lnTo>
                  <a:pt x="1582350" y="299960"/>
                </a:lnTo>
                <a:lnTo>
                  <a:pt x="1572815" y="285829"/>
                </a:lnTo>
                <a:lnTo>
                  <a:pt x="1558684" y="276294"/>
                </a:lnTo>
                <a:lnTo>
                  <a:pt x="1541399" y="272796"/>
                </a:lnTo>
                <a:close/>
              </a:path>
              <a:path w="1586229" h="539750">
                <a:moveTo>
                  <a:pt x="0" y="0"/>
                </a:moveTo>
                <a:lnTo>
                  <a:pt x="298703" y="272796"/>
                </a:lnTo>
                <a:lnTo>
                  <a:pt x="684784" y="2727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01895" y="4402740"/>
            <a:ext cx="1586230" cy="539750"/>
          </a:xfrm>
          <a:custGeom>
            <a:avLst/>
            <a:gdLst/>
            <a:ahLst/>
            <a:cxnLst/>
            <a:rect l="l" t="t" r="r" b="b"/>
            <a:pathLst>
              <a:path w="1586229" h="539750">
                <a:moveTo>
                  <a:pt x="41275" y="317246"/>
                </a:moveTo>
                <a:lnTo>
                  <a:pt x="44755" y="299960"/>
                </a:lnTo>
                <a:lnTo>
                  <a:pt x="54260" y="285829"/>
                </a:lnTo>
                <a:lnTo>
                  <a:pt x="68385" y="276294"/>
                </a:lnTo>
                <a:lnTo>
                  <a:pt x="85725" y="272796"/>
                </a:lnTo>
                <a:lnTo>
                  <a:pt x="298703" y="272796"/>
                </a:lnTo>
                <a:lnTo>
                  <a:pt x="0" y="0"/>
                </a:lnTo>
                <a:lnTo>
                  <a:pt x="684784" y="272796"/>
                </a:lnTo>
                <a:lnTo>
                  <a:pt x="1541399" y="272796"/>
                </a:lnTo>
                <a:lnTo>
                  <a:pt x="1558684" y="276294"/>
                </a:lnTo>
                <a:lnTo>
                  <a:pt x="1572815" y="285829"/>
                </a:lnTo>
                <a:lnTo>
                  <a:pt x="1582350" y="299960"/>
                </a:lnTo>
                <a:lnTo>
                  <a:pt x="1585849" y="317246"/>
                </a:lnTo>
                <a:lnTo>
                  <a:pt x="1585849" y="383921"/>
                </a:lnTo>
                <a:lnTo>
                  <a:pt x="1585849" y="495046"/>
                </a:lnTo>
                <a:lnTo>
                  <a:pt x="1582350" y="512331"/>
                </a:lnTo>
                <a:lnTo>
                  <a:pt x="1572815" y="526462"/>
                </a:lnTo>
                <a:lnTo>
                  <a:pt x="1558684" y="535997"/>
                </a:lnTo>
                <a:lnTo>
                  <a:pt x="1541399" y="539496"/>
                </a:lnTo>
                <a:lnTo>
                  <a:pt x="684784" y="539496"/>
                </a:lnTo>
                <a:lnTo>
                  <a:pt x="298703" y="539496"/>
                </a:lnTo>
                <a:lnTo>
                  <a:pt x="85725" y="539496"/>
                </a:lnTo>
                <a:lnTo>
                  <a:pt x="68385" y="535997"/>
                </a:lnTo>
                <a:lnTo>
                  <a:pt x="54260" y="526462"/>
                </a:lnTo>
                <a:lnTo>
                  <a:pt x="44755" y="512331"/>
                </a:lnTo>
                <a:lnTo>
                  <a:pt x="41275" y="495046"/>
                </a:lnTo>
                <a:lnTo>
                  <a:pt x="41275" y="383921"/>
                </a:lnTo>
                <a:lnTo>
                  <a:pt x="41275" y="317246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789682" y="4260373"/>
            <a:ext cx="3666490" cy="651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780665" indent="233045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Short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de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ription.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  <a:p>
            <a:pPr marL="2396490">
              <a:spcBef>
                <a:spcPts val="690"/>
              </a:spcBef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Long</a:t>
            </a:r>
            <a:r>
              <a:rPr sz="1200" b="1" spc="-8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Description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39952"/>
            <a:ext cx="10551663" cy="1209244"/>
          </a:xfrm>
        </p:spPr>
        <p:txBody>
          <a:bodyPr/>
          <a:lstStyle/>
          <a:p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request </a:t>
            </a:r>
            <a:r>
              <a:rPr lang="en-PH" sz="1800" spc="-5" dirty="0">
                <a:cs typeface="Arial"/>
              </a:rPr>
              <a:t>will expand and you will have the options to  enter the Article </a:t>
            </a:r>
            <a:r>
              <a:rPr lang="en-PH" sz="1800" spc="-20" dirty="0">
                <a:cs typeface="Arial"/>
              </a:rPr>
              <a:t>number, </a:t>
            </a:r>
            <a:r>
              <a:rPr lang="en-PH" sz="1800" dirty="0">
                <a:cs typeface="Arial"/>
              </a:rPr>
              <a:t>Classification </a:t>
            </a:r>
            <a:r>
              <a:rPr lang="en-PH" sz="1800" spc="-5" dirty="0">
                <a:cs typeface="Arial"/>
              </a:rPr>
              <a:t>Code, Delivery  Days, Amount per unit, and to modify the expiration</a:t>
            </a:r>
            <a:r>
              <a:rPr lang="en-PH" sz="1800" spc="8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date.</a:t>
            </a:r>
            <a:endParaRPr lang="en-PH" sz="1800" dirty="0">
              <a:cs typeface="Arial"/>
            </a:endParaRPr>
          </a:p>
          <a:p>
            <a:r>
              <a:rPr lang="en-PH" sz="1800" spc="-70" dirty="0">
                <a:cs typeface="Arial"/>
              </a:rPr>
              <a:t>You </a:t>
            </a:r>
            <a:r>
              <a:rPr lang="en-PH" sz="1800" dirty="0">
                <a:cs typeface="Arial"/>
              </a:rPr>
              <a:t>can also view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Short and Long</a:t>
            </a:r>
            <a:r>
              <a:rPr lang="en-PH" sz="1800" spc="40" dirty="0">
                <a:cs typeface="Arial"/>
              </a:rPr>
              <a:t> </a:t>
            </a:r>
            <a:r>
              <a:rPr lang="en-PH" sz="1800" dirty="0">
                <a:cs typeface="Arial"/>
              </a:rPr>
              <a:t>descriptions</a:t>
            </a:r>
          </a:p>
          <a:p>
            <a:endParaRPr lang="en-PH" sz="1800" dirty="0"/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C456A8-7B51-46A6-85F9-4C31E8017D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18717"/>
            <a:ext cx="10551663" cy="2346327"/>
          </a:xfrm>
        </p:spPr>
        <p:txBody>
          <a:bodyPr/>
          <a:lstStyle/>
          <a:p>
            <a:r>
              <a:rPr lang="en-PH" sz="1700" b="1" spc="-10" dirty="0">
                <a:cs typeface="Arial"/>
              </a:rPr>
              <a:t>Article </a:t>
            </a:r>
            <a:r>
              <a:rPr lang="en-PH" sz="1700" b="1" spc="-5" dirty="0">
                <a:cs typeface="Arial"/>
              </a:rPr>
              <a:t>Number: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number used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identify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requested</a:t>
            </a:r>
            <a:r>
              <a:rPr lang="en-PH" sz="1700" spc="60" dirty="0">
                <a:cs typeface="Arial"/>
              </a:rPr>
              <a:t> </a:t>
            </a:r>
            <a:r>
              <a:rPr lang="en-PH" sz="1700" dirty="0">
                <a:cs typeface="Arial"/>
              </a:rPr>
              <a:t>item</a:t>
            </a:r>
          </a:p>
          <a:p>
            <a:r>
              <a:rPr lang="en-PH" sz="1700" b="1" spc="-5" dirty="0" err="1">
                <a:cs typeface="Arial"/>
              </a:rPr>
              <a:t>Eclass</a:t>
            </a:r>
            <a:r>
              <a:rPr lang="en-PH" sz="1700" b="1" spc="-5" dirty="0">
                <a:cs typeface="Arial"/>
              </a:rPr>
              <a:t>: </a:t>
            </a:r>
            <a:r>
              <a:rPr lang="en-PH" sz="1700" spc="-5" dirty="0">
                <a:cs typeface="Arial"/>
              </a:rPr>
              <a:t>Click </a:t>
            </a:r>
            <a:r>
              <a:rPr lang="en-PH" sz="1700" dirty="0">
                <a:cs typeface="Arial"/>
              </a:rPr>
              <a:t>on the </a:t>
            </a:r>
            <a:r>
              <a:rPr lang="en-PH" sz="1700" spc="-5" dirty="0">
                <a:cs typeface="Arial"/>
              </a:rPr>
              <a:t>icon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search through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buyer’s </a:t>
            </a:r>
            <a:r>
              <a:rPr lang="en-PH" sz="1700" b="1" spc="-5" dirty="0">
                <a:cs typeface="Arial"/>
              </a:rPr>
              <a:t>Classification</a:t>
            </a:r>
            <a:r>
              <a:rPr lang="en-PH" sz="1700" b="1" spc="110" dirty="0">
                <a:cs typeface="Arial"/>
              </a:rPr>
              <a:t> </a:t>
            </a:r>
            <a:r>
              <a:rPr lang="en-PH" sz="1700" b="1" dirty="0">
                <a:cs typeface="Arial"/>
              </a:rPr>
              <a:t>Code</a:t>
            </a:r>
            <a:endParaRPr lang="en-PH" sz="1700" dirty="0">
              <a:cs typeface="Arial"/>
            </a:endParaRPr>
          </a:p>
          <a:p>
            <a:r>
              <a:rPr lang="en-PH" sz="1700" b="1" spc="-10" dirty="0">
                <a:cs typeface="Arial"/>
              </a:rPr>
              <a:t>Delivery Days: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amount </a:t>
            </a:r>
            <a:r>
              <a:rPr lang="en-PH" sz="1700" dirty="0">
                <a:cs typeface="Arial"/>
              </a:rPr>
              <a:t>of </a:t>
            </a:r>
            <a:r>
              <a:rPr lang="en-PH" sz="1700" spc="-10" dirty="0">
                <a:cs typeface="Arial"/>
              </a:rPr>
              <a:t>days </a:t>
            </a:r>
            <a:r>
              <a:rPr lang="en-PH" sz="1700" spc="-5" dirty="0">
                <a:cs typeface="Arial"/>
              </a:rPr>
              <a:t>needed </a:t>
            </a:r>
            <a:r>
              <a:rPr lang="en-PH" sz="1700" dirty="0">
                <a:cs typeface="Arial"/>
              </a:rPr>
              <a:t>to </a:t>
            </a:r>
            <a:r>
              <a:rPr lang="en-PH" sz="1700" spc="-5" dirty="0">
                <a:cs typeface="Arial"/>
              </a:rPr>
              <a:t>deliver </a:t>
            </a:r>
            <a:r>
              <a:rPr lang="en-PH" sz="1700" dirty="0">
                <a:cs typeface="Arial"/>
              </a:rPr>
              <a:t>the</a:t>
            </a:r>
            <a:r>
              <a:rPr lang="en-PH" sz="1700" spc="114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product</a:t>
            </a:r>
            <a:endParaRPr lang="en-PH" sz="1700" dirty="0">
              <a:cs typeface="Arial"/>
            </a:endParaRPr>
          </a:p>
          <a:p>
            <a:r>
              <a:rPr lang="en-PH" sz="1700" b="1" spc="-10" dirty="0">
                <a:cs typeface="Arial"/>
              </a:rPr>
              <a:t>Amount </a:t>
            </a:r>
            <a:r>
              <a:rPr lang="en-PH" sz="1700" b="1" dirty="0">
                <a:cs typeface="Arial"/>
              </a:rPr>
              <a:t>/ Unit: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amount </a:t>
            </a:r>
            <a:r>
              <a:rPr lang="en-PH" sz="1700" dirty="0">
                <a:cs typeface="Arial"/>
              </a:rPr>
              <a:t>of </a:t>
            </a:r>
            <a:r>
              <a:rPr lang="en-PH" sz="1700" spc="-5" dirty="0">
                <a:cs typeface="Arial"/>
              </a:rPr>
              <a:t>product that can</a:t>
            </a:r>
            <a:r>
              <a:rPr lang="en-PH" sz="1700" spc="9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be</a:t>
            </a:r>
            <a:r>
              <a:rPr lang="en-PH" sz="1700" spc="10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delivered. Choose </a:t>
            </a:r>
            <a:r>
              <a:rPr lang="en-PH" sz="1700" dirty="0">
                <a:cs typeface="Arial"/>
              </a:rPr>
              <a:t>the</a:t>
            </a:r>
            <a:r>
              <a:rPr lang="en-PH" sz="1700" spc="-4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unit</a:t>
            </a:r>
            <a:r>
              <a:rPr lang="en-PH" sz="1700" spc="-15" dirty="0">
                <a:cs typeface="Arial"/>
              </a:rPr>
              <a:t> </a:t>
            </a:r>
            <a:r>
              <a:rPr lang="en-PH" sz="1700" dirty="0">
                <a:cs typeface="Arial"/>
              </a:rPr>
              <a:t>of  </a:t>
            </a:r>
            <a:r>
              <a:rPr lang="en-PH" sz="1700" spc="-5" dirty="0">
                <a:cs typeface="Arial"/>
              </a:rPr>
              <a:t>measure </a:t>
            </a:r>
            <a:r>
              <a:rPr lang="en-PH" sz="1700" dirty="0">
                <a:cs typeface="Arial"/>
              </a:rPr>
              <a:t>from the </a:t>
            </a:r>
            <a:r>
              <a:rPr lang="en-PH" sz="1700" spc="-5" dirty="0">
                <a:cs typeface="Arial"/>
              </a:rPr>
              <a:t>drop </a:t>
            </a:r>
            <a:r>
              <a:rPr lang="en-PH" sz="1700" spc="-15" dirty="0">
                <a:cs typeface="Arial"/>
              </a:rPr>
              <a:t>down</a:t>
            </a:r>
            <a:r>
              <a:rPr lang="en-PH" sz="1700" spc="5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menu.</a:t>
            </a:r>
            <a:endParaRPr lang="en-PH" sz="1700" dirty="0">
              <a:cs typeface="Arial"/>
            </a:endParaRPr>
          </a:p>
          <a:p>
            <a:r>
              <a:rPr lang="en-PH" sz="1700" b="1" spc="-5" dirty="0">
                <a:cs typeface="Arial"/>
              </a:rPr>
              <a:t>Price per </a:t>
            </a:r>
            <a:r>
              <a:rPr lang="en-PH" sz="1700" b="1" dirty="0">
                <a:cs typeface="Arial"/>
              </a:rPr>
              <a:t>unit: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desired price per unit.</a:t>
            </a:r>
            <a:endParaRPr lang="en-PH" sz="1700" dirty="0">
              <a:cs typeface="Arial"/>
            </a:endParaRPr>
          </a:p>
          <a:p>
            <a:r>
              <a:rPr lang="en-PH" sz="1700" b="1" spc="-5" dirty="0">
                <a:cs typeface="Arial"/>
              </a:rPr>
              <a:t>Currency: </a:t>
            </a:r>
            <a:r>
              <a:rPr lang="en-PH" sz="1700" spc="-5" dirty="0">
                <a:cs typeface="Arial"/>
              </a:rPr>
              <a:t>Choose </a:t>
            </a:r>
            <a:r>
              <a:rPr lang="en-PH" sz="1700" dirty="0">
                <a:cs typeface="Arial"/>
              </a:rPr>
              <a:t>the </a:t>
            </a:r>
            <a:r>
              <a:rPr lang="en-PH" sz="1700" spc="-5" dirty="0">
                <a:cs typeface="Arial"/>
              </a:rPr>
              <a:t>currency </a:t>
            </a:r>
            <a:r>
              <a:rPr lang="en-PH" sz="1700" dirty="0">
                <a:cs typeface="Arial"/>
              </a:rPr>
              <a:t>from the </a:t>
            </a:r>
            <a:r>
              <a:rPr lang="en-PH" sz="1700" spc="-5" dirty="0">
                <a:cs typeface="Arial"/>
              </a:rPr>
              <a:t>drop </a:t>
            </a:r>
            <a:r>
              <a:rPr lang="en-PH" sz="1700" spc="-15" dirty="0">
                <a:cs typeface="Arial"/>
              </a:rPr>
              <a:t>down</a:t>
            </a:r>
            <a:r>
              <a:rPr lang="en-PH" sz="1700" spc="60" dirty="0">
                <a:cs typeface="Arial"/>
              </a:rPr>
              <a:t> </a:t>
            </a:r>
            <a:r>
              <a:rPr lang="en-PH" sz="1700" spc="-5" dirty="0">
                <a:cs typeface="Arial"/>
              </a:rPr>
              <a:t>menu.</a:t>
            </a:r>
            <a:endParaRPr lang="en-PH" sz="1700" dirty="0">
              <a:cs typeface="Arial"/>
            </a:endParaRPr>
          </a:p>
          <a:p>
            <a:endParaRPr lang="en-PH" sz="1700" dirty="0"/>
          </a:p>
        </p:txBody>
      </p:sp>
      <p:sp>
        <p:nvSpPr>
          <p:cNvPr id="2" name="object 2"/>
          <p:cNvSpPr/>
          <p:nvPr/>
        </p:nvSpPr>
        <p:spPr>
          <a:xfrm>
            <a:off x="2374391" y="3683508"/>
            <a:ext cx="7498080" cy="2517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00300" y="3709720"/>
            <a:ext cx="7391400" cy="2411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254859" y="3780044"/>
            <a:ext cx="2738755" cy="721995"/>
          </a:xfrm>
          <a:custGeom>
            <a:avLst/>
            <a:gdLst/>
            <a:ahLst/>
            <a:cxnLst/>
            <a:rect l="l" t="t" r="r" b="b"/>
            <a:pathLst>
              <a:path w="2738754" h="721995">
                <a:moveTo>
                  <a:pt x="1493647" y="509650"/>
                </a:moveTo>
                <a:lnTo>
                  <a:pt x="960247" y="509650"/>
                </a:lnTo>
                <a:lnTo>
                  <a:pt x="0" y="721486"/>
                </a:lnTo>
                <a:lnTo>
                  <a:pt x="1493647" y="509650"/>
                </a:lnTo>
                <a:close/>
              </a:path>
              <a:path w="2738754" h="721995">
                <a:moveTo>
                  <a:pt x="2653283" y="0"/>
                </a:moveTo>
                <a:lnTo>
                  <a:pt x="689610" y="0"/>
                </a:lnTo>
                <a:lnTo>
                  <a:pt x="656510" y="6685"/>
                </a:lnTo>
                <a:lnTo>
                  <a:pt x="629507" y="24907"/>
                </a:lnTo>
                <a:lnTo>
                  <a:pt x="611314" y="51917"/>
                </a:lnTo>
                <a:lnTo>
                  <a:pt x="604647" y="84962"/>
                </a:lnTo>
                <a:lnTo>
                  <a:pt x="604647" y="424687"/>
                </a:lnTo>
                <a:lnTo>
                  <a:pt x="611314" y="457787"/>
                </a:lnTo>
                <a:lnTo>
                  <a:pt x="629507" y="484790"/>
                </a:lnTo>
                <a:lnTo>
                  <a:pt x="656510" y="502983"/>
                </a:lnTo>
                <a:lnTo>
                  <a:pt x="689610" y="509650"/>
                </a:lnTo>
                <a:lnTo>
                  <a:pt x="2653283" y="509650"/>
                </a:lnTo>
                <a:lnTo>
                  <a:pt x="2686383" y="502983"/>
                </a:lnTo>
                <a:lnTo>
                  <a:pt x="2713386" y="484790"/>
                </a:lnTo>
                <a:lnTo>
                  <a:pt x="2731579" y="457787"/>
                </a:lnTo>
                <a:lnTo>
                  <a:pt x="2738247" y="424687"/>
                </a:lnTo>
                <a:lnTo>
                  <a:pt x="2738247" y="84962"/>
                </a:lnTo>
                <a:lnTo>
                  <a:pt x="2731579" y="51917"/>
                </a:lnTo>
                <a:lnTo>
                  <a:pt x="2713386" y="24907"/>
                </a:lnTo>
                <a:lnTo>
                  <a:pt x="2686383" y="6685"/>
                </a:lnTo>
                <a:lnTo>
                  <a:pt x="26532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254858" y="3519968"/>
            <a:ext cx="3081655" cy="886851"/>
          </a:xfrm>
          <a:custGeom>
            <a:avLst/>
            <a:gdLst/>
            <a:ahLst/>
            <a:cxnLst/>
            <a:rect l="l" t="t" r="r" b="b"/>
            <a:pathLst>
              <a:path w="2738754" h="721995">
                <a:moveTo>
                  <a:pt x="604647" y="84962"/>
                </a:moveTo>
                <a:lnTo>
                  <a:pt x="611314" y="51917"/>
                </a:lnTo>
                <a:lnTo>
                  <a:pt x="629507" y="24907"/>
                </a:lnTo>
                <a:lnTo>
                  <a:pt x="656510" y="6685"/>
                </a:lnTo>
                <a:lnTo>
                  <a:pt x="689610" y="0"/>
                </a:lnTo>
                <a:lnTo>
                  <a:pt x="960247" y="0"/>
                </a:lnTo>
                <a:lnTo>
                  <a:pt x="1493647" y="0"/>
                </a:lnTo>
                <a:lnTo>
                  <a:pt x="2653283" y="0"/>
                </a:lnTo>
                <a:lnTo>
                  <a:pt x="2686383" y="6685"/>
                </a:lnTo>
                <a:lnTo>
                  <a:pt x="2713386" y="24907"/>
                </a:lnTo>
                <a:lnTo>
                  <a:pt x="2731579" y="51917"/>
                </a:lnTo>
                <a:lnTo>
                  <a:pt x="2738247" y="84962"/>
                </a:lnTo>
                <a:lnTo>
                  <a:pt x="2738247" y="297306"/>
                </a:lnTo>
                <a:lnTo>
                  <a:pt x="2738247" y="424687"/>
                </a:lnTo>
                <a:lnTo>
                  <a:pt x="2731579" y="457787"/>
                </a:lnTo>
                <a:lnTo>
                  <a:pt x="2713386" y="484790"/>
                </a:lnTo>
                <a:lnTo>
                  <a:pt x="2686383" y="502983"/>
                </a:lnTo>
                <a:lnTo>
                  <a:pt x="2653283" y="509650"/>
                </a:lnTo>
                <a:lnTo>
                  <a:pt x="1493647" y="509650"/>
                </a:lnTo>
                <a:lnTo>
                  <a:pt x="0" y="721486"/>
                </a:lnTo>
                <a:lnTo>
                  <a:pt x="960247" y="509650"/>
                </a:lnTo>
                <a:lnTo>
                  <a:pt x="689610" y="509650"/>
                </a:lnTo>
                <a:lnTo>
                  <a:pt x="656510" y="502983"/>
                </a:lnTo>
                <a:lnTo>
                  <a:pt x="629507" y="484790"/>
                </a:lnTo>
                <a:lnTo>
                  <a:pt x="611314" y="457787"/>
                </a:lnTo>
                <a:lnTo>
                  <a:pt x="604647" y="424687"/>
                </a:lnTo>
                <a:lnTo>
                  <a:pt x="604647" y="297306"/>
                </a:lnTo>
                <a:lnTo>
                  <a:pt x="604647" y="84962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326055" y="4204303"/>
            <a:ext cx="2451100" cy="799465"/>
          </a:xfrm>
          <a:custGeom>
            <a:avLst/>
            <a:gdLst>
              <a:gd name="connsiteX0" fmla="*/ 730250 w 1752600"/>
              <a:gd name="connsiteY0" fmla="*/ 533400 h 901064"/>
              <a:gd name="connsiteX1" fmla="*/ 292100 w 1752600"/>
              <a:gd name="connsiteY1" fmla="*/ 533400 h 901064"/>
              <a:gd name="connsiteX2" fmla="*/ 234188 w 1752600"/>
              <a:gd name="connsiteY2" fmla="*/ 901064 h 901064"/>
              <a:gd name="connsiteX3" fmla="*/ 730250 w 1752600"/>
              <a:gd name="connsiteY3" fmla="*/ 533400 h 901064"/>
              <a:gd name="connsiteX0" fmla="*/ 1663700 w 1752600"/>
              <a:gd name="connsiteY0" fmla="*/ 0 h 901064"/>
              <a:gd name="connsiteX1" fmla="*/ 88900 w 1752600"/>
              <a:gd name="connsiteY1" fmla="*/ 0 h 901064"/>
              <a:gd name="connsiteX2" fmla="*/ 54274 w 1752600"/>
              <a:gd name="connsiteY2" fmla="*/ 6979 h 901064"/>
              <a:gd name="connsiteX3" fmla="*/ 26019 w 1752600"/>
              <a:gd name="connsiteY3" fmla="*/ 26019 h 901064"/>
              <a:gd name="connsiteX4" fmla="*/ 6979 w 1752600"/>
              <a:gd name="connsiteY4" fmla="*/ 54274 h 901064"/>
              <a:gd name="connsiteX5" fmla="*/ 0 w 1752600"/>
              <a:gd name="connsiteY5" fmla="*/ 88900 h 901064"/>
              <a:gd name="connsiteX6" fmla="*/ 0 w 1752600"/>
              <a:gd name="connsiteY6" fmla="*/ 444500 h 901064"/>
              <a:gd name="connsiteX7" fmla="*/ 6979 w 1752600"/>
              <a:gd name="connsiteY7" fmla="*/ 479125 h 901064"/>
              <a:gd name="connsiteX8" fmla="*/ 26019 w 1752600"/>
              <a:gd name="connsiteY8" fmla="*/ 507380 h 901064"/>
              <a:gd name="connsiteX9" fmla="*/ 54274 w 1752600"/>
              <a:gd name="connsiteY9" fmla="*/ 526420 h 901064"/>
              <a:gd name="connsiteX10" fmla="*/ 88900 w 1752600"/>
              <a:gd name="connsiteY10" fmla="*/ 533400 h 901064"/>
              <a:gd name="connsiteX11" fmla="*/ 1663700 w 1752600"/>
              <a:gd name="connsiteY11" fmla="*/ 533400 h 901064"/>
              <a:gd name="connsiteX12" fmla="*/ 1698325 w 1752600"/>
              <a:gd name="connsiteY12" fmla="*/ 526420 h 901064"/>
              <a:gd name="connsiteX13" fmla="*/ 1726580 w 1752600"/>
              <a:gd name="connsiteY13" fmla="*/ 507380 h 901064"/>
              <a:gd name="connsiteX14" fmla="*/ 1745620 w 1752600"/>
              <a:gd name="connsiteY14" fmla="*/ 479125 h 901064"/>
              <a:gd name="connsiteX15" fmla="*/ 1752600 w 1752600"/>
              <a:gd name="connsiteY15" fmla="*/ 444500 h 901064"/>
              <a:gd name="connsiteX16" fmla="*/ 1752600 w 1752600"/>
              <a:gd name="connsiteY16" fmla="*/ 88900 h 901064"/>
              <a:gd name="connsiteX17" fmla="*/ 1745620 w 1752600"/>
              <a:gd name="connsiteY17" fmla="*/ 54274 h 901064"/>
              <a:gd name="connsiteX18" fmla="*/ 1726580 w 1752600"/>
              <a:gd name="connsiteY18" fmla="*/ 26019 h 901064"/>
              <a:gd name="connsiteX19" fmla="*/ 1698325 w 1752600"/>
              <a:gd name="connsiteY19" fmla="*/ 6979 h 901064"/>
              <a:gd name="connsiteX20" fmla="*/ 1663700 w 1752600"/>
              <a:gd name="connsiteY20" fmla="*/ 0 h 901064"/>
              <a:gd name="connsiteX0" fmla="*/ 730250 w 2451100"/>
              <a:gd name="connsiteY0" fmla="*/ 5334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730250 w 2451100"/>
              <a:gd name="connsiteY3" fmla="*/ 5334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1752600 w 2451100"/>
              <a:gd name="connsiteY15" fmla="*/ 4445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730250 w 2451100"/>
              <a:gd name="connsiteY0" fmla="*/ 5334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730250 w 2451100"/>
              <a:gd name="connsiteY3" fmla="*/ 5334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2451100 w 2451100"/>
              <a:gd name="connsiteY15" fmla="*/ 5588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1035050 w 2451100"/>
              <a:gd name="connsiteY0" fmla="*/ 508000 h 901064"/>
              <a:gd name="connsiteX1" fmla="*/ 292100 w 2451100"/>
              <a:gd name="connsiteY1" fmla="*/ 533400 h 901064"/>
              <a:gd name="connsiteX2" fmla="*/ 234188 w 2451100"/>
              <a:gd name="connsiteY2" fmla="*/ 901064 h 901064"/>
              <a:gd name="connsiteX3" fmla="*/ 1035050 w 2451100"/>
              <a:gd name="connsiteY3" fmla="*/ 508000 h 901064"/>
              <a:gd name="connsiteX0" fmla="*/ 2451100 w 2451100"/>
              <a:gd name="connsiteY0" fmla="*/ 38100 h 901064"/>
              <a:gd name="connsiteX1" fmla="*/ 88900 w 2451100"/>
              <a:gd name="connsiteY1" fmla="*/ 0 h 901064"/>
              <a:gd name="connsiteX2" fmla="*/ 54274 w 2451100"/>
              <a:gd name="connsiteY2" fmla="*/ 6979 h 901064"/>
              <a:gd name="connsiteX3" fmla="*/ 26019 w 2451100"/>
              <a:gd name="connsiteY3" fmla="*/ 26019 h 901064"/>
              <a:gd name="connsiteX4" fmla="*/ 6979 w 2451100"/>
              <a:gd name="connsiteY4" fmla="*/ 54274 h 901064"/>
              <a:gd name="connsiteX5" fmla="*/ 0 w 2451100"/>
              <a:gd name="connsiteY5" fmla="*/ 88900 h 901064"/>
              <a:gd name="connsiteX6" fmla="*/ 0 w 2451100"/>
              <a:gd name="connsiteY6" fmla="*/ 444500 h 901064"/>
              <a:gd name="connsiteX7" fmla="*/ 6979 w 2451100"/>
              <a:gd name="connsiteY7" fmla="*/ 479125 h 901064"/>
              <a:gd name="connsiteX8" fmla="*/ 26019 w 2451100"/>
              <a:gd name="connsiteY8" fmla="*/ 507380 h 901064"/>
              <a:gd name="connsiteX9" fmla="*/ 54274 w 2451100"/>
              <a:gd name="connsiteY9" fmla="*/ 526420 h 901064"/>
              <a:gd name="connsiteX10" fmla="*/ 88900 w 2451100"/>
              <a:gd name="connsiteY10" fmla="*/ 533400 h 901064"/>
              <a:gd name="connsiteX11" fmla="*/ 1663700 w 2451100"/>
              <a:gd name="connsiteY11" fmla="*/ 533400 h 901064"/>
              <a:gd name="connsiteX12" fmla="*/ 1698325 w 2451100"/>
              <a:gd name="connsiteY12" fmla="*/ 526420 h 901064"/>
              <a:gd name="connsiteX13" fmla="*/ 1726580 w 2451100"/>
              <a:gd name="connsiteY13" fmla="*/ 507380 h 901064"/>
              <a:gd name="connsiteX14" fmla="*/ 1745620 w 2451100"/>
              <a:gd name="connsiteY14" fmla="*/ 479125 h 901064"/>
              <a:gd name="connsiteX15" fmla="*/ 2451100 w 2451100"/>
              <a:gd name="connsiteY15" fmla="*/ 558800 h 901064"/>
              <a:gd name="connsiteX16" fmla="*/ 1752600 w 2451100"/>
              <a:gd name="connsiteY16" fmla="*/ 88900 h 901064"/>
              <a:gd name="connsiteX17" fmla="*/ 1745620 w 2451100"/>
              <a:gd name="connsiteY17" fmla="*/ 54274 h 901064"/>
              <a:gd name="connsiteX18" fmla="*/ 1726580 w 2451100"/>
              <a:gd name="connsiteY18" fmla="*/ 26019 h 901064"/>
              <a:gd name="connsiteX19" fmla="*/ 1698325 w 2451100"/>
              <a:gd name="connsiteY19" fmla="*/ 6979 h 901064"/>
              <a:gd name="connsiteX20" fmla="*/ 2451100 w 2451100"/>
              <a:gd name="connsiteY20" fmla="*/ 38100 h 901064"/>
              <a:gd name="connsiteX0" fmla="*/ 1035050 w 2451100"/>
              <a:gd name="connsiteY0" fmla="*/ 508000 h 799464"/>
              <a:gd name="connsiteX1" fmla="*/ 292100 w 2451100"/>
              <a:gd name="connsiteY1" fmla="*/ 533400 h 799464"/>
              <a:gd name="connsiteX2" fmla="*/ 208788 w 2451100"/>
              <a:gd name="connsiteY2" fmla="*/ 799464 h 799464"/>
              <a:gd name="connsiteX3" fmla="*/ 1035050 w 2451100"/>
              <a:gd name="connsiteY3" fmla="*/ 508000 h 799464"/>
              <a:gd name="connsiteX0" fmla="*/ 2451100 w 2451100"/>
              <a:gd name="connsiteY0" fmla="*/ 38100 h 799464"/>
              <a:gd name="connsiteX1" fmla="*/ 88900 w 2451100"/>
              <a:gd name="connsiteY1" fmla="*/ 0 h 799464"/>
              <a:gd name="connsiteX2" fmla="*/ 54274 w 2451100"/>
              <a:gd name="connsiteY2" fmla="*/ 6979 h 799464"/>
              <a:gd name="connsiteX3" fmla="*/ 26019 w 2451100"/>
              <a:gd name="connsiteY3" fmla="*/ 26019 h 799464"/>
              <a:gd name="connsiteX4" fmla="*/ 6979 w 2451100"/>
              <a:gd name="connsiteY4" fmla="*/ 54274 h 799464"/>
              <a:gd name="connsiteX5" fmla="*/ 0 w 2451100"/>
              <a:gd name="connsiteY5" fmla="*/ 88900 h 799464"/>
              <a:gd name="connsiteX6" fmla="*/ 0 w 2451100"/>
              <a:gd name="connsiteY6" fmla="*/ 444500 h 799464"/>
              <a:gd name="connsiteX7" fmla="*/ 6979 w 2451100"/>
              <a:gd name="connsiteY7" fmla="*/ 479125 h 799464"/>
              <a:gd name="connsiteX8" fmla="*/ 26019 w 2451100"/>
              <a:gd name="connsiteY8" fmla="*/ 507380 h 799464"/>
              <a:gd name="connsiteX9" fmla="*/ 54274 w 2451100"/>
              <a:gd name="connsiteY9" fmla="*/ 526420 h 799464"/>
              <a:gd name="connsiteX10" fmla="*/ 88900 w 2451100"/>
              <a:gd name="connsiteY10" fmla="*/ 533400 h 799464"/>
              <a:gd name="connsiteX11" fmla="*/ 1663700 w 2451100"/>
              <a:gd name="connsiteY11" fmla="*/ 533400 h 799464"/>
              <a:gd name="connsiteX12" fmla="*/ 1698325 w 2451100"/>
              <a:gd name="connsiteY12" fmla="*/ 526420 h 799464"/>
              <a:gd name="connsiteX13" fmla="*/ 1726580 w 2451100"/>
              <a:gd name="connsiteY13" fmla="*/ 507380 h 799464"/>
              <a:gd name="connsiteX14" fmla="*/ 1745620 w 2451100"/>
              <a:gd name="connsiteY14" fmla="*/ 479125 h 799464"/>
              <a:gd name="connsiteX15" fmla="*/ 2451100 w 2451100"/>
              <a:gd name="connsiteY15" fmla="*/ 558800 h 799464"/>
              <a:gd name="connsiteX16" fmla="*/ 1752600 w 2451100"/>
              <a:gd name="connsiteY16" fmla="*/ 88900 h 799464"/>
              <a:gd name="connsiteX17" fmla="*/ 1745620 w 2451100"/>
              <a:gd name="connsiteY17" fmla="*/ 54274 h 799464"/>
              <a:gd name="connsiteX18" fmla="*/ 1726580 w 2451100"/>
              <a:gd name="connsiteY18" fmla="*/ 26019 h 799464"/>
              <a:gd name="connsiteX19" fmla="*/ 1698325 w 2451100"/>
              <a:gd name="connsiteY19" fmla="*/ 6979 h 799464"/>
              <a:gd name="connsiteX20" fmla="*/ 2451100 w 2451100"/>
              <a:gd name="connsiteY20" fmla="*/ 38100 h 799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51100" h="799464">
                <a:moveTo>
                  <a:pt x="1035050" y="508000"/>
                </a:moveTo>
                <a:lnTo>
                  <a:pt x="292100" y="533400"/>
                </a:lnTo>
                <a:lnTo>
                  <a:pt x="208788" y="799464"/>
                </a:lnTo>
                <a:lnTo>
                  <a:pt x="1035050" y="508000"/>
                </a:lnTo>
                <a:close/>
              </a:path>
              <a:path w="2451100" h="799464">
                <a:moveTo>
                  <a:pt x="2451100" y="38100"/>
                </a:moveTo>
                <a:lnTo>
                  <a:pt x="88900" y="0"/>
                </a:lnTo>
                <a:lnTo>
                  <a:pt x="54274" y="6979"/>
                </a:lnTo>
                <a:lnTo>
                  <a:pt x="26019" y="26019"/>
                </a:lnTo>
                <a:lnTo>
                  <a:pt x="6979" y="54274"/>
                </a:lnTo>
                <a:lnTo>
                  <a:pt x="0" y="88900"/>
                </a:lnTo>
                <a:lnTo>
                  <a:pt x="0" y="444500"/>
                </a:lnTo>
                <a:lnTo>
                  <a:pt x="6979" y="479125"/>
                </a:lnTo>
                <a:lnTo>
                  <a:pt x="26019" y="507380"/>
                </a:lnTo>
                <a:lnTo>
                  <a:pt x="54274" y="526420"/>
                </a:lnTo>
                <a:lnTo>
                  <a:pt x="88900" y="533400"/>
                </a:lnTo>
                <a:lnTo>
                  <a:pt x="1663700" y="533400"/>
                </a:lnTo>
                <a:lnTo>
                  <a:pt x="1698325" y="526420"/>
                </a:lnTo>
                <a:lnTo>
                  <a:pt x="1726580" y="507380"/>
                </a:lnTo>
                <a:lnTo>
                  <a:pt x="1745620" y="479125"/>
                </a:lnTo>
                <a:lnTo>
                  <a:pt x="2451100" y="558800"/>
                </a:lnTo>
                <a:lnTo>
                  <a:pt x="1752600" y="88900"/>
                </a:lnTo>
                <a:lnTo>
                  <a:pt x="1745620" y="54274"/>
                </a:lnTo>
                <a:lnTo>
                  <a:pt x="1726580" y="26019"/>
                </a:lnTo>
                <a:lnTo>
                  <a:pt x="1698325" y="6979"/>
                </a:lnTo>
                <a:lnTo>
                  <a:pt x="2451100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314751" y="4241563"/>
            <a:ext cx="2493644" cy="786765"/>
          </a:xfrm>
          <a:custGeom>
            <a:avLst/>
            <a:gdLst>
              <a:gd name="connsiteX0" fmla="*/ 0 w 1752600"/>
              <a:gd name="connsiteY0" fmla="*/ 88900 h 786764"/>
              <a:gd name="connsiteX1" fmla="*/ 6979 w 1752600"/>
              <a:gd name="connsiteY1" fmla="*/ 54274 h 786764"/>
              <a:gd name="connsiteX2" fmla="*/ 26019 w 1752600"/>
              <a:gd name="connsiteY2" fmla="*/ 26019 h 786764"/>
              <a:gd name="connsiteX3" fmla="*/ 54274 w 1752600"/>
              <a:gd name="connsiteY3" fmla="*/ 6979 h 786764"/>
              <a:gd name="connsiteX4" fmla="*/ 88900 w 1752600"/>
              <a:gd name="connsiteY4" fmla="*/ 0 h 786764"/>
              <a:gd name="connsiteX5" fmla="*/ 292100 w 1752600"/>
              <a:gd name="connsiteY5" fmla="*/ 0 h 786764"/>
              <a:gd name="connsiteX6" fmla="*/ 730250 w 1752600"/>
              <a:gd name="connsiteY6" fmla="*/ 0 h 786764"/>
              <a:gd name="connsiteX7" fmla="*/ 1663700 w 1752600"/>
              <a:gd name="connsiteY7" fmla="*/ 0 h 786764"/>
              <a:gd name="connsiteX8" fmla="*/ 1698325 w 1752600"/>
              <a:gd name="connsiteY8" fmla="*/ 6979 h 786764"/>
              <a:gd name="connsiteX9" fmla="*/ 1726580 w 1752600"/>
              <a:gd name="connsiteY9" fmla="*/ 26019 h 786764"/>
              <a:gd name="connsiteX10" fmla="*/ 1745620 w 1752600"/>
              <a:gd name="connsiteY10" fmla="*/ 54274 h 786764"/>
              <a:gd name="connsiteX11" fmla="*/ 1752600 w 1752600"/>
              <a:gd name="connsiteY11" fmla="*/ 88900 h 786764"/>
              <a:gd name="connsiteX12" fmla="*/ 1752600 w 1752600"/>
              <a:gd name="connsiteY12" fmla="*/ 311150 h 786764"/>
              <a:gd name="connsiteX13" fmla="*/ 1752600 w 1752600"/>
              <a:gd name="connsiteY13" fmla="*/ 444500 h 786764"/>
              <a:gd name="connsiteX14" fmla="*/ 1745620 w 1752600"/>
              <a:gd name="connsiteY14" fmla="*/ 479125 h 786764"/>
              <a:gd name="connsiteX15" fmla="*/ 1726580 w 1752600"/>
              <a:gd name="connsiteY15" fmla="*/ 507380 h 786764"/>
              <a:gd name="connsiteX16" fmla="*/ 1698325 w 1752600"/>
              <a:gd name="connsiteY16" fmla="*/ 526420 h 786764"/>
              <a:gd name="connsiteX17" fmla="*/ 1663700 w 1752600"/>
              <a:gd name="connsiteY17" fmla="*/ 533400 h 786764"/>
              <a:gd name="connsiteX18" fmla="*/ 730250 w 1752600"/>
              <a:gd name="connsiteY18" fmla="*/ 533400 h 786764"/>
              <a:gd name="connsiteX19" fmla="*/ 131453 w 1752600"/>
              <a:gd name="connsiteY19" fmla="*/ 786764 h 786764"/>
              <a:gd name="connsiteX20" fmla="*/ 292100 w 1752600"/>
              <a:gd name="connsiteY20" fmla="*/ 533400 h 786764"/>
              <a:gd name="connsiteX21" fmla="*/ 88900 w 1752600"/>
              <a:gd name="connsiteY21" fmla="*/ 533400 h 786764"/>
              <a:gd name="connsiteX22" fmla="*/ 54274 w 1752600"/>
              <a:gd name="connsiteY22" fmla="*/ 526420 h 786764"/>
              <a:gd name="connsiteX23" fmla="*/ 26019 w 1752600"/>
              <a:gd name="connsiteY23" fmla="*/ 507380 h 786764"/>
              <a:gd name="connsiteX24" fmla="*/ 6979 w 1752600"/>
              <a:gd name="connsiteY24" fmla="*/ 479125 h 786764"/>
              <a:gd name="connsiteX25" fmla="*/ 0 w 1752600"/>
              <a:gd name="connsiteY25" fmla="*/ 444500 h 786764"/>
              <a:gd name="connsiteX26" fmla="*/ 0 w 1752600"/>
              <a:gd name="connsiteY26" fmla="*/ 311150 h 786764"/>
              <a:gd name="connsiteX27" fmla="*/ 0 w 1752600"/>
              <a:gd name="connsiteY27" fmla="*/ 88900 h 78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52600" h="786764">
                <a:moveTo>
                  <a:pt x="0" y="88900"/>
                </a:moveTo>
                <a:lnTo>
                  <a:pt x="6979" y="54274"/>
                </a:lnTo>
                <a:lnTo>
                  <a:pt x="26019" y="26019"/>
                </a:lnTo>
                <a:lnTo>
                  <a:pt x="54274" y="6979"/>
                </a:lnTo>
                <a:lnTo>
                  <a:pt x="88900" y="0"/>
                </a:lnTo>
                <a:lnTo>
                  <a:pt x="292100" y="0"/>
                </a:lnTo>
                <a:lnTo>
                  <a:pt x="730250" y="0"/>
                </a:lnTo>
                <a:lnTo>
                  <a:pt x="1663700" y="0"/>
                </a:lnTo>
                <a:lnTo>
                  <a:pt x="1698325" y="6979"/>
                </a:lnTo>
                <a:lnTo>
                  <a:pt x="1726580" y="26019"/>
                </a:lnTo>
                <a:lnTo>
                  <a:pt x="1745620" y="54274"/>
                </a:lnTo>
                <a:lnTo>
                  <a:pt x="1752600" y="88900"/>
                </a:lnTo>
                <a:lnTo>
                  <a:pt x="1752600" y="311150"/>
                </a:lnTo>
                <a:lnTo>
                  <a:pt x="1752600" y="444500"/>
                </a:lnTo>
                <a:lnTo>
                  <a:pt x="1745620" y="479125"/>
                </a:lnTo>
                <a:lnTo>
                  <a:pt x="1726580" y="507380"/>
                </a:lnTo>
                <a:lnTo>
                  <a:pt x="1698325" y="526420"/>
                </a:lnTo>
                <a:lnTo>
                  <a:pt x="1663700" y="533400"/>
                </a:lnTo>
                <a:lnTo>
                  <a:pt x="730250" y="533400"/>
                </a:lnTo>
                <a:lnTo>
                  <a:pt x="131453" y="786764"/>
                </a:lnTo>
                <a:lnTo>
                  <a:pt x="292100" y="533400"/>
                </a:lnTo>
                <a:lnTo>
                  <a:pt x="88900" y="533400"/>
                </a:lnTo>
                <a:lnTo>
                  <a:pt x="54274" y="526420"/>
                </a:lnTo>
                <a:lnTo>
                  <a:pt x="26019" y="507380"/>
                </a:lnTo>
                <a:lnTo>
                  <a:pt x="6979" y="479125"/>
                </a:lnTo>
                <a:lnTo>
                  <a:pt x="0" y="444500"/>
                </a:lnTo>
                <a:lnTo>
                  <a:pt x="0" y="311150"/>
                </a:lnTo>
                <a:lnTo>
                  <a:pt x="0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8063055" y="3652645"/>
            <a:ext cx="24081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307975" indent="-1270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view the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classification</a:t>
            </a:r>
            <a:r>
              <a:rPr sz="1200" b="1" spc="-12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code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options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482775" y="5514036"/>
            <a:ext cx="3056129" cy="457200"/>
          </a:xfrm>
          <a:custGeom>
            <a:avLst/>
            <a:gdLst/>
            <a:ahLst/>
            <a:cxnLst/>
            <a:rect l="l" t="t" r="r" b="b"/>
            <a:pathLst>
              <a:path w="2397759" h="457200">
                <a:moveTo>
                  <a:pt x="0" y="13461"/>
                </a:moveTo>
                <a:lnTo>
                  <a:pt x="568578" y="190487"/>
                </a:lnTo>
                <a:lnTo>
                  <a:pt x="568578" y="380987"/>
                </a:lnTo>
                <a:lnTo>
                  <a:pt x="574555" y="410649"/>
                </a:lnTo>
                <a:lnTo>
                  <a:pt x="590867" y="434870"/>
                </a:lnTo>
                <a:lnTo>
                  <a:pt x="615084" y="451199"/>
                </a:lnTo>
                <a:lnTo>
                  <a:pt x="644778" y="457187"/>
                </a:lnTo>
                <a:lnTo>
                  <a:pt x="2321052" y="457187"/>
                </a:lnTo>
                <a:lnTo>
                  <a:pt x="2350766" y="451199"/>
                </a:lnTo>
                <a:lnTo>
                  <a:pt x="2375027" y="434870"/>
                </a:lnTo>
                <a:lnTo>
                  <a:pt x="2391382" y="410649"/>
                </a:lnTo>
                <a:lnTo>
                  <a:pt x="2397379" y="380987"/>
                </a:lnTo>
                <a:lnTo>
                  <a:pt x="2397379" y="76187"/>
                </a:lnTo>
                <a:lnTo>
                  <a:pt x="568578" y="76187"/>
                </a:lnTo>
                <a:lnTo>
                  <a:pt x="0" y="13461"/>
                </a:lnTo>
                <a:close/>
              </a:path>
              <a:path w="2397759" h="457200">
                <a:moveTo>
                  <a:pt x="2321052" y="0"/>
                </a:moveTo>
                <a:lnTo>
                  <a:pt x="644778" y="0"/>
                </a:lnTo>
                <a:lnTo>
                  <a:pt x="615084" y="5994"/>
                </a:lnTo>
                <a:lnTo>
                  <a:pt x="590867" y="22334"/>
                </a:lnTo>
                <a:lnTo>
                  <a:pt x="574555" y="46554"/>
                </a:lnTo>
                <a:lnTo>
                  <a:pt x="568578" y="76187"/>
                </a:lnTo>
                <a:lnTo>
                  <a:pt x="2397379" y="76187"/>
                </a:lnTo>
                <a:lnTo>
                  <a:pt x="2391382" y="46554"/>
                </a:lnTo>
                <a:lnTo>
                  <a:pt x="2375027" y="22334"/>
                </a:lnTo>
                <a:lnTo>
                  <a:pt x="2350766" y="5994"/>
                </a:lnTo>
                <a:lnTo>
                  <a:pt x="23210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611871" y="5538596"/>
            <a:ext cx="3056128" cy="457200"/>
          </a:xfrm>
          <a:custGeom>
            <a:avLst/>
            <a:gdLst/>
            <a:ahLst/>
            <a:cxnLst/>
            <a:rect l="l" t="t" r="r" b="b"/>
            <a:pathLst>
              <a:path w="2397759" h="457200">
                <a:moveTo>
                  <a:pt x="568578" y="76187"/>
                </a:moveTo>
                <a:lnTo>
                  <a:pt x="574555" y="46554"/>
                </a:lnTo>
                <a:lnTo>
                  <a:pt x="590867" y="22334"/>
                </a:lnTo>
                <a:lnTo>
                  <a:pt x="615084" y="5994"/>
                </a:lnTo>
                <a:lnTo>
                  <a:pt x="644778" y="0"/>
                </a:lnTo>
                <a:lnTo>
                  <a:pt x="873378" y="0"/>
                </a:lnTo>
                <a:lnTo>
                  <a:pt x="1330578" y="0"/>
                </a:lnTo>
                <a:lnTo>
                  <a:pt x="2321052" y="0"/>
                </a:lnTo>
                <a:lnTo>
                  <a:pt x="2350766" y="5994"/>
                </a:lnTo>
                <a:lnTo>
                  <a:pt x="2375027" y="22334"/>
                </a:lnTo>
                <a:lnTo>
                  <a:pt x="2391382" y="46554"/>
                </a:lnTo>
                <a:lnTo>
                  <a:pt x="2397379" y="76187"/>
                </a:lnTo>
                <a:lnTo>
                  <a:pt x="2397379" y="190487"/>
                </a:lnTo>
                <a:lnTo>
                  <a:pt x="2397379" y="380987"/>
                </a:lnTo>
                <a:lnTo>
                  <a:pt x="2391382" y="410649"/>
                </a:lnTo>
                <a:lnTo>
                  <a:pt x="2375027" y="434870"/>
                </a:lnTo>
                <a:lnTo>
                  <a:pt x="2350766" y="451199"/>
                </a:lnTo>
                <a:lnTo>
                  <a:pt x="2321052" y="457187"/>
                </a:lnTo>
                <a:lnTo>
                  <a:pt x="1330578" y="457187"/>
                </a:lnTo>
                <a:lnTo>
                  <a:pt x="873378" y="457187"/>
                </a:lnTo>
                <a:lnTo>
                  <a:pt x="644778" y="457187"/>
                </a:lnTo>
                <a:lnTo>
                  <a:pt x="615084" y="451199"/>
                </a:lnTo>
                <a:lnTo>
                  <a:pt x="590867" y="434870"/>
                </a:lnTo>
                <a:lnTo>
                  <a:pt x="574555" y="410649"/>
                </a:lnTo>
                <a:lnTo>
                  <a:pt x="568578" y="380987"/>
                </a:lnTo>
                <a:lnTo>
                  <a:pt x="568578" y="190487"/>
                </a:lnTo>
                <a:lnTo>
                  <a:pt x="0" y="13461"/>
                </a:lnTo>
                <a:lnTo>
                  <a:pt x="568578" y="76187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32438" y="5560458"/>
            <a:ext cx="2302381" cy="369332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 marR="5080" indent="3175" algn="ctr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Choose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currency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from </a:t>
            </a:r>
            <a:endParaRPr lang="en-PH" sz="1200" b="1" spc="-5" dirty="0">
              <a:solidFill>
                <a:srgbClr val="04294C"/>
              </a:solidFill>
              <a:latin typeface="Arial"/>
              <a:cs typeface="Arial"/>
            </a:endParaRPr>
          </a:p>
          <a:p>
            <a:pPr marL="12700" marR="5080" indent="3175" algn="ctr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drop</a:t>
            </a:r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down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menu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5" dirty="0"/>
              <a:t>Offer</a:t>
            </a:r>
            <a:r>
              <a:rPr lang="en-PH" spc="-70" dirty="0"/>
              <a:t> </a:t>
            </a:r>
            <a:r>
              <a:rPr lang="en-PH" dirty="0"/>
              <a:t>Details</a:t>
            </a: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50810601-F29C-4E59-B76D-194093892E39}"/>
              </a:ext>
            </a:extLst>
          </p:cNvPr>
          <p:cNvSpPr txBox="1"/>
          <p:nvPr/>
        </p:nvSpPr>
        <p:spPr>
          <a:xfrm>
            <a:off x="9560495" y="4322223"/>
            <a:ext cx="18366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2570" marR="5080" algn="ctr">
              <a:spcBef>
                <a:spcPts val="885"/>
              </a:spcBef>
            </a:pP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Choose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the unit  from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drop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down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menu.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05583" y="2906268"/>
            <a:ext cx="8234172" cy="3130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057400" y="2957576"/>
            <a:ext cx="8077200" cy="2973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044700" y="2944877"/>
            <a:ext cx="8102600" cy="2999105"/>
          </a:xfrm>
          <a:custGeom>
            <a:avLst/>
            <a:gdLst/>
            <a:ahLst/>
            <a:cxnLst/>
            <a:rect l="l" t="t" r="r" b="b"/>
            <a:pathLst>
              <a:path w="8102600" h="2999104">
                <a:moveTo>
                  <a:pt x="0" y="2998724"/>
                </a:moveTo>
                <a:lnTo>
                  <a:pt x="8102600" y="2998724"/>
                </a:lnTo>
                <a:lnTo>
                  <a:pt x="8102600" y="0"/>
                </a:lnTo>
                <a:lnTo>
                  <a:pt x="0" y="0"/>
                </a:lnTo>
                <a:lnTo>
                  <a:pt x="0" y="2998724"/>
                </a:lnTo>
                <a:close/>
              </a:path>
            </a:pathLst>
          </a:custGeom>
          <a:ln w="254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10100" y="5596597"/>
            <a:ext cx="1452880" cy="725170"/>
          </a:xfrm>
          <a:custGeom>
            <a:avLst/>
            <a:gdLst/>
            <a:ahLst/>
            <a:cxnLst/>
            <a:rect l="l" t="t" r="r" b="b"/>
            <a:pathLst>
              <a:path w="1452879" h="725170">
                <a:moveTo>
                  <a:pt x="1054100" y="191427"/>
                </a:moveTo>
                <a:lnTo>
                  <a:pt x="88900" y="191427"/>
                </a:lnTo>
                <a:lnTo>
                  <a:pt x="54274" y="198413"/>
                </a:lnTo>
                <a:lnTo>
                  <a:pt x="26019" y="217465"/>
                </a:lnTo>
                <a:lnTo>
                  <a:pt x="6979" y="245723"/>
                </a:lnTo>
                <a:lnTo>
                  <a:pt x="0" y="280327"/>
                </a:lnTo>
                <a:lnTo>
                  <a:pt x="0" y="635927"/>
                </a:lnTo>
                <a:lnTo>
                  <a:pt x="6979" y="670531"/>
                </a:lnTo>
                <a:lnTo>
                  <a:pt x="26019" y="698788"/>
                </a:lnTo>
                <a:lnTo>
                  <a:pt x="54274" y="717840"/>
                </a:lnTo>
                <a:lnTo>
                  <a:pt x="88900" y="724827"/>
                </a:lnTo>
                <a:lnTo>
                  <a:pt x="1054100" y="724827"/>
                </a:lnTo>
                <a:lnTo>
                  <a:pt x="1088725" y="717840"/>
                </a:lnTo>
                <a:lnTo>
                  <a:pt x="1116980" y="698788"/>
                </a:lnTo>
                <a:lnTo>
                  <a:pt x="1136020" y="670531"/>
                </a:lnTo>
                <a:lnTo>
                  <a:pt x="1143000" y="635927"/>
                </a:lnTo>
                <a:lnTo>
                  <a:pt x="1143000" y="280327"/>
                </a:lnTo>
                <a:lnTo>
                  <a:pt x="1136020" y="245723"/>
                </a:lnTo>
                <a:lnTo>
                  <a:pt x="1116980" y="217465"/>
                </a:lnTo>
                <a:lnTo>
                  <a:pt x="1088725" y="198413"/>
                </a:lnTo>
                <a:lnTo>
                  <a:pt x="1054100" y="191427"/>
                </a:lnTo>
                <a:close/>
              </a:path>
              <a:path w="1452879" h="725170">
                <a:moveTo>
                  <a:pt x="1452372" y="0"/>
                </a:moveTo>
                <a:lnTo>
                  <a:pt x="666750" y="191427"/>
                </a:lnTo>
                <a:lnTo>
                  <a:pt x="952500" y="191427"/>
                </a:lnTo>
                <a:lnTo>
                  <a:pt x="14523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10100" y="5596597"/>
            <a:ext cx="1452880" cy="725170"/>
          </a:xfrm>
          <a:custGeom>
            <a:avLst/>
            <a:gdLst/>
            <a:ahLst/>
            <a:cxnLst/>
            <a:rect l="l" t="t" r="r" b="b"/>
            <a:pathLst>
              <a:path w="1452879" h="725170">
                <a:moveTo>
                  <a:pt x="0" y="280327"/>
                </a:moveTo>
                <a:lnTo>
                  <a:pt x="6979" y="245723"/>
                </a:lnTo>
                <a:lnTo>
                  <a:pt x="26019" y="217465"/>
                </a:lnTo>
                <a:lnTo>
                  <a:pt x="54274" y="198413"/>
                </a:lnTo>
                <a:lnTo>
                  <a:pt x="88900" y="191427"/>
                </a:lnTo>
                <a:lnTo>
                  <a:pt x="666750" y="191427"/>
                </a:lnTo>
                <a:lnTo>
                  <a:pt x="1452372" y="0"/>
                </a:lnTo>
                <a:lnTo>
                  <a:pt x="952500" y="191427"/>
                </a:lnTo>
                <a:lnTo>
                  <a:pt x="1054100" y="191427"/>
                </a:lnTo>
                <a:lnTo>
                  <a:pt x="1088725" y="198413"/>
                </a:lnTo>
                <a:lnTo>
                  <a:pt x="1116980" y="217465"/>
                </a:lnTo>
                <a:lnTo>
                  <a:pt x="1136020" y="245723"/>
                </a:lnTo>
                <a:lnTo>
                  <a:pt x="1143000" y="280327"/>
                </a:lnTo>
                <a:lnTo>
                  <a:pt x="1143000" y="413677"/>
                </a:lnTo>
                <a:lnTo>
                  <a:pt x="1143000" y="635927"/>
                </a:lnTo>
                <a:lnTo>
                  <a:pt x="1136020" y="670531"/>
                </a:lnTo>
                <a:lnTo>
                  <a:pt x="1116980" y="698788"/>
                </a:lnTo>
                <a:lnTo>
                  <a:pt x="1088725" y="717840"/>
                </a:lnTo>
                <a:lnTo>
                  <a:pt x="1054100" y="724827"/>
                </a:lnTo>
                <a:lnTo>
                  <a:pt x="952500" y="724827"/>
                </a:lnTo>
                <a:lnTo>
                  <a:pt x="666750" y="724827"/>
                </a:lnTo>
                <a:lnTo>
                  <a:pt x="88900" y="724827"/>
                </a:lnTo>
                <a:lnTo>
                  <a:pt x="54274" y="717840"/>
                </a:lnTo>
                <a:lnTo>
                  <a:pt x="26019" y="698788"/>
                </a:lnTo>
                <a:lnTo>
                  <a:pt x="6979" y="670531"/>
                </a:lnTo>
                <a:lnTo>
                  <a:pt x="0" y="635927"/>
                </a:lnTo>
                <a:lnTo>
                  <a:pt x="0" y="413677"/>
                </a:lnTo>
                <a:lnTo>
                  <a:pt x="0" y="280327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761993" y="5868620"/>
            <a:ext cx="839469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47320"/>
            <a:r>
              <a:rPr sz="1200" b="1" spc="-15" dirty="0">
                <a:solidFill>
                  <a:srgbClr val="04294C"/>
                </a:solidFill>
                <a:latin typeface="Arial"/>
                <a:cs typeface="Arial"/>
              </a:rPr>
              <a:t>Add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an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t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achme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nt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763000" y="4695825"/>
            <a:ext cx="1600200" cy="648970"/>
          </a:xfrm>
          <a:custGeom>
            <a:avLst/>
            <a:gdLst/>
            <a:ahLst/>
            <a:cxnLst/>
            <a:rect l="l" t="t" r="r" b="b"/>
            <a:pathLst>
              <a:path w="1600200" h="648970">
                <a:moveTo>
                  <a:pt x="1333500" y="457200"/>
                </a:moveTo>
                <a:lnTo>
                  <a:pt x="933450" y="457200"/>
                </a:lnTo>
                <a:lnTo>
                  <a:pt x="848486" y="648462"/>
                </a:lnTo>
                <a:lnTo>
                  <a:pt x="1333500" y="457200"/>
                </a:lnTo>
                <a:close/>
              </a:path>
              <a:path w="1600200" h="648970">
                <a:moveTo>
                  <a:pt x="1524000" y="0"/>
                </a:moveTo>
                <a:lnTo>
                  <a:pt x="76200" y="0"/>
                </a:lnTo>
                <a:lnTo>
                  <a:pt x="46559" y="5994"/>
                </a:lnTo>
                <a:lnTo>
                  <a:pt x="22336" y="22336"/>
                </a:lnTo>
                <a:lnTo>
                  <a:pt x="5994" y="46559"/>
                </a:lnTo>
                <a:lnTo>
                  <a:pt x="0" y="76200"/>
                </a:lnTo>
                <a:lnTo>
                  <a:pt x="0" y="381000"/>
                </a:lnTo>
                <a:lnTo>
                  <a:pt x="5994" y="410640"/>
                </a:lnTo>
                <a:lnTo>
                  <a:pt x="22336" y="434863"/>
                </a:lnTo>
                <a:lnTo>
                  <a:pt x="46559" y="451205"/>
                </a:lnTo>
                <a:lnTo>
                  <a:pt x="76200" y="457200"/>
                </a:lnTo>
                <a:lnTo>
                  <a:pt x="1524000" y="457200"/>
                </a:lnTo>
                <a:lnTo>
                  <a:pt x="1553640" y="451205"/>
                </a:lnTo>
                <a:lnTo>
                  <a:pt x="1577863" y="434863"/>
                </a:lnTo>
                <a:lnTo>
                  <a:pt x="1594205" y="410640"/>
                </a:lnTo>
                <a:lnTo>
                  <a:pt x="1600200" y="381000"/>
                </a:lnTo>
                <a:lnTo>
                  <a:pt x="1600200" y="76200"/>
                </a:lnTo>
                <a:lnTo>
                  <a:pt x="1594205" y="46559"/>
                </a:lnTo>
                <a:lnTo>
                  <a:pt x="1577863" y="22336"/>
                </a:lnTo>
                <a:lnTo>
                  <a:pt x="1553640" y="5994"/>
                </a:lnTo>
                <a:lnTo>
                  <a:pt x="152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763000" y="4695825"/>
            <a:ext cx="1600200" cy="648970"/>
          </a:xfrm>
          <a:custGeom>
            <a:avLst/>
            <a:gdLst/>
            <a:ahLst/>
            <a:cxnLst/>
            <a:rect l="l" t="t" r="r" b="b"/>
            <a:pathLst>
              <a:path w="1600200" h="648970">
                <a:moveTo>
                  <a:pt x="0" y="76200"/>
                </a:moveTo>
                <a:lnTo>
                  <a:pt x="5994" y="46559"/>
                </a:lnTo>
                <a:lnTo>
                  <a:pt x="22336" y="22336"/>
                </a:lnTo>
                <a:lnTo>
                  <a:pt x="46559" y="5994"/>
                </a:lnTo>
                <a:lnTo>
                  <a:pt x="76200" y="0"/>
                </a:lnTo>
                <a:lnTo>
                  <a:pt x="933450" y="0"/>
                </a:lnTo>
                <a:lnTo>
                  <a:pt x="1333500" y="0"/>
                </a:lnTo>
                <a:lnTo>
                  <a:pt x="1524000" y="0"/>
                </a:lnTo>
                <a:lnTo>
                  <a:pt x="1553640" y="5994"/>
                </a:lnTo>
                <a:lnTo>
                  <a:pt x="1577863" y="22336"/>
                </a:lnTo>
                <a:lnTo>
                  <a:pt x="1594205" y="46559"/>
                </a:lnTo>
                <a:lnTo>
                  <a:pt x="1600200" y="76200"/>
                </a:lnTo>
                <a:lnTo>
                  <a:pt x="1600200" y="266700"/>
                </a:lnTo>
                <a:lnTo>
                  <a:pt x="1600200" y="381000"/>
                </a:lnTo>
                <a:lnTo>
                  <a:pt x="1594205" y="410640"/>
                </a:lnTo>
                <a:lnTo>
                  <a:pt x="1577863" y="434863"/>
                </a:lnTo>
                <a:lnTo>
                  <a:pt x="1553640" y="451205"/>
                </a:lnTo>
                <a:lnTo>
                  <a:pt x="1524000" y="457200"/>
                </a:lnTo>
                <a:lnTo>
                  <a:pt x="1333500" y="457200"/>
                </a:lnTo>
                <a:lnTo>
                  <a:pt x="848486" y="648462"/>
                </a:lnTo>
                <a:lnTo>
                  <a:pt x="933450" y="457200"/>
                </a:lnTo>
                <a:lnTo>
                  <a:pt x="76200" y="457200"/>
                </a:lnTo>
                <a:lnTo>
                  <a:pt x="46559" y="451205"/>
                </a:lnTo>
                <a:lnTo>
                  <a:pt x="22336" y="434863"/>
                </a:lnTo>
                <a:lnTo>
                  <a:pt x="5994" y="410640"/>
                </a:lnTo>
                <a:lnTo>
                  <a:pt x="0" y="381000"/>
                </a:lnTo>
                <a:lnTo>
                  <a:pt x="0" y="266700"/>
                </a:lnTo>
                <a:lnTo>
                  <a:pt x="0" y="76200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895081" y="4738117"/>
            <a:ext cx="13379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Save</a:t>
            </a:r>
            <a:r>
              <a:rPr sz="1200" b="1" spc="-10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to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this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line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item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407276" y="5313807"/>
            <a:ext cx="1203325" cy="1045844"/>
          </a:xfrm>
          <a:custGeom>
            <a:avLst/>
            <a:gdLst/>
            <a:ahLst/>
            <a:cxnLst/>
            <a:rect l="l" t="t" r="r" b="b"/>
            <a:pathLst>
              <a:path w="1203325" h="1045845">
                <a:moveTo>
                  <a:pt x="1101725" y="436118"/>
                </a:moveTo>
                <a:lnTo>
                  <a:pt x="101600" y="436118"/>
                </a:lnTo>
                <a:lnTo>
                  <a:pt x="62043" y="444102"/>
                </a:lnTo>
                <a:lnTo>
                  <a:pt x="29749" y="465877"/>
                </a:lnTo>
                <a:lnTo>
                  <a:pt x="7981" y="498172"/>
                </a:lnTo>
                <a:lnTo>
                  <a:pt x="0" y="537718"/>
                </a:lnTo>
                <a:lnTo>
                  <a:pt x="0" y="944118"/>
                </a:lnTo>
                <a:lnTo>
                  <a:pt x="7981" y="983663"/>
                </a:lnTo>
                <a:lnTo>
                  <a:pt x="29749" y="1015958"/>
                </a:lnTo>
                <a:lnTo>
                  <a:pt x="62043" y="1037733"/>
                </a:lnTo>
                <a:lnTo>
                  <a:pt x="101600" y="1045718"/>
                </a:lnTo>
                <a:lnTo>
                  <a:pt x="1101725" y="1045718"/>
                </a:lnTo>
                <a:lnTo>
                  <a:pt x="1141281" y="1037733"/>
                </a:lnTo>
                <a:lnTo>
                  <a:pt x="1173575" y="1015958"/>
                </a:lnTo>
                <a:lnTo>
                  <a:pt x="1195343" y="983663"/>
                </a:lnTo>
                <a:lnTo>
                  <a:pt x="1203325" y="944118"/>
                </a:lnTo>
                <a:lnTo>
                  <a:pt x="1203325" y="537718"/>
                </a:lnTo>
                <a:lnTo>
                  <a:pt x="1195343" y="498172"/>
                </a:lnTo>
                <a:lnTo>
                  <a:pt x="1173575" y="465877"/>
                </a:lnTo>
                <a:lnTo>
                  <a:pt x="1141281" y="444102"/>
                </a:lnTo>
                <a:lnTo>
                  <a:pt x="1101725" y="436118"/>
                </a:lnTo>
                <a:close/>
              </a:path>
              <a:path w="1203325" h="1045845">
                <a:moveTo>
                  <a:pt x="796544" y="0"/>
                </a:moveTo>
                <a:lnTo>
                  <a:pt x="701928" y="436118"/>
                </a:lnTo>
                <a:lnTo>
                  <a:pt x="1002792" y="436118"/>
                </a:lnTo>
                <a:lnTo>
                  <a:pt x="796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07276" y="5313807"/>
            <a:ext cx="1203325" cy="1045844"/>
          </a:xfrm>
          <a:custGeom>
            <a:avLst/>
            <a:gdLst/>
            <a:ahLst/>
            <a:cxnLst/>
            <a:rect l="l" t="t" r="r" b="b"/>
            <a:pathLst>
              <a:path w="1203325" h="1045845">
                <a:moveTo>
                  <a:pt x="0" y="537718"/>
                </a:moveTo>
                <a:lnTo>
                  <a:pt x="7981" y="498172"/>
                </a:lnTo>
                <a:lnTo>
                  <a:pt x="29749" y="465877"/>
                </a:lnTo>
                <a:lnTo>
                  <a:pt x="62043" y="444102"/>
                </a:lnTo>
                <a:lnTo>
                  <a:pt x="101600" y="436118"/>
                </a:lnTo>
                <a:lnTo>
                  <a:pt x="701928" y="436118"/>
                </a:lnTo>
                <a:lnTo>
                  <a:pt x="796544" y="0"/>
                </a:lnTo>
                <a:lnTo>
                  <a:pt x="1002792" y="436118"/>
                </a:lnTo>
                <a:lnTo>
                  <a:pt x="1101725" y="436118"/>
                </a:lnTo>
                <a:lnTo>
                  <a:pt x="1141281" y="444102"/>
                </a:lnTo>
                <a:lnTo>
                  <a:pt x="1173575" y="465877"/>
                </a:lnTo>
                <a:lnTo>
                  <a:pt x="1195343" y="498172"/>
                </a:lnTo>
                <a:lnTo>
                  <a:pt x="1203325" y="537718"/>
                </a:lnTo>
                <a:lnTo>
                  <a:pt x="1203325" y="690118"/>
                </a:lnTo>
                <a:lnTo>
                  <a:pt x="1203325" y="944118"/>
                </a:lnTo>
                <a:lnTo>
                  <a:pt x="1195343" y="983663"/>
                </a:lnTo>
                <a:lnTo>
                  <a:pt x="1173575" y="1015958"/>
                </a:lnTo>
                <a:lnTo>
                  <a:pt x="1141281" y="1037733"/>
                </a:lnTo>
                <a:lnTo>
                  <a:pt x="1101725" y="1045718"/>
                </a:lnTo>
                <a:lnTo>
                  <a:pt x="1002792" y="1045718"/>
                </a:lnTo>
                <a:lnTo>
                  <a:pt x="701928" y="1045718"/>
                </a:lnTo>
                <a:lnTo>
                  <a:pt x="101600" y="1045718"/>
                </a:lnTo>
                <a:lnTo>
                  <a:pt x="62043" y="1037733"/>
                </a:lnTo>
                <a:lnTo>
                  <a:pt x="29749" y="1015958"/>
                </a:lnTo>
                <a:lnTo>
                  <a:pt x="7981" y="983663"/>
                </a:lnTo>
                <a:lnTo>
                  <a:pt x="0" y="944118"/>
                </a:lnTo>
                <a:lnTo>
                  <a:pt x="0" y="690118"/>
                </a:lnTo>
                <a:lnTo>
                  <a:pt x="0" y="537718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21702" y="5777180"/>
            <a:ext cx="97663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90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to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set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an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expiration  date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2C464C3-799B-48BF-B627-F6A6A9CC0C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Add</a:t>
            </a:r>
            <a:r>
              <a:rPr lang="en-PH" spc="-270" dirty="0"/>
              <a:t> </a:t>
            </a:r>
            <a:r>
              <a:rPr lang="en-PH" dirty="0"/>
              <a:t>Attachment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BF53F9B-132F-4918-9A82-5EAE951BE9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40380"/>
            <a:ext cx="10551663" cy="1349376"/>
          </a:xfrm>
        </p:spPr>
        <p:txBody>
          <a:bodyPr/>
          <a:lstStyle/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5" dirty="0">
                <a:cs typeface="Arial"/>
              </a:rPr>
              <a:t>can also choose </a:t>
            </a:r>
            <a:r>
              <a:rPr lang="en-PH" sz="1800" dirty="0">
                <a:cs typeface="Arial"/>
              </a:rPr>
              <a:t>to add </a:t>
            </a:r>
            <a:r>
              <a:rPr lang="en-PH" sz="1800" spc="-5" dirty="0">
                <a:cs typeface="Arial"/>
              </a:rPr>
              <a:t>an attachment </a:t>
            </a:r>
            <a:r>
              <a:rPr lang="en-PH" sz="1800" dirty="0">
                <a:cs typeface="Arial"/>
              </a:rPr>
              <a:t>from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15" dirty="0">
                <a:cs typeface="Arial"/>
              </a:rPr>
              <a:t>computer. </a:t>
            </a:r>
            <a:r>
              <a:rPr lang="en-PH" sz="1800" spc="-5" dirty="0">
                <a:cs typeface="Arial"/>
              </a:rPr>
              <a:t>Click </a:t>
            </a:r>
            <a:r>
              <a:rPr lang="en-PH" sz="1800" dirty="0">
                <a:cs typeface="Arial"/>
              </a:rPr>
              <a:t>on  </a:t>
            </a:r>
            <a:r>
              <a:rPr lang="en-PH" sz="1800" b="1" dirty="0">
                <a:cs typeface="Arial"/>
              </a:rPr>
              <a:t>Browse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see </a:t>
            </a:r>
            <a:r>
              <a:rPr lang="en-PH" sz="1800" dirty="0">
                <a:cs typeface="Arial"/>
              </a:rPr>
              <a:t>the item </a:t>
            </a:r>
            <a:r>
              <a:rPr lang="en-PH" sz="1800" spc="-5" dirty="0">
                <a:cs typeface="Arial"/>
              </a:rPr>
              <a:t>on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15" dirty="0">
                <a:cs typeface="Arial"/>
              </a:rPr>
              <a:t>computer. </a:t>
            </a:r>
            <a:r>
              <a:rPr lang="en-PH" sz="1800" spc="-5" dirty="0">
                <a:cs typeface="Arial"/>
              </a:rPr>
              <a:t>Then click on the green </a:t>
            </a:r>
            <a:r>
              <a:rPr lang="en-PH" sz="1800" dirty="0">
                <a:cs typeface="Arial"/>
              </a:rPr>
              <a:t>button  to the </a:t>
            </a:r>
            <a:r>
              <a:rPr lang="en-PH" sz="1800" spc="-5" dirty="0">
                <a:cs typeface="Arial"/>
              </a:rPr>
              <a:t>right of</a:t>
            </a:r>
            <a:r>
              <a:rPr lang="en-PH" sz="1800" spc="-65" dirty="0">
                <a:cs typeface="Arial"/>
              </a:rPr>
              <a:t> </a:t>
            </a:r>
            <a:r>
              <a:rPr lang="en-PH" sz="1800" spc="-10" dirty="0">
                <a:cs typeface="Arial"/>
              </a:rPr>
              <a:t>Browse.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Click on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calendar icon </a:t>
            </a:r>
            <a:r>
              <a:rPr lang="en-PH" sz="1800" dirty="0">
                <a:cs typeface="Arial"/>
              </a:rPr>
              <a:t>to set </a:t>
            </a:r>
            <a:r>
              <a:rPr lang="en-PH" sz="1800" spc="-5" dirty="0">
                <a:cs typeface="Arial"/>
              </a:rPr>
              <a:t>an expiration date </a:t>
            </a:r>
            <a:r>
              <a:rPr lang="en-PH" sz="1800" dirty="0">
                <a:cs typeface="Arial"/>
              </a:rPr>
              <a:t>for this</a:t>
            </a:r>
            <a:r>
              <a:rPr lang="en-PH" sz="1800" spc="50" dirty="0">
                <a:cs typeface="Arial"/>
              </a:rPr>
              <a:t> </a:t>
            </a:r>
            <a:r>
              <a:rPr lang="en-PH" sz="1800" spc="-25" dirty="0">
                <a:cs typeface="Arial"/>
              </a:rPr>
              <a:t>offer.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When completed click on </a:t>
            </a:r>
            <a:r>
              <a:rPr lang="en-PH" sz="1800" dirty="0">
                <a:cs typeface="Arial"/>
              </a:rPr>
              <a:t>the </a:t>
            </a:r>
            <a:r>
              <a:rPr lang="en-PH" sz="1800" b="1" spc="-15" dirty="0">
                <a:cs typeface="Arial"/>
              </a:rPr>
              <a:t>Save </a:t>
            </a:r>
            <a:r>
              <a:rPr lang="en-PH" sz="1800" spc="-5" dirty="0">
                <a:cs typeface="Arial"/>
              </a:rPr>
              <a:t>button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save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line </a:t>
            </a:r>
            <a:r>
              <a:rPr lang="en-PH" sz="1800" dirty="0">
                <a:cs typeface="Arial"/>
              </a:rPr>
              <a:t>item</a:t>
            </a:r>
            <a:r>
              <a:rPr lang="en-PH" sz="1800" spc="114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details.</a:t>
            </a:r>
            <a:endParaRPr lang="en-PH" sz="1800" dirty="0">
              <a:cs typeface="Arial"/>
            </a:endParaRPr>
          </a:p>
          <a:p>
            <a:endParaRPr lang="en-PH" sz="1800" dirty="0"/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4461" y="2133600"/>
            <a:ext cx="9011412" cy="36682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421321" y="2159507"/>
            <a:ext cx="8904224" cy="3562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886582" y="4407408"/>
            <a:ext cx="1986914" cy="895985"/>
          </a:xfrm>
          <a:custGeom>
            <a:avLst/>
            <a:gdLst/>
            <a:ahLst/>
            <a:cxnLst/>
            <a:rect l="l" t="t" r="r" b="b"/>
            <a:pathLst>
              <a:path w="1986914" h="895985">
                <a:moveTo>
                  <a:pt x="948563" y="547624"/>
                </a:moveTo>
                <a:lnTo>
                  <a:pt x="503554" y="547624"/>
                </a:lnTo>
                <a:lnTo>
                  <a:pt x="0" y="895604"/>
                </a:lnTo>
                <a:lnTo>
                  <a:pt x="948563" y="547624"/>
                </a:lnTo>
                <a:close/>
              </a:path>
              <a:path w="1986914" h="895985">
                <a:moveTo>
                  <a:pt x="1895602" y="0"/>
                </a:moveTo>
                <a:lnTo>
                  <a:pt x="298195" y="0"/>
                </a:lnTo>
                <a:lnTo>
                  <a:pt x="262677" y="7177"/>
                </a:lnTo>
                <a:lnTo>
                  <a:pt x="233695" y="26749"/>
                </a:lnTo>
                <a:lnTo>
                  <a:pt x="214167" y="55774"/>
                </a:lnTo>
                <a:lnTo>
                  <a:pt x="207009" y="91312"/>
                </a:lnTo>
                <a:lnTo>
                  <a:pt x="207009" y="456311"/>
                </a:lnTo>
                <a:lnTo>
                  <a:pt x="214167" y="491849"/>
                </a:lnTo>
                <a:lnTo>
                  <a:pt x="233695" y="520874"/>
                </a:lnTo>
                <a:lnTo>
                  <a:pt x="262677" y="540446"/>
                </a:lnTo>
                <a:lnTo>
                  <a:pt x="298195" y="547624"/>
                </a:lnTo>
                <a:lnTo>
                  <a:pt x="1895602" y="547624"/>
                </a:lnTo>
                <a:lnTo>
                  <a:pt x="1931140" y="540446"/>
                </a:lnTo>
                <a:lnTo>
                  <a:pt x="1960165" y="520874"/>
                </a:lnTo>
                <a:lnTo>
                  <a:pt x="1979737" y="491849"/>
                </a:lnTo>
                <a:lnTo>
                  <a:pt x="1986914" y="456311"/>
                </a:lnTo>
                <a:lnTo>
                  <a:pt x="1986914" y="91312"/>
                </a:lnTo>
                <a:lnTo>
                  <a:pt x="1979737" y="55774"/>
                </a:lnTo>
                <a:lnTo>
                  <a:pt x="1960165" y="26749"/>
                </a:lnTo>
                <a:lnTo>
                  <a:pt x="1931140" y="7177"/>
                </a:lnTo>
                <a:lnTo>
                  <a:pt x="189560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86582" y="4407408"/>
            <a:ext cx="1986914" cy="895985"/>
          </a:xfrm>
          <a:custGeom>
            <a:avLst/>
            <a:gdLst/>
            <a:ahLst/>
            <a:cxnLst/>
            <a:rect l="l" t="t" r="r" b="b"/>
            <a:pathLst>
              <a:path w="1986914" h="895985">
                <a:moveTo>
                  <a:pt x="207009" y="91312"/>
                </a:moveTo>
                <a:lnTo>
                  <a:pt x="214167" y="55774"/>
                </a:lnTo>
                <a:lnTo>
                  <a:pt x="233695" y="26749"/>
                </a:lnTo>
                <a:lnTo>
                  <a:pt x="262677" y="7177"/>
                </a:lnTo>
                <a:lnTo>
                  <a:pt x="298195" y="0"/>
                </a:lnTo>
                <a:lnTo>
                  <a:pt x="503554" y="0"/>
                </a:lnTo>
                <a:lnTo>
                  <a:pt x="948563" y="0"/>
                </a:lnTo>
                <a:lnTo>
                  <a:pt x="1895602" y="0"/>
                </a:lnTo>
                <a:lnTo>
                  <a:pt x="1931140" y="7177"/>
                </a:lnTo>
                <a:lnTo>
                  <a:pt x="1960165" y="26749"/>
                </a:lnTo>
                <a:lnTo>
                  <a:pt x="1979737" y="55774"/>
                </a:lnTo>
                <a:lnTo>
                  <a:pt x="1986914" y="91312"/>
                </a:lnTo>
                <a:lnTo>
                  <a:pt x="1986914" y="319405"/>
                </a:lnTo>
                <a:lnTo>
                  <a:pt x="1986914" y="456311"/>
                </a:lnTo>
                <a:lnTo>
                  <a:pt x="1979737" y="491849"/>
                </a:lnTo>
                <a:lnTo>
                  <a:pt x="1960165" y="520874"/>
                </a:lnTo>
                <a:lnTo>
                  <a:pt x="1931140" y="540446"/>
                </a:lnTo>
                <a:lnTo>
                  <a:pt x="1895602" y="547624"/>
                </a:lnTo>
                <a:lnTo>
                  <a:pt x="948563" y="547624"/>
                </a:lnTo>
                <a:lnTo>
                  <a:pt x="0" y="895604"/>
                </a:lnTo>
                <a:lnTo>
                  <a:pt x="503554" y="547624"/>
                </a:lnTo>
                <a:lnTo>
                  <a:pt x="298195" y="547624"/>
                </a:lnTo>
                <a:lnTo>
                  <a:pt x="262677" y="540446"/>
                </a:lnTo>
                <a:lnTo>
                  <a:pt x="233695" y="520874"/>
                </a:lnTo>
                <a:lnTo>
                  <a:pt x="214167" y="491849"/>
                </a:lnTo>
                <a:lnTo>
                  <a:pt x="207009" y="456311"/>
                </a:lnTo>
                <a:lnTo>
                  <a:pt x="207009" y="319405"/>
                </a:lnTo>
                <a:lnTo>
                  <a:pt x="207009" y="91312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382771" y="4494529"/>
            <a:ext cx="120205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5080" indent="-508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to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save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order.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DB47AAA-7CC2-42EA-BAF1-4606D41BD4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Save </a:t>
            </a:r>
            <a:r>
              <a:rPr lang="en-PH" dirty="0"/>
              <a:t>the</a:t>
            </a:r>
            <a:r>
              <a:rPr lang="en-PH" spc="-60" dirty="0"/>
              <a:t> </a:t>
            </a:r>
            <a:r>
              <a:rPr lang="en-PH" spc="-5" dirty="0"/>
              <a:t>Request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1484537-D35B-4A84-B984-9D04ED1B9F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41117"/>
            <a:ext cx="10551663" cy="356491"/>
          </a:xfrm>
        </p:spPr>
        <p:txBody>
          <a:bodyPr/>
          <a:lstStyle/>
          <a:p>
            <a:r>
              <a:rPr lang="en-PH" sz="1800" dirty="0">
                <a:cs typeface="Arial"/>
              </a:rPr>
              <a:t>When all your </a:t>
            </a:r>
            <a:r>
              <a:rPr lang="en-PH" sz="1800" spc="-5" dirty="0">
                <a:cs typeface="Arial"/>
              </a:rPr>
              <a:t>offers </a:t>
            </a:r>
            <a:r>
              <a:rPr lang="en-PH" sz="1800" dirty="0">
                <a:cs typeface="Arial"/>
              </a:rPr>
              <a:t>have been completed click on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dirty="0">
                <a:cs typeface="Arial"/>
              </a:rPr>
              <a:t>“Save”</a:t>
            </a:r>
            <a:r>
              <a:rPr lang="en-PH" sz="1800" spc="-190" dirty="0">
                <a:cs typeface="Arial"/>
              </a:rPr>
              <a:t> </a:t>
            </a:r>
            <a:r>
              <a:rPr lang="en-PH" sz="1800" dirty="0">
                <a:cs typeface="Arial"/>
              </a:rPr>
              <a:t>button  to save the</a:t>
            </a:r>
            <a:r>
              <a:rPr lang="en-PH" sz="1800" spc="-120" dirty="0">
                <a:cs typeface="Arial"/>
              </a:rPr>
              <a:t> </a:t>
            </a:r>
            <a:r>
              <a:rPr lang="en-PH" sz="1800" spc="-20" dirty="0">
                <a:cs typeface="Arial"/>
              </a:rPr>
              <a:t>order.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34768" y="633983"/>
            <a:ext cx="78516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8297" y="611123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528431A-6DEF-48D9-936C-E7C01D625A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Send the</a:t>
            </a:r>
            <a:r>
              <a:rPr lang="en-PH" spc="-95" dirty="0"/>
              <a:t> </a:t>
            </a:r>
            <a:r>
              <a:rPr lang="en-PH" dirty="0"/>
              <a:t>Request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BF61D11-EAE2-450A-B343-F639B61A31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94002"/>
            <a:ext cx="10551663" cy="714451"/>
          </a:xfrm>
        </p:spPr>
        <p:txBody>
          <a:bodyPr/>
          <a:lstStyle/>
          <a:p>
            <a:pPr marL="12700" marR="114935" indent="0">
              <a:buClr>
                <a:srgbClr val="76B748"/>
              </a:buClr>
              <a:buNone/>
              <a:tabLst>
                <a:tab pos="355600" algn="l"/>
                <a:tab pos="356235" algn="l"/>
                <a:tab pos="2992755" algn="l"/>
                <a:tab pos="6799580" algn="l"/>
              </a:tabLst>
            </a:pPr>
            <a:r>
              <a:rPr lang="en-PH" sz="1800" spc="-210" dirty="0">
                <a:cs typeface="Arial"/>
              </a:rPr>
              <a:t>Y</a:t>
            </a:r>
            <a:r>
              <a:rPr lang="en-PH" sz="1800" spc="-5" dirty="0">
                <a:cs typeface="Arial"/>
              </a:rPr>
              <a:t>ou</a:t>
            </a:r>
            <a:r>
              <a:rPr lang="en-PH" sz="18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will receive</a:t>
            </a:r>
            <a:r>
              <a:rPr lang="en-PH" sz="1800" spc="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a me</a:t>
            </a:r>
            <a:r>
              <a:rPr lang="en-PH" sz="1800" dirty="0">
                <a:cs typeface="Arial"/>
              </a:rPr>
              <a:t>s</a:t>
            </a:r>
            <a:r>
              <a:rPr lang="en-PH" sz="1800" spc="-5" dirty="0">
                <a:cs typeface="Arial"/>
              </a:rPr>
              <a:t>s</a:t>
            </a:r>
            <a:r>
              <a:rPr lang="en-PH" sz="1800" dirty="0">
                <a:cs typeface="Arial"/>
              </a:rPr>
              <a:t>a</a:t>
            </a:r>
            <a:r>
              <a:rPr lang="en-PH" sz="1800" spc="-5" dirty="0">
                <a:cs typeface="Arial"/>
              </a:rPr>
              <a:t>ge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spc="5" dirty="0">
                <a:cs typeface="Arial"/>
              </a:rPr>
              <a:t>“</a:t>
            </a:r>
            <a:r>
              <a:rPr lang="en-PH" sz="1800" b="1" spc="-5" dirty="0">
                <a:cs typeface="Arial"/>
              </a:rPr>
              <a:t>Succes</a:t>
            </a:r>
            <a:r>
              <a:rPr lang="en-PH" sz="1800" b="1" dirty="0">
                <a:cs typeface="Arial"/>
              </a:rPr>
              <a:t>s</a:t>
            </a:r>
            <a:r>
              <a:rPr lang="en-PH" sz="1800" b="1" spc="-5" dirty="0">
                <a:cs typeface="Arial"/>
              </a:rPr>
              <a:t>fully</a:t>
            </a:r>
            <a:r>
              <a:rPr lang="en-PH" sz="1800" b="1" spc="40" dirty="0">
                <a:cs typeface="Arial"/>
              </a:rPr>
              <a:t> </a:t>
            </a:r>
            <a:r>
              <a:rPr lang="en-PH" sz="1800" b="1" spc="-5" dirty="0">
                <a:cs typeface="Arial"/>
              </a:rPr>
              <a:t>sa</a:t>
            </a:r>
            <a:r>
              <a:rPr lang="en-PH" sz="1800" b="1" dirty="0">
                <a:cs typeface="Arial"/>
              </a:rPr>
              <a:t>v</a:t>
            </a:r>
            <a:r>
              <a:rPr lang="en-PH" sz="1800" b="1" spc="-5" dirty="0">
                <a:cs typeface="Arial"/>
              </a:rPr>
              <a:t>e</a:t>
            </a:r>
            <a:r>
              <a:rPr lang="en-PH" sz="1800" b="1" spc="5" dirty="0">
                <a:cs typeface="Arial"/>
              </a:rPr>
              <a:t>d</a:t>
            </a:r>
            <a:r>
              <a:rPr lang="en-PH" sz="1800" spc="-5" dirty="0">
                <a:cs typeface="Arial"/>
              </a:rPr>
              <a:t>”. On</a:t>
            </a:r>
            <a:r>
              <a:rPr lang="en-PH" sz="1800" dirty="0">
                <a:cs typeface="Arial"/>
              </a:rPr>
              <a:t>c</a:t>
            </a:r>
            <a:r>
              <a:rPr lang="en-PH" sz="1800" spc="-5" dirty="0">
                <a:cs typeface="Arial"/>
              </a:rPr>
              <a:t>e  this message is received, </a:t>
            </a:r>
            <a:r>
              <a:rPr lang="en-PH" sz="1800" dirty="0">
                <a:cs typeface="Arial"/>
              </a:rPr>
              <a:t>click </a:t>
            </a:r>
            <a:r>
              <a:rPr lang="en-PH" sz="1800" spc="-5" dirty="0">
                <a:cs typeface="Arial"/>
              </a:rPr>
              <a:t>on the </a:t>
            </a:r>
            <a:r>
              <a:rPr lang="en-PH" sz="1800" b="1" spc="-5" dirty="0">
                <a:cs typeface="Arial"/>
              </a:rPr>
              <a:t>Send </a:t>
            </a:r>
            <a:r>
              <a:rPr lang="en-PH" sz="1800" spc="-5" dirty="0">
                <a:cs typeface="Arial"/>
              </a:rPr>
              <a:t>button to  send the </a:t>
            </a:r>
            <a:r>
              <a:rPr lang="en-PH" sz="1800" spc="-10" dirty="0">
                <a:cs typeface="Arial"/>
              </a:rPr>
              <a:t>offer</a:t>
            </a:r>
            <a:r>
              <a:rPr lang="en-PH" sz="1800" spc="5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to</a:t>
            </a:r>
            <a:r>
              <a:rPr lang="en-PH" sz="1800" spc="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spc="-25" dirty="0">
                <a:cs typeface="Arial"/>
              </a:rPr>
              <a:t>Buyer.</a:t>
            </a:r>
            <a:endParaRPr lang="en-PH" sz="1800" dirty="0">
              <a:cs typeface="Arial"/>
            </a:endParaRPr>
          </a:p>
          <a:p>
            <a:endParaRPr lang="en-PH" sz="1800" dirty="0"/>
          </a:p>
        </p:txBody>
      </p:sp>
      <p:sp>
        <p:nvSpPr>
          <p:cNvPr id="5" name="object 5"/>
          <p:cNvSpPr/>
          <p:nvPr/>
        </p:nvSpPr>
        <p:spPr>
          <a:xfrm>
            <a:off x="1878837" y="2945892"/>
            <a:ext cx="8939784" cy="23926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05000" y="2971800"/>
            <a:ext cx="8832850" cy="228587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06270" y="3287267"/>
            <a:ext cx="1635252" cy="4709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05000" y="3286125"/>
            <a:ext cx="1612900" cy="447675"/>
          </a:xfrm>
          <a:custGeom>
            <a:avLst/>
            <a:gdLst/>
            <a:ahLst/>
            <a:cxnLst/>
            <a:rect l="l" t="t" r="r" b="b"/>
            <a:pathLst>
              <a:path w="1612900" h="447675">
                <a:moveTo>
                  <a:pt x="0" y="447675"/>
                </a:moveTo>
                <a:lnTo>
                  <a:pt x="1612900" y="447675"/>
                </a:lnTo>
                <a:lnTo>
                  <a:pt x="1612900" y="0"/>
                </a:lnTo>
                <a:lnTo>
                  <a:pt x="0" y="0"/>
                </a:lnTo>
                <a:lnTo>
                  <a:pt x="0" y="44767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69744" y="2423742"/>
            <a:ext cx="1984375" cy="660453"/>
          </a:xfrm>
          <a:custGeom>
            <a:avLst/>
            <a:gdLst/>
            <a:ahLst/>
            <a:cxnLst/>
            <a:rect l="l" t="t" r="r" b="b"/>
            <a:pathLst>
              <a:path w="1984375" h="803910">
                <a:moveTo>
                  <a:pt x="1587500" y="609600"/>
                </a:moveTo>
                <a:lnTo>
                  <a:pt x="1111250" y="609600"/>
                </a:lnTo>
                <a:lnTo>
                  <a:pt x="1983867" y="803528"/>
                </a:lnTo>
                <a:lnTo>
                  <a:pt x="1587500" y="609600"/>
                </a:lnTo>
                <a:close/>
              </a:path>
              <a:path w="1984375" h="803910">
                <a:moveTo>
                  <a:pt x="1803400" y="0"/>
                </a:moveTo>
                <a:lnTo>
                  <a:pt x="101600" y="0"/>
                </a:lnTo>
                <a:lnTo>
                  <a:pt x="62043" y="7981"/>
                </a:lnTo>
                <a:lnTo>
                  <a:pt x="29749" y="29749"/>
                </a:lnTo>
                <a:lnTo>
                  <a:pt x="7981" y="62043"/>
                </a:lnTo>
                <a:lnTo>
                  <a:pt x="0" y="101600"/>
                </a:lnTo>
                <a:lnTo>
                  <a:pt x="0" y="508000"/>
                </a:lnTo>
                <a:lnTo>
                  <a:pt x="7981" y="547556"/>
                </a:lnTo>
                <a:lnTo>
                  <a:pt x="29749" y="579850"/>
                </a:lnTo>
                <a:lnTo>
                  <a:pt x="62043" y="601618"/>
                </a:lnTo>
                <a:lnTo>
                  <a:pt x="101600" y="609600"/>
                </a:lnTo>
                <a:lnTo>
                  <a:pt x="1803400" y="609600"/>
                </a:lnTo>
                <a:lnTo>
                  <a:pt x="1842956" y="601618"/>
                </a:lnTo>
                <a:lnTo>
                  <a:pt x="1875250" y="579850"/>
                </a:lnTo>
                <a:lnTo>
                  <a:pt x="1897018" y="547556"/>
                </a:lnTo>
                <a:lnTo>
                  <a:pt x="1905000" y="508000"/>
                </a:lnTo>
                <a:lnTo>
                  <a:pt x="1905000" y="101600"/>
                </a:lnTo>
                <a:lnTo>
                  <a:pt x="1897018" y="62043"/>
                </a:lnTo>
                <a:lnTo>
                  <a:pt x="1875250" y="29749"/>
                </a:lnTo>
                <a:lnTo>
                  <a:pt x="1842956" y="7981"/>
                </a:lnTo>
                <a:lnTo>
                  <a:pt x="1803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algn="ctr"/>
            <a:r>
              <a:rPr lang="en-PH" sz="1200" b="1" dirty="0">
                <a:solidFill>
                  <a:srgbClr val="04294C"/>
                </a:solidFill>
                <a:cs typeface="Arial"/>
              </a:rPr>
              <a:t>Click on Send</a:t>
            </a:r>
            <a:r>
              <a:rPr lang="en-PH" sz="1200" b="1" spc="-7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to</a:t>
            </a:r>
            <a:r>
              <a:rPr lang="en-PH" sz="1200" b="1" spc="-2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send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the order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to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the</a:t>
            </a:r>
            <a:r>
              <a:rPr lang="en-PH" sz="1200" b="1" spc="-4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10" dirty="0">
                <a:solidFill>
                  <a:srgbClr val="04294C"/>
                </a:solidFill>
                <a:cs typeface="Arial"/>
              </a:rPr>
              <a:t>Buyer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algn="ctr"/>
            <a:endParaRPr sz="1200" dirty="0">
              <a:solidFill>
                <a:srgbClr val="04294C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613651" y="2305049"/>
            <a:ext cx="2555876" cy="803910"/>
          </a:xfrm>
          <a:custGeom>
            <a:avLst/>
            <a:gdLst/>
            <a:ahLst/>
            <a:cxnLst/>
            <a:rect l="l" t="t" r="r" b="b"/>
            <a:pathLst>
              <a:path w="1984375" h="803910">
                <a:moveTo>
                  <a:pt x="0" y="101600"/>
                </a:moveTo>
                <a:lnTo>
                  <a:pt x="7981" y="62043"/>
                </a:lnTo>
                <a:lnTo>
                  <a:pt x="29749" y="29749"/>
                </a:lnTo>
                <a:lnTo>
                  <a:pt x="62043" y="7981"/>
                </a:lnTo>
                <a:lnTo>
                  <a:pt x="101600" y="0"/>
                </a:lnTo>
                <a:lnTo>
                  <a:pt x="1111250" y="0"/>
                </a:lnTo>
                <a:lnTo>
                  <a:pt x="1587500" y="0"/>
                </a:lnTo>
                <a:lnTo>
                  <a:pt x="1803400" y="0"/>
                </a:lnTo>
                <a:lnTo>
                  <a:pt x="1842956" y="7981"/>
                </a:lnTo>
                <a:lnTo>
                  <a:pt x="1875250" y="29749"/>
                </a:lnTo>
                <a:lnTo>
                  <a:pt x="1897018" y="62043"/>
                </a:lnTo>
                <a:lnTo>
                  <a:pt x="1905000" y="101600"/>
                </a:lnTo>
                <a:lnTo>
                  <a:pt x="1905000" y="355600"/>
                </a:lnTo>
                <a:lnTo>
                  <a:pt x="1905000" y="508000"/>
                </a:lnTo>
                <a:lnTo>
                  <a:pt x="1897018" y="547556"/>
                </a:lnTo>
                <a:lnTo>
                  <a:pt x="1875250" y="579850"/>
                </a:lnTo>
                <a:lnTo>
                  <a:pt x="1842956" y="601618"/>
                </a:lnTo>
                <a:lnTo>
                  <a:pt x="1803400" y="609600"/>
                </a:lnTo>
                <a:lnTo>
                  <a:pt x="1587500" y="609600"/>
                </a:lnTo>
                <a:lnTo>
                  <a:pt x="1983867" y="803528"/>
                </a:lnTo>
                <a:lnTo>
                  <a:pt x="1111250" y="609600"/>
                </a:lnTo>
                <a:lnTo>
                  <a:pt x="101600" y="609600"/>
                </a:lnTo>
                <a:lnTo>
                  <a:pt x="62043" y="601618"/>
                </a:lnTo>
                <a:lnTo>
                  <a:pt x="29749" y="579850"/>
                </a:lnTo>
                <a:lnTo>
                  <a:pt x="7981" y="547556"/>
                </a:lnTo>
                <a:lnTo>
                  <a:pt x="0" y="508000"/>
                </a:lnTo>
                <a:lnTo>
                  <a:pt x="0" y="355600"/>
                </a:lnTo>
                <a:lnTo>
                  <a:pt x="0" y="1016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715" y="2024722"/>
            <a:ext cx="8869680" cy="36926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14500" y="2050453"/>
            <a:ext cx="8763000" cy="35864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3171F46-B56F-449A-837A-5513D2C03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10" dirty="0">
                <a:latin typeface="Calibri"/>
                <a:cs typeface="Calibri"/>
              </a:rPr>
              <a:t>Confirmation</a:t>
            </a:r>
            <a:endParaRPr lang="en-PH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0DBB13-E1A3-4F4D-9FAD-547115CB3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278360"/>
            <a:ext cx="10551663" cy="551130"/>
          </a:xfrm>
        </p:spPr>
        <p:txBody>
          <a:bodyPr/>
          <a:lstStyle/>
          <a:p>
            <a:r>
              <a:rPr lang="en-PH" sz="1800" spc="-5" dirty="0">
                <a:cs typeface="Arial"/>
              </a:rPr>
              <a:t>The request has been successfully sent to the</a:t>
            </a:r>
            <a:r>
              <a:rPr lang="en-PH" sz="1800" spc="7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Buyer</a:t>
            </a:r>
            <a:endParaRPr lang="en-PH" sz="1800" dirty="0"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01220" y="4827358"/>
            <a:ext cx="1347215" cy="470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00078" y="4826469"/>
            <a:ext cx="1323975" cy="447675"/>
          </a:xfrm>
          <a:custGeom>
            <a:avLst/>
            <a:gdLst/>
            <a:ahLst/>
            <a:cxnLst/>
            <a:rect l="l" t="t" r="r" b="b"/>
            <a:pathLst>
              <a:path w="1323975" h="447675">
                <a:moveTo>
                  <a:pt x="0" y="447675"/>
                </a:moveTo>
                <a:lnTo>
                  <a:pt x="1323975" y="447675"/>
                </a:lnTo>
                <a:lnTo>
                  <a:pt x="1323975" y="0"/>
                </a:lnTo>
                <a:lnTo>
                  <a:pt x="0" y="0"/>
                </a:lnTo>
                <a:lnTo>
                  <a:pt x="0" y="447675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04136" y="6533184"/>
            <a:ext cx="317373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BEBEBE"/>
                </a:solidFill>
                <a:latin typeface="Arial"/>
                <a:cs typeface="Arial"/>
              </a:rPr>
              <a:t>© 2014 </a:t>
            </a:r>
            <a:r>
              <a:rPr sz="1000" spc="-10" dirty="0">
                <a:solidFill>
                  <a:srgbClr val="BEBEBE"/>
                </a:solidFill>
                <a:latin typeface="Arial"/>
                <a:cs typeface="Arial"/>
              </a:rPr>
              <a:t>Hubwoo. </a:t>
            </a:r>
            <a:r>
              <a:rPr sz="1000" spc="-5" dirty="0">
                <a:solidFill>
                  <a:srgbClr val="BEBEBE"/>
                </a:solidFill>
                <a:latin typeface="Arial"/>
                <a:cs typeface="Arial"/>
              </a:rPr>
              <a:t>All rights reserved. </a:t>
            </a:r>
            <a:r>
              <a:rPr sz="1000" spc="-5" dirty="0">
                <a:solidFill>
                  <a:srgbClr val="D9D9D9"/>
                </a:solidFill>
                <a:latin typeface="Arial"/>
                <a:cs typeface="Arial"/>
              </a:rPr>
              <a:t>|</a:t>
            </a:r>
            <a:r>
              <a:rPr sz="1000" spc="40" dirty="0">
                <a:solidFill>
                  <a:srgbClr val="D9D9D9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BEBEBE"/>
                </a:solidFill>
                <a:latin typeface="Arial"/>
                <a:cs typeface="Arial"/>
                <a:hlinkClick r:id="rId2"/>
              </a:rPr>
              <a:t>www.hubwoo.com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PH" sz="2000" dirty="0"/>
              <a:t>Welcome to the Quick Quote Standard Supplier training</a:t>
            </a:r>
          </a:p>
          <a:p>
            <a:r>
              <a:rPr lang="en-PH" sz="2000" dirty="0"/>
              <a:t>During this presentation you will be oriented on:</a:t>
            </a:r>
          </a:p>
          <a:p>
            <a:pPr marL="0" indent="0">
              <a:spcBef>
                <a:spcPts val="10"/>
              </a:spcBef>
              <a:buClr>
                <a:srgbClr val="76B748"/>
              </a:buClr>
              <a:buNone/>
            </a:pPr>
            <a:endParaRPr lang="en-PH" sz="2000" dirty="0">
              <a:latin typeface="Times New Roman"/>
              <a:cs typeface="Times New Roman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Quick Quote</a:t>
            </a:r>
            <a:r>
              <a:rPr lang="en-PH" dirty="0">
                <a:cs typeface="Arial"/>
              </a:rPr>
              <a:t> </a:t>
            </a:r>
            <a:r>
              <a:rPr lang="en-PH" spc="-10" dirty="0">
                <a:cs typeface="Arial"/>
              </a:rPr>
              <a:t>Workflow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How to</a:t>
            </a:r>
            <a:r>
              <a:rPr lang="en-PH" spc="-80" dirty="0">
                <a:cs typeface="Arial"/>
              </a:rPr>
              <a:t> </a:t>
            </a:r>
            <a:r>
              <a:rPr lang="en-PH" dirty="0">
                <a:cs typeface="Arial"/>
              </a:rPr>
              <a:t>login</a:t>
            </a:r>
          </a:p>
          <a:p>
            <a:pPr marL="674370" lvl="1" indent="-342900">
              <a:spcBef>
                <a:spcPts val="5"/>
              </a:spcBef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Using the </a:t>
            </a:r>
            <a:r>
              <a:rPr lang="en-PH" dirty="0">
                <a:cs typeface="Arial"/>
              </a:rPr>
              <a:t>landing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page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Handling</a:t>
            </a:r>
            <a:r>
              <a:rPr lang="en-PH" spc="-50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requests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Create/edit</a:t>
            </a:r>
            <a:r>
              <a:rPr lang="en-PH" spc="-30" dirty="0">
                <a:cs typeface="Arial"/>
              </a:rPr>
              <a:t> </a:t>
            </a:r>
            <a:r>
              <a:rPr lang="en-PH" spc="-5" dirty="0">
                <a:cs typeface="Arial"/>
              </a:rPr>
              <a:t>offers/requests</a:t>
            </a:r>
            <a:endParaRPr lang="en-PH" dirty="0">
              <a:cs typeface="Arial"/>
            </a:endParaRPr>
          </a:p>
          <a:p>
            <a:pPr marL="67437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  <a:tabLst>
                <a:tab pos="673735" algn="l"/>
                <a:tab pos="674370" algn="l"/>
              </a:tabLst>
            </a:pPr>
            <a:r>
              <a:rPr lang="en-PH" spc="-5" dirty="0">
                <a:cs typeface="Arial"/>
              </a:rPr>
              <a:t>Change</a:t>
            </a:r>
            <a:r>
              <a:rPr lang="en-PH" spc="-45" dirty="0">
                <a:cs typeface="Arial"/>
              </a:rPr>
              <a:t> </a:t>
            </a:r>
            <a:r>
              <a:rPr lang="en-PH" spc="-5" dirty="0">
                <a:cs typeface="Arial"/>
              </a:rPr>
              <a:t>Requests</a:t>
            </a:r>
            <a:endParaRPr lang="en-PH" dirty="0">
              <a:cs typeface="Arial"/>
            </a:endParaRPr>
          </a:p>
          <a:p>
            <a:endParaRPr lang="en-PH" sz="2000" dirty="0"/>
          </a:p>
          <a:p>
            <a:endParaRPr lang="en-PH" sz="2000" dirty="0"/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01FB63-6732-4379-A9B1-EC22A451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 Requests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26787" y="2792985"/>
            <a:ext cx="9029700" cy="20116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52600" y="2819400"/>
            <a:ext cx="8923147" cy="190436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8615" y="3413254"/>
            <a:ext cx="1295400" cy="866775"/>
          </a:xfrm>
          <a:custGeom>
            <a:avLst/>
            <a:gdLst/>
            <a:ahLst/>
            <a:cxnLst/>
            <a:rect l="l" t="t" r="r" b="b"/>
            <a:pathLst>
              <a:path w="1295400" h="866775">
                <a:moveTo>
                  <a:pt x="539750" y="417449"/>
                </a:moveTo>
                <a:lnTo>
                  <a:pt x="215900" y="417449"/>
                </a:lnTo>
                <a:lnTo>
                  <a:pt x="107696" y="866267"/>
                </a:lnTo>
                <a:lnTo>
                  <a:pt x="539750" y="417449"/>
                </a:lnTo>
                <a:close/>
              </a:path>
              <a:path w="1295400" h="866775">
                <a:moveTo>
                  <a:pt x="1225803" y="0"/>
                </a:moveTo>
                <a:lnTo>
                  <a:pt x="69596" y="0"/>
                </a:lnTo>
                <a:lnTo>
                  <a:pt x="42487" y="5462"/>
                </a:lnTo>
                <a:lnTo>
                  <a:pt x="20367" y="20367"/>
                </a:lnTo>
                <a:lnTo>
                  <a:pt x="5462" y="42487"/>
                </a:lnTo>
                <a:lnTo>
                  <a:pt x="0" y="69595"/>
                </a:lnTo>
                <a:lnTo>
                  <a:pt x="0" y="347980"/>
                </a:lnTo>
                <a:lnTo>
                  <a:pt x="5462" y="375015"/>
                </a:lnTo>
                <a:lnTo>
                  <a:pt x="20367" y="397097"/>
                </a:lnTo>
                <a:lnTo>
                  <a:pt x="42487" y="411988"/>
                </a:lnTo>
                <a:lnTo>
                  <a:pt x="69596" y="417449"/>
                </a:lnTo>
                <a:lnTo>
                  <a:pt x="1225803" y="417449"/>
                </a:lnTo>
                <a:lnTo>
                  <a:pt x="1252912" y="411988"/>
                </a:lnTo>
                <a:lnTo>
                  <a:pt x="1275032" y="397097"/>
                </a:lnTo>
                <a:lnTo>
                  <a:pt x="1289937" y="375015"/>
                </a:lnTo>
                <a:lnTo>
                  <a:pt x="1295400" y="347980"/>
                </a:lnTo>
                <a:lnTo>
                  <a:pt x="1295400" y="69595"/>
                </a:lnTo>
                <a:lnTo>
                  <a:pt x="1289937" y="42487"/>
                </a:lnTo>
                <a:lnTo>
                  <a:pt x="1275032" y="20367"/>
                </a:lnTo>
                <a:lnTo>
                  <a:pt x="1252912" y="5462"/>
                </a:lnTo>
                <a:lnTo>
                  <a:pt x="122580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08615" y="3413254"/>
            <a:ext cx="1295400" cy="866775"/>
          </a:xfrm>
          <a:custGeom>
            <a:avLst/>
            <a:gdLst/>
            <a:ahLst/>
            <a:cxnLst/>
            <a:rect l="l" t="t" r="r" b="b"/>
            <a:pathLst>
              <a:path w="1295400" h="866775">
                <a:moveTo>
                  <a:pt x="0" y="69595"/>
                </a:moveTo>
                <a:lnTo>
                  <a:pt x="5462" y="42487"/>
                </a:lnTo>
                <a:lnTo>
                  <a:pt x="20367" y="20367"/>
                </a:lnTo>
                <a:lnTo>
                  <a:pt x="42487" y="5462"/>
                </a:lnTo>
                <a:lnTo>
                  <a:pt x="69596" y="0"/>
                </a:lnTo>
                <a:lnTo>
                  <a:pt x="215900" y="0"/>
                </a:lnTo>
                <a:lnTo>
                  <a:pt x="539750" y="0"/>
                </a:lnTo>
                <a:lnTo>
                  <a:pt x="1225803" y="0"/>
                </a:lnTo>
                <a:lnTo>
                  <a:pt x="1252912" y="5462"/>
                </a:lnTo>
                <a:lnTo>
                  <a:pt x="1275032" y="20367"/>
                </a:lnTo>
                <a:lnTo>
                  <a:pt x="1289937" y="42487"/>
                </a:lnTo>
                <a:lnTo>
                  <a:pt x="1295400" y="69595"/>
                </a:lnTo>
                <a:lnTo>
                  <a:pt x="1295400" y="243586"/>
                </a:lnTo>
                <a:lnTo>
                  <a:pt x="1295400" y="347980"/>
                </a:lnTo>
                <a:lnTo>
                  <a:pt x="1289937" y="375015"/>
                </a:lnTo>
                <a:lnTo>
                  <a:pt x="1275032" y="397097"/>
                </a:lnTo>
                <a:lnTo>
                  <a:pt x="1252912" y="411988"/>
                </a:lnTo>
                <a:lnTo>
                  <a:pt x="1225803" y="417449"/>
                </a:lnTo>
                <a:lnTo>
                  <a:pt x="539750" y="417449"/>
                </a:lnTo>
                <a:lnTo>
                  <a:pt x="107696" y="866267"/>
                </a:lnTo>
                <a:lnTo>
                  <a:pt x="215900" y="417449"/>
                </a:lnTo>
                <a:lnTo>
                  <a:pt x="69596" y="417449"/>
                </a:lnTo>
                <a:lnTo>
                  <a:pt x="42487" y="411988"/>
                </a:lnTo>
                <a:lnTo>
                  <a:pt x="20367" y="397097"/>
                </a:lnTo>
                <a:lnTo>
                  <a:pt x="5462" y="375015"/>
                </a:lnTo>
                <a:lnTo>
                  <a:pt x="0" y="347980"/>
                </a:lnTo>
                <a:lnTo>
                  <a:pt x="0" y="243586"/>
                </a:lnTo>
                <a:lnTo>
                  <a:pt x="0" y="69595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322406" y="3526918"/>
            <a:ext cx="10668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08615" y="4384549"/>
            <a:ext cx="2514600" cy="951230"/>
          </a:xfrm>
          <a:custGeom>
            <a:avLst/>
            <a:gdLst/>
            <a:ahLst/>
            <a:cxnLst/>
            <a:rect l="l" t="t" r="r" b="b"/>
            <a:pathLst>
              <a:path w="2514600" h="951229">
                <a:moveTo>
                  <a:pt x="2445004" y="533653"/>
                </a:moveTo>
                <a:lnTo>
                  <a:pt x="69596" y="533653"/>
                </a:lnTo>
                <a:lnTo>
                  <a:pt x="42487" y="539116"/>
                </a:lnTo>
                <a:lnTo>
                  <a:pt x="20367" y="554021"/>
                </a:lnTo>
                <a:lnTo>
                  <a:pt x="5462" y="576141"/>
                </a:lnTo>
                <a:lnTo>
                  <a:pt x="0" y="603249"/>
                </a:lnTo>
                <a:lnTo>
                  <a:pt x="0" y="881583"/>
                </a:lnTo>
                <a:lnTo>
                  <a:pt x="5462" y="908668"/>
                </a:lnTo>
                <a:lnTo>
                  <a:pt x="20367" y="930786"/>
                </a:lnTo>
                <a:lnTo>
                  <a:pt x="42487" y="945698"/>
                </a:lnTo>
                <a:lnTo>
                  <a:pt x="69596" y="951166"/>
                </a:lnTo>
                <a:lnTo>
                  <a:pt x="2445004" y="951166"/>
                </a:lnTo>
                <a:lnTo>
                  <a:pt x="2472112" y="945698"/>
                </a:lnTo>
                <a:lnTo>
                  <a:pt x="2494232" y="930786"/>
                </a:lnTo>
                <a:lnTo>
                  <a:pt x="2509137" y="908668"/>
                </a:lnTo>
                <a:lnTo>
                  <a:pt x="2514600" y="881583"/>
                </a:lnTo>
                <a:lnTo>
                  <a:pt x="2514600" y="603249"/>
                </a:lnTo>
                <a:lnTo>
                  <a:pt x="2509137" y="576141"/>
                </a:lnTo>
                <a:lnTo>
                  <a:pt x="2494232" y="554021"/>
                </a:lnTo>
                <a:lnTo>
                  <a:pt x="2472112" y="539116"/>
                </a:lnTo>
                <a:lnTo>
                  <a:pt x="2445004" y="533653"/>
                </a:lnTo>
                <a:close/>
              </a:path>
              <a:path w="2514600" h="951229">
                <a:moveTo>
                  <a:pt x="2485771" y="0"/>
                </a:moveTo>
                <a:lnTo>
                  <a:pt x="1466850" y="533653"/>
                </a:lnTo>
                <a:lnTo>
                  <a:pt x="2095500" y="533653"/>
                </a:lnTo>
                <a:lnTo>
                  <a:pt x="24857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208615" y="4384549"/>
            <a:ext cx="2514600" cy="951230"/>
          </a:xfrm>
          <a:custGeom>
            <a:avLst/>
            <a:gdLst/>
            <a:ahLst/>
            <a:cxnLst/>
            <a:rect l="l" t="t" r="r" b="b"/>
            <a:pathLst>
              <a:path w="2514600" h="951229">
                <a:moveTo>
                  <a:pt x="0" y="603249"/>
                </a:moveTo>
                <a:lnTo>
                  <a:pt x="5462" y="576141"/>
                </a:lnTo>
                <a:lnTo>
                  <a:pt x="20367" y="554021"/>
                </a:lnTo>
                <a:lnTo>
                  <a:pt x="42487" y="539116"/>
                </a:lnTo>
                <a:lnTo>
                  <a:pt x="69596" y="533653"/>
                </a:lnTo>
                <a:lnTo>
                  <a:pt x="1466850" y="533653"/>
                </a:lnTo>
                <a:lnTo>
                  <a:pt x="2485771" y="0"/>
                </a:lnTo>
                <a:lnTo>
                  <a:pt x="2095500" y="533653"/>
                </a:lnTo>
                <a:lnTo>
                  <a:pt x="2445004" y="533653"/>
                </a:lnTo>
                <a:lnTo>
                  <a:pt x="2472112" y="539116"/>
                </a:lnTo>
                <a:lnTo>
                  <a:pt x="2494232" y="554021"/>
                </a:lnTo>
                <a:lnTo>
                  <a:pt x="2509137" y="576141"/>
                </a:lnTo>
                <a:lnTo>
                  <a:pt x="2514600" y="603249"/>
                </a:lnTo>
                <a:lnTo>
                  <a:pt x="2514600" y="707618"/>
                </a:lnTo>
                <a:lnTo>
                  <a:pt x="2514600" y="881583"/>
                </a:lnTo>
                <a:lnTo>
                  <a:pt x="2509137" y="908668"/>
                </a:lnTo>
                <a:lnTo>
                  <a:pt x="2494232" y="930786"/>
                </a:lnTo>
                <a:lnTo>
                  <a:pt x="2472112" y="945698"/>
                </a:lnTo>
                <a:lnTo>
                  <a:pt x="2445004" y="951166"/>
                </a:lnTo>
                <a:lnTo>
                  <a:pt x="2095500" y="951166"/>
                </a:lnTo>
                <a:lnTo>
                  <a:pt x="1466850" y="951166"/>
                </a:lnTo>
                <a:lnTo>
                  <a:pt x="69596" y="951166"/>
                </a:lnTo>
                <a:lnTo>
                  <a:pt x="42487" y="945698"/>
                </a:lnTo>
                <a:lnTo>
                  <a:pt x="20367" y="930786"/>
                </a:lnTo>
                <a:lnTo>
                  <a:pt x="5462" y="908668"/>
                </a:lnTo>
                <a:lnTo>
                  <a:pt x="0" y="881583"/>
                </a:lnTo>
                <a:lnTo>
                  <a:pt x="0" y="707618"/>
                </a:lnTo>
                <a:lnTo>
                  <a:pt x="0" y="603249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371175" y="4940606"/>
            <a:ext cx="218884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20979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edit icon to  open/edit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DDDAF9D-4492-4284-BF76-BDD4298D29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14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3132A4F-2496-4639-B61E-7E2B2EEFB7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929522"/>
            <a:ext cx="11186664" cy="1215014"/>
          </a:xfrm>
        </p:spPr>
        <p:txBody>
          <a:bodyPr/>
          <a:lstStyle/>
          <a:p>
            <a:pPr marL="0" indent="0">
              <a:buNone/>
            </a:pPr>
            <a:endParaRPr lang="en-PH" sz="1700" dirty="0"/>
          </a:p>
          <a:p>
            <a:r>
              <a:rPr lang="en-PH" sz="1700" spc="-5" dirty="0">
                <a:cs typeface="Arial"/>
              </a:rPr>
              <a:t>If the Buyer is not completely </a:t>
            </a:r>
            <a:r>
              <a:rPr lang="en-PH" sz="1700" dirty="0">
                <a:cs typeface="Arial"/>
              </a:rPr>
              <a:t>satisfied </a:t>
            </a:r>
            <a:r>
              <a:rPr lang="en-PH" sz="1700" spc="-5" dirty="0">
                <a:cs typeface="Arial"/>
              </a:rPr>
              <a:t>with the </a:t>
            </a:r>
            <a:r>
              <a:rPr lang="en-PH" sz="1700" spc="-30" dirty="0">
                <a:cs typeface="Arial"/>
              </a:rPr>
              <a:t>offer, </a:t>
            </a:r>
            <a:r>
              <a:rPr lang="en-PH" sz="1700" spc="-5" dirty="0">
                <a:cs typeface="Arial"/>
              </a:rPr>
              <a:t>they may send you a </a:t>
            </a:r>
            <a:r>
              <a:rPr lang="en-PH" sz="1700" b="1" spc="-5" dirty="0">
                <a:cs typeface="Arial"/>
              </a:rPr>
              <a:t>Request for</a:t>
            </a:r>
            <a:r>
              <a:rPr lang="en-PH" sz="1700" b="1" spc="60" dirty="0">
                <a:cs typeface="Arial"/>
              </a:rPr>
              <a:t> </a:t>
            </a:r>
            <a:r>
              <a:rPr lang="en-PH" sz="1700" b="1" dirty="0">
                <a:cs typeface="Arial"/>
              </a:rPr>
              <a:t>Change</a:t>
            </a:r>
            <a:r>
              <a:rPr lang="en-PH" sz="1700" dirty="0">
                <a:cs typeface="Arial"/>
              </a:rPr>
              <a:t>.</a:t>
            </a:r>
          </a:p>
          <a:p>
            <a:r>
              <a:rPr lang="en-PH" sz="1700" spc="-5" dirty="0">
                <a:cs typeface="Arial"/>
              </a:rPr>
              <a:t>If a Request for Change is submitted, you will notice </a:t>
            </a:r>
            <a:r>
              <a:rPr lang="en-PH" sz="1700" dirty="0">
                <a:cs typeface="Arial"/>
              </a:rPr>
              <a:t>in </a:t>
            </a:r>
            <a:r>
              <a:rPr lang="en-PH" sz="1700" spc="-5" dirty="0">
                <a:cs typeface="Arial"/>
              </a:rPr>
              <a:t>your request </a:t>
            </a:r>
            <a:r>
              <a:rPr lang="en-PH" sz="1700" dirty="0">
                <a:cs typeface="Arial"/>
              </a:rPr>
              <a:t>list </a:t>
            </a:r>
            <a:r>
              <a:rPr lang="en-PH" sz="1700" spc="-5" dirty="0">
                <a:cs typeface="Arial"/>
              </a:rPr>
              <a:t>the status is now </a:t>
            </a:r>
            <a:r>
              <a:rPr lang="en-PH" sz="1700" dirty="0">
                <a:cs typeface="Arial"/>
              </a:rPr>
              <a:t>“</a:t>
            </a:r>
            <a:r>
              <a:rPr lang="en-PH" sz="1700" b="1" dirty="0">
                <a:cs typeface="Arial"/>
              </a:rPr>
              <a:t>Change</a:t>
            </a:r>
            <a:r>
              <a:rPr lang="en-PH" sz="1700" b="1" spc="90" dirty="0">
                <a:cs typeface="Arial"/>
              </a:rPr>
              <a:t> </a:t>
            </a:r>
            <a:r>
              <a:rPr lang="en-PH" sz="1700" b="1" spc="-5" dirty="0">
                <a:cs typeface="Arial"/>
              </a:rPr>
              <a:t>Requested</a:t>
            </a:r>
            <a:r>
              <a:rPr lang="en-PH" sz="1700" spc="-5" dirty="0">
                <a:cs typeface="Arial"/>
              </a:rPr>
              <a:t>”</a:t>
            </a:r>
            <a:endParaRPr lang="en-PH" sz="1700" dirty="0">
              <a:cs typeface="Arial"/>
            </a:endParaRPr>
          </a:p>
          <a:p>
            <a:endParaRPr lang="en-PH" sz="1700" dirty="0"/>
          </a:p>
          <a:p>
            <a:endParaRPr lang="en-PH" sz="17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8779" y="2058923"/>
            <a:ext cx="8895588" cy="10835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95451" y="2085976"/>
            <a:ext cx="8788019" cy="9766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621535" y="3483864"/>
            <a:ext cx="8961120" cy="2159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47516" y="3510026"/>
            <a:ext cx="8855075" cy="20525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60980" y="2077212"/>
            <a:ext cx="5730620" cy="784225"/>
          </a:xfrm>
          <a:custGeom>
            <a:avLst/>
            <a:gdLst/>
            <a:ahLst/>
            <a:cxnLst/>
            <a:rect l="l" t="t" r="r" b="b"/>
            <a:pathLst>
              <a:path w="4984115" h="784225">
                <a:moveTo>
                  <a:pt x="2654681" y="417575"/>
                </a:moveTo>
                <a:lnTo>
                  <a:pt x="1656587" y="417575"/>
                </a:lnTo>
                <a:lnTo>
                  <a:pt x="0" y="783971"/>
                </a:lnTo>
                <a:lnTo>
                  <a:pt x="2654681" y="417575"/>
                </a:lnTo>
                <a:close/>
              </a:path>
              <a:path w="4984115" h="784225">
                <a:moveTo>
                  <a:pt x="4914138" y="0"/>
                </a:moveTo>
                <a:lnTo>
                  <a:pt x="1060703" y="0"/>
                </a:lnTo>
                <a:lnTo>
                  <a:pt x="1033649" y="5480"/>
                </a:lnTo>
                <a:lnTo>
                  <a:pt x="1011523" y="20415"/>
                </a:lnTo>
                <a:lnTo>
                  <a:pt x="996588" y="42541"/>
                </a:lnTo>
                <a:lnTo>
                  <a:pt x="991107" y="69596"/>
                </a:lnTo>
                <a:lnTo>
                  <a:pt x="991107" y="347979"/>
                </a:lnTo>
                <a:lnTo>
                  <a:pt x="996588" y="375034"/>
                </a:lnTo>
                <a:lnTo>
                  <a:pt x="1011523" y="397160"/>
                </a:lnTo>
                <a:lnTo>
                  <a:pt x="1033649" y="412095"/>
                </a:lnTo>
                <a:lnTo>
                  <a:pt x="1060703" y="417575"/>
                </a:lnTo>
                <a:lnTo>
                  <a:pt x="4914138" y="417575"/>
                </a:lnTo>
                <a:lnTo>
                  <a:pt x="4941192" y="412095"/>
                </a:lnTo>
                <a:lnTo>
                  <a:pt x="4963318" y="397160"/>
                </a:lnTo>
                <a:lnTo>
                  <a:pt x="4978253" y="375034"/>
                </a:lnTo>
                <a:lnTo>
                  <a:pt x="4983734" y="347979"/>
                </a:lnTo>
                <a:lnTo>
                  <a:pt x="4983734" y="69596"/>
                </a:lnTo>
                <a:lnTo>
                  <a:pt x="4978253" y="42541"/>
                </a:lnTo>
                <a:lnTo>
                  <a:pt x="4963318" y="20415"/>
                </a:lnTo>
                <a:lnTo>
                  <a:pt x="4941192" y="5480"/>
                </a:lnTo>
                <a:lnTo>
                  <a:pt x="491413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60980" y="2077212"/>
            <a:ext cx="5730620" cy="784225"/>
          </a:xfrm>
          <a:custGeom>
            <a:avLst/>
            <a:gdLst/>
            <a:ahLst/>
            <a:cxnLst/>
            <a:rect l="l" t="t" r="r" b="b"/>
            <a:pathLst>
              <a:path w="4984115" h="784225">
                <a:moveTo>
                  <a:pt x="991107" y="69596"/>
                </a:moveTo>
                <a:lnTo>
                  <a:pt x="996588" y="42541"/>
                </a:lnTo>
                <a:lnTo>
                  <a:pt x="1011523" y="20415"/>
                </a:lnTo>
                <a:lnTo>
                  <a:pt x="1033649" y="5480"/>
                </a:lnTo>
                <a:lnTo>
                  <a:pt x="1060703" y="0"/>
                </a:lnTo>
                <a:lnTo>
                  <a:pt x="1656587" y="0"/>
                </a:lnTo>
                <a:lnTo>
                  <a:pt x="2654681" y="0"/>
                </a:lnTo>
                <a:lnTo>
                  <a:pt x="4914138" y="0"/>
                </a:lnTo>
                <a:lnTo>
                  <a:pt x="4941192" y="5480"/>
                </a:lnTo>
                <a:lnTo>
                  <a:pt x="4963318" y="20415"/>
                </a:lnTo>
                <a:lnTo>
                  <a:pt x="4978253" y="42541"/>
                </a:lnTo>
                <a:lnTo>
                  <a:pt x="4983734" y="69596"/>
                </a:lnTo>
                <a:lnTo>
                  <a:pt x="4983734" y="243586"/>
                </a:lnTo>
                <a:lnTo>
                  <a:pt x="4983734" y="347979"/>
                </a:lnTo>
                <a:lnTo>
                  <a:pt x="4978253" y="375034"/>
                </a:lnTo>
                <a:lnTo>
                  <a:pt x="4963318" y="397160"/>
                </a:lnTo>
                <a:lnTo>
                  <a:pt x="4941192" y="412095"/>
                </a:lnTo>
                <a:lnTo>
                  <a:pt x="4914138" y="417575"/>
                </a:lnTo>
                <a:lnTo>
                  <a:pt x="2654681" y="417575"/>
                </a:lnTo>
                <a:lnTo>
                  <a:pt x="0" y="783971"/>
                </a:lnTo>
                <a:lnTo>
                  <a:pt x="1656587" y="417575"/>
                </a:lnTo>
                <a:lnTo>
                  <a:pt x="1060703" y="417575"/>
                </a:lnTo>
                <a:lnTo>
                  <a:pt x="1033649" y="412095"/>
                </a:lnTo>
                <a:lnTo>
                  <a:pt x="1011523" y="397160"/>
                </a:lnTo>
                <a:lnTo>
                  <a:pt x="996588" y="375034"/>
                </a:lnTo>
                <a:lnTo>
                  <a:pt x="991107" y="347979"/>
                </a:lnTo>
                <a:lnTo>
                  <a:pt x="991107" y="243586"/>
                </a:lnTo>
                <a:lnTo>
                  <a:pt x="991107" y="69596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76073" y="2199675"/>
            <a:ext cx="397789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on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line item detail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to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see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lang="en-PH" sz="120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28110" y="5279264"/>
            <a:ext cx="2433320" cy="534035"/>
          </a:xfrm>
          <a:custGeom>
            <a:avLst/>
            <a:gdLst/>
            <a:ahLst/>
            <a:cxnLst/>
            <a:rect l="l" t="t" r="r" b="b"/>
            <a:pathLst>
              <a:path w="2433320" h="534035">
                <a:moveTo>
                  <a:pt x="2344292" y="0"/>
                </a:moveTo>
                <a:lnTo>
                  <a:pt x="1074292" y="0"/>
                </a:lnTo>
                <a:lnTo>
                  <a:pt x="1039721" y="6979"/>
                </a:lnTo>
                <a:lnTo>
                  <a:pt x="1011459" y="26019"/>
                </a:lnTo>
                <a:lnTo>
                  <a:pt x="992389" y="54274"/>
                </a:lnTo>
                <a:lnTo>
                  <a:pt x="985392" y="88900"/>
                </a:lnTo>
                <a:lnTo>
                  <a:pt x="0" y="123825"/>
                </a:lnTo>
                <a:lnTo>
                  <a:pt x="985392" y="222250"/>
                </a:lnTo>
                <a:lnTo>
                  <a:pt x="985392" y="444512"/>
                </a:lnTo>
                <a:lnTo>
                  <a:pt x="992389" y="479116"/>
                </a:lnTo>
                <a:lnTo>
                  <a:pt x="1011459" y="507374"/>
                </a:lnTo>
                <a:lnTo>
                  <a:pt x="1039721" y="526426"/>
                </a:lnTo>
                <a:lnTo>
                  <a:pt x="1074292" y="533412"/>
                </a:lnTo>
                <a:lnTo>
                  <a:pt x="2344292" y="533412"/>
                </a:lnTo>
                <a:lnTo>
                  <a:pt x="2378918" y="526426"/>
                </a:lnTo>
                <a:lnTo>
                  <a:pt x="2407173" y="507374"/>
                </a:lnTo>
                <a:lnTo>
                  <a:pt x="2426213" y="479116"/>
                </a:lnTo>
                <a:lnTo>
                  <a:pt x="2433192" y="444512"/>
                </a:lnTo>
                <a:lnTo>
                  <a:pt x="2433192" y="88900"/>
                </a:lnTo>
                <a:lnTo>
                  <a:pt x="2426213" y="54274"/>
                </a:lnTo>
                <a:lnTo>
                  <a:pt x="2407173" y="26019"/>
                </a:lnTo>
                <a:lnTo>
                  <a:pt x="2378918" y="6979"/>
                </a:lnTo>
                <a:lnTo>
                  <a:pt x="23442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28110" y="5279264"/>
            <a:ext cx="2433320" cy="534035"/>
          </a:xfrm>
          <a:custGeom>
            <a:avLst/>
            <a:gdLst/>
            <a:ahLst/>
            <a:cxnLst/>
            <a:rect l="l" t="t" r="r" b="b"/>
            <a:pathLst>
              <a:path w="2433320" h="534035">
                <a:moveTo>
                  <a:pt x="985392" y="88900"/>
                </a:moveTo>
                <a:lnTo>
                  <a:pt x="992389" y="54274"/>
                </a:lnTo>
                <a:lnTo>
                  <a:pt x="1011459" y="26019"/>
                </a:lnTo>
                <a:lnTo>
                  <a:pt x="1039721" y="6979"/>
                </a:lnTo>
                <a:lnTo>
                  <a:pt x="1074292" y="0"/>
                </a:lnTo>
                <a:lnTo>
                  <a:pt x="1226692" y="0"/>
                </a:lnTo>
                <a:lnTo>
                  <a:pt x="1588642" y="0"/>
                </a:lnTo>
                <a:lnTo>
                  <a:pt x="2344292" y="0"/>
                </a:lnTo>
                <a:lnTo>
                  <a:pt x="2378918" y="6979"/>
                </a:lnTo>
                <a:lnTo>
                  <a:pt x="2407173" y="26019"/>
                </a:lnTo>
                <a:lnTo>
                  <a:pt x="2426213" y="54274"/>
                </a:lnTo>
                <a:lnTo>
                  <a:pt x="2433192" y="88900"/>
                </a:lnTo>
                <a:lnTo>
                  <a:pt x="2433192" y="222250"/>
                </a:lnTo>
                <a:lnTo>
                  <a:pt x="2433192" y="444512"/>
                </a:lnTo>
                <a:lnTo>
                  <a:pt x="2426213" y="479116"/>
                </a:lnTo>
                <a:lnTo>
                  <a:pt x="2407173" y="507374"/>
                </a:lnTo>
                <a:lnTo>
                  <a:pt x="2378918" y="526426"/>
                </a:lnTo>
                <a:lnTo>
                  <a:pt x="2344292" y="533412"/>
                </a:lnTo>
                <a:lnTo>
                  <a:pt x="1588642" y="533412"/>
                </a:lnTo>
                <a:lnTo>
                  <a:pt x="1226692" y="533412"/>
                </a:lnTo>
                <a:lnTo>
                  <a:pt x="1074292" y="533412"/>
                </a:lnTo>
                <a:lnTo>
                  <a:pt x="1039721" y="526426"/>
                </a:lnTo>
                <a:lnTo>
                  <a:pt x="1011459" y="507374"/>
                </a:lnTo>
                <a:lnTo>
                  <a:pt x="992389" y="479116"/>
                </a:lnTo>
                <a:lnTo>
                  <a:pt x="985392" y="444512"/>
                </a:lnTo>
                <a:lnTo>
                  <a:pt x="985392" y="222250"/>
                </a:lnTo>
                <a:lnTo>
                  <a:pt x="0" y="123825"/>
                </a:lnTo>
                <a:lnTo>
                  <a:pt x="985392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22596" y="5359654"/>
            <a:ext cx="122936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  information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B23A889-108B-4C42-9C27-EEFFF04BF0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00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BC3C50C-961A-4FB6-B2EC-CFD9BEA814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21299"/>
            <a:ext cx="10551663" cy="439548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Click on the edit icon to view the line item and the reason </a:t>
            </a:r>
            <a:r>
              <a:rPr lang="en-PH" sz="1800" dirty="0">
                <a:cs typeface="Arial"/>
              </a:rPr>
              <a:t>for </a:t>
            </a:r>
            <a:r>
              <a:rPr lang="en-PH" sz="1800" spc="-5" dirty="0">
                <a:cs typeface="Arial"/>
              </a:rPr>
              <a:t>the</a:t>
            </a:r>
            <a:r>
              <a:rPr lang="en-PH" sz="1800" spc="-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change.</a:t>
            </a:r>
            <a:endParaRPr lang="en-PH" sz="1800" dirty="0"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953768" y="5094732"/>
            <a:ext cx="1912620" cy="4754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52626" y="5093526"/>
            <a:ext cx="1890395" cy="452755"/>
          </a:xfrm>
          <a:custGeom>
            <a:avLst/>
            <a:gdLst/>
            <a:ahLst/>
            <a:cxnLst/>
            <a:rect l="l" t="t" r="r" b="b"/>
            <a:pathLst>
              <a:path w="1890395" h="452754">
                <a:moveTo>
                  <a:pt x="0" y="452437"/>
                </a:moveTo>
                <a:lnTo>
                  <a:pt x="1889887" y="452437"/>
                </a:lnTo>
                <a:lnTo>
                  <a:pt x="1889887" y="0"/>
                </a:lnTo>
                <a:lnTo>
                  <a:pt x="0" y="0"/>
                </a:lnTo>
                <a:lnTo>
                  <a:pt x="0" y="452437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71852" y="2742997"/>
            <a:ext cx="9094724" cy="30194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07477" y="2513710"/>
            <a:ext cx="1703705" cy="1055370"/>
          </a:xfrm>
          <a:custGeom>
            <a:avLst/>
            <a:gdLst/>
            <a:ahLst/>
            <a:cxnLst/>
            <a:rect l="l" t="t" r="r" b="b"/>
            <a:pathLst>
              <a:path w="1703704" h="1055370">
                <a:moveTo>
                  <a:pt x="814324" y="458977"/>
                </a:moveTo>
                <a:lnTo>
                  <a:pt x="433324" y="458977"/>
                </a:lnTo>
                <a:lnTo>
                  <a:pt x="0" y="1054862"/>
                </a:lnTo>
                <a:lnTo>
                  <a:pt x="814324" y="458977"/>
                </a:lnTo>
                <a:close/>
              </a:path>
              <a:path w="1703704" h="1055370">
                <a:moveTo>
                  <a:pt x="1626870" y="0"/>
                </a:moveTo>
                <a:lnTo>
                  <a:pt x="255777" y="0"/>
                </a:lnTo>
                <a:lnTo>
                  <a:pt x="226044" y="6016"/>
                </a:lnTo>
                <a:lnTo>
                  <a:pt x="201739" y="22415"/>
                </a:lnTo>
                <a:lnTo>
                  <a:pt x="185340" y="46720"/>
                </a:lnTo>
                <a:lnTo>
                  <a:pt x="179324" y="76453"/>
                </a:lnTo>
                <a:lnTo>
                  <a:pt x="179324" y="382524"/>
                </a:lnTo>
                <a:lnTo>
                  <a:pt x="185340" y="412257"/>
                </a:lnTo>
                <a:lnTo>
                  <a:pt x="201739" y="436562"/>
                </a:lnTo>
                <a:lnTo>
                  <a:pt x="226044" y="452961"/>
                </a:lnTo>
                <a:lnTo>
                  <a:pt x="255777" y="458977"/>
                </a:lnTo>
                <a:lnTo>
                  <a:pt x="1626870" y="458977"/>
                </a:lnTo>
                <a:lnTo>
                  <a:pt x="1656603" y="452961"/>
                </a:lnTo>
                <a:lnTo>
                  <a:pt x="1680908" y="436562"/>
                </a:lnTo>
                <a:lnTo>
                  <a:pt x="1697307" y="412257"/>
                </a:lnTo>
                <a:lnTo>
                  <a:pt x="1703324" y="382524"/>
                </a:lnTo>
                <a:lnTo>
                  <a:pt x="1703324" y="76453"/>
                </a:lnTo>
                <a:lnTo>
                  <a:pt x="1697307" y="46720"/>
                </a:lnTo>
                <a:lnTo>
                  <a:pt x="1680908" y="22415"/>
                </a:lnTo>
                <a:lnTo>
                  <a:pt x="1656603" y="6016"/>
                </a:lnTo>
                <a:lnTo>
                  <a:pt x="162687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07477" y="2513710"/>
            <a:ext cx="1703705" cy="1055370"/>
          </a:xfrm>
          <a:custGeom>
            <a:avLst/>
            <a:gdLst/>
            <a:ahLst/>
            <a:cxnLst/>
            <a:rect l="l" t="t" r="r" b="b"/>
            <a:pathLst>
              <a:path w="1703704" h="1055370">
                <a:moveTo>
                  <a:pt x="179324" y="76453"/>
                </a:moveTo>
                <a:lnTo>
                  <a:pt x="185340" y="46720"/>
                </a:lnTo>
                <a:lnTo>
                  <a:pt x="201739" y="22415"/>
                </a:lnTo>
                <a:lnTo>
                  <a:pt x="226044" y="6016"/>
                </a:lnTo>
                <a:lnTo>
                  <a:pt x="255777" y="0"/>
                </a:lnTo>
                <a:lnTo>
                  <a:pt x="433324" y="0"/>
                </a:lnTo>
                <a:lnTo>
                  <a:pt x="814324" y="0"/>
                </a:lnTo>
                <a:lnTo>
                  <a:pt x="1626870" y="0"/>
                </a:lnTo>
                <a:lnTo>
                  <a:pt x="1656603" y="6016"/>
                </a:lnTo>
                <a:lnTo>
                  <a:pt x="1680908" y="22415"/>
                </a:lnTo>
                <a:lnTo>
                  <a:pt x="1697307" y="46720"/>
                </a:lnTo>
                <a:lnTo>
                  <a:pt x="1703324" y="76453"/>
                </a:lnTo>
                <a:lnTo>
                  <a:pt x="1703324" y="267715"/>
                </a:lnTo>
                <a:lnTo>
                  <a:pt x="1703324" y="382524"/>
                </a:lnTo>
                <a:lnTo>
                  <a:pt x="1697307" y="412257"/>
                </a:lnTo>
                <a:lnTo>
                  <a:pt x="1680908" y="436562"/>
                </a:lnTo>
                <a:lnTo>
                  <a:pt x="1656603" y="452961"/>
                </a:lnTo>
                <a:lnTo>
                  <a:pt x="1626870" y="458977"/>
                </a:lnTo>
                <a:lnTo>
                  <a:pt x="814324" y="458977"/>
                </a:lnTo>
                <a:lnTo>
                  <a:pt x="0" y="1054862"/>
                </a:lnTo>
                <a:lnTo>
                  <a:pt x="433324" y="458977"/>
                </a:lnTo>
                <a:lnTo>
                  <a:pt x="255777" y="458977"/>
                </a:lnTo>
                <a:lnTo>
                  <a:pt x="226044" y="452961"/>
                </a:lnTo>
                <a:lnTo>
                  <a:pt x="201739" y="436562"/>
                </a:lnTo>
                <a:lnTo>
                  <a:pt x="185340" y="412257"/>
                </a:lnTo>
                <a:lnTo>
                  <a:pt x="179324" y="382524"/>
                </a:lnTo>
                <a:lnTo>
                  <a:pt x="179324" y="267715"/>
                </a:lnTo>
                <a:lnTo>
                  <a:pt x="179324" y="76453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858504" y="2647822"/>
            <a:ext cx="11836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Change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days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48483" y="4417821"/>
            <a:ext cx="1828800" cy="906144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1523999" y="382777"/>
                </a:moveTo>
                <a:lnTo>
                  <a:pt x="1066799" y="382777"/>
                </a:lnTo>
                <a:lnTo>
                  <a:pt x="1078230" y="905636"/>
                </a:lnTo>
                <a:lnTo>
                  <a:pt x="1523999" y="382777"/>
                </a:lnTo>
                <a:close/>
              </a:path>
              <a:path w="1828800" h="906145">
                <a:moveTo>
                  <a:pt x="1764918" y="0"/>
                </a:moveTo>
                <a:lnTo>
                  <a:pt x="63753" y="0"/>
                </a:lnTo>
                <a:lnTo>
                  <a:pt x="38897" y="5014"/>
                </a:lnTo>
                <a:lnTo>
                  <a:pt x="18637" y="18684"/>
                </a:lnTo>
                <a:lnTo>
                  <a:pt x="4996" y="38951"/>
                </a:lnTo>
                <a:lnTo>
                  <a:pt x="0" y="63753"/>
                </a:lnTo>
                <a:lnTo>
                  <a:pt x="0" y="319023"/>
                </a:lnTo>
                <a:lnTo>
                  <a:pt x="4996" y="343826"/>
                </a:lnTo>
                <a:lnTo>
                  <a:pt x="18637" y="364093"/>
                </a:lnTo>
                <a:lnTo>
                  <a:pt x="38897" y="377763"/>
                </a:lnTo>
                <a:lnTo>
                  <a:pt x="63753" y="382777"/>
                </a:lnTo>
                <a:lnTo>
                  <a:pt x="1764918" y="382777"/>
                </a:lnTo>
                <a:lnTo>
                  <a:pt x="1789795" y="377763"/>
                </a:lnTo>
                <a:lnTo>
                  <a:pt x="1810099" y="364093"/>
                </a:lnTo>
                <a:lnTo>
                  <a:pt x="1823783" y="343826"/>
                </a:lnTo>
                <a:lnTo>
                  <a:pt x="1828800" y="319023"/>
                </a:lnTo>
                <a:lnTo>
                  <a:pt x="1828800" y="63753"/>
                </a:lnTo>
                <a:lnTo>
                  <a:pt x="1823783" y="38951"/>
                </a:lnTo>
                <a:lnTo>
                  <a:pt x="1810099" y="18684"/>
                </a:lnTo>
                <a:lnTo>
                  <a:pt x="1789795" y="5014"/>
                </a:lnTo>
                <a:lnTo>
                  <a:pt x="17649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48483" y="4417821"/>
            <a:ext cx="1828800" cy="906144"/>
          </a:xfrm>
          <a:custGeom>
            <a:avLst/>
            <a:gdLst/>
            <a:ahLst/>
            <a:cxnLst/>
            <a:rect l="l" t="t" r="r" b="b"/>
            <a:pathLst>
              <a:path w="1828800" h="906145">
                <a:moveTo>
                  <a:pt x="0" y="63753"/>
                </a:moveTo>
                <a:lnTo>
                  <a:pt x="4996" y="38951"/>
                </a:lnTo>
                <a:lnTo>
                  <a:pt x="18637" y="18684"/>
                </a:lnTo>
                <a:lnTo>
                  <a:pt x="38897" y="5014"/>
                </a:lnTo>
                <a:lnTo>
                  <a:pt x="63753" y="0"/>
                </a:lnTo>
                <a:lnTo>
                  <a:pt x="1066799" y="0"/>
                </a:lnTo>
                <a:lnTo>
                  <a:pt x="1523999" y="0"/>
                </a:lnTo>
                <a:lnTo>
                  <a:pt x="1764918" y="0"/>
                </a:lnTo>
                <a:lnTo>
                  <a:pt x="1789795" y="5014"/>
                </a:lnTo>
                <a:lnTo>
                  <a:pt x="1810099" y="18684"/>
                </a:lnTo>
                <a:lnTo>
                  <a:pt x="1823783" y="38951"/>
                </a:lnTo>
                <a:lnTo>
                  <a:pt x="1828800" y="63753"/>
                </a:lnTo>
                <a:lnTo>
                  <a:pt x="1828800" y="223265"/>
                </a:lnTo>
                <a:lnTo>
                  <a:pt x="1828800" y="319023"/>
                </a:lnTo>
                <a:lnTo>
                  <a:pt x="1823783" y="343826"/>
                </a:lnTo>
                <a:lnTo>
                  <a:pt x="1810099" y="364093"/>
                </a:lnTo>
                <a:lnTo>
                  <a:pt x="1789795" y="377763"/>
                </a:lnTo>
                <a:lnTo>
                  <a:pt x="1764918" y="382777"/>
                </a:lnTo>
                <a:lnTo>
                  <a:pt x="1523999" y="382777"/>
                </a:lnTo>
                <a:lnTo>
                  <a:pt x="1078230" y="905636"/>
                </a:lnTo>
                <a:lnTo>
                  <a:pt x="1066799" y="382777"/>
                </a:lnTo>
                <a:lnTo>
                  <a:pt x="63753" y="382777"/>
                </a:lnTo>
                <a:lnTo>
                  <a:pt x="38897" y="377763"/>
                </a:lnTo>
                <a:lnTo>
                  <a:pt x="18637" y="364093"/>
                </a:lnTo>
                <a:lnTo>
                  <a:pt x="4996" y="343826"/>
                </a:lnTo>
                <a:lnTo>
                  <a:pt x="0" y="319023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991601" y="3659378"/>
            <a:ext cx="1628547" cy="773430"/>
          </a:xfrm>
          <a:custGeom>
            <a:avLst/>
            <a:gdLst/>
            <a:ahLst/>
            <a:cxnLst/>
            <a:rect l="l" t="t" r="r" b="b"/>
            <a:pathLst>
              <a:path w="1387475" h="773429">
                <a:moveTo>
                  <a:pt x="1156207" y="535432"/>
                </a:moveTo>
                <a:lnTo>
                  <a:pt x="809371" y="535432"/>
                </a:lnTo>
                <a:lnTo>
                  <a:pt x="800734" y="773176"/>
                </a:lnTo>
                <a:lnTo>
                  <a:pt x="1156207" y="535432"/>
                </a:lnTo>
                <a:close/>
              </a:path>
              <a:path w="1387475" h="773429">
                <a:moveTo>
                  <a:pt x="1298194" y="0"/>
                </a:moveTo>
                <a:lnTo>
                  <a:pt x="89280" y="0"/>
                </a:lnTo>
                <a:lnTo>
                  <a:pt x="54542" y="7002"/>
                </a:lnTo>
                <a:lnTo>
                  <a:pt x="26161" y="26114"/>
                </a:lnTo>
                <a:lnTo>
                  <a:pt x="7020" y="54488"/>
                </a:lnTo>
                <a:lnTo>
                  <a:pt x="0" y="89281"/>
                </a:lnTo>
                <a:lnTo>
                  <a:pt x="0" y="446151"/>
                </a:lnTo>
                <a:lnTo>
                  <a:pt x="7020" y="480889"/>
                </a:lnTo>
                <a:lnTo>
                  <a:pt x="26162" y="509270"/>
                </a:lnTo>
                <a:lnTo>
                  <a:pt x="54542" y="528411"/>
                </a:lnTo>
                <a:lnTo>
                  <a:pt x="89280" y="535432"/>
                </a:lnTo>
                <a:lnTo>
                  <a:pt x="1298194" y="535432"/>
                </a:lnTo>
                <a:lnTo>
                  <a:pt x="1332932" y="528411"/>
                </a:lnTo>
                <a:lnTo>
                  <a:pt x="1361313" y="509270"/>
                </a:lnTo>
                <a:lnTo>
                  <a:pt x="1380454" y="480889"/>
                </a:lnTo>
                <a:lnTo>
                  <a:pt x="1387475" y="446151"/>
                </a:lnTo>
                <a:lnTo>
                  <a:pt x="1387475" y="89281"/>
                </a:lnTo>
                <a:lnTo>
                  <a:pt x="1380454" y="54488"/>
                </a:lnTo>
                <a:lnTo>
                  <a:pt x="1361312" y="26114"/>
                </a:lnTo>
                <a:lnTo>
                  <a:pt x="1332932" y="7002"/>
                </a:lnTo>
                <a:lnTo>
                  <a:pt x="129819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991601" y="3659378"/>
            <a:ext cx="1628547" cy="773430"/>
          </a:xfrm>
          <a:custGeom>
            <a:avLst/>
            <a:gdLst/>
            <a:ahLst/>
            <a:cxnLst/>
            <a:rect l="l" t="t" r="r" b="b"/>
            <a:pathLst>
              <a:path w="1387475" h="773429">
                <a:moveTo>
                  <a:pt x="0" y="89281"/>
                </a:moveTo>
                <a:lnTo>
                  <a:pt x="7020" y="54488"/>
                </a:lnTo>
                <a:lnTo>
                  <a:pt x="26161" y="26114"/>
                </a:lnTo>
                <a:lnTo>
                  <a:pt x="54542" y="7002"/>
                </a:lnTo>
                <a:lnTo>
                  <a:pt x="89280" y="0"/>
                </a:lnTo>
                <a:lnTo>
                  <a:pt x="809371" y="0"/>
                </a:lnTo>
                <a:lnTo>
                  <a:pt x="1156207" y="0"/>
                </a:lnTo>
                <a:lnTo>
                  <a:pt x="1298194" y="0"/>
                </a:lnTo>
                <a:lnTo>
                  <a:pt x="1332932" y="7002"/>
                </a:lnTo>
                <a:lnTo>
                  <a:pt x="1361312" y="26114"/>
                </a:lnTo>
                <a:lnTo>
                  <a:pt x="1380454" y="54488"/>
                </a:lnTo>
                <a:lnTo>
                  <a:pt x="1387475" y="89281"/>
                </a:lnTo>
                <a:lnTo>
                  <a:pt x="1387475" y="312293"/>
                </a:lnTo>
                <a:lnTo>
                  <a:pt x="1387475" y="446151"/>
                </a:lnTo>
                <a:lnTo>
                  <a:pt x="1380454" y="480889"/>
                </a:lnTo>
                <a:lnTo>
                  <a:pt x="1361313" y="509270"/>
                </a:lnTo>
                <a:lnTo>
                  <a:pt x="1332932" y="528411"/>
                </a:lnTo>
                <a:lnTo>
                  <a:pt x="1298194" y="535432"/>
                </a:lnTo>
                <a:lnTo>
                  <a:pt x="1156207" y="535432"/>
                </a:lnTo>
                <a:lnTo>
                  <a:pt x="800734" y="773176"/>
                </a:lnTo>
                <a:lnTo>
                  <a:pt x="809371" y="535432"/>
                </a:lnTo>
                <a:lnTo>
                  <a:pt x="89280" y="535432"/>
                </a:lnTo>
                <a:lnTo>
                  <a:pt x="54542" y="528411"/>
                </a:lnTo>
                <a:lnTo>
                  <a:pt x="26162" y="509270"/>
                </a:lnTo>
                <a:lnTo>
                  <a:pt x="7020" y="480889"/>
                </a:lnTo>
                <a:lnTo>
                  <a:pt x="0" y="446151"/>
                </a:lnTo>
                <a:lnTo>
                  <a:pt x="0" y="312293"/>
                </a:lnTo>
                <a:lnTo>
                  <a:pt x="0" y="89281"/>
                </a:lnTo>
                <a:close/>
              </a:path>
            </a:pathLst>
          </a:custGeom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05878" y="4881372"/>
            <a:ext cx="2647950" cy="582295"/>
          </a:xfrm>
          <a:custGeom>
            <a:avLst/>
            <a:gdLst/>
            <a:ahLst/>
            <a:cxnLst/>
            <a:rect l="l" t="t" r="r" b="b"/>
            <a:pathLst>
              <a:path w="2647950" h="582295">
                <a:moveTo>
                  <a:pt x="1714500" y="382777"/>
                </a:moveTo>
                <a:lnTo>
                  <a:pt x="1200150" y="382777"/>
                </a:lnTo>
                <a:lnTo>
                  <a:pt x="2647569" y="582294"/>
                </a:lnTo>
                <a:lnTo>
                  <a:pt x="1714500" y="382777"/>
                </a:lnTo>
                <a:close/>
              </a:path>
              <a:path w="2647950" h="582295">
                <a:moveTo>
                  <a:pt x="1993646" y="0"/>
                </a:moveTo>
                <a:lnTo>
                  <a:pt x="63881" y="0"/>
                </a:lnTo>
                <a:lnTo>
                  <a:pt x="39004" y="5014"/>
                </a:lnTo>
                <a:lnTo>
                  <a:pt x="18700" y="18684"/>
                </a:lnTo>
                <a:lnTo>
                  <a:pt x="5016" y="38951"/>
                </a:lnTo>
                <a:lnTo>
                  <a:pt x="0" y="63753"/>
                </a:lnTo>
                <a:lnTo>
                  <a:pt x="0" y="318896"/>
                </a:lnTo>
                <a:lnTo>
                  <a:pt x="5016" y="343773"/>
                </a:lnTo>
                <a:lnTo>
                  <a:pt x="18700" y="364077"/>
                </a:lnTo>
                <a:lnTo>
                  <a:pt x="39004" y="377761"/>
                </a:lnTo>
                <a:lnTo>
                  <a:pt x="63881" y="382777"/>
                </a:lnTo>
                <a:lnTo>
                  <a:pt x="1993646" y="382777"/>
                </a:lnTo>
                <a:lnTo>
                  <a:pt x="2018448" y="377761"/>
                </a:lnTo>
                <a:lnTo>
                  <a:pt x="2038715" y="364077"/>
                </a:lnTo>
                <a:lnTo>
                  <a:pt x="2052385" y="343773"/>
                </a:lnTo>
                <a:lnTo>
                  <a:pt x="2057400" y="318896"/>
                </a:lnTo>
                <a:lnTo>
                  <a:pt x="2057400" y="63753"/>
                </a:lnTo>
                <a:lnTo>
                  <a:pt x="2052385" y="38951"/>
                </a:lnTo>
                <a:lnTo>
                  <a:pt x="2038715" y="18684"/>
                </a:lnTo>
                <a:lnTo>
                  <a:pt x="2018448" y="5014"/>
                </a:lnTo>
                <a:lnTo>
                  <a:pt x="1993646" y="0"/>
                </a:ln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05878" y="4881372"/>
            <a:ext cx="2647950" cy="582295"/>
          </a:xfrm>
          <a:custGeom>
            <a:avLst/>
            <a:gdLst/>
            <a:ahLst/>
            <a:cxnLst/>
            <a:rect l="l" t="t" r="r" b="b"/>
            <a:pathLst>
              <a:path w="2647950" h="582295">
                <a:moveTo>
                  <a:pt x="0" y="63753"/>
                </a:moveTo>
                <a:lnTo>
                  <a:pt x="5016" y="38951"/>
                </a:lnTo>
                <a:lnTo>
                  <a:pt x="18700" y="18684"/>
                </a:lnTo>
                <a:lnTo>
                  <a:pt x="39004" y="5014"/>
                </a:lnTo>
                <a:lnTo>
                  <a:pt x="63881" y="0"/>
                </a:lnTo>
                <a:lnTo>
                  <a:pt x="1200150" y="0"/>
                </a:lnTo>
                <a:lnTo>
                  <a:pt x="1714500" y="0"/>
                </a:lnTo>
                <a:lnTo>
                  <a:pt x="1993646" y="0"/>
                </a:lnTo>
                <a:lnTo>
                  <a:pt x="2018448" y="5014"/>
                </a:lnTo>
                <a:lnTo>
                  <a:pt x="2038715" y="18684"/>
                </a:lnTo>
                <a:lnTo>
                  <a:pt x="2052385" y="38951"/>
                </a:lnTo>
                <a:lnTo>
                  <a:pt x="2057400" y="63753"/>
                </a:lnTo>
                <a:lnTo>
                  <a:pt x="2057400" y="223265"/>
                </a:lnTo>
                <a:lnTo>
                  <a:pt x="2057400" y="318896"/>
                </a:lnTo>
                <a:lnTo>
                  <a:pt x="2052385" y="343773"/>
                </a:lnTo>
                <a:lnTo>
                  <a:pt x="2038715" y="364077"/>
                </a:lnTo>
                <a:lnTo>
                  <a:pt x="2018448" y="377761"/>
                </a:lnTo>
                <a:lnTo>
                  <a:pt x="1993646" y="382777"/>
                </a:lnTo>
                <a:lnTo>
                  <a:pt x="1714500" y="382777"/>
                </a:lnTo>
                <a:lnTo>
                  <a:pt x="2647569" y="582294"/>
                </a:lnTo>
                <a:lnTo>
                  <a:pt x="1200150" y="382777"/>
                </a:lnTo>
                <a:lnTo>
                  <a:pt x="63881" y="382777"/>
                </a:lnTo>
                <a:lnTo>
                  <a:pt x="39004" y="377761"/>
                </a:lnTo>
                <a:lnTo>
                  <a:pt x="18700" y="364077"/>
                </a:lnTo>
                <a:lnTo>
                  <a:pt x="5016" y="343773"/>
                </a:lnTo>
                <a:lnTo>
                  <a:pt x="0" y="318896"/>
                </a:lnTo>
                <a:lnTo>
                  <a:pt x="0" y="223265"/>
                </a:lnTo>
                <a:lnTo>
                  <a:pt x="0" y="63753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83F3C31-51A5-4F04-B8E1-36D1A9426D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Change</a:t>
            </a:r>
            <a:r>
              <a:rPr lang="en-PH" spc="-114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35B66C7-3976-48B4-86E3-7B2115DD8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11908"/>
            <a:ext cx="10551663" cy="887350"/>
          </a:xfrm>
        </p:spPr>
        <p:txBody>
          <a:bodyPr/>
          <a:lstStyle/>
          <a:p>
            <a:pPr marL="0" indent="0">
              <a:buNone/>
            </a:pPr>
            <a:r>
              <a:rPr lang="en-PH" sz="1800" spc="-5" dirty="0">
                <a:cs typeface="Arial"/>
              </a:rPr>
              <a:t>If </a:t>
            </a:r>
            <a:r>
              <a:rPr lang="en-PH" sz="1800" dirty="0">
                <a:cs typeface="Arial"/>
              </a:rPr>
              <a:t>you agree with the </a:t>
            </a:r>
            <a:r>
              <a:rPr lang="en-PH" sz="1800" spc="-5" dirty="0">
                <a:cs typeface="Arial"/>
              </a:rPr>
              <a:t>changes, </a:t>
            </a:r>
            <a:r>
              <a:rPr lang="en-PH" sz="1800" dirty="0">
                <a:cs typeface="Arial"/>
              </a:rPr>
              <a:t>modify the </a:t>
            </a:r>
            <a:r>
              <a:rPr lang="en-PH" sz="1800" spc="-5" dirty="0">
                <a:cs typeface="Arial"/>
              </a:rPr>
              <a:t>order </a:t>
            </a:r>
            <a:r>
              <a:rPr lang="en-PH" sz="1800" dirty="0">
                <a:cs typeface="Arial"/>
              </a:rPr>
              <a:t>accordingly </a:t>
            </a:r>
            <a:r>
              <a:rPr lang="en-PH" sz="1800" spc="-5" dirty="0">
                <a:cs typeface="Arial"/>
              </a:rPr>
              <a:t>(for </a:t>
            </a:r>
            <a:r>
              <a:rPr lang="en-PH" sz="1800" dirty="0">
                <a:cs typeface="Arial"/>
              </a:rPr>
              <a:t>this  example we are changing the delivery days </a:t>
            </a:r>
            <a:r>
              <a:rPr lang="en-PH" sz="1800" spc="-5" dirty="0">
                <a:cs typeface="Arial"/>
              </a:rPr>
              <a:t>to </a:t>
            </a:r>
            <a:r>
              <a:rPr lang="en-PH" sz="1800" dirty="0">
                <a:cs typeface="Arial"/>
              </a:rPr>
              <a:t>2) </a:t>
            </a:r>
            <a:r>
              <a:rPr lang="en-PH" sz="1800" spc="-5" dirty="0">
                <a:cs typeface="Arial"/>
              </a:rPr>
              <a:t>and save </a:t>
            </a:r>
            <a:r>
              <a:rPr lang="en-PH" sz="1800" dirty="0">
                <a:cs typeface="Arial"/>
              </a:rPr>
              <a:t>the line  item, </a:t>
            </a:r>
            <a:r>
              <a:rPr lang="en-PH" sz="1800" spc="-5" dirty="0">
                <a:cs typeface="Arial"/>
              </a:rPr>
              <a:t>then save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15" dirty="0">
                <a:cs typeface="Arial"/>
              </a:rPr>
              <a:t>offer </a:t>
            </a:r>
            <a:r>
              <a:rPr lang="en-PH" sz="1800" dirty="0">
                <a:cs typeface="Arial"/>
              </a:rPr>
              <a:t>and send </a:t>
            </a:r>
            <a:r>
              <a:rPr lang="en-PH" sz="1800" spc="-5" dirty="0">
                <a:cs typeface="Arial"/>
              </a:rPr>
              <a:t>it </a:t>
            </a:r>
            <a:r>
              <a:rPr lang="en-PH" sz="1800" dirty="0">
                <a:cs typeface="Arial"/>
              </a:rPr>
              <a:t>back </a:t>
            </a:r>
            <a:r>
              <a:rPr lang="en-PH" sz="1800" spc="-1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the </a:t>
            </a:r>
            <a:r>
              <a:rPr lang="en-PH" sz="1800" spc="-20" dirty="0">
                <a:cs typeface="Arial"/>
              </a:rPr>
              <a:t>Buyer. </a:t>
            </a:r>
            <a:r>
              <a:rPr lang="en-PH" sz="1800" spc="-5" dirty="0">
                <a:cs typeface="Arial"/>
              </a:rPr>
              <a:t>Once </a:t>
            </a:r>
            <a:r>
              <a:rPr lang="en-PH" sz="1800" dirty="0">
                <a:cs typeface="Arial"/>
              </a:rPr>
              <a:t>the  </a:t>
            </a:r>
            <a:r>
              <a:rPr lang="en-PH" sz="1800" spc="-5" dirty="0">
                <a:cs typeface="Arial"/>
              </a:rPr>
              <a:t>Buyer </a:t>
            </a:r>
            <a:r>
              <a:rPr lang="en-PH" sz="1800" dirty="0">
                <a:cs typeface="Arial"/>
              </a:rPr>
              <a:t>accepts the </a:t>
            </a:r>
            <a:r>
              <a:rPr lang="en-PH" sz="1800" spc="-25" dirty="0">
                <a:cs typeface="Arial"/>
              </a:rPr>
              <a:t>offer, </a:t>
            </a:r>
            <a:r>
              <a:rPr lang="en-PH" sz="1800" spc="-5" dirty="0">
                <a:cs typeface="Arial"/>
              </a:rPr>
              <a:t>you </a:t>
            </a:r>
            <a:r>
              <a:rPr lang="en-PH" sz="1800" dirty="0">
                <a:cs typeface="Arial"/>
              </a:rPr>
              <a:t>will receive a Purchase</a:t>
            </a:r>
            <a:r>
              <a:rPr lang="en-PH" sz="1800" spc="-100" dirty="0">
                <a:cs typeface="Arial"/>
              </a:rPr>
              <a:t> </a:t>
            </a:r>
            <a:r>
              <a:rPr lang="en-PH" sz="1800" spc="-20" dirty="0">
                <a:cs typeface="Arial"/>
              </a:rPr>
              <a:t>Order.</a:t>
            </a:r>
            <a:endParaRPr lang="en-PH" sz="1800" dirty="0">
              <a:cs typeface="Arial"/>
            </a:endParaRPr>
          </a:p>
          <a:p>
            <a:pPr marL="0" indent="0">
              <a:buNone/>
            </a:pPr>
            <a:endParaRPr lang="en-PH" sz="1800" dirty="0"/>
          </a:p>
        </p:txBody>
      </p:sp>
      <p:sp>
        <p:nvSpPr>
          <p:cNvPr id="19" name="object 6">
            <a:extLst>
              <a:ext uri="{FF2B5EF4-FFF2-40B4-BE49-F238E27FC236}">
                <a16:creationId xmlns:a16="http://schemas.microsoft.com/office/drawing/2014/main" id="{5D1089FD-86EF-4922-8202-305526F0A8F0}"/>
              </a:ext>
            </a:extLst>
          </p:cNvPr>
          <p:cNvSpPr txBox="1"/>
          <p:nvPr/>
        </p:nvSpPr>
        <p:spPr>
          <a:xfrm>
            <a:off x="9191188" y="3832978"/>
            <a:ext cx="1600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2. Save line item.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02715BED-75DF-45B4-BEA2-7D25BD0C145B}"/>
              </a:ext>
            </a:extLst>
          </p:cNvPr>
          <p:cNvSpPr txBox="1"/>
          <p:nvPr/>
        </p:nvSpPr>
        <p:spPr>
          <a:xfrm>
            <a:off x="3048055" y="4496815"/>
            <a:ext cx="160020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3. Save entire order.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2" name="object 6">
            <a:extLst>
              <a:ext uri="{FF2B5EF4-FFF2-40B4-BE49-F238E27FC236}">
                <a16:creationId xmlns:a16="http://schemas.microsoft.com/office/drawing/2014/main" id="{47BB583E-02AB-4BC1-BF5E-3EE84440F2C3}"/>
              </a:ext>
            </a:extLst>
          </p:cNvPr>
          <p:cNvSpPr txBox="1"/>
          <p:nvPr/>
        </p:nvSpPr>
        <p:spPr>
          <a:xfrm>
            <a:off x="7613926" y="4970142"/>
            <a:ext cx="183085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PH" sz="1200" b="1" dirty="0">
                <a:solidFill>
                  <a:srgbClr val="04294C"/>
                </a:solidFill>
                <a:latin typeface="Arial"/>
                <a:cs typeface="Arial"/>
              </a:rPr>
              <a:t>4. Send order to Buyer.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172865-A820-4376-A96B-586D2F9C94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08144" y="4335582"/>
            <a:ext cx="5083856" cy="326795"/>
          </a:xfrm>
        </p:spPr>
        <p:txBody>
          <a:bodyPr/>
          <a:lstStyle/>
          <a:p>
            <a:r>
              <a:rPr lang="en-PH" dirty="0" err="1">
                <a:solidFill>
                  <a:srgbClr val="04294C"/>
                </a:solidFill>
                <a:cs typeface="Arial"/>
              </a:rPr>
              <a:t>Hubwoo</a:t>
            </a:r>
            <a:r>
              <a:rPr lang="en-PH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Global Customer</a:t>
            </a:r>
            <a:r>
              <a:rPr lang="en-PH" spc="-5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pc="-5" dirty="0">
                <a:solidFill>
                  <a:srgbClr val="04294C"/>
                </a:solidFill>
                <a:cs typeface="Arial"/>
              </a:rPr>
              <a:t>Services</a:t>
            </a:r>
            <a:endParaRPr lang="en-PH" dirty="0">
              <a:solidFill>
                <a:srgbClr val="04294C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F02933-8066-4D67-858A-FD33A8BD7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08144" y="5094516"/>
            <a:ext cx="3255056" cy="1656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+1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866 446 8203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(toll</a:t>
            </a:r>
            <a:r>
              <a:rPr lang="en-PH" sz="1200" b="1" spc="-6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free)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270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US: +1 281 404</a:t>
            </a:r>
            <a:r>
              <a:rPr lang="en-PH" sz="1200" b="1" spc="-3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2095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France: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+33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1 77 62 56</a:t>
            </a:r>
            <a:r>
              <a:rPr lang="en-PH" sz="1200" b="1" spc="-1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20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635" algn="ctr"/>
            <a:r>
              <a:rPr lang="en-PH" sz="1200" b="1" spc="-5" dirty="0">
                <a:solidFill>
                  <a:srgbClr val="04294C"/>
                </a:solidFill>
                <a:cs typeface="Arial"/>
              </a:rPr>
              <a:t>Deutschland: +49 308 967 794</a:t>
            </a:r>
            <a:r>
              <a:rPr lang="en-PH" sz="1200" b="1" spc="25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spc="-70" dirty="0">
                <a:solidFill>
                  <a:srgbClr val="04294C"/>
                </a:solidFill>
                <a:cs typeface="Arial"/>
              </a:rPr>
              <a:t>11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marL="1905" algn="ctr">
              <a:spcBef>
                <a:spcPts val="5"/>
              </a:spcBef>
            </a:pPr>
            <a:r>
              <a:rPr lang="en-PH" sz="1200" b="1" spc="-5" dirty="0" err="1">
                <a:solidFill>
                  <a:srgbClr val="04294C"/>
                </a:solidFill>
                <a:cs typeface="Arial"/>
              </a:rPr>
              <a:t>España</a:t>
            </a:r>
            <a:r>
              <a:rPr lang="en-PH" sz="1200" b="1" spc="-5" dirty="0">
                <a:solidFill>
                  <a:srgbClr val="04294C"/>
                </a:solidFill>
                <a:cs typeface="Arial"/>
              </a:rPr>
              <a:t>: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+34 </a:t>
            </a:r>
            <a:r>
              <a:rPr lang="en-PH" sz="1200" b="1" spc="-50" dirty="0">
                <a:solidFill>
                  <a:srgbClr val="04294C"/>
                </a:solidFill>
                <a:cs typeface="Arial"/>
              </a:rPr>
              <a:t>911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88 00</a:t>
            </a:r>
            <a:r>
              <a:rPr lang="en-PH" sz="1200" b="1" spc="-10" dirty="0">
                <a:solidFill>
                  <a:srgbClr val="04294C"/>
                </a:solidFill>
                <a:cs typeface="Arial"/>
              </a:rPr>
              <a:t> </a:t>
            </a:r>
            <a:r>
              <a:rPr lang="en-PH" sz="1200" b="1" dirty="0">
                <a:solidFill>
                  <a:srgbClr val="04294C"/>
                </a:solidFill>
                <a:cs typeface="Arial"/>
              </a:rPr>
              <a:t>64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PH" sz="1200" b="1" spc="-5" dirty="0">
                <a:solidFill>
                  <a:srgbClr val="04294C"/>
                </a:solidFill>
                <a:cs typeface="Arial"/>
              </a:rPr>
              <a:t>UK: +44 203 355 50 21</a:t>
            </a:r>
            <a:endParaRPr lang="en-PH" sz="1200" dirty="0">
              <a:solidFill>
                <a:srgbClr val="04294C"/>
              </a:solidFill>
              <a:cs typeface="Arial"/>
            </a:endParaRPr>
          </a:p>
          <a:p>
            <a:endParaRPr lang="en-PH" sz="1200" dirty="0">
              <a:solidFill>
                <a:srgbClr val="04294C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12BA-BAB7-4A0D-BF6C-03459D502F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08144" y="4662377"/>
            <a:ext cx="4014009" cy="326795"/>
          </a:xfrm>
        </p:spPr>
        <p:txBody>
          <a:bodyPr/>
          <a:lstStyle/>
          <a:p>
            <a:r>
              <a:rPr lang="en-PH" b="1" u="heavy" dirty="0">
                <a:solidFill>
                  <a:srgbClr val="0000FF"/>
                </a:solidFill>
                <a:cs typeface="Arial"/>
                <a:hlinkClick r:id="rId2"/>
              </a:rPr>
              <a:t>customercare@proactis.com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</a:t>
            </a:r>
            <a:r>
              <a:rPr lang="en-PH" spc="-30" dirty="0"/>
              <a:t> </a:t>
            </a:r>
            <a:r>
              <a:rPr lang="en-PH" spc="-10" dirty="0"/>
              <a:t>Workflow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551663" cy="4227052"/>
          </a:xfrm>
        </p:spPr>
        <p:txBody>
          <a:bodyPr/>
          <a:lstStyle/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Buyer/Requester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6285" marR="5080" lvl="1" indent="-287020">
              <a:lnSpc>
                <a:spcPct val="80000"/>
              </a:lnSpc>
              <a:spcBef>
                <a:spcPts val="44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Select </a:t>
            </a:r>
            <a:r>
              <a:rPr lang="en-PH" sz="1800" dirty="0">
                <a:cs typeface="Arial"/>
              </a:rPr>
              <a:t>Quick </a:t>
            </a:r>
            <a:r>
              <a:rPr lang="en-PH" sz="1800" spc="-5" dirty="0">
                <a:cs typeface="Arial"/>
              </a:rPr>
              <a:t>Quote in Customer Search (When </a:t>
            </a:r>
            <a:r>
              <a:rPr lang="en-PH" sz="1800" spc="-10" dirty="0">
                <a:cs typeface="Arial"/>
              </a:rPr>
              <a:t>no </a:t>
            </a:r>
            <a:r>
              <a:rPr lang="en-PH" sz="1800" spc="-5" dirty="0">
                <a:cs typeface="Arial"/>
              </a:rPr>
              <a:t>appropriated  catalog </a:t>
            </a:r>
            <a:r>
              <a:rPr lang="en-PH" sz="1800" dirty="0">
                <a:cs typeface="Arial"/>
              </a:rPr>
              <a:t>item </a:t>
            </a:r>
            <a:r>
              <a:rPr lang="en-PH" sz="1800" spc="-15" dirty="0">
                <a:cs typeface="Arial"/>
              </a:rPr>
              <a:t>was </a:t>
            </a:r>
            <a:r>
              <a:rPr lang="en-PH" sz="1800" spc="-5" dirty="0">
                <a:cs typeface="Arial"/>
              </a:rPr>
              <a:t>found in supplier hosted</a:t>
            </a:r>
            <a:r>
              <a:rPr lang="en-PH" sz="1800" spc="9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catalogs)</a:t>
            </a:r>
            <a:endParaRPr lang="en-PH" sz="1800" dirty="0">
              <a:cs typeface="Arial"/>
            </a:endParaRPr>
          </a:p>
          <a:p>
            <a:pPr marL="756285" lvl="1" indent="-287020"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Create a free-text</a:t>
            </a:r>
            <a:r>
              <a:rPr lang="en-PH" sz="1800" spc="-2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request</a:t>
            </a:r>
            <a:endParaRPr lang="en-PH" sz="1800" dirty="0">
              <a:cs typeface="Arial"/>
            </a:endParaRPr>
          </a:p>
          <a:p>
            <a:pPr marL="756285" lvl="1" indent="-287020"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Select one or more approved suppliers based on category</a:t>
            </a:r>
            <a:r>
              <a:rPr lang="en-PH" sz="1800" spc="114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list</a:t>
            </a:r>
            <a:endParaRPr lang="en-PH" sz="1800" dirty="0">
              <a:cs typeface="Arial"/>
            </a:endParaRP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Supplier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5015" lvl="1" indent="-285750"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Receive an Email and log into Quick</a:t>
            </a:r>
            <a:r>
              <a:rPr lang="en-PH" sz="1800" spc="35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Quote</a:t>
            </a:r>
            <a:endParaRPr lang="en-PH" sz="1800" dirty="0">
              <a:cs typeface="Arial"/>
            </a:endParaRPr>
          </a:p>
          <a:p>
            <a:pPr marL="755015" lvl="1" indent="-285750"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Supplier reply </a:t>
            </a:r>
            <a:r>
              <a:rPr lang="en-PH" sz="1800" spc="-15" dirty="0">
                <a:cs typeface="Arial"/>
              </a:rPr>
              <a:t>with </a:t>
            </a:r>
            <a:r>
              <a:rPr lang="en-PH" sz="1800" spc="-5" dirty="0">
                <a:cs typeface="Arial"/>
              </a:rPr>
              <a:t>structured </a:t>
            </a:r>
            <a:r>
              <a:rPr lang="en-PH" sz="1800" spc="-10" dirty="0">
                <a:cs typeface="Arial"/>
              </a:rPr>
              <a:t>offer </a:t>
            </a:r>
            <a:r>
              <a:rPr lang="en-PH" sz="1800" spc="-5" dirty="0">
                <a:cs typeface="Arial"/>
              </a:rPr>
              <a:t>on </a:t>
            </a:r>
            <a:r>
              <a:rPr lang="en-PH" sz="1800" dirty="0">
                <a:cs typeface="Arial"/>
              </a:rPr>
              <a:t>item</a:t>
            </a:r>
            <a:r>
              <a:rPr lang="en-PH" sz="1800" spc="10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level</a:t>
            </a:r>
            <a:endParaRPr lang="en-PH" sz="1800" dirty="0">
              <a:cs typeface="Arial"/>
            </a:endParaRPr>
          </a:p>
          <a:p>
            <a:pPr lvl="1">
              <a:spcBef>
                <a:spcPts val="35"/>
              </a:spcBef>
              <a:buClr>
                <a:srgbClr val="76B748"/>
              </a:buClr>
              <a:buFont typeface="Arial"/>
              <a:buChar char="–"/>
            </a:pPr>
            <a:endParaRPr lang="en-PH" sz="1800" dirty="0">
              <a:latin typeface="Times New Roman"/>
              <a:cs typeface="Times New Roman"/>
            </a:endParaRP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r>
              <a:rPr lang="en-PH" sz="1800" b="1" dirty="0">
                <a:cs typeface="Arial"/>
              </a:rPr>
              <a:t>Buyer/Requester</a:t>
            </a:r>
          </a:p>
          <a:p>
            <a:pPr marL="12700" indent="0">
              <a:buClr>
                <a:srgbClr val="76B748"/>
              </a:buClr>
              <a:buNone/>
              <a:tabLst>
                <a:tab pos="354965" algn="l"/>
                <a:tab pos="355600" algn="l"/>
              </a:tabLst>
            </a:pPr>
            <a:endParaRPr lang="en-PH" sz="1800" dirty="0">
              <a:cs typeface="Arial"/>
            </a:endParaRPr>
          </a:p>
          <a:p>
            <a:pPr marL="755015" marR="84455" lvl="1" indent="-285750">
              <a:lnSpc>
                <a:spcPts val="1730"/>
              </a:lnSpc>
              <a:spcBef>
                <a:spcPts val="420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Requester choose one </a:t>
            </a:r>
            <a:r>
              <a:rPr lang="en-PH" sz="1800" dirty="0">
                <a:cs typeface="Arial"/>
              </a:rPr>
              <a:t>of the </a:t>
            </a:r>
            <a:r>
              <a:rPr lang="en-PH" sz="1800" spc="-10" dirty="0">
                <a:cs typeface="Arial"/>
              </a:rPr>
              <a:t>offered </a:t>
            </a:r>
            <a:r>
              <a:rPr lang="en-PH" sz="1800" spc="-5" dirty="0">
                <a:cs typeface="Arial"/>
              </a:rPr>
              <a:t>items and create an order  based on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process </a:t>
            </a:r>
            <a:r>
              <a:rPr lang="en-PH" sz="1800" dirty="0">
                <a:cs typeface="Arial"/>
              </a:rPr>
              <a:t>for </a:t>
            </a:r>
            <a:r>
              <a:rPr lang="en-PH" sz="1800" spc="-5" dirty="0">
                <a:cs typeface="Arial"/>
              </a:rPr>
              <a:t>Catalog</a:t>
            </a:r>
            <a:r>
              <a:rPr lang="en-PH" sz="1800" spc="-25" dirty="0">
                <a:cs typeface="Arial"/>
              </a:rPr>
              <a:t> </a:t>
            </a:r>
            <a:r>
              <a:rPr lang="en-PH" sz="1800" dirty="0">
                <a:cs typeface="Arial"/>
              </a:rPr>
              <a:t>items.</a:t>
            </a:r>
          </a:p>
          <a:p>
            <a:pPr marL="755015" lvl="1" indent="-285750">
              <a:spcBef>
                <a:spcPts val="10"/>
              </a:spcBef>
              <a:buFont typeface="Arial" panose="020B0604020202020204" pitchFamily="34" charset="0"/>
              <a:buChar char="•"/>
              <a:tabLst>
                <a:tab pos="756285" algn="l"/>
                <a:tab pos="756920" algn="l"/>
              </a:tabLst>
            </a:pPr>
            <a:r>
              <a:rPr lang="en-PH" sz="1800" spc="-5" dirty="0">
                <a:cs typeface="Arial"/>
              </a:rPr>
              <a:t>Question and </a:t>
            </a:r>
            <a:r>
              <a:rPr lang="en-PH" sz="1800" spc="-10" dirty="0">
                <a:cs typeface="Arial"/>
              </a:rPr>
              <a:t>Answer </a:t>
            </a:r>
            <a:r>
              <a:rPr lang="en-PH" sz="1800" spc="-5" dirty="0">
                <a:cs typeface="Arial"/>
              </a:rPr>
              <a:t>process available </a:t>
            </a:r>
            <a:r>
              <a:rPr lang="en-PH" sz="1800" dirty="0">
                <a:cs typeface="Arial"/>
              </a:rPr>
              <a:t>if </a:t>
            </a:r>
            <a:r>
              <a:rPr lang="en-PH" sz="1800" spc="-10" dirty="0">
                <a:cs typeface="Arial"/>
              </a:rPr>
              <a:t>offers </a:t>
            </a:r>
            <a:r>
              <a:rPr lang="en-PH" sz="1800" spc="-5" dirty="0">
                <a:cs typeface="Arial"/>
              </a:rPr>
              <a:t>don‘t</a:t>
            </a:r>
            <a:r>
              <a:rPr lang="en-PH" sz="1800" spc="15" dirty="0">
                <a:cs typeface="Arial"/>
              </a:rPr>
              <a:t> </a:t>
            </a:r>
            <a:r>
              <a:rPr lang="en-PH" sz="1800" dirty="0">
                <a:cs typeface="Arial"/>
              </a:rPr>
              <a:t>fit.</a:t>
            </a:r>
          </a:p>
          <a:p>
            <a:endParaRPr lang="en-PH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</a:t>
            </a:r>
            <a:r>
              <a:rPr lang="en-PH" spc="-35" dirty="0"/>
              <a:t> </a:t>
            </a:r>
            <a:r>
              <a:rPr lang="en-PH" spc="-10" dirty="0"/>
              <a:t>Workflow</a:t>
            </a:r>
            <a:endParaRPr lang="en-PH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EDDE4F0-30E6-4D53-92F4-E2DBD4464F12}"/>
              </a:ext>
            </a:extLst>
          </p:cNvPr>
          <p:cNvGrpSpPr/>
          <p:nvPr/>
        </p:nvGrpSpPr>
        <p:grpSpPr>
          <a:xfrm>
            <a:off x="2819400" y="1239191"/>
            <a:ext cx="6707822" cy="5562537"/>
            <a:chOff x="2755785" y="890206"/>
            <a:chExt cx="6707822" cy="5562537"/>
          </a:xfrm>
        </p:grpSpPr>
        <p:sp>
          <p:nvSpPr>
            <p:cNvPr id="3" name="object 3"/>
            <p:cNvSpPr/>
            <p:nvPr/>
          </p:nvSpPr>
          <p:spPr>
            <a:xfrm>
              <a:off x="7921497" y="1344168"/>
              <a:ext cx="1529080" cy="4543425"/>
            </a:xfrm>
            <a:custGeom>
              <a:avLst/>
              <a:gdLst/>
              <a:ahLst/>
              <a:cxnLst/>
              <a:rect l="l" t="t" r="r" b="b"/>
              <a:pathLst>
                <a:path w="1529079" h="4543425">
                  <a:moveTo>
                    <a:pt x="0" y="4543425"/>
                  </a:moveTo>
                  <a:lnTo>
                    <a:pt x="1528699" y="4543425"/>
                  </a:lnTo>
                  <a:lnTo>
                    <a:pt x="1528699" y="0"/>
                  </a:lnTo>
                  <a:lnTo>
                    <a:pt x="0" y="0"/>
                  </a:lnTo>
                  <a:lnTo>
                    <a:pt x="0" y="4543425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755785" y="1333131"/>
              <a:ext cx="1573530" cy="4815840"/>
            </a:xfrm>
            <a:custGeom>
              <a:avLst/>
              <a:gdLst/>
              <a:ahLst/>
              <a:cxnLst/>
              <a:rect l="l" t="t" r="r" b="b"/>
              <a:pathLst>
                <a:path w="1573530" h="4815840">
                  <a:moveTo>
                    <a:pt x="0" y="4815840"/>
                  </a:moveTo>
                  <a:lnTo>
                    <a:pt x="1573148" y="4815840"/>
                  </a:lnTo>
                  <a:lnTo>
                    <a:pt x="1573148" y="0"/>
                  </a:lnTo>
                  <a:lnTo>
                    <a:pt x="0" y="0"/>
                  </a:lnTo>
                  <a:lnTo>
                    <a:pt x="0" y="4815840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42198" y="4268596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713723" y="4109530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113025" y="1521967"/>
              <a:ext cx="623887" cy="8826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 txBox="1"/>
            <p:nvPr/>
          </p:nvSpPr>
          <p:spPr>
            <a:xfrm>
              <a:off x="2768485" y="890206"/>
              <a:ext cx="1560830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algn="ctr"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Buyer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4529074" y="890206"/>
              <a:ext cx="3089275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570230"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Hubwoo </a:t>
              </a: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Quick Quote</a:t>
              </a:r>
              <a:r>
                <a:rPr sz="1400" b="1" spc="-114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sz="1400" b="1" spc="-30" dirty="0">
                  <a:solidFill>
                    <a:srgbClr val="FFFFFF"/>
                  </a:solidFill>
                  <a:latin typeface="Calibri"/>
                  <a:cs typeface="Calibri"/>
                </a:rPr>
                <a:t>Tool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10" name="object 10"/>
            <p:cNvSpPr txBox="1"/>
            <p:nvPr/>
          </p:nvSpPr>
          <p:spPr>
            <a:xfrm>
              <a:off x="7888223" y="890206"/>
              <a:ext cx="1562100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67359">
                <a:spcBef>
                  <a:spcPts val="60"/>
                </a:spcBef>
              </a:pP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Supplier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11" name="object 11"/>
            <p:cNvSpPr/>
            <p:nvPr/>
          </p:nvSpPr>
          <p:spPr>
            <a:xfrm>
              <a:off x="3695573" y="1991867"/>
              <a:ext cx="1554480" cy="76200"/>
            </a:xfrm>
            <a:custGeom>
              <a:avLst/>
              <a:gdLst/>
              <a:ahLst/>
              <a:cxnLst/>
              <a:rect l="l" t="t" r="r" b="b"/>
              <a:pathLst>
                <a:path w="1554479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554479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554479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554479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554479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554479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554479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554479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554479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554479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554479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554479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554479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554479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554479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554479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554479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554479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554479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554479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554479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554479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554479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554479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554479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554479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554479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554479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554479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554479" h="76200">
                  <a:moveTo>
                    <a:pt x="1478026" y="0"/>
                  </a:moveTo>
                  <a:lnTo>
                    <a:pt x="1478026" y="76200"/>
                  </a:lnTo>
                  <a:lnTo>
                    <a:pt x="1528826" y="50800"/>
                  </a:lnTo>
                  <a:lnTo>
                    <a:pt x="1490726" y="50800"/>
                  </a:lnTo>
                  <a:lnTo>
                    <a:pt x="1490726" y="25400"/>
                  </a:lnTo>
                  <a:lnTo>
                    <a:pt x="1528826" y="25400"/>
                  </a:lnTo>
                  <a:lnTo>
                    <a:pt x="1478026" y="0"/>
                  </a:lnTo>
                  <a:close/>
                </a:path>
                <a:path w="1554479" h="76200">
                  <a:moveTo>
                    <a:pt x="1478026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78026" y="50800"/>
                  </a:lnTo>
                  <a:lnTo>
                    <a:pt x="1478026" y="25400"/>
                  </a:lnTo>
                  <a:close/>
                </a:path>
                <a:path w="1554479" h="76200">
                  <a:moveTo>
                    <a:pt x="1528826" y="25400"/>
                  </a:moveTo>
                  <a:lnTo>
                    <a:pt x="1490726" y="25400"/>
                  </a:lnTo>
                  <a:lnTo>
                    <a:pt x="1490726" y="50800"/>
                  </a:lnTo>
                  <a:lnTo>
                    <a:pt x="1528826" y="50800"/>
                  </a:lnTo>
                  <a:lnTo>
                    <a:pt x="1554226" y="38100"/>
                  </a:lnTo>
                  <a:lnTo>
                    <a:pt x="1528826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2900300" y="1783079"/>
              <a:ext cx="2257425" cy="8877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875030" algn="ctr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Approval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of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Suppliers</a:t>
              </a:r>
              <a:endParaRPr sz="1200">
                <a:latin typeface="Calibri"/>
                <a:cs typeface="Calibri"/>
              </a:endParaRPr>
            </a:p>
            <a:p>
              <a:pPr>
                <a:lnSpc>
                  <a:spcPct val="100000"/>
                </a:lnSpc>
              </a:pPr>
              <a:endParaRPr sz="1200">
                <a:latin typeface="Times New Roman"/>
                <a:cs typeface="Times New Roman"/>
              </a:endParaRPr>
            </a:p>
            <a:p>
              <a:pPr marL="912494" algn="ctr">
                <a:spcBef>
                  <a:spcPts val="925"/>
                </a:spcBef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per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category</a:t>
              </a:r>
              <a:endParaRPr sz="1200">
                <a:latin typeface="Calibri"/>
                <a:cs typeface="Calibri"/>
              </a:endParaRPr>
            </a:p>
            <a:p>
              <a:pPr marL="12700">
                <a:spcBef>
                  <a:spcPts val="200"/>
                </a:spcBef>
              </a:pP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Category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Manager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3" name="object 13"/>
            <p:cNvSpPr/>
            <p:nvPr/>
          </p:nvSpPr>
          <p:spPr>
            <a:xfrm>
              <a:off x="3129281" y="4292104"/>
              <a:ext cx="624001" cy="8814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3188335" y="5213350"/>
              <a:ext cx="44958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B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U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YER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5" name="object 15"/>
            <p:cNvSpPr/>
            <p:nvPr/>
          </p:nvSpPr>
          <p:spPr>
            <a:xfrm>
              <a:off x="5313299" y="1523555"/>
              <a:ext cx="1323975" cy="10080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311647" y="1522032"/>
              <a:ext cx="1327150" cy="1011555"/>
            </a:xfrm>
            <a:custGeom>
              <a:avLst/>
              <a:gdLst/>
              <a:ahLst/>
              <a:cxnLst/>
              <a:rect l="l" t="t" r="r" b="b"/>
              <a:pathLst>
                <a:path w="1327150" h="1011555">
                  <a:moveTo>
                    <a:pt x="0" y="1011237"/>
                  </a:moveTo>
                  <a:lnTo>
                    <a:pt x="1327150" y="1011237"/>
                  </a:lnTo>
                  <a:lnTo>
                    <a:pt x="1327150" y="0"/>
                  </a:lnTo>
                  <a:lnTo>
                    <a:pt x="0" y="0"/>
                  </a:lnTo>
                  <a:lnTo>
                    <a:pt x="0" y="1011237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322823" y="1533340"/>
              <a:ext cx="311810" cy="829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321301" y="1531816"/>
              <a:ext cx="315595" cy="86360"/>
            </a:xfrm>
            <a:custGeom>
              <a:avLst/>
              <a:gdLst/>
              <a:ahLst/>
              <a:cxnLst/>
              <a:rect l="l" t="t" r="r" b="b"/>
              <a:pathLst>
                <a:path w="315595" h="86359">
                  <a:moveTo>
                    <a:pt x="0" y="86163"/>
                  </a:moveTo>
                  <a:lnTo>
                    <a:pt x="314985" y="86163"/>
                  </a:lnTo>
                  <a:lnTo>
                    <a:pt x="314985" y="0"/>
                  </a:lnTo>
                  <a:lnTo>
                    <a:pt x="0" y="0"/>
                  </a:lnTo>
                  <a:lnTo>
                    <a:pt x="0" y="86163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757373" y="2736470"/>
              <a:ext cx="6706234" cy="22225"/>
            </a:xfrm>
            <a:custGeom>
              <a:avLst/>
              <a:gdLst/>
              <a:ahLst/>
              <a:cxnLst/>
              <a:rect l="l" t="t" r="r" b="b"/>
              <a:pathLst>
                <a:path w="6706234" h="22225">
                  <a:moveTo>
                    <a:pt x="0" y="0"/>
                  </a:moveTo>
                  <a:lnTo>
                    <a:pt x="6705650" y="22225"/>
                  </a:lnTo>
                </a:path>
              </a:pathLst>
            </a:custGeom>
            <a:ln w="2540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325874" y="2749170"/>
              <a:ext cx="3599179" cy="9525"/>
            </a:xfrm>
            <a:custGeom>
              <a:avLst/>
              <a:gdLst/>
              <a:ahLst/>
              <a:cxnLst/>
              <a:rect l="l" t="t" r="r" b="b"/>
              <a:pathLst>
                <a:path w="3599179" h="9525">
                  <a:moveTo>
                    <a:pt x="0" y="0"/>
                  </a:moveTo>
                  <a:lnTo>
                    <a:pt x="3598799" y="9525"/>
                  </a:lnTo>
                </a:path>
              </a:pathLst>
            </a:custGeom>
            <a:ln w="25400">
              <a:solidFill>
                <a:srgbClr val="000066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481577" y="3324225"/>
              <a:ext cx="1765300" cy="76200"/>
            </a:xfrm>
            <a:custGeom>
              <a:avLst/>
              <a:gdLst/>
              <a:ahLst/>
              <a:cxnLst/>
              <a:rect l="l" t="t" r="r" b="b"/>
              <a:pathLst>
                <a:path w="1765300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765300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765300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765300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765300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765300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765300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765300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765300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765300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765300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765300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765300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765300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765300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765300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765300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765300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765300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765300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765300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765300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765300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765300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765300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765300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765300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765300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765300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765300" h="76200">
                  <a:moveTo>
                    <a:pt x="1498600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98600" y="50800"/>
                  </a:lnTo>
                  <a:lnTo>
                    <a:pt x="1498600" y="25400"/>
                  </a:lnTo>
                  <a:close/>
                </a:path>
                <a:path w="1765300" h="76200">
                  <a:moveTo>
                    <a:pt x="1549400" y="25400"/>
                  </a:moveTo>
                  <a:lnTo>
                    <a:pt x="1524000" y="25400"/>
                  </a:lnTo>
                  <a:lnTo>
                    <a:pt x="1524000" y="50800"/>
                  </a:lnTo>
                  <a:lnTo>
                    <a:pt x="1549400" y="50800"/>
                  </a:lnTo>
                  <a:lnTo>
                    <a:pt x="1549400" y="25400"/>
                  </a:lnTo>
                  <a:close/>
                </a:path>
                <a:path w="1765300" h="76200">
                  <a:moveTo>
                    <a:pt x="1600200" y="25400"/>
                  </a:moveTo>
                  <a:lnTo>
                    <a:pt x="1574800" y="25400"/>
                  </a:lnTo>
                  <a:lnTo>
                    <a:pt x="1574800" y="50800"/>
                  </a:lnTo>
                  <a:lnTo>
                    <a:pt x="1600200" y="50800"/>
                  </a:lnTo>
                  <a:lnTo>
                    <a:pt x="1600200" y="25400"/>
                  </a:lnTo>
                  <a:close/>
                </a:path>
                <a:path w="1765300" h="76200">
                  <a:moveTo>
                    <a:pt x="1651000" y="25400"/>
                  </a:moveTo>
                  <a:lnTo>
                    <a:pt x="1625600" y="25400"/>
                  </a:lnTo>
                  <a:lnTo>
                    <a:pt x="1625600" y="50800"/>
                  </a:lnTo>
                  <a:lnTo>
                    <a:pt x="1651000" y="50800"/>
                  </a:lnTo>
                  <a:lnTo>
                    <a:pt x="1651000" y="25400"/>
                  </a:lnTo>
                  <a:close/>
                </a:path>
                <a:path w="1765300" h="76200">
                  <a:moveTo>
                    <a:pt x="1689100" y="0"/>
                  </a:moveTo>
                  <a:lnTo>
                    <a:pt x="1689100" y="76200"/>
                  </a:lnTo>
                  <a:lnTo>
                    <a:pt x="1739900" y="50800"/>
                  </a:lnTo>
                  <a:lnTo>
                    <a:pt x="1701800" y="50800"/>
                  </a:lnTo>
                  <a:lnTo>
                    <a:pt x="1701800" y="25400"/>
                  </a:lnTo>
                  <a:lnTo>
                    <a:pt x="1739900" y="25400"/>
                  </a:lnTo>
                  <a:lnTo>
                    <a:pt x="1689100" y="0"/>
                  </a:lnTo>
                  <a:close/>
                </a:path>
                <a:path w="1765300" h="76200">
                  <a:moveTo>
                    <a:pt x="1689100" y="25400"/>
                  </a:moveTo>
                  <a:lnTo>
                    <a:pt x="1676400" y="25400"/>
                  </a:lnTo>
                  <a:lnTo>
                    <a:pt x="1676400" y="50800"/>
                  </a:lnTo>
                  <a:lnTo>
                    <a:pt x="1689100" y="50800"/>
                  </a:lnTo>
                  <a:lnTo>
                    <a:pt x="1689100" y="25400"/>
                  </a:lnTo>
                  <a:close/>
                </a:path>
                <a:path w="1765300" h="76200">
                  <a:moveTo>
                    <a:pt x="1739900" y="25400"/>
                  </a:moveTo>
                  <a:lnTo>
                    <a:pt x="1701800" y="25400"/>
                  </a:lnTo>
                  <a:lnTo>
                    <a:pt x="1701800" y="50800"/>
                  </a:lnTo>
                  <a:lnTo>
                    <a:pt x="1739900" y="50800"/>
                  </a:lnTo>
                  <a:lnTo>
                    <a:pt x="1765300" y="38100"/>
                  </a:lnTo>
                  <a:lnTo>
                    <a:pt x="1739900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3499867" y="3169030"/>
              <a:ext cx="1384935" cy="36933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60020" marR="5080" indent="-147955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 Quick Quote</a:t>
              </a:r>
              <a:r>
                <a:rPr sz="1200" b="1" spc="-7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in 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Customer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Search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23" name="object 23"/>
            <p:cNvSpPr/>
            <p:nvPr/>
          </p:nvSpPr>
          <p:spPr>
            <a:xfrm>
              <a:off x="5327651" y="2860255"/>
              <a:ext cx="1306449" cy="10079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24475" y="2857080"/>
              <a:ext cx="1313180" cy="1014730"/>
            </a:xfrm>
            <a:custGeom>
              <a:avLst/>
              <a:gdLst/>
              <a:ahLst/>
              <a:cxnLst/>
              <a:rect l="l" t="t" r="r" b="b"/>
              <a:pathLst>
                <a:path w="1313179" h="1014729">
                  <a:moveTo>
                    <a:pt x="0" y="1014260"/>
                  </a:moveTo>
                  <a:lnTo>
                    <a:pt x="1312799" y="1014260"/>
                  </a:lnTo>
                  <a:lnTo>
                    <a:pt x="1312799" y="0"/>
                  </a:lnTo>
                  <a:lnTo>
                    <a:pt x="0" y="0"/>
                  </a:lnTo>
                  <a:lnTo>
                    <a:pt x="0" y="1014260"/>
                  </a:lnTo>
                  <a:close/>
                </a:path>
              </a:pathLst>
            </a:custGeom>
            <a:ln w="6349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313678" y="2870272"/>
              <a:ext cx="320382" cy="6406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10504" y="2867098"/>
              <a:ext cx="327025" cy="70485"/>
            </a:xfrm>
            <a:custGeom>
              <a:avLst/>
              <a:gdLst/>
              <a:ahLst/>
              <a:cxnLst/>
              <a:rect l="l" t="t" r="r" b="b"/>
              <a:pathLst>
                <a:path w="327025" h="70485">
                  <a:moveTo>
                    <a:pt x="0" y="70412"/>
                  </a:moveTo>
                  <a:lnTo>
                    <a:pt x="326732" y="70412"/>
                  </a:lnTo>
                  <a:lnTo>
                    <a:pt x="326732" y="0"/>
                  </a:lnTo>
                  <a:lnTo>
                    <a:pt x="0" y="0"/>
                  </a:lnTo>
                  <a:lnTo>
                    <a:pt x="0" y="70412"/>
                  </a:lnTo>
                  <a:close/>
                </a:path>
              </a:pathLst>
            </a:custGeom>
            <a:ln w="63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446399" y="3348609"/>
              <a:ext cx="1905" cy="885190"/>
            </a:xfrm>
            <a:custGeom>
              <a:avLst/>
              <a:gdLst/>
              <a:ahLst/>
              <a:cxnLst/>
              <a:rect l="l" t="t" r="r" b="b"/>
              <a:pathLst>
                <a:path w="1905" h="885189">
                  <a:moveTo>
                    <a:pt x="1396" y="0"/>
                  </a:moveTo>
                  <a:lnTo>
                    <a:pt x="0" y="884808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5960109" y="3872991"/>
              <a:ext cx="76200" cy="336550"/>
            </a:xfrm>
            <a:custGeom>
              <a:avLst/>
              <a:gdLst/>
              <a:ahLst/>
              <a:cxnLst/>
              <a:rect l="l" t="t" r="r" b="b"/>
              <a:pathLst>
                <a:path w="76200" h="336550">
                  <a:moveTo>
                    <a:pt x="27686" y="0"/>
                  </a:moveTo>
                  <a:lnTo>
                    <a:pt x="27431" y="25399"/>
                  </a:lnTo>
                  <a:lnTo>
                    <a:pt x="52831" y="25653"/>
                  </a:lnTo>
                  <a:lnTo>
                    <a:pt x="53086" y="253"/>
                  </a:lnTo>
                  <a:lnTo>
                    <a:pt x="27686" y="0"/>
                  </a:lnTo>
                  <a:close/>
                </a:path>
                <a:path w="76200" h="336550">
                  <a:moveTo>
                    <a:pt x="27304" y="50799"/>
                  </a:moveTo>
                  <a:lnTo>
                    <a:pt x="27050" y="76199"/>
                  </a:lnTo>
                  <a:lnTo>
                    <a:pt x="52450" y="76453"/>
                  </a:lnTo>
                  <a:lnTo>
                    <a:pt x="52704" y="51053"/>
                  </a:lnTo>
                  <a:lnTo>
                    <a:pt x="27304" y="50799"/>
                  </a:lnTo>
                  <a:close/>
                </a:path>
                <a:path w="76200" h="336550">
                  <a:moveTo>
                    <a:pt x="26797" y="101599"/>
                  </a:moveTo>
                  <a:lnTo>
                    <a:pt x="26542" y="126999"/>
                  </a:lnTo>
                  <a:lnTo>
                    <a:pt x="51942" y="127253"/>
                  </a:lnTo>
                  <a:lnTo>
                    <a:pt x="52197" y="101853"/>
                  </a:lnTo>
                  <a:lnTo>
                    <a:pt x="26797" y="101599"/>
                  </a:lnTo>
                  <a:close/>
                </a:path>
                <a:path w="76200" h="336550">
                  <a:moveTo>
                    <a:pt x="26415" y="152399"/>
                  </a:moveTo>
                  <a:lnTo>
                    <a:pt x="26162" y="177799"/>
                  </a:lnTo>
                  <a:lnTo>
                    <a:pt x="51562" y="178053"/>
                  </a:lnTo>
                  <a:lnTo>
                    <a:pt x="51815" y="152653"/>
                  </a:lnTo>
                  <a:lnTo>
                    <a:pt x="26415" y="152399"/>
                  </a:lnTo>
                  <a:close/>
                </a:path>
                <a:path w="76200" h="336550">
                  <a:moveTo>
                    <a:pt x="25907" y="203199"/>
                  </a:moveTo>
                  <a:lnTo>
                    <a:pt x="25653" y="228599"/>
                  </a:lnTo>
                  <a:lnTo>
                    <a:pt x="51053" y="228853"/>
                  </a:lnTo>
                  <a:lnTo>
                    <a:pt x="51307" y="203453"/>
                  </a:lnTo>
                  <a:lnTo>
                    <a:pt x="25907" y="203199"/>
                  </a:lnTo>
                  <a:close/>
                </a:path>
                <a:path w="76200" h="336550">
                  <a:moveTo>
                    <a:pt x="0" y="259460"/>
                  </a:moveTo>
                  <a:lnTo>
                    <a:pt x="37464" y="336041"/>
                  </a:lnTo>
                  <a:lnTo>
                    <a:pt x="69787" y="272668"/>
                  </a:lnTo>
                  <a:lnTo>
                    <a:pt x="50673" y="272668"/>
                  </a:lnTo>
                  <a:lnTo>
                    <a:pt x="25273" y="272414"/>
                  </a:lnTo>
                  <a:lnTo>
                    <a:pt x="25448" y="259673"/>
                  </a:lnTo>
                  <a:lnTo>
                    <a:pt x="0" y="259460"/>
                  </a:lnTo>
                  <a:close/>
                </a:path>
                <a:path w="76200" h="336550">
                  <a:moveTo>
                    <a:pt x="25448" y="259673"/>
                  </a:moveTo>
                  <a:lnTo>
                    <a:pt x="25273" y="272414"/>
                  </a:lnTo>
                  <a:lnTo>
                    <a:pt x="50673" y="272668"/>
                  </a:lnTo>
                  <a:lnTo>
                    <a:pt x="50849" y="259884"/>
                  </a:lnTo>
                  <a:lnTo>
                    <a:pt x="25448" y="259673"/>
                  </a:lnTo>
                  <a:close/>
                </a:path>
                <a:path w="76200" h="336550">
                  <a:moveTo>
                    <a:pt x="50849" y="259884"/>
                  </a:moveTo>
                  <a:lnTo>
                    <a:pt x="50673" y="272668"/>
                  </a:lnTo>
                  <a:lnTo>
                    <a:pt x="69787" y="272668"/>
                  </a:lnTo>
                  <a:lnTo>
                    <a:pt x="76200" y="260095"/>
                  </a:lnTo>
                  <a:lnTo>
                    <a:pt x="50849" y="259884"/>
                  </a:lnTo>
                  <a:close/>
                </a:path>
                <a:path w="76200" h="336550">
                  <a:moveTo>
                    <a:pt x="25526" y="253999"/>
                  </a:moveTo>
                  <a:lnTo>
                    <a:pt x="25448" y="259673"/>
                  </a:lnTo>
                  <a:lnTo>
                    <a:pt x="50849" y="259884"/>
                  </a:lnTo>
                  <a:lnTo>
                    <a:pt x="50926" y="254253"/>
                  </a:lnTo>
                  <a:lnTo>
                    <a:pt x="25526" y="253999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5014340" y="4248074"/>
              <a:ext cx="2032508" cy="163639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012690" y="4246486"/>
              <a:ext cx="2035810" cy="1639570"/>
            </a:xfrm>
            <a:custGeom>
              <a:avLst/>
              <a:gdLst/>
              <a:ahLst/>
              <a:cxnLst/>
              <a:rect l="l" t="t" r="r" b="b"/>
              <a:pathLst>
                <a:path w="2035810" h="1639570">
                  <a:moveTo>
                    <a:pt x="0" y="1639569"/>
                  </a:moveTo>
                  <a:lnTo>
                    <a:pt x="2035683" y="1639569"/>
                  </a:lnTo>
                  <a:lnTo>
                    <a:pt x="2035683" y="0"/>
                  </a:lnTo>
                  <a:lnTo>
                    <a:pt x="0" y="0"/>
                  </a:lnTo>
                  <a:lnTo>
                    <a:pt x="0" y="1639569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793490" y="4542790"/>
              <a:ext cx="1203325" cy="76200"/>
            </a:xfrm>
            <a:custGeom>
              <a:avLst/>
              <a:gdLst/>
              <a:ahLst/>
              <a:cxnLst/>
              <a:rect l="l" t="t" r="r" b="b"/>
              <a:pathLst>
                <a:path w="1203325" h="76200">
                  <a:moveTo>
                    <a:pt x="25400" y="37973"/>
                  </a:moveTo>
                  <a:lnTo>
                    <a:pt x="0" y="38227"/>
                  </a:lnTo>
                  <a:lnTo>
                    <a:pt x="254" y="63627"/>
                  </a:lnTo>
                  <a:lnTo>
                    <a:pt x="25654" y="63246"/>
                  </a:lnTo>
                  <a:lnTo>
                    <a:pt x="25400" y="37973"/>
                  </a:lnTo>
                  <a:close/>
                </a:path>
                <a:path w="1203325" h="76200">
                  <a:moveTo>
                    <a:pt x="76200" y="37337"/>
                  </a:moveTo>
                  <a:lnTo>
                    <a:pt x="50800" y="37592"/>
                  </a:lnTo>
                  <a:lnTo>
                    <a:pt x="51054" y="62992"/>
                  </a:lnTo>
                  <a:lnTo>
                    <a:pt x="76454" y="62737"/>
                  </a:lnTo>
                  <a:lnTo>
                    <a:pt x="76200" y="37337"/>
                  </a:lnTo>
                  <a:close/>
                </a:path>
                <a:path w="1203325" h="76200">
                  <a:moveTo>
                    <a:pt x="127000" y="36703"/>
                  </a:moveTo>
                  <a:lnTo>
                    <a:pt x="101600" y="37084"/>
                  </a:lnTo>
                  <a:lnTo>
                    <a:pt x="101854" y="62484"/>
                  </a:lnTo>
                  <a:lnTo>
                    <a:pt x="127254" y="62103"/>
                  </a:lnTo>
                  <a:lnTo>
                    <a:pt x="127000" y="36703"/>
                  </a:lnTo>
                  <a:close/>
                </a:path>
                <a:path w="1203325" h="76200">
                  <a:moveTo>
                    <a:pt x="177800" y="36195"/>
                  </a:moveTo>
                  <a:lnTo>
                    <a:pt x="152400" y="36449"/>
                  </a:lnTo>
                  <a:lnTo>
                    <a:pt x="152654" y="61849"/>
                  </a:lnTo>
                  <a:lnTo>
                    <a:pt x="178054" y="61595"/>
                  </a:lnTo>
                  <a:lnTo>
                    <a:pt x="177800" y="36195"/>
                  </a:lnTo>
                  <a:close/>
                </a:path>
                <a:path w="1203325" h="76200">
                  <a:moveTo>
                    <a:pt x="228600" y="35560"/>
                  </a:moveTo>
                  <a:lnTo>
                    <a:pt x="203200" y="35941"/>
                  </a:lnTo>
                  <a:lnTo>
                    <a:pt x="203454" y="61341"/>
                  </a:lnTo>
                  <a:lnTo>
                    <a:pt x="228854" y="60960"/>
                  </a:lnTo>
                  <a:lnTo>
                    <a:pt x="228600" y="35560"/>
                  </a:lnTo>
                  <a:close/>
                </a:path>
                <a:path w="1203325" h="76200">
                  <a:moveTo>
                    <a:pt x="279400" y="35052"/>
                  </a:moveTo>
                  <a:lnTo>
                    <a:pt x="254000" y="35306"/>
                  </a:lnTo>
                  <a:lnTo>
                    <a:pt x="254254" y="60706"/>
                  </a:lnTo>
                  <a:lnTo>
                    <a:pt x="279654" y="60452"/>
                  </a:lnTo>
                  <a:lnTo>
                    <a:pt x="279400" y="35052"/>
                  </a:lnTo>
                  <a:close/>
                </a:path>
                <a:path w="1203325" h="76200">
                  <a:moveTo>
                    <a:pt x="330200" y="34417"/>
                  </a:moveTo>
                  <a:lnTo>
                    <a:pt x="304800" y="34798"/>
                  </a:lnTo>
                  <a:lnTo>
                    <a:pt x="305054" y="60071"/>
                  </a:lnTo>
                  <a:lnTo>
                    <a:pt x="330454" y="59817"/>
                  </a:lnTo>
                  <a:lnTo>
                    <a:pt x="330200" y="34417"/>
                  </a:lnTo>
                  <a:close/>
                </a:path>
                <a:path w="1203325" h="76200">
                  <a:moveTo>
                    <a:pt x="381000" y="33909"/>
                  </a:moveTo>
                  <a:lnTo>
                    <a:pt x="355600" y="34162"/>
                  </a:lnTo>
                  <a:lnTo>
                    <a:pt x="355854" y="59562"/>
                  </a:lnTo>
                  <a:lnTo>
                    <a:pt x="381254" y="59309"/>
                  </a:lnTo>
                  <a:lnTo>
                    <a:pt x="381000" y="33909"/>
                  </a:lnTo>
                  <a:close/>
                </a:path>
                <a:path w="1203325" h="76200">
                  <a:moveTo>
                    <a:pt x="431800" y="33274"/>
                  </a:moveTo>
                  <a:lnTo>
                    <a:pt x="406400" y="33528"/>
                  </a:lnTo>
                  <a:lnTo>
                    <a:pt x="406654" y="58928"/>
                  </a:lnTo>
                  <a:lnTo>
                    <a:pt x="432054" y="58674"/>
                  </a:lnTo>
                  <a:lnTo>
                    <a:pt x="431800" y="33274"/>
                  </a:lnTo>
                  <a:close/>
                </a:path>
                <a:path w="1203325" h="76200">
                  <a:moveTo>
                    <a:pt x="482600" y="32766"/>
                  </a:moveTo>
                  <a:lnTo>
                    <a:pt x="457200" y="33020"/>
                  </a:lnTo>
                  <a:lnTo>
                    <a:pt x="457454" y="58420"/>
                  </a:lnTo>
                  <a:lnTo>
                    <a:pt x="482854" y="58166"/>
                  </a:lnTo>
                  <a:lnTo>
                    <a:pt x="482600" y="32766"/>
                  </a:lnTo>
                  <a:close/>
                </a:path>
                <a:path w="1203325" h="76200">
                  <a:moveTo>
                    <a:pt x="533400" y="32131"/>
                  </a:moveTo>
                  <a:lnTo>
                    <a:pt x="508000" y="32385"/>
                  </a:lnTo>
                  <a:lnTo>
                    <a:pt x="508254" y="57785"/>
                  </a:lnTo>
                  <a:lnTo>
                    <a:pt x="533654" y="57531"/>
                  </a:lnTo>
                  <a:lnTo>
                    <a:pt x="533400" y="32131"/>
                  </a:lnTo>
                  <a:close/>
                </a:path>
                <a:path w="1203325" h="76200">
                  <a:moveTo>
                    <a:pt x="584200" y="31623"/>
                  </a:moveTo>
                  <a:lnTo>
                    <a:pt x="558800" y="31877"/>
                  </a:lnTo>
                  <a:lnTo>
                    <a:pt x="559054" y="57277"/>
                  </a:lnTo>
                  <a:lnTo>
                    <a:pt x="584454" y="57023"/>
                  </a:lnTo>
                  <a:lnTo>
                    <a:pt x="584200" y="31623"/>
                  </a:lnTo>
                  <a:close/>
                </a:path>
                <a:path w="1203325" h="76200">
                  <a:moveTo>
                    <a:pt x="635000" y="30987"/>
                  </a:moveTo>
                  <a:lnTo>
                    <a:pt x="609600" y="31242"/>
                  </a:lnTo>
                  <a:lnTo>
                    <a:pt x="609854" y="56642"/>
                  </a:lnTo>
                  <a:lnTo>
                    <a:pt x="635254" y="56387"/>
                  </a:lnTo>
                  <a:lnTo>
                    <a:pt x="635000" y="30987"/>
                  </a:lnTo>
                  <a:close/>
                </a:path>
                <a:path w="1203325" h="76200">
                  <a:moveTo>
                    <a:pt x="685800" y="30353"/>
                  </a:moveTo>
                  <a:lnTo>
                    <a:pt x="660400" y="30734"/>
                  </a:lnTo>
                  <a:lnTo>
                    <a:pt x="660654" y="56134"/>
                  </a:lnTo>
                  <a:lnTo>
                    <a:pt x="686054" y="55753"/>
                  </a:lnTo>
                  <a:lnTo>
                    <a:pt x="685800" y="30353"/>
                  </a:lnTo>
                  <a:close/>
                </a:path>
                <a:path w="1203325" h="76200">
                  <a:moveTo>
                    <a:pt x="736600" y="29845"/>
                  </a:moveTo>
                  <a:lnTo>
                    <a:pt x="711200" y="30099"/>
                  </a:lnTo>
                  <a:lnTo>
                    <a:pt x="711454" y="55499"/>
                  </a:lnTo>
                  <a:lnTo>
                    <a:pt x="736854" y="55245"/>
                  </a:lnTo>
                  <a:lnTo>
                    <a:pt x="736600" y="29845"/>
                  </a:lnTo>
                  <a:close/>
                </a:path>
                <a:path w="1203325" h="76200">
                  <a:moveTo>
                    <a:pt x="787400" y="29210"/>
                  </a:moveTo>
                  <a:lnTo>
                    <a:pt x="762000" y="29591"/>
                  </a:lnTo>
                  <a:lnTo>
                    <a:pt x="762254" y="54991"/>
                  </a:lnTo>
                  <a:lnTo>
                    <a:pt x="787654" y="54610"/>
                  </a:lnTo>
                  <a:lnTo>
                    <a:pt x="787400" y="29210"/>
                  </a:lnTo>
                  <a:close/>
                </a:path>
                <a:path w="1203325" h="76200">
                  <a:moveTo>
                    <a:pt x="838200" y="28702"/>
                  </a:moveTo>
                  <a:lnTo>
                    <a:pt x="812800" y="28956"/>
                  </a:lnTo>
                  <a:lnTo>
                    <a:pt x="813054" y="54356"/>
                  </a:lnTo>
                  <a:lnTo>
                    <a:pt x="838454" y="54102"/>
                  </a:lnTo>
                  <a:lnTo>
                    <a:pt x="838200" y="28702"/>
                  </a:lnTo>
                  <a:close/>
                </a:path>
                <a:path w="1203325" h="76200">
                  <a:moveTo>
                    <a:pt x="889000" y="28067"/>
                  </a:moveTo>
                  <a:lnTo>
                    <a:pt x="863600" y="28448"/>
                  </a:lnTo>
                  <a:lnTo>
                    <a:pt x="863854" y="53848"/>
                  </a:lnTo>
                  <a:lnTo>
                    <a:pt x="889254" y="53467"/>
                  </a:lnTo>
                  <a:lnTo>
                    <a:pt x="889000" y="28067"/>
                  </a:lnTo>
                  <a:close/>
                </a:path>
                <a:path w="1203325" h="76200">
                  <a:moveTo>
                    <a:pt x="939800" y="27559"/>
                  </a:moveTo>
                  <a:lnTo>
                    <a:pt x="914400" y="27812"/>
                  </a:lnTo>
                  <a:lnTo>
                    <a:pt x="914654" y="53212"/>
                  </a:lnTo>
                  <a:lnTo>
                    <a:pt x="940054" y="52959"/>
                  </a:lnTo>
                  <a:lnTo>
                    <a:pt x="939800" y="27559"/>
                  </a:lnTo>
                  <a:close/>
                </a:path>
                <a:path w="1203325" h="76200">
                  <a:moveTo>
                    <a:pt x="990600" y="26924"/>
                  </a:moveTo>
                  <a:lnTo>
                    <a:pt x="965200" y="27178"/>
                  </a:lnTo>
                  <a:lnTo>
                    <a:pt x="965454" y="52578"/>
                  </a:lnTo>
                  <a:lnTo>
                    <a:pt x="990854" y="52324"/>
                  </a:lnTo>
                  <a:lnTo>
                    <a:pt x="990600" y="26924"/>
                  </a:lnTo>
                  <a:close/>
                </a:path>
                <a:path w="1203325" h="76200">
                  <a:moveTo>
                    <a:pt x="1041400" y="26416"/>
                  </a:moveTo>
                  <a:lnTo>
                    <a:pt x="1016000" y="26670"/>
                  </a:lnTo>
                  <a:lnTo>
                    <a:pt x="1016254" y="52070"/>
                  </a:lnTo>
                  <a:lnTo>
                    <a:pt x="1041654" y="51816"/>
                  </a:lnTo>
                  <a:lnTo>
                    <a:pt x="1041400" y="26416"/>
                  </a:lnTo>
                  <a:close/>
                </a:path>
                <a:path w="1203325" h="76200">
                  <a:moveTo>
                    <a:pt x="1092200" y="25781"/>
                  </a:moveTo>
                  <a:lnTo>
                    <a:pt x="1066800" y="26035"/>
                  </a:lnTo>
                  <a:lnTo>
                    <a:pt x="1067054" y="51435"/>
                  </a:lnTo>
                  <a:lnTo>
                    <a:pt x="1092454" y="51181"/>
                  </a:lnTo>
                  <a:lnTo>
                    <a:pt x="1092200" y="25781"/>
                  </a:lnTo>
                  <a:close/>
                </a:path>
                <a:path w="1203325" h="76200">
                  <a:moveTo>
                    <a:pt x="1178629" y="25273"/>
                  </a:moveTo>
                  <a:lnTo>
                    <a:pt x="1139571" y="25273"/>
                  </a:lnTo>
                  <a:lnTo>
                    <a:pt x="1139825" y="50673"/>
                  </a:lnTo>
                  <a:lnTo>
                    <a:pt x="1127209" y="50818"/>
                  </a:lnTo>
                  <a:lnTo>
                    <a:pt x="1127506" y="76200"/>
                  </a:lnTo>
                  <a:lnTo>
                    <a:pt x="1203198" y="37211"/>
                  </a:lnTo>
                  <a:lnTo>
                    <a:pt x="1178629" y="25273"/>
                  </a:lnTo>
                  <a:close/>
                </a:path>
                <a:path w="1203325" h="76200">
                  <a:moveTo>
                    <a:pt x="1126913" y="25419"/>
                  </a:moveTo>
                  <a:lnTo>
                    <a:pt x="1117600" y="25527"/>
                  </a:lnTo>
                  <a:lnTo>
                    <a:pt x="1117854" y="50927"/>
                  </a:lnTo>
                  <a:lnTo>
                    <a:pt x="1127209" y="50818"/>
                  </a:lnTo>
                  <a:lnTo>
                    <a:pt x="1126913" y="25419"/>
                  </a:lnTo>
                  <a:close/>
                </a:path>
                <a:path w="1203325" h="76200">
                  <a:moveTo>
                    <a:pt x="1139571" y="25273"/>
                  </a:moveTo>
                  <a:lnTo>
                    <a:pt x="1126913" y="25419"/>
                  </a:lnTo>
                  <a:lnTo>
                    <a:pt x="1127209" y="50818"/>
                  </a:lnTo>
                  <a:lnTo>
                    <a:pt x="1139825" y="50673"/>
                  </a:lnTo>
                  <a:lnTo>
                    <a:pt x="1139571" y="25273"/>
                  </a:lnTo>
                  <a:close/>
                </a:path>
                <a:path w="1203325" h="76200">
                  <a:moveTo>
                    <a:pt x="1126617" y="0"/>
                  </a:moveTo>
                  <a:lnTo>
                    <a:pt x="1126913" y="25419"/>
                  </a:lnTo>
                  <a:lnTo>
                    <a:pt x="1139571" y="25273"/>
                  </a:lnTo>
                  <a:lnTo>
                    <a:pt x="1178629" y="25273"/>
                  </a:lnTo>
                  <a:lnTo>
                    <a:pt x="1126617" y="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 txBox="1"/>
            <p:nvPr/>
          </p:nvSpPr>
          <p:spPr>
            <a:xfrm>
              <a:off x="3982339" y="4178172"/>
              <a:ext cx="53848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Request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3" name="object 33"/>
            <p:cNvSpPr txBox="1"/>
            <p:nvPr/>
          </p:nvSpPr>
          <p:spPr>
            <a:xfrm>
              <a:off x="3875658" y="4361053"/>
              <a:ext cx="75311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De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sc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r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ipt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i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on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4" name="object 34"/>
            <p:cNvSpPr txBox="1"/>
            <p:nvPr/>
          </p:nvSpPr>
          <p:spPr>
            <a:xfrm>
              <a:off x="3839082" y="4598796"/>
              <a:ext cx="82423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and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5" name="object 35"/>
            <p:cNvSpPr txBox="1"/>
            <p:nvPr/>
          </p:nvSpPr>
          <p:spPr>
            <a:xfrm>
              <a:off x="3948811" y="4781677"/>
              <a:ext cx="60642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Selection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36" name="object 36"/>
            <p:cNvSpPr/>
            <p:nvPr/>
          </p:nvSpPr>
          <p:spPr>
            <a:xfrm>
              <a:off x="8442198" y="4817871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713723" y="4658805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462899" y="5365584"/>
              <a:ext cx="378637" cy="3147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734425" y="5206556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239380" y="4562603"/>
              <a:ext cx="1132840" cy="85725"/>
            </a:xfrm>
            <a:custGeom>
              <a:avLst/>
              <a:gdLst/>
              <a:ahLst/>
              <a:cxnLst/>
              <a:rect l="l" t="t" r="r" b="b"/>
              <a:pathLst>
                <a:path w="1132840" h="85725">
                  <a:moveTo>
                    <a:pt x="42926" y="0"/>
                  </a:moveTo>
                  <a:lnTo>
                    <a:pt x="26199" y="3367"/>
                  </a:lnTo>
                  <a:lnTo>
                    <a:pt x="12557" y="12557"/>
                  </a:lnTo>
                  <a:lnTo>
                    <a:pt x="3367" y="26199"/>
                  </a:lnTo>
                  <a:lnTo>
                    <a:pt x="0" y="42925"/>
                  </a:lnTo>
                  <a:lnTo>
                    <a:pt x="3367" y="59578"/>
                  </a:lnTo>
                  <a:lnTo>
                    <a:pt x="12557" y="73183"/>
                  </a:lnTo>
                  <a:lnTo>
                    <a:pt x="26199" y="82359"/>
                  </a:lnTo>
                  <a:lnTo>
                    <a:pt x="42926" y="85725"/>
                  </a:lnTo>
                  <a:lnTo>
                    <a:pt x="59578" y="82359"/>
                  </a:lnTo>
                  <a:lnTo>
                    <a:pt x="73183" y="73183"/>
                  </a:lnTo>
                  <a:lnTo>
                    <a:pt x="82359" y="59578"/>
                  </a:lnTo>
                  <a:lnTo>
                    <a:pt x="82850" y="57150"/>
                  </a:lnTo>
                  <a:lnTo>
                    <a:pt x="42926" y="57150"/>
                  </a:lnTo>
                  <a:lnTo>
                    <a:pt x="42926" y="28575"/>
                  </a:lnTo>
                  <a:lnTo>
                    <a:pt x="82837" y="28575"/>
                  </a:lnTo>
                  <a:lnTo>
                    <a:pt x="82359" y="26199"/>
                  </a:lnTo>
                  <a:lnTo>
                    <a:pt x="73183" y="12557"/>
                  </a:lnTo>
                  <a:lnTo>
                    <a:pt x="59578" y="3367"/>
                  </a:lnTo>
                  <a:lnTo>
                    <a:pt x="42926" y="0"/>
                  </a:lnTo>
                  <a:close/>
                </a:path>
                <a:path w="1132840" h="85725">
                  <a:moveTo>
                    <a:pt x="1046988" y="0"/>
                  </a:moveTo>
                  <a:lnTo>
                    <a:pt x="1046988" y="85725"/>
                  </a:lnTo>
                  <a:lnTo>
                    <a:pt x="1104222" y="57150"/>
                  </a:lnTo>
                  <a:lnTo>
                    <a:pt x="1061339" y="57150"/>
                  </a:lnTo>
                  <a:lnTo>
                    <a:pt x="1061339" y="28575"/>
                  </a:lnTo>
                  <a:lnTo>
                    <a:pt x="1104053" y="28575"/>
                  </a:lnTo>
                  <a:lnTo>
                    <a:pt x="1046988" y="0"/>
                  </a:lnTo>
                  <a:close/>
                </a:path>
                <a:path w="1132840" h="85725">
                  <a:moveTo>
                    <a:pt x="82837" y="28575"/>
                  </a:moveTo>
                  <a:lnTo>
                    <a:pt x="42926" y="28575"/>
                  </a:lnTo>
                  <a:lnTo>
                    <a:pt x="42926" y="57150"/>
                  </a:lnTo>
                  <a:lnTo>
                    <a:pt x="82850" y="57150"/>
                  </a:lnTo>
                  <a:lnTo>
                    <a:pt x="85725" y="42925"/>
                  </a:lnTo>
                  <a:lnTo>
                    <a:pt x="82837" y="28575"/>
                  </a:lnTo>
                  <a:close/>
                </a:path>
                <a:path w="1132840" h="85725">
                  <a:moveTo>
                    <a:pt x="1046988" y="28575"/>
                  </a:moveTo>
                  <a:lnTo>
                    <a:pt x="82837" y="28575"/>
                  </a:lnTo>
                  <a:lnTo>
                    <a:pt x="85725" y="42925"/>
                  </a:lnTo>
                  <a:lnTo>
                    <a:pt x="82850" y="57150"/>
                  </a:lnTo>
                  <a:lnTo>
                    <a:pt x="1046988" y="57150"/>
                  </a:lnTo>
                  <a:lnTo>
                    <a:pt x="1046988" y="28575"/>
                  </a:lnTo>
                  <a:close/>
                </a:path>
                <a:path w="1132840" h="85725">
                  <a:moveTo>
                    <a:pt x="1104053" y="28575"/>
                  </a:moveTo>
                  <a:lnTo>
                    <a:pt x="1061339" y="28575"/>
                  </a:lnTo>
                  <a:lnTo>
                    <a:pt x="1061339" y="57150"/>
                  </a:lnTo>
                  <a:lnTo>
                    <a:pt x="1104222" y="57150"/>
                  </a:lnTo>
                  <a:lnTo>
                    <a:pt x="1132713" y="42925"/>
                  </a:lnTo>
                  <a:lnTo>
                    <a:pt x="1104053" y="28575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7344284" y="4371720"/>
              <a:ext cx="105346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Send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Request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to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2" name="object 42"/>
            <p:cNvSpPr txBox="1"/>
            <p:nvPr/>
          </p:nvSpPr>
          <p:spPr>
            <a:xfrm>
              <a:off x="7309230" y="4609465"/>
              <a:ext cx="115697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selected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3" name="object 43"/>
            <p:cNvSpPr/>
            <p:nvPr/>
          </p:nvSpPr>
          <p:spPr>
            <a:xfrm>
              <a:off x="7075424" y="5525134"/>
              <a:ext cx="1412875" cy="86360"/>
            </a:xfrm>
            <a:custGeom>
              <a:avLst/>
              <a:gdLst/>
              <a:ahLst/>
              <a:cxnLst/>
              <a:rect l="l" t="t" r="r" b="b"/>
              <a:pathLst>
                <a:path w="1412875" h="86360">
                  <a:moveTo>
                    <a:pt x="1369695" y="0"/>
                  </a:moveTo>
                  <a:lnTo>
                    <a:pt x="1352968" y="3385"/>
                  </a:lnTo>
                  <a:lnTo>
                    <a:pt x="1339326" y="12604"/>
                  </a:lnTo>
                  <a:lnTo>
                    <a:pt x="1330136" y="26253"/>
                  </a:lnTo>
                  <a:lnTo>
                    <a:pt x="1326769" y="42925"/>
                  </a:lnTo>
                  <a:lnTo>
                    <a:pt x="1330136" y="59604"/>
                  </a:lnTo>
                  <a:lnTo>
                    <a:pt x="1339326" y="73229"/>
                  </a:lnTo>
                  <a:lnTo>
                    <a:pt x="1352968" y="82418"/>
                  </a:lnTo>
                  <a:lnTo>
                    <a:pt x="1369695" y="85788"/>
                  </a:lnTo>
                  <a:lnTo>
                    <a:pt x="1386347" y="82418"/>
                  </a:lnTo>
                  <a:lnTo>
                    <a:pt x="1399952" y="73229"/>
                  </a:lnTo>
                  <a:lnTo>
                    <a:pt x="1409128" y="59604"/>
                  </a:lnTo>
                  <a:lnTo>
                    <a:pt x="1409623" y="57149"/>
                  </a:lnTo>
                  <a:lnTo>
                    <a:pt x="1369695" y="57149"/>
                  </a:lnTo>
                  <a:lnTo>
                    <a:pt x="1369695" y="28574"/>
                  </a:lnTo>
                  <a:lnTo>
                    <a:pt x="1409597" y="28574"/>
                  </a:lnTo>
                  <a:lnTo>
                    <a:pt x="1409128" y="26253"/>
                  </a:lnTo>
                  <a:lnTo>
                    <a:pt x="1399952" y="12604"/>
                  </a:lnTo>
                  <a:lnTo>
                    <a:pt x="1386347" y="3385"/>
                  </a:lnTo>
                  <a:lnTo>
                    <a:pt x="1369695" y="0"/>
                  </a:lnTo>
                  <a:close/>
                </a:path>
                <a:path w="1412875" h="86360">
                  <a:moveTo>
                    <a:pt x="85725" y="0"/>
                  </a:moveTo>
                  <a:lnTo>
                    <a:pt x="0" y="42925"/>
                  </a:lnTo>
                  <a:lnTo>
                    <a:pt x="85725" y="85775"/>
                  </a:lnTo>
                  <a:lnTo>
                    <a:pt x="85725" y="57149"/>
                  </a:lnTo>
                  <a:lnTo>
                    <a:pt x="71374" y="57149"/>
                  </a:lnTo>
                  <a:lnTo>
                    <a:pt x="71374" y="28574"/>
                  </a:lnTo>
                  <a:lnTo>
                    <a:pt x="85725" y="28574"/>
                  </a:lnTo>
                  <a:lnTo>
                    <a:pt x="85725" y="0"/>
                  </a:lnTo>
                  <a:close/>
                </a:path>
                <a:path w="1412875" h="86360">
                  <a:moveTo>
                    <a:pt x="85725" y="28574"/>
                  </a:moveTo>
                  <a:lnTo>
                    <a:pt x="71374" y="28574"/>
                  </a:lnTo>
                  <a:lnTo>
                    <a:pt x="71374" y="57149"/>
                  </a:lnTo>
                  <a:lnTo>
                    <a:pt x="85725" y="57149"/>
                  </a:lnTo>
                  <a:lnTo>
                    <a:pt x="85725" y="28574"/>
                  </a:lnTo>
                  <a:close/>
                </a:path>
                <a:path w="1412875" h="86360">
                  <a:moveTo>
                    <a:pt x="1329667" y="28574"/>
                  </a:moveTo>
                  <a:lnTo>
                    <a:pt x="85725" y="28574"/>
                  </a:lnTo>
                  <a:lnTo>
                    <a:pt x="85725" y="57149"/>
                  </a:lnTo>
                  <a:lnTo>
                    <a:pt x="1329640" y="57149"/>
                  </a:lnTo>
                  <a:lnTo>
                    <a:pt x="1326769" y="42925"/>
                  </a:lnTo>
                  <a:lnTo>
                    <a:pt x="1329667" y="28574"/>
                  </a:lnTo>
                  <a:close/>
                </a:path>
                <a:path w="1412875" h="86360">
                  <a:moveTo>
                    <a:pt x="1409597" y="28574"/>
                  </a:moveTo>
                  <a:lnTo>
                    <a:pt x="1369695" y="28574"/>
                  </a:lnTo>
                  <a:lnTo>
                    <a:pt x="1369695" y="57149"/>
                  </a:lnTo>
                  <a:lnTo>
                    <a:pt x="1409623" y="57149"/>
                  </a:lnTo>
                  <a:lnTo>
                    <a:pt x="1412494" y="42925"/>
                  </a:lnTo>
                  <a:lnTo>
                    <a:pt x="1409597" y="28574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7098285" y="5350764"/>
              <a:ext cx="157035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Supplier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creates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</a:t>
              </a:r>
              <a:r>
                <a:rPr sz="1200" b="1" spc="-4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offer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5" name="object 45"/>
            <p:cNvSpPr txBox="1"/>
            <p:nvPr/>
          </p:nvSpPr>
          <p:spPr>
            <a:xfrm>
              <a:off x="7396989" y="5588508"/>
              <a:ext cx="97472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in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Quick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Quote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6" name="object 46"/>
            <p:cNvSpPr/>
            <p:nvPr/>
          </p:nvSpPr>
          <p:spPr>
            <a:xfrm>
              <a:off x="3438399" y="5433567"/>
              <a:ext cx="1905" cy="349250"/>
            </a:xfrm>
            <a:custGeom>
              <a:avLst/>
              <a:gdLst/>
              <a:ahLst/>
              <a:cxnLst/>
              <a:rect l="l" t="t" r="r" b="b"/>
              <a:pathLst>
                <a:path w="1905" h="349250">
                  <a:moveTo>
                    <a:pt x="1650" y="0"/>
                  </a:moveTo>
                  <a:lnTo>
                    <a:pt x="0" y="349249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432048" y="5728842"/>
              <a:ext cx="1524000" cy="76200"/>
            </a:xfrm>
            <a:custGeom>
              <a:avLst/>
              <a:gdLst/>
              <a:ahLst/>
              <a:cxnLst/>
              <a:rect l="l" t="t" r="r" b="b"/>
              <a:pathLst>
                <a:path w="1524000" h="76200">
                  <a:moveTo>
                    <a:pt x="25400" y="25387"/>
                  </a:moveTo>
                  <a:lnTo>
                    <a:pt x="0" y="25387"/>
                  </a:lnTo>
                  <a:lnTo>
                    <a:pt x="0" y="50787"/>
                  </a:lnTo>
                  <a:lnTo>
                    <a:pt x="25400" y="50787"/>
                  </a:lnTo>
                  <a:lnTo>
                    <a:pt x="25400" y="25387"/>
                  </a:lnTo>
                  <a:close/>
                </a:path>
                <a:path w="1524000" h="76200">
                  <a:moveTo>
                    <a:pt x="76200" y="25387"/>
                  </a:moveTo>
                  <a:lnTo>
                    <a:pt x="50800" y="25387"/>
                  </a:lnTo>
                  <a:lnTo>
                    <a:pt x="50800" y="50787"/>
                  </a:lnTo>
                  <a:lnTo>
                    <a:pt x="76200" y="50787"/>
                  </a:lnTo>
                  <a:lnTo>
                    <a:pt x="76200" y="25387"/>
                  </a:lnTo>
                  <a:close/>
                </a:path>
                <a:path w="1524000" h="76200">
                  <a:moveTo>
                    <a:pt x="127000" y="25387"/>
                  </a:moveTo>
                  <a:lnTo>
                    <a:pt x="101600" y="25387"/>
                  </a:lnTo>
                  <a:lnTo>
                    <a:pt x="101600" y="50787"/>
                  </a:lnTo>
                  <a:lnTo>
                    <a:pt x="127000" y="50787"/>
                  </a:lnTo>
                  <a:lnTo>
                    <a:pt x="127000" y="25387"/>
                  </a:lnTo>
                  <a:close/>
                </a:path>
                <a:path w="1524000" h="76200">
                  <a:moveTo>
                    <a:pt x="177800" y="25387"/>
                  </a:moveTo>
                  <a:lnTo>
                    <a:pt x="152400" y="25387"/>
                  </a:lnTo>
                  <a:lnTo>
                    <a:pt x="152400" y="50787"/>
                  </a:lnTo>
                  <a:lnTo>
                    <a:pt x="177800" y="50787"/>
                  </a:lnTo>
                  <a:lnTo>
                    <a:pt x="177800" y="25387"/>
                  </a:lnTo>
                  <a:close/>
                </a:path>
                <a:path w="1524000" h="76200">
                  <a:moveTo>
                    <a:pt x="228600" y="25387"/>
                  </a:moveTo>
                  <a:lnTo>
                    <a:pt x="203200" y="25387"/>
                  </a:lnTo>
                  <a:lnTo>
                    <a:pt x="203200" y="50787"/>
                  </a:lnTo>
                  <a:lnTo>
                    <a:pt x="228600" y="50787"/>
                  </a:lnTo>
                  <a:lnTo>
                    <a:pt x="228600" y="25387"/>
                  </a:lnTo>
                  <a:close/>
                </a:path>
                <a:path w="1524000" h="76200">
                  <a:moveTo>
                    <a:pt x="279400" y="25387"/>
                  </a:moveTo>
                  <a:lnTo>
                    <a:pt x="254000" y="25387"/>
                  </a:lnTo>
                  <a:lnTo>
                    <a:pt x="254000" y="50787"/>
                  </a:lnTo>
                  <a:lnTo>
                    <a:pt x="279400" y="50787"/>
                  </a:lnTo>
                  <a:lnTo>
                    <a:pt x="279400" y="25387"/>
                  </a:lnTo>
                  <a:close/>
                </a:path>
                <a:path w="1524000" h="76200">
                  <a:moveTo>
                    <a:pt x="330200" y="25387"/>
                  </a:moveTo>
                  <a:lnTo>
                    <a:pt x="304800" y="25387"/>
                  </a:lnTo>
                  <a:lnTo>
                    <a:pt x="304800" y="50787"/>
                  </a:lnTo>
                  <a:lnTo>
                    <a:pt x="330200" y="50787"/>
                  </a:lnTo>
                  <a:lnTo>
                    <a:pt x="330200" y="25387"/>
                  </a:lnTo>
                  <a:close/>
                </a:path>
                <a:path w="1524000" h="76200">
                  <a:moveTo>
                    <a:pt x="381000" y="25387"/>
                  </a:moveTo>
                  <a:lnTo>
                    <a:pt x="355600" y="25387"/>
                  </a:lnTo>
                  <a:lnTo>
                    <a:pt x="355600" y="50787"/>
                  </a:lnTo>
                  <a:lnTo>
                    <a:pt x="381000" y="50787"/>
                  </a:lnTo>
                  <a:lnTo>
                    <a:pt x="381000" y="25387"/>
                  </a:lnTo>
                  <a:close/>
                </a:path>
                <a:path w="1524000" h="76200">
                  <a:moveTo>
                    <a:pt x="431800" y="25387"/>
                  </a:moveTo>
                  <a:lnTo>
                    <a:pt x="406400" y="25387"/>
                  </a:lnTo>
                  <a:lnTo>
                    <a:pt x="406400" y="50787"/>
                  </a:lnTo>
                  <a:lnTo>
                    <a:pt x="431800" y="50787"/>
                  </a:lnTo>
                  <a:lnTo>
                    <a:pt x="431800" y="25387"/>
                  </a:lnTo>
                  <a:close/>
                </a:path>
                <a:path w="1524000" h="76200">
                  <a:moveTo>
                    <a:pt x="482600" y="25387"/>
                  </a:moveTo>
                  <a:lnTo>
                    <a:pt x="457200" y="25387"/>
                  </a:lnTo>
                  <a:lnTo>
                    <a:pt x="457200" y="50787"/>
                  </a:lnTo>
                  <a:lnTo>
                    <a:pt x="482600" y="50787"/>
                  </a:lnTo>
                  <a:lnTo>
                    <a:pt x="482600" y="25387"/>
                  </a:lnTo>
                  <a:close/>
                </a:path>
                <a:path w="1524000" h="76200">
                  <a:moveTo>
                    <a:pt x="533400" y="25387"/>
                  </a:moveTo>
                  <a:lnTo>
                    <a:pt x="508000" y="25387"/>
                  </a:lnTo>
                  <a:lnTo>
                    <a:pt x="508000" y="50787"/>
                  </a:lnTo>
                  <a:lnTo>
                    <a:pt x="533400" y="50787"/>
                  </a:lnTo>
                  <a:lnTo>
                    <a:pt x="533400" y="25387"/>
                  </a:lnTo>
                  <a:close/>
                </a:path>
                <a:path w="1524000" h="76200">
                  <a:moveTo>
                    <a:pt x="584200" y="25387"/>
                  </a:moveTo>
                  <a:lnTo>
                    <a:pt x="558800" y="25387"/>
                  </a:lnTo>
                  <a:lnTo>
                    <a:pt x="558800" y="50787"/>
                  </a:lnTo>
                  <a:lnTo>
                    <a:pt x="584200" y="50787"/>
                  </a:lnTo>
                  <a:lnTo>
                    <a:pt x="584200" y="25387"/>
                  </a:lnTo>
                  <a:close/>
                </a:path>
                <a:path w="1524000" h="76200">
                  <a:moveTo>
                    <a:pt x="635000" y="25387"/>
                  </a:moveTo>
                  <a:lnTo>
                    <a:pt x="609600" y="25387"/>
                  </a:lnTo>
                  <a:lnTo>
                    <a:pt x="609600" y="50787"/>
                  </a:lnTo>
                  <a:lnTo>
                    <a:pt x="635000" y="50787"/>
                  </a:lnTo>
                  <a:lnTo>
                    <a:pt x="635000" y="25387"/>
                  </a:lnTo>
                  <a:close/>
                </a:path>
                <a:path w="1524000" h="76200">
                  <a:moveTo>
                    <a:pt x="685800" y="25387"/>
                  </a:moveTo>
                  <a:lnTo>
                    <a:pt x="660400" y="25387"/>
                  </a:lnTo>
                  <a:lnTo>
                    <a:pt x="660400" y="50787"/>
                  </a:lnTo>
                  <a:lnTo>
                    <a:pt x="685800" y="50787"/>
                  </a:lnTo>
                  <a:lnTo>
                    <a:pt x="685800" y="25387"/>
                  </a:lnTo>
                  <a:close/>
                </a:path>
                <a:path w="1524000" h="76200">
                  <a:moveTo>
                    <a:pt x="736600" y="25387"/>
                  </a:moveTo>
                  <a:lnTo>
                    <a:pt x="711200" y="25387"/>
                  </a:lnTo>
                  <a:lnTo>
                    <a:pt x="711200" y="50787"/>
                  </a:lnTo>
                  <a:lnTo>
                    <a:pt x="736600" y="50787"/>
                  </a:lnTo>
                  <a:lnTo>
                    <a:pt x="736600" y="25387"/>
                  </a:lnTo>
                  <a:close/>
                </a:path>
                <a:path w="1524000" h="76200">
                  <a:moveTo>
                    <a:pt x="787400" y="25387"/>
                  </a:moveTo>
                  <a:lnTo>
                    <a:pt x="762000" y="25387"/>
                  </a:lnTo>
                  <a:lnTo>
                    <a:pt x="762000" y="50787"/>
                  </a:lnTo>
                  <a:lnTo>
                    <a:pt x="787400" y="50787"/>
                  </a:lnTo>
                  <a:lnTo>
                    <a:pt x="787400" y="25387"/>
                  </a:lnTo>
                  <a:close/>
                </a:path>
                <a:path w="1524000" h="76200">
                  <a:moveTo>
                    <a:pt x="838200" y="25387"/>
                  </a:moveTo>
                  <a:lnTo>
                    <a:pt x="812800" y="25387"/>
                  </a:lnTo>
                  <a:lnTo>
                    <a:pt x="812800" y="50787"/>
                  </a:lnTo>
                  <a:lnTo>
                    <a:pt x="838200" y="50787"/>
                  </a:lnTo>
                  <a:lnTo>
                    <a:pt x="838200" y="25387"/>
                  </a:lnTo>
                  <a:close/>
                </a:path>
                <a:path w="1524000" h="76200">
                  <a:moveTo>
                    <a:pt x="889000" y="25387"/>
                  </a:moveTo>
                  <a:lnTo>
                    <a:pt x="863600" y="25387"/>
                  </a:lnTo>
                  <a:lnTo>
                    <a:pt x="863600" y="50787"/>
                  </a:lnTo>
                  <a:lnTo>
                    <a:pt x="889000" y="50787"/>
                  </a:lnTo>
                  <a:lnTo>
                    <a:pt x="889000" y="25387"/>
                  </a:lnTo>
                  <a:close/>
                </a:path>
                <a:path w="1524000" h="76200">
                  <a:moveTo>
                    <a:pt x="939800" y="25387"/>
                  </a:moveTo>
                  <a:lnTo>
                    <a:pt x="914400" y="25387"/>
                  </a:lnTo>
                  <a:lnTo>
                    <a:pt x="914400" y="50787"/>
                  </a:lnTo>
                  <a:lnTo>
                    <a:pt x="939800" y="50787"/>
                  </a:lnTo>
                  <a:lnTo>
                    <a:pt x="939800" y="25387"/>
                  </a:lnTo>
                  <a:close/>
                </a:path>
                <a:path w="1524000" h="76200">
                  <a:moveTo>
                    <a:pt x="990600" y="25387"/>
                  </a:moveTo>
                  <a:lnTo>
                    <a:pt x="965200" y="25387"/>
                  </a:lnTo>
                  <a:lnTo>
                    <a:pt x="965200" y="50787"/>
                  </a:lnTo>
                  <a:lnTo>
                    <a:pt x="990600" y="50787"/>
                  </a:lnTo>
                  <a:lnTo>
                    <a:pt x="990600" y="25387"/>
                  </a:lnTo>
                  <a:close/>
                </a:path>
                <a:path w="1524000" h="76200">
                  <a:moveTo>
                    <a:pt x="1041400" y="25387"/>
                  </a:moveTo>
                  <a:lnTo>
                    <a:pt x="1016000" y="25387"/>
                  </a:lnTo>
                  <a:lnTo>
                    <a:pt x="1016000" y="50787"/>
                  </a:lnTo>
                  <a:lnTo>
                    <a:pt x="1041400" y="50787"/>
                  </a:lnTo>
                  <a:lnTo>
                    <a:pt x="1041400" y="25387"/>
                  </a:lnTo>
                  <a:close/>
                </a:path>
                <a:path w="1524000" h="76200">
                  <a:moveTo>
                    <a:pt x="1092200" y="25387"/>
                  </a:moveTo>
                  <a:lnTo>
                    <a:pt x="1066800" y="25387"/>
                  </a:lnTo>
                  <a:lnTo>
                    <a:pt x="1066800" y="50787"/>
                  </a:lnTo>
                  <a:lnTo>
                    <a:pt x="1092200" y="50787"/>
                  </a:lnTo>
                  <a:lnTo>
                    <a:pt x="1092200" y="25387"/>
                  </a:lnTo>
                  <a:close/>
                </a:path>
                <a:path w="1524000" h="76200">
                  <a:moveTo>
                    <a:pt x="1143000" y="25387"/>
                  </a:moveTo>
                  <a:lnTo>
                    <a:pt x="1117600" y="25387"/>
                  </a:lnTo>
                  <a:lnTo>
                    <a:pt x="1117600" y="50787"/>
                  </a:lnTo>
                  <a:lnTo>
                    <a:pt x="1143000" y="50787"/>
                  </a:lnTo>
                  <a:lnTo>
                    <a:pt x="1143000" y="25387"/>
                  </a:lnTo>
                  <a:close/>
                </a:path>
                <a:path w="1524000" h="76200">
                  <a:moveTo>
                    <a:pt x="1193800" y="25387"/>
                  </a:moveTo>
                  <a:lnTo>
                    <a:pt x="1168400" y="25387"/>
                  </a:lnTo>
                  <a:lnTo>
                    <a:pt x="1168400" y="50787"/>
                  </a:lnTo>
                  <a:lnTo>
                    <a:pt x="1193800" y="50787"/>
                  </a:lnTo>
                  <a:lnTo>
                    <a:pt x="1193800" y="25387"/>
                  </a:lnTo>
                  <a:close/>
                </a:path>
                <a:path w="1524000" h="76200">
                  <a:moveTo>
                    <a:pt x="1244600" y="25387"/>
                  </a:moveTo>
                  <a:lnTo>
                    <a:pt x="1219200" y="25387"/>
                  </a:lnTo>
                  <a:lnTo>
                    <a:pt x="1219200" y="50787"/>
                  </a:lnTo>
                  <a:lnTo>
                    <a:pt x="1244600" y="50787"/>
                  </a:lnTo>
                  <a:lnTo>
                    <a:pt x="1244600" y="25387"/>
                  </a:lnTo>
                  <a:close/>
                </a:path>
                <a:path w="1524000" h="76200">
                  <a:moveTo>
                    <a:pt x="1295400" y="25387"/>
                  </a:moveTo>
                  <a:lnTo>
                    <a:pt x="1270000" y="25387"/>
                  </a:lnTo>
                  <a:lnTo>
                    <a:pt x="1270000" y="50787"/>
                  </a:lnTo>
                  <a:lnTo>
                    <a:pt x="1295400" y="50787"/>
                  </a:lnTo>
                  <a:lnTo>
                    <a:pt x="1295400" y="25387"/>
                  </a:lnTo>
                  <a:close/>
                </a:path>
                <a:path w="1524000" h="76200">
                  <a:moveTo>
                    <a:pt x="1346200" y="25387"/>
                  </a:moveTo>
                  <a:lnTo>
                    <a:pt x="1320800" y="25387"/>
                  </a:lnTo>
                  <a:lnTo>
                    <a:pt x="1320800" y="50787"/>
                  </a:lnTo>
                  <a:lnTo>
                    <a:pt x="1346200" y="50787"/>
                  </a:lnTo>
                  <a:lnTo>
                    <a:pt x="1346200" y="25387"/>
                  </a:lnTo>
                  <a:close/>
                </a:path>
                <a:path w="1524000" h="76200">
                  <a:moveTo>
                    <a:pt x="1397000" y="25387"/>
                  </a:moveTo>
                  <a:lnTo>
                    <a:pt x="1371600" y="25387"/>
                  </a:lnTo>
                  <a:lnTo>
                    <a:pt x="1371600" y="50787"/>
                  </a:lnTo>
                  <a:lnTo>
                    <a:pt x="1397000" y="50787"/>
                  </a:lnTo>
                  <a:lnTo>
                    <a:pt x="1397000" y="25387"/>
                  </a:lnTo>
                  <a:close/>
                </a:path>
                <a:path w="1524000" h="76200">
                  <a:moveTo>
                    <a:pt x="1447800" y="0"/>
                  </a:moveTo>
                  <a:lnTo>
                    <a:pt x="1447800" y="76199"/>
                  </a:lnTo>
                  <a:lnTo>
                    <a:pt x="1524000" y="38099"/>
                  </a:lnTo>
                  <a:lnTo>
                    <a:pt x="1447800" y="0"/>
                  </a:lnTo>
                  <a:close/>
                </a:path>
                <a:path w="1524000" h="76200">
                  <a:moveTo>
                    <a:pt x="1447800" y="25387"/>
                  </a:moveTo>
                  <a:lnTo>
                    <a:pt x="1422400" y="25387"/>
                  </a:lnTo>
                  <a:lnTo>
                    <a:pt x="1422400" y="50787"/>
                  </a:lnTo>
                  <a:lnTo>
                    <a:pt x="1447800" y="50787"/>
                  </a:lnTo>
                  <a:lnTo>
                    <a:pt x="1447800" y="253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 txBox="1"/>
            <p:nvPr/>
          </p:nvSpPr>
          <p:spPr>
            <a:xfrm>
              <a:off x="3767708" y="5518403"/>
              <a:ext cx="1060450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Comparison</a:t>
              </a:r>
              <a:r>
                <a:rPr sz="1200" b="1" spc="-5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and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49" name="object 49"/>
            <p:cNvSpPr/>
            <p:nvPr/>
          </p:nvSpPr>
          <p:spPr>
            <a:xfrm>
              <a:off x="5969634" y="5887440"/>
              <a:ext cx="76200" cy="271780"/>
            </a:xfrm>
            <a:custGeom>
              <a:avLst/>
              <a:gdLst/>
              <a:ahLst/>
              <a:cxnLst/>
              <a:rect l="l" t="t" r="r" b="b"/>
              <a:pathLst>
                <a:path w="76200" h="271779">
                  <a:moveTo>
                    <a:pt x="48513" y="0"/>
                  </a:moveTo>
                  <a:lnTo>
                    <a:pt x="23113" y="292"/>
                  </a:lnTo>
                  <a:lnTo>
                    <a:pt x="23367" y="25692"/>
                  </a:lnTo>
                  <a:lnTo>
                    <a:pt x="48767" y="25400"/>
                  </a:lnTo>
                  <a:lnTo>
                    <a:pt x="48513" y="0"/>
                  </a:lnTo>
                  <a:close/>
                </a:path>
                <a:path w="76200" h="271779">
                  <a:moveTo>
                    <a:pt x="49022" y="50787"/>
                  </a:moveTo>
                  <a:lnTo>
                    <a:pt x="23622" y="51092"/>
                  </a:lnTo>
                  <a:lnTo>
                    <a:pt x="24002" y="76492"/>
                  </a:lnTo>
                  <a:lnTo>
                    <a:pt x="49402" y="76187"/>
                  </a:lnTo>
                  <a:lnTo>
                    <a:pt x="49022" y="50787"/>
                  </a:lnTo>
                  <a:close/>
                </a:path>
                <a:path w="76200" h="271779">
                  <a:moveTo>
                    <a:pt x="49656" y="101587"/>
                  </a:moveTo>
                  <a:lnTo>
                    <a:pt x="24256" y="101892"/>
                  </a:lnTo>
                  <a:lnTo>
                    <a:pt x="24511" y="127279"/>
                  </a:lnTo>
                  <a:lnTo>
                    <a:pt x="49911" y="126987"/>
                  </a:lnTo>
                  <a:lnTo>
                    <a:pt x="49656" y="101587"/>
                  </a:lnTo>
                  <a:close/>
                </a:path>
                <a:path w="76200" h="271779">
                  <a:moveTo>
                    <a:pt x="50291" y="152387"/>
                  </a:moveTo>
                  <a:lnTo>
                    <a:pt x="24891" y="152679"/>
                  </a:lnTo>
                  <a:lnTo>
                    <a:pt x="25145" y="178079"/>
                  </a:lnTo>
                  <a:lnTo>
                    <a:pt x="50545" y="177787"/>
                  </a:lnTo>
                  <a:lnTo>
                    <a:pt x="50291" y="152387"/>
                  </a:lnTo>
                  <a:close/>
                </a:path>
                <a:path w="76200" h="271779">
                  <a:moveTo>
                    <a:pt x="76200" y="194970"/>
                  </a:moveTo>
                  <a:lnTo>
                    <a:pt x="0" y="195859"/>
                  </a:lnTo>
                  <a:lnTo>
                    <a:pt x="38988" y="271602"/>
                  </a:lnTo>
                  <a:lnTo>
                    <a:pt x="69749" y="208254"/>
                  </a:lnTo>
                  <a:lnTo>
                    <a:pt x="25526" y="208254"/>
                  </a:lnTo>
                  <a:lnTo>
                    <a:pt x="25400" y="203479"/>
                  </a:lnTo>
                  <a:lnTo>
                    <a:pt x="50800" y="203187"/>
                  </a:lnTo>
                  <a:lnTo>
                    <a:pt x="72210" y="203187"/>
                  </a:lnTo>
                  <a:lnTo>
                    <a:pt x="76200" y="194970"/>
                  </a:lnTo>
                  <a:close/>
                </a:path>
                <a:path w="76200" h="271779">
                  <a:moveTo>
                    <a:pt x="50800" y="203187"/>
                  </a:moveTo>
                  <a:lnTo>
                    <a:pt x="25400" y="203479"/>
                  </a:lnTo>
                  <a:lnTo>
                    <a:pt x="25526" y="208254"/>
                  </a:lnTo>
                  <a:lnTo>
                    <a:pt x="50926" y="207962"/>
                  </a:lnTo>
                  <a:lnTo>
                    <a:pt x="50800" y="203187"/>
                  </a:lnTo>
                  <a:close/>
                </a:path>
                <a:path w="76200" h="271779">
                  <a:moveTo>
                    <a:pt x="72210" y="203187"/>
                  </a:moveTo>
                  <a:lnTo>
                    <a:pt x="50800" y="203187"/>
                  </a:lnTo>
                  <a:lnTo>
                    <a:pt x="50926" y="207962"/>
                  </a:lnTo>
                  <a:lnTo>
                    <a:pt x="25526" y="208254"/>
                  </a:lnTo>
                  <a:lnTo>
                    <a:pt x="69749" y="208254"/>
                  </a:lnTo>
                  <a:lnTo>
                    <a:pt x="72210" y="2031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5722874" y="6017768"/>
              <a:ext cx="638175" cy="4349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 txBox="1"/>
            <p:nvPr/>
          </p:nvSpPr>
          <p:spPr>
            <a:xfrm>
              <a:off x="3729608" y="5756148"/>
              <a:ext cx="3741420" cy="6216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Selection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of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offers</a:t>
              </a:r>
              <a:endParaRPr sz="1200">
                <a:latin typeface="Calibri"/>
                <a:cs typeface="Calibri"/>
              </a:endParaRPr>
            </a:p>
            <a:p>
              <a:pPr marL="2834640" marR="5080" indent="106680">
                <a:spcBef>
                  <a:spcPts val="409"/>
                </a:spcBef>
              </a:pPr>
              <a:r>
                <a:rPr sz="1200" b="1" spc="-15" dirty="0">
                  <a:solidFill>
                    <a:srgbClr val="E36C09"/>
                  </a:solidFill>
                  <a:latin typeface="Calibri"/>
                  <a:cs typeface="Calibri"/>
                </a:rPr>
                <a:t>Transfer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to 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Shopping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Cart</a:t>
              </a:r>
              <a:endParaRPr sz="120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Log-</a:t>
            </a:r>
            <a:r>
              <a:rPr lang="en-PH" dirty="0"/>
              <a:t>in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67B1FCC-DF4B-4D10-9E67-1CA596C9EC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335708"/>
            <a:ext cx="11110464" cy="1887983"/>
          </a:xfrm>
        </p:spPr>
        <p:txBody>
          <a:bodyPr/>
          <a:lstStyle/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10" dirty="0">
                <a:cs typeface="Arial"/>
              </a:rPr>
              <a:t>will </a:t>
            </a:r>
            <a:r>
              <a:rPr lang="en-PH" sz="1800" dirty="0">
                <a:cs typeface="Arial"/>
              </a:rPr>
              <a:t>receive </a:t>
            </a:r>
            <a:r>
              <a:rPr lang="en-PH" sz="1800" spc="-5" dirty="0">
                <a:cs typeface="Arial"/>
              </a:rPr>
              <a:t>an email </a:t>
            </a:r>
            <a:r>
              <a:rPr lang="en-PH" sz="1800" dirty="0">
                <a:cs typeface="Arial"/>
              </a:rPr>
              <a:t>from the </a:t>
            </a:r>
            <a:r>
              <a:rPr lang="en-PH" sz="1800" spc="-5" dirty="0">
                <a:cs typeface="Arial"/>
              </a:rPr>
              <a:t>Customer Care </a:t>
            </a:r>
            <a:r>
              <a:rPr lang="en-PH" sz="1800" spc="-50" dirty="0">
                <a:cs typeface="Arial"/>
              </a:rPr>
              <a:t>Team </a:t>
            </a:r>
            <a:r>
              <a:rPr lang="en-PH" sz="1800" spc="-5" dirty="0">
                <a:cs typeface="Arial"/>
              </a:rPr>
              <a:t>with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5" dirty="0">
                <a:cs typeface="Arial"/>
              </a:rPr>
              <a:t>username,  </a:t>
            </a:r>
            <a:r>
              <a:rPr lang="en-PH" sz="1800" spc="-10" dirty="0">
                <a:cs typeface="Arial"/>
              </a:rPr>
              <a:t>password </a:t>
            </a:r>
            <a:r>
              <a:rPr lang="en-PH" sz="1800" spc="-5" dirty="0">
                <a:cs typeface="Arial"/>
              </a:rPr>
              <a:t>and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URL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login </a:t>
            </a:r>
            <a:r>
              <a:rPr lang="en-PH" sz="1800" dirty="0">
                <a:cs typeface="Arial"/>
              </a:rPr>
              <a:t>to the </a:t>
            </a:r>
            <a:r>
              <a:rPr lang="en-PH" sz="1800" spc="-10" dirty="0" err="1">
                <a:cs typeface="Arial"/>
              </a:rPr>
              <a:t>Hubwoo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Portal Supplier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site.</a:t>
            </a:r>
            <a:endParaRPr lang="en-PH" sz="1800" dirty="0">
              <a:cs typeface="Arial"/>
            </a:endParaRPr>
          </a:p>
          <a:p>
            <a:r>
              <a:rPr lang="en-PH" sz="1800" spc="-60" dirty="0">
                <a:cs typeface="Arial"/>
              </a:rPr>
              <a:t>You </a:t>
            </a:r>
            <a:r>
              <a:rPr lang="en-PH" sz="1800" spc="-10" dirty="0">
                <a:cs typeface="Arial"/>
              </a:rPr>
              <a:t>will </a:t>
            </a:r>
            <a:r>
              <a:rPr lang="en-PH" sz="1800" dirty="0">
                <a:cs typeface="Arial"/>
              </a:rPr>
              <a:t>receive </a:t>
            </a:r>
            <a:r>
              <a:rPr lang="en-PH" sz="1800" spc="-5" dirty="0">
                <a:cs typeface="Arial"/>
              </a:rPr>
              <a:t>an email </a:t>
            </a:r>
            <a:r>
              <a:rPr lang="en-PH" sz="1800" dirty="0">
                <a:cs typeface="Arial"/>
              </a:rPr>
              <a:t>from the </a:t>
            </a:r>
            <a:r>
              <a:rPr lang="en-PH" sz="1800" spc="-5" dirty="0">
                <a:cs typeface="Arial"/>
              </a:rPr>
              <a:t>Customer Care </a:t>
            </a:r>
            <a:r>
              <a:rPr lang="en-PH" sz="1800" spc="-50" dirty="0">
                <a:cs typeface="Arial"/>
              </a:rPr>
              <a:t>Team </a:t>
            </a:r>
            <a:r>
              <a:rPr lang="en-PH" sz="1800" spc="-5" dirty="0">
                <a:cs typeface="Arial"/>
              </a:rPr>
              <a:t>with </a:t>
            </a:r>
            <a:r>
              <a:rPr lang="en-PH" sz="1800" spc="-10" dirty="0">
                <a:cs typeface="Arial"/>
              </a:rPr>
              <a:t>your </a:t>
            </a:r>
            <a:r>
              <a:rPr lang="en-PH" sz="1800" spc="-5" dirty="0">
                <a:cs typeface="Arial"/>
              </a:rPr>
              <a:t>username,  </a:t>
            </a:r>
            <a:r>
              <a:rPr lang="en-PH" sz="1800" spc="-10" dirty="0">
                <a:cs typeface="Arial"/>
              </a:rPr>
              <a:t>password </a:t>
            </a:r>
            <a:r>
              <a:rPr lang="en-PH" sz="1800" spc="-5" dirty="0">
                <a:cs typeface="Arial"/>
              </a:rPr>
              <a:t>and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URL </a:t>
            </a:r>
            <a:r>
              <a:rPr lang="en-PH" sz="1800" dirty="0">
                <a:cs typeface="Arial"/>
              </a:rPr>
              <a:t>to </a:t>
            </a:r>
            <a:r>
              <a:rPr lang="en-PH" sz="1800" spc="-5" dirty="0">
                <a:cs typeface="Arial"/>
              </a:rPr>
              <a:t>login </a:t>
            </a:r>
            <a:r>
              <a:rPr lang="en-PH" sz="1800" dirty="0">
                <a:cs typeface="Arial"/>
              </a:rPr>
              <a:t>to the </a:t>
            </a:r>
            <a:r>
              <a:rPr lang="en-PH" sz="1800" spc="-10" dirty="0" err="1">
                <a:cs typeface="Arial"/>
              </a:rPr>
              <a:t>Hubwoo</a:t>
            </a:r>
            <a:r>
              <a:rPr lang="en-PH" sz="1800" spc="-1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Portal Supplier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5" dirty="0">
                <a:cs typeface="Arial"/>
              </a:rPr>
              <a:t>site.</a:t>
            </a:r>
            <a:endParaRPr lang="en-PH" sz="1800" dirty="0">
              <a:cs typeface="Arial"/>
            </a:endParaRPr>
          </a:p>
          <a:p>
            <a:r>
              <a:rPr lang="en-PH" sz="1800" spc="-5" dirty="0">
                <a:cs typeface="Arial"/>
              </a:rPr>
              <a:t>Login </a:t>
            </a:r>
            <a:r>
              <a:rPr lang="en-PH" sz="1800" spc="-15" dirty="0">
                <a:cs typeface="Arial"/>
              </a:rPr>
              <a:t>with </a:t>
            </a:r>
            <a:r>
              <a:rPr lang="en-PH" sz="1800" dirty="0">
                <a:cs typeface="Arial"/>
              </a:rPr>
              <a:t>the </a:t>
            </a:r>
            <a:r>
              <a:rPr lang="en-PH" sz="1800" spc="-5" dirty="0">
                <a:cs typeface="Arial"/>
              </a:rPr>
              <a:t>credentials supplied </a:t>
            </a:r>
            <a:r>
              <a:rPr lang="en-PH" sz="1800" dirty="0">
                <a:cs typeface="Arial"/>
              </a:rPr>
              <a:t>to</a:t>
            </a:r>
            <a:r>
              <a:rPr lang="en-PH" sz="1800" spc="70" dirty="0">
                <a:cs typeface="Arial"/>
              </a:rPr>
              <a:t> </a:t>
            </a:r>
            <a:r>
              <a:rPr lang="en-PH" sz="1800" spc="-10" dirty="0">
                <a:cs typeface="Arial"/>
              </a:rPr>
              <a:t>you.</a:t>
            </a:r>
            <a:endParaRPr lang="en-PH" sz="1800" dirty="0"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4754CC-6F2A-4A77-B4D4-5F0AE608D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007" y="2761270"/>
            <a:ext cx="2984653" cy="374034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object 5"/>
          <p:cNvSpPr/>
          <p:nvPr/>
        </p:nvSpPr>
        <p:spPr>
          <a:xfrm>
            <a:off x="5844437" y="5268518"/>
            <a:ext cx="1856739" cy="301625"/>
          </a:xfrm>
          <a:custGeom>
            <a:avLst/>
            <a:gdLst/>
            <a:ahLst/>
            <a:cxnLst/>
            <a:rect l="l" t="t" r="r" b="b"/>
            <a:pathLst>
              <a:path w="1856739" h="301625">
                <a:moveTo>
                  <a:pt x="1411859" y="12445"/>
                </a:moveTo>
                <a:lnTo>
                  <a:pt x="48133" y="12445"/>
                </a:lnTo>
                <a:lnTo>
                  <a:pt x="29414" y="16234"/>
                </a:lnTo>
                <a:lnTo>
                  <a:pt x="14112" y="26558"/>
                </a:lnTo>
                <a:lnTo>
                  <a:pt x="3788" y="41860"/>
                </a:lnTo>
                <a:lnTo>
                  <a:pt x="0" y="60579"/>
                </a:lnTo>
                <a:lnTo>
                  <a:pt x="0" y="253237"/>
                </a:lnTo>
                <a:lnTo>
                  <a:pt x="3788" y="271956"/>
                </a:lnTo>
                <a:lnTo>
                  <a:pt x="14112" y="287258"/>
                </a:lnTo>
                <a:lnTo>
                  <a:pt x="29414" y="297582"/>
                </a:lnTo>
                <a:lnTo>
                  <a:pt x="48133" y="301371"/>
                </a:lnTo>
                <a:lnTo>
                  <a:pt x="1411859" y="301371"/>
                </a:lnTo>
                <a:lnTo>
                  <a:pt x="1430631" y="297582"/>
                </a:lnTo>
                <a:lnTo>
                  <a:pt x="1445926" y="287258"/>
                </a:lnTo>
                <a:lnTo>
                  <a:pt x="1456221" y="271956"/>
                </a:lnTo>
                <a:lnTo>
                  <a:pt x="1459992" y="253237"/>
                </a:lnTo>
                <a:lnTo>
                  <a:pt x="1459992" y="132841"/>
                </a:lnTo>
                <a:lnTo>
                  <a:pt x="1675537" y="60579"/>
                </a:lnTo>
                <a:lnTo>
                  <a:pt x="1459992" y="60579"/>
                </a:lnTo>
                <a:lnTo>
                  <a:pt x="1456221" y="41860"/>
                </a:lnTo>
                <a:lnTo>
                  <a:pt x="1445926" y="26558"/>
                </a:lnTo>
                <a:lnTo>
                  <a:pt x="1430631" y="16234"/>
                </a:lnTo>
                <a:lnTo>
                  <a:pt x="1411859" y="12445"/>
                </a:lnTo>
                <a:close/>
              </a:path>
              <a:path w="1856739" h="301625">
                <a:moveTo>
                  <a:pt x="1856232" y="0"/>
                </a:moveTo>
                <a:lnTo>
                  <a:pt x="1459992" y="60579"/>
                </a:lnTo>
                <a:lnTo>
                  <a:pt x="1675537" y="60579"/>
                </a:lnTo>
                <a:lnTo>
                  <a:pt x="18562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43881" y="5770975"/>
            <a:ext cx="1856739" cy="301625"/>
          </a:xfrm>
          <a:custGeom>
            <a:avLst/>
            <a:gdLst/>
            <a:ahLst/>
            <a:cxnLst/>
            <a:rect l="l" t="t" r="r" b="b"/>
            <a:pathLst>
              <a:path w="1856739" h="301625">
                <a:moveTo>
                  <a:pt x="1459992" y="60579"/>
                </a:moveTo>
                <a:lnTo>
                  <a:pt x="1456221" y="41860"/>
                </a:lnTo>
                <a:lnTo>
                  <a:pt x="1445926" y="26558"/>
                </a:lnTo>
                <a:lnTo>
                  <a:pt x="1430631" y="16234"/>
                </a:lnTo>
                <a:lnTo>
                  <a:pt x="1411859" y="12445"/>
                </a:lnTo>
                <a:lnTo>
                  <a:pt x="1216660" y="12445"/>
                </a:lnTo>
                <a:lnTo>
                  <a:pt x="851662" y="12445"/>
                </a:lnTo>
                <a:lnTo>
                  <a:pt x="48133" y="12445"/>
                </a:lnTo>
                <a:lnTo>
                  <a:pt x="29414" y="16234"/>
                </a:lnTo>
                <a:lnTo>
                  <a:pt x="14112" y="26558"/>
                </a:lnTo>
                <a:lnTo>
                  <a:pt x="3788" y="41860"/>
                </a:lnTo>
                <a:lnTo>
                  <a:pt x="0" y="60579"/>
                </a:lnTo>
                <a:lnTo>
                  <a:pt x="0" y="132841"/>
                </a:lnTo>
                <a:lnTo>
                  <a:pt x="0" y="253237"/>
                </a:lnTo>
                <a:lnTo>
                  <a:pt x="3788" y="271956"/>
                </a:lnTo>
                <a:lnTo>
                  <a:pt x="14112" y="287258"/>
                </a:lnTo>
                <a:lnTo>
                  <a:pt x="29414" y="297582"/>
                </a:lnTo>
                <a:lnTo>
                  <a:pt x="48133" y="301371"/>
                </a:lnTo>
                <a:lnTo>
                  <a:pt x="851662" y="301371"/>
                </a:lnTo>
                <a:lnTo>
                  <a:pt x="1216660" y="301371"/>
                </a:lnTo>
                <a:lnTo>
                  <a:pt x="1411859" y="301371"/>
                </a:lnTo>
                <a:lnTo>
                  <a:pt x="1430631" y="297582"/>
                </a:lnTo>
                <a:lnTo>
                  <a:pt x="1445926" y="287258"/>
                </a:lnTo>
                <a:lnTo>
                  <a:pt x="1456221" y="271956"/>
                </a:lnTo>
                <a:lnTo>
                  <a:pt x="1459992" y="253237"/>
                </a:lnTo>
                <a:lnTo>
                  <a:pt x="1459992" y="132841"/>
                </a:lnTo>
                <a:lnTo>
                  <a:pt x="1856232" y="0"/>
                </a:lnTo>
                <a:lnTo>
                  <a:pt x="1459992" y="60579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217363" y="5839935"/>
            <a:ext cx="1168400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3. Click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“Login”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04228" y="3512186"/>
            <a:ext cx="192913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405" marR="5080" indent="-18034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</a:t>
            </a:r>
            <a:r>
              <a:rPr sz="1200" b="1" spc="-30" dirty="0">
                <a:solidFill>
                  <a:srgbClr val="04294C"/>
                </a:solidFill>
                <a:latin typeface="Arial"/>
                <a:cs typeface="Arial"/>
              </a:rPr>
              <a:t>Type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User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Name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(your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email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address)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30919" y="4292671"/>
            <a:ext cx="2691765" cy="596265"/>
          </a:xfrm>
          <a:custGeom>
            <a:avLst/>
            <a:gdLst/>
            <a:ahLst/>
            <a:cxnLst/>
            <a:rect l="l" t="t" r="r" b="b"/>
            <a:pathLst>
              <a:path w="2691765" h="596264">
                <a:moveTo>
                  <a:pt x="1973706" y="396875"/>
                </a:moveTo>
                <a:lnTo>
                  <a:pt x="1381632" y="396875"/>
                </a:lnTo>
                <a:lnTo>
                  <a:pt x="2691256" y="596011"/>
                </a:lnTo>
                <a:lnTo>
                  <a:pt x="1973706" y="396875"/>
                </a:lnTo>
                <a:close/>
              </a:path>
              <a:path w="2691765" h="596264">
                <a:moveTo>
                  <a:pt x="2302382" y="0"/>
                </a:moveTo>
                <a:lnTo>
                  <a:pt x="66039" y="0"/>
                </a:lnTo>
                <a:lnTo>
                  <a:pt x="40344" y="5195"/>
                </a:lnTo>
                <a:lnTo>
                  <a:pt x="19351" y="19367"/>
                </a:lnTo>
                <a:lnTo>
                  <a:pt x="5193" y="40397"/>
                </a:lnTo>
                <a:lnTo>
                  <a:pt x="0" y="66167"/>
                </a:lnTo>
                <a:lnTo>
                  <a:pt x="0" y="330708"/>
                </a:lnTo>
                <a:lnTo>
                  <a:pt x="5193" y="356477"/>
                </a:lnTo>
                <a:lnTo>
                  <a:pt x="19351" y="377507"/>
                </a:lnTo>
                <a:lnTo>
                  <a:pt x="40344" y="391679"/>
                </a:lnTo>
                <a:lnTo>
                  <a:pt x="66039" y="396875"/>
                </a:lnTo>
                <a:lnTo>
                  <a:pt x="2302382" y="396875"/>
                </a:lnTo>
                <a:lnTo>
                  <a:pt x="2328098" y="391679"/>
                </a:lnTo>
                <a:lnTo>
                  <a:pt x="2349134" y="377507"/>
                </a:lnTo>
                <a:lnTo>
                  <a:pt x="2363337" y="356477"/>
                </a:lnTo>
                <a:lnTo>
                  <a:pt x="2368550" y="330708"/>
                </a:lnTo>
                <a:lnTo>
                  <a:pt x="2368550" y="66167"/>
                </a:lnTo>
                <a:lnTo>
                  <a:pt x="2363337" y="40397"/>
                </a:lnTo>
                <a:lnTo>
                  <a:pt x="2349134" y="19367"/>
                </a:lnTo>
                <a:lnTo>
                  <a:pt x="2328098" y="5195"/>
                </a:lnTo>
                <a:lnTo>
                  <a:pt x="2302382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30919" y="4292671"/>
            <a:ext cx="2691765" cy="596265"/>
          </a:xfrm>
          <a:custGeom>
            <a:avLst/>
            <a:gdLst/>
            <a:ahLst/>
            <a:cxnLst/>
            <a:rect l="l" t="t" r="r" b="b"/>
            <a:pathLst>
              <a:path w="2691765" h="596264">
                <a:moveTo>
                  <a:pt x="0" y="66167"/>
                </a:moveTo>
                <a:lnTo>
                  <a:pt x="5193" y="40397"/>
                </a:lnTo>
                <a:lnTo>
                  <a:pt x="19351" y="19367"/>
                </a:lnTo>
                <a:lnTo>
                  <a:pt x="40344" y="5195"/>
                </a:lnTo>
                <a:lnTo>
                  <a:pt x="66039" y="0"/>
                </a:lnTo>
                <a:lnTo>
                  <a:pt x="1381632" y="0"/>
                </a:lnTo>
                <a:lnTo>
                  <a:pt x="1973706" y="0"/>
                </a:lnTo>
                <a:lnTo>
                  <a:pt x="2302382" y="0"/>
                </a:lnTo>
                <a:lnTo>
                  <a:pt x="2328098" y="5195"/>
                </a:lnTo>
                <a:lnTo>
                  <a:pt x="2349134" y="19367"/>
                </a:lnTo>
                <a:lnTo>
                  <a:pt x="2363337" y="40397"/>
                </a:lnTo>
                <a:lnTo>
                  <a:pt x="2368550" y="66167"/>
                </a:lnTo>
                <a:lnTo>
                  <a:pt x="2368550" y="231521"/>
                </a:lnTo>
                <a:lnTo>
                  <a:pt x="2368550" y="330708"/>
                </a:lnTo>
                <a:lnTo>
                  <a:pt x="2363337" y="356477"/>
                </a:lnTo>
                <a:lnTo>
                  <a:pt x="2349134" y="377507"/>
                </a:lnTo>
                <a:lnTo>
                  <a:pt x="2328098" y="391679"/>
                </a:lnTo>
                <a:lnTo>
                  <a:pt x="2302382" y="396875"/>
                </a:lnTo>
                <a:lnTo>
                  <a:pt x="1973706" y="396875"/>
                </a:lnTo>
                <a:lnTo>
                  <a:pt x="2691256" y="596011"/>
                </a:lnTo>
                <a:lnTo>
                  <a:pt x="1381632" y="396875"/>
                </a:lnTo>
                <a:lnTo>
                  <a:pt x="66039" y="396875"/>
                </a:lnTo>
                <a:lnTo>
                  <a:pt x="40344" y="391679"/>
                </a:lnTo>
                <a:lnTo>
                  <a:pt x="19351" y="377507"/>
                </a:lnTo>
                <a:lnTo>
                  <a:pt x="5193" y="356477"/>
                </a:lnTo>
                <a:lnTo>
                  <a:pt x="0" y="330708"/>
                </a:lnTo>
                <a:lnTo>
                  <a:pt x="0" y="231521"/>
                </a:lnTo>
                <a:lnTo>
                  <a:pt x="0" y="66167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812858" y="4354011"/>
            <a:ext cx="185673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2. </a:t>
            </a:r>
            <a:r>
              <a:rPr sz="1200" b="1" spc="-30" dirty="0">
                <a:solidFill>
                  <a:srgbClr val="04294C"/>
                </a:solidFill>
                <a:latin typeface="Arial"/>
                <a:cs typeface="Arial"/>
              </a:rPr>
              <a:t>Type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in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your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Password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669308" y="3428999"/>
            <a:ext cx="2356439" cy="1013631"/>
          </a:xfrm>
          <a:custGeom>
            <a:avLst/>
            <a:gdLst>
              <a:gd name="connsiteX0" fmla="*/ 276430 w 2644980"/>
              <a:gd name="connsiteY0" fmla="*/ 88900 h 1199161"/>
              <a:gd name="connsiteX1" fmla="*/ 283409 w 2644980"/>
              <a:gd name="connsiteY1" fmla="*/ 54274 h 1199161"/>
              <a:gd name="connsiteX2" fmla="*/ 302449 w 2644980"/>
              <a:gd name="connsiteY2" fmla="*/ 26019 h 1199161"/>
              <a:gd name="connsiteX3" fmla="*/ 330704 w 2644980"/>
              <a:gd name="connsiteY3" fmla="*/ 6979 h 1199161"/>
              <a:gd name="connsiteX4" fmla="*/ 365330 w 2644980"/>
              <a:gd name="connsiteY4" fmla="*/ 0 h 1199161"/>
              <a:gd name="connsiteX5" fmla="*/ 1658063 w 2644980"/>
              <a:gd name="connsiteY5" fmla="*/ 0 h 1199161"/>
              <a:gd name="connsiteX6" fmla="*/ 2250264 w 2644980"/>
              <a:gd name="connsiteY6" fmla="*/ 0 h 1199161"/>
              <a:gd name="connsiteX7" fmla="*/ 2556080 w 2644980"/>
              <a:gd name="connsiteY7" fmla="*/ 0 h 1199161"/>
              <a:gd name="connsiteX8" fmla="*/ 2590705 w 2644980"/>
              <a:gd name="connsiteY8" fmla="*/ 6979 h 1199161"/>
              <a:gd name="connsiteX9" fmla="*/ 2618960 w 2644980"/>
              <a:gd name="connsiteY9" fmla="*/ 26019 h 1199161"/>
              <a:gd name="connsiteX10" fmla="*/ 2638000 w 2644980"/>
              <a:gd name="connsiteY10" fmla="*/ 54274 h 1199161"/>
              <a:gd name="connsiteX11" fmla="*/ 2644980 w 2644980"/>
              <a:gd name="connsiteY11" fmla="*/ 88900 h 1199161"/>
              <a:gd name="connsiteX12" fmla="*/ 2644980 w 2644980"/>
              <a:gd name="connsiteY12" fmla="*/ 311150 h 1199161"/>
              <a:gd name="connsiteX13" fmla="*/ 2644980 w 2644980"/>
              <a:gd name="connsiteY13" fmla="*/ 444500 h 1199161"/>
              <a:gd name="connsiteX14" fmla="*/ 2638000 w 2644980"/>
              <a:gd name="connsiteY14" fmla="*/ 479071 h 1199161"/>
              <a:gd name="connsiteX15" fmla="*/ 2618960 w 2644980"/>
              <a:gd name="connsiteY15" fmla="*/ 507333 h 1199161"/>
              <a:gd name="connsiteX16" fmla="*/ 2590705 w 2644980"/>
              <a:gd name="connsiteY16" fmla="*/ 526403 h 1199161"/>
              <a:gd name="connsiteX17" fmla="*/ 2556080 w 2644980"/>
              <a:gd name="connsiteY17" fmla="*/ 533400 h 1199161"/>
              <a:gd name="connsiteX18" fmla="*/ 2250264 w 2644980"/>
              <a:gd name="connsiteY18" fmla="*/ 533400 h 1199161"/>
              <a:gd name="connsiteX19" fmla="*/ 0 w 2644980"/>
              <a:gd name="connsiteY19" fmla="*/ 1199161 h 1199161"/>
              <a:gd name="connsiteX20" fmla="*/ 1658063 w 2644980"/>
              <a:gd name="connsiteY20" fmla="*/ 533400 h 1199161"/>
              <a:gd name="connsiteX21" fmla="*/ 365330 w 2644980"/>
              <a:gd name="connsiteY21" fmla="*/ 533400 h 1199161"/>
              <a:gd name="connsiteX22" fmla="*/ 330704 w 2644980"/>
              <a:gd name="connsiteY22" fmla="*/ 526403 h 1199161"/>
              <a:gd name="connsiteX23" fmla="*/ 302449 w 2644980"/>
              <a:gd name="connsiteY23" fmla="*/ 507333 h 1199161"/>
              <a:gd name="connsiteX24" fmla="*/ 283409 w 2644980"/>
              <a:gd name="connsiteY24" fmla="*/ 479071 h 1199161"/>
              <a:gd name="connsiteX25" fmla="*/ 276430 w 2644980"/>
              <a:gd name="connsiteY25" fmla="*/ 444500 h 1199161"/>
              <a:gd name="connsiteX26" fmla="*/ 276430 w 2644980"/>
              <a:gd name="connsiteY26" fmla="*/ 311150 h 1199161"/>
              <a:gd name="connsiteX27" fmla="*/ 276430 w 2644980"/>
              <a:gd name="connsiteY27" fmla="*/ 88900 h 1199161"/>
              <a:gd name="connsiteX0" fmla="*/ 276430 w 2644980"/>
              <a:gd name="connsiteY0" fmla="*/ 88900 h 1199161"/>
              <a:gd name="connsiteX1" fmla="*/ 283409 w 2644980"/>
              <a:gd name="connsiteY1" fmla="*/ 54274 h 1199161"/>
              <a:gd name="connsiteX2" fmla="*/ 302449 w 2644980"/>
              <a:gd name="connsiteY2" fmla="*/ 26019 h 1199161"/>
              <a:gd name="connsiteX3" fmla="*/ 330704 w 2644980"/>
              <a:gd name="connsiteY3" fmla="*/ 6979 h 1199161"/>
              <a:gd name="connsiteX4" fmla="*/ 365330 w 2644980"/>
              <a:gd name="connsiteY4" fmla="*/ 0 h 1199161"/>
              <a:gd name="connsiteX5" fmla="*/ 1658063 w 2644980"/>
              <a:gd name="connsiteY5" fmla="*/ 0 h 1199161"/>
              <a:gd name="connsiteX6" fmla="*/ 2250264 w 2644980"/>
              <a:gd name="connsiteY6" fmla="*/ 0 h 1199161"/>
              <a:gd name="connsiteX7" fmla="*/ 2556080 w 2644980"/>
              <a:gd name="connsiteY7" fmla="*/ 0 h 1199161"/>
              <a:gd name="connsiteX8" fmla="*/ 2590705 w 2644980"/>
              <a:gd name="connsiteY8" fmla="*/ 6979 h 1199161"/>
              <a:gd name="connsiteX9" fmla="*/ 2618960 w 2644980"/>
              <a:gd name="connsiteY9" fmla="*/ 26019 h 1199161"/>
              <a:gd name="connsiteX10" fmla="*/ 2638000 w 2644980"/>
              <a:gd name="connsiteY10" fmla="*/ 54274 h 1199161"/>
              <a:gd name="connsiteX11" fmla="*/ 2644980 w 2644980"/>
              <a:gd name="connsiteY11" fmla="*/ 88900 h 1199161"/>
              <a:gd name="connsiteX12" fmla="*/ 2644980 w 2644980"/>
              <a:gd name="connsiteY12" fmla="*/ 311150 h 1199161"/>
              <a:gd name="connsiteX13" fmla="*/ 2644980 w 2644980"/>
              <a:gd name="connsiteY13" fmla="*/ 444500 h 1199161"/>
              <a:gd name="connsiteX14" fmla="*/ 2638000 w 2644980"/>
              <a:gd name="connsiteY14" fmla="*/ 479071 h 1199161"/>
              <a:gd name="connsiteX15" fmla="*/ 2618960 w 2644980"/>
              <a:gd name="connsiteY15" fmla="*/ 507333 h 1199161"/>
              <a:gd name="connsiteX16" fmla="*/ 2590705 w 2644980"/>
              <a:gd name="connsiteY16" fmla="*/ 526403 h 1199161"/>
              <a:gd name="connsiteX17" fmla="*/ 2556080 w 2644980"/>
              <a:gd name="connsiteY17" fmla="*/ 533400 h 1199161"/>
              <a:gd name="connsiteX18" fmla="*/ 2250264 w 2644980"/>
              <a:gd name="connsiteY18" fmla="*/ 533400 h 1199161"/>
              <a:gd name="connsiteX19" fmla="*/ 0 w 2644980"/>
              <a:gd name="connsiteY19" fmla="*/ 1199161 h 1199161"/>
              <a:gd name="connsiteX20" fmla="*/ 1313506 w 2644980"/>
              <a:gd name="connsiteY20" fmla="*/ 546652 h 1199161"/>
              <a:gd name="connsiteX21" fmla="*/ 365330 w 2644980"/>
              <a:gd name="connsiteY21" fmla="*/ 533400 h 1199161"/>
              <a:gd name="connsiteX22" fmla="*/ 330704 w 2644980"/>
              <a:gd name="connsiteY22" fmla="*/ 526403 h 1199161"/>
              <a:gd name="connsiteX23" fmla="*/ 302449 w 2644980"/>
              <a:gd name="connsiteY23" fmla="*/ 507333 h 1199161"/>
              <a:gd name="connsiteX24" fmla="*/ 283409 w 2644980"/>
              <a:gd name="connsiteY24" fmla="*/ 479071 h 1199161"/>
              <a:gd name="connsiteX25" fmla="*/ 276430 w 2644980"/>
              <a:gd name="connsiteY25" fmla="*/ 444500 h 1199161"/>
              <a:gd name="connsiteX26" fmla="*/ 276430 w 2644980"/>
              <a:gd name="connsiteY26" fmla="*/ 311150 h 1199161"/>
              <a:gd name="connsiteX27" fmla="*/ 276430 w 2644980"/>
              <a:gd name="connsiteY27" fmla="*/ 88900 h 1199161"/>
              <a:gd name="connsiteX0" fmla="*/ 276430 w 2644980"/>
              <a:gd name="connsiteY0" fmla="*/ 88900 h 1199161"/>
              <a:gd name="connsiteX1" fmla="*/ 283409 w 2644980"/>
              <a:gd name="connsiteY1" fmla="*/ 54274 h 1199161"/>
              <a:gd name="connsiteX2" fmla="*/ 302449 w 2644980"/>
              <a:gd name="connsiteY2" fmla="*/ 26019 h 1199161"/>
              <a:gd name="connsiteX3" fmla="*/ 330704 w 2644980"/>
              <a:gd name="connsiteY3" fmla="*/ 6979 h 1199161"/>
              <a:gd name="connsiteX4" fmla="*/ 365330 w 2644980"/>
              <a:gd name="connsiteY4" fmla="*/ 0 h 1199161"/>
              <a:gd name="connsiteX5" fmla="*/ 1658063 w 2644980"/>
              <a:gd name="connsiteY5" fmla="*/ 0 h 1199161"/>
              <a:gd name="connsiteX6" fmla="*/ 2250264 w 2644980"/>
              <a:gd name="connsiteY6" fmla="*/ 0 h 1199161"/>
              <a:gd name="connsiteX7" fmla="*/ 2556080 w 2644980"/>
              <a:gd name="connsiteY7" fmla="*/ 0 h 1199161"/>
              <a:gd name="connsiteX8" fmla="*/ 2590705 w 2644980"/>
              <a:gd name="connsiteY8" fmla="*/ 6979 h 1199161"/>
              <a:gd name="connsiteX9" fmla="*/ 2618960 w 2644980"/>
              <a:gd name="connsiteY9" fmla="*/ 26019 h 1199161"/>
              <a:gd name="connsiteX10" fmla="*/ 2638000 w 2644980"/>
              <a:gd name="connsiteY10" fmla="*/ 54274 h 1199161"/>
              <a:gd name="connsiteX11" fmla="*/ 2644980 w 2644980"/>
              <a:gd name="connsiteY11" fmla="*/ 88900 h 1199161"/>
              <a:gd name="connsiteX12" fmla="*/ 2644980 w 2644980"/>
              <a:gd name="connsiteY12" fmla="*/ 311150 h 1199161"/>
              <a:gd name="connsiteX13" fmla="*/ 2644980 w 2644980"/>
              <a:gd name="connsiteY13" fmla="*/ 444500 h 1199161"/>
              <a:gd name="connsiteX14" fmla="*/ 2638000 w 2644980"/>
              <a:gd name="connsiteY14" fmla="*/ 479071 h 1199161"/>
              <a:gd name="connsiteX15" fmla="*/ 2618960 w 2644980"/>
              <a:gd name="connsiteY15" fmla="*/ 507333 h 1199161"/>
              <a:gd name="connsiteX16" fmla="*/ 2590705 w 2644980"/>
              <a:gd name="connsiteY16" fmla="*/ 526403 h 1199161"/>
              <a:gd name="connsiteX17" fmla="*/ 2556080 w 2644980"/>
              <a:gd name="connsiteY17" fmla="*/ 533400 h 1199161"/>
              <a:gd name="connsiteX18" fmla="*/ 1640664 w 2644980"/>
              <a:gd name="connsiteY18" fmla="*/ 573157 h 1199161"/>
              <a:gd name="connsiteX19" fmla="*/ 0 w 2644980"/>
              <a:gd name="connsiteY19" fmla="*/ 1199161 h 1199161"/>
              <a:gd name="connsiteX20" fmla="*/ 1313506 w 2644980"/>
              <a:gd name="connsiteY20" fmla="*/ 546652 h 1199161"/>
              <a:gd name="connsiteX21" fmla="*/ 365330 w 2644980"/>
              <a:gd name="connsiteY21" fmla="*/ 533400 h 1199161"/>
              <a:gd name="connsiteX22" fmla="*/ 330704 w 2644980"/>
              <a:gd name="connsiteY22" fmla="*/ 526403 h 1199161"/>
              <a:gd name="connsiteX23" fmla="*/ 302449 w 2644980"/>
              <a:gd name="connsiteY23" fmla="*/ 507333 h 1199161"/>
              <a:gd name="connsiteX24" fmla="*/ 283409 w 2644980"/>
              <a:gd name="connsiteY24" fmla="*/ 479071 h 1199161"/>
              <a:gd name="connsiteX25" fmla="*/ 276430 w 2644980"/>
              <a:gd name="connsiteY25" fmla="*/ 444500 h 1199161"/>
              <a:gd name="connsiteX26" fmla="*/ 276430 w 2644980"/>
              <a:gd name="connsiteY26" fmla="*/ 311150 h 1199161"/>
              <a:gd name="connsiteX27" fmla="*/ 276430 w 2644980"/>
              <a:gd name="connsiteY27" fmla="*/ 88900 h 1199161"/>
              <a:gd name="connsiteX0" fmla="*/ 276430 w 2644980"/>
              <a:gd name="connsiteY0" fmla="*/ 88900 h 1199161"/>
              <a:gd name="connsiteX1" fmla="*/ 283409 w 2644980"/>
              <a:gd name="connsiteY1" fmla="*/ 54274 h 1199161"/>
              <a:gd name="connsiteX2" fmla="*/ 302449 w 2644980"/>
              <a:gd name="connsiteY2" fmla="*/ 26019 h 1199161"/>
              <a:gd name="connsiteX3" fmla="*/ 330704 w 2644980"/>
              <a:gd name="connsiteY3" fmla="*/ 6979 h 1199161"/>
              <a:gd name="connsiteX4" fmla="*/ 365330 w 2644980"/>
              <a:gd name="connsiteY4" fmla="*/ 0 h 1199161"/>
              <a:gd name="connsiteX5" fmla="*/ 1658063 w 2644980"/>
              <a:gd name="connsiteY5" fmla="*/ 0 h 1199161"/>
              <a:gd name="connsiteX6" fmla="*/ 2250264 w 2644980"/>
              <a:gd name="connsiteY6" fmla="*/ 0 h 1199161"/>
              <a:gd name="connsiteX7" fmla="*/ 2556080 w 2644980"/>
              <a:gd name="connsiteY7" fmla="*/ 0 h 1199161"/>
              <a:gd name="connsiteX8" fmla="*/ 2590705 w 2644980"/>
              <a:gd name="connsiteY8" fmla="*/ 6979 h 1199161"/>
              <a:gd name="connsiteX9" fmla="*/ 2618960 w 2644980"/>
              <a:gd name="connsiteY9" fmla="*/ 26019 h 1199161"/>
              <a:gd name="connsiteX10" fmla="*/ 2638000 w 2644980"/>
              <a:gd name="connsiteY10" fmla="*/ 54274 h 1199161"/>
              <a:gd name="connsiteX11" fmla="*/ 2644980 w 2644980"/>
              <a:gd name="connsiteY11" fmla="*/ 88900 h 1199161"/>
              <a:gd name="connsiteX12" fmla="*/ 2644980 w 2644980"/>
              <a:gd name="connsiteY12" fmla="*/ 311150 h 1199161"/>
              <a:gd name="connsiteX13" fmla="*/ 2644980 w 2644980"/>
              <a:gd name="connsiteY13" fmla="*/ 444500 h 1199161"/>
              <a:gd name="connsiteX14" fmla="*/ 2638000 w 2644980"/>
              <a:gd name="connsiteY14" fmla="*/ 479071 h 1199161"/>
              <a:gd name="connsiteX15" fmla="*/ 2618960 w 2644980"/>
              <a:gd name="connsiteY15" fmla="*/ 507333 h 1199161"/>
              <a:gd name="connsiteX16" fmla="*/ 2590705 w 2644980"/>
              <a:gd name="connsiteY16" fmla="*/ 526403 h 1199161"/>
              <a:gd name="connsiteX17" fmla="*/ 2556080 w 2644980"/>
              <a:gd name="connsiteY17" fmla="*/ 533400 h 1199161"/>
              <a:gd name="connsiteX18" fmla="*/ 1640664 w 2644980"/>
              <a:gd name="connsiteY18" fmla="*/ 546652 h 1199161"/>
              <a:gd name="connsiteX19" fmla="*/ 0 w 2644980"/>
              <a:gd name="connsiteY19" fmla="*/ 1199161 h 1199161"/>
              <a:gd name="connsiteX20" fmla="*/ 1313506 w 2644980"/>
              <a:gd name="connsiteY20" fmla="*/ 546652 h 1199161"/>
              <a:gd name="connsiteX21" fmla="*/ 365330 w 2644980"/>
              <a:gd name="connsiteY21" fmla="*/ 533400 h 1199161"/>
              <a:gd name="connsiteX22" fmla="*/ 330704 w 2644980"/>
              <a:gd name="connsiteY22" fmla="*/ 526403 h 1199161"/>
              <a:gd name="connsiteX23" fmla="*/ 302449 w 2644980"/>
              <a:gd name="connsiteY23" fmla="*/ 507333 h 1199161"/>
              <a:gd name="connsiteX24" fmla="*/ 283409 w 2644980"/>
              <a:gd name="connsiteY24" fmla="*/ 479071 h 1199161"/>
              <a:gd name="connsiteX25" fmla="*/ 276430 w 2644980"/>
              <a:gd name="connsiteY25" fmla="*/ 444500 h 1199161"/>
              <a:gd name="connsiteX26" fmla="*/ 276430 w 2644980"/>
              <a:gd name="connsiteY26" fmla="*/ 311150 h 1199161"/>
              <a:gd name="connsiteX27" fmla="*/ 276430 w 2644980"/>
              <a:gd name="connsiteY27" fmla="*/ 88900 h 1199161"/>
              <a:gd name="connsiteX0" fmla="*/ 117404 w 2485954"/>
              <a:gd name="connsiteY0" fmla="*/ 88900 h 1106396"/>
              <a:gd name="connsiteX1" fmla="*/ 124383 w 2485954"/>
              <a:gd name="connsiteY1" fmla="*/ 54274 h 1106396"/>
              <a:gd name="connsiteX2" fmla="*/ 143423 w 2485954"/>
              <a:gd name="connsiteY2" fmla="*/ 26019 h 1106396"/>
              <a:gd name="connsiteX3" fmla="*/ 171678 w 2485954"/>
              <a:gd name="connsiteY3" fmla="*/ 6979 h 1106396"/>
              <a:gd name="connsiteX4" fmla="*/ 206304 w 2485954"/>
              <a:gd name="connsiteY4" fmla="*/ 0 h 1106396"/>
              <a:gd name="connsiteX5" fmla="*/ 1499037 w 2485954"/>
              <a:gd name="connsiteY5" fmla="*/ 0 h 1106396"/>
              <a:gd name="connsiteX6" fmla="*/ 2091238 w 2485954"/>
              <a:gd name="connsiteY6" fmla="*/ 0 h 1106396"/>
              <a:gd name="connsiteX7" fmla="*/ 2397054 w 2485954"/>
              <a:gd name="connsiteY7" fmla="*/ 0 h 1106396"/>
              <a:gd name="connsiteX8" fmla="*/ 2431679 w 2485954"/>
              <a:gd name="connsiteY8" fmla="*/ 6979 h 1106396"/>
              <a:gd name="connsiteX9" fmla="*/ 2459934 w 2485954"/>
              <a:gd name="connsiteY9" fmla="*/ 26019 h 1106396"/>
              <a:gd name="connsiteX10" fmla="*/ 2478974 w 2485954"/>
              <a:gd name="connsiteY10" fmla="*/ 54274 h 1106396"/>
              <a:gd name="connsiteX11" fmla="*/ 2485954 w 2485954"/>
              <a:gd name="connsiteY11" fmla="*/ 88900 h 1106396"/>
              <a:gd name="connsiteX12" fmla="*/ 2485954 w 2485954"/>
              <a:gd name="connsiteY12" fmla="*/ 311150 h 1106396"/>
              <a:gd name="connsiteX13" fmla="*/ 2485954 w 2485954"/>
              <a:gd name="connsiteY13" fmla="*/ 444500 h 1106396"/>
              <a:gd name="connsiteX14" fmla="*/ 2478974 w 2485954"/>
              <a:gd name="connsiteY14" fmla="*/ 479071 h 1106396"/>
              <a:gd name="connsiteX15" fmla="*/ 2459934 w 2485954"/>
              <a:gd name="connsiteY15" fmla="*/ 507333 h 1106396"/>
              <a:gd name="connsiteX16" fmla="*/ 2431679 w 2485954"/>
              <a:gd name="connsiteY16" fmla="*/ 526403 h 1106396"/>
              <a:gd name="connsiteX17" fmla="*/ 2397054 w 2485954"/>
              <a:gd name="connsiteY17" fmla="*/ 533400 h 1106396"/>
              <a:gd name="connsiteX18" fmla="*/ 1481638 w 2485954"/>
              <a:gd name="connsiteY18" fmla="*/ 546652 h 1106396"/>
              <a:gd name="connsiteX19" fmla="*/ 0 w 2485954"/>
              <a:gd name="connsiteY19" fmla="*/ 1106396 h 1106396"/>
              <a:gd name="connsiteX20" fmla="*/ 1154480 w 2485954"/>
              <a:gd name="connsiteY20" fmla="*/ 546652 h 1106396"/>
              <a:gd name="connsiteX21" fmla="*/ 206304 w 2485954"/>
              <a:gd name="connsiteY21" fmla="*/ 533400 h 1106396"/>
              <a:gd name="connsiteX22" fmla="*/ 171678 w 2485954"/>
              <a:gd name="connsiteY22" fmla="*/ 526403 h 1106396"/>
              <a:gd name="connsiteX23" fmla="*/ 143423 w 2485954"/>
              <a:gd name="connsiteY23" fmla="*/ 507333 h 1106396"/>
              <a:gd name="connsiteX24" fmla="*/ 124383 w 2485954"/>
              <a:gd name="connsiteY24" fmla="*/ 479071 h 1106396"/>
              <a:gd name="connsiteX25" fmla="*/ 117404 w 2485954"/>
              <a:gd name="connsiteY25" fmla="*/ 444500 h 1106396"/>
              <a:gd name="connsiteX26" fmla="*/ 117404 w 2485954"/>
              <a:gd name="connsiteY26" fmla="*/ 311150 h 1106396"/>
              <a:gd name="connsiteX27" fmla="*/ 117404 w 2485954"/>
              <a:gd name="connsiteY27" fmla="*/ 88900 h 1106396"/>
              <a:gd name="connsiteX0" fmla="*/ 117404 w 2485954"/>
              <a:gd name="connsiteY0" fmla="*/ 88900 h 1106396"/>
              <a:gd name="connsiteX1" fmla="*/ 124383 w 2485954"/>
              <a:gd name="connsiteY1" fmla="*/ 54274 h 1106396"/>
              <a:gd name="connsiteX2" fmla="*/ 143423 w 2485954"/>
              <a:gd name="connsiteY2" fmla="*/ 26019 h 1106396"/>
              <a:gd name="connsiteX3" fmla="*/ 171678 w 2485954"/>
              <a:gd name="connsiteY3" fmla="*/ 6979 h 1106396"/>
              <a:gd name="connsiteX4" fmla="*/ 206304 w 2485954"/>
              <a:gd name="connsiteY4" fmla="*/ 0 h 1106396"/>
              <a:gd name="connsiteX5" fmla="*/ 1499037 w 2485954"/>
              <a:gd name="connsiteY5" fmla="*/ 0 h 1106396"/>
              <a:gd name="connsiteX6" fmla="*/ 2091238 w 2485954"/>
              <a:gd name="connsiteY6" fmla="*/ 0 h 1106396"/>
              <a:gd name="connsiteX7" fmla="*/ 2397054 w 2485954"/>
              <a:gd name="connsiteY7" fmla="*/ 0 h 1106396"/>
              <a:gd name="connsiteX8" fmla="*/ 2431679 w 2485954"/>
              <a:gd name="connsiteY8" fmla="*/ 6979 h 1106396"/>
              <a:gd name="connsiteX9" fmla="*/ 2459934 w 2485954"/>
              <a:gd name="connsiteY9" fmla="*/ 26019 h 1106396"/>
              <a:gd name="connsiteX10" fmla="*/ 2478974 w 2485954"/>
              <a:gd name="connsiteY10" fmla="*/ 54274 h 1106396"/>
              <a:gd name="connsiteX11" fmla="*/ 2485954 w 2485954"/>
              <a:gd name="connsiteY11" fmla="*/ 88900 h 1106396"/>
              <a:gd name="connsiteX12" fmla="*/ 2485954 w 2485954"/>
              <a:gd name="connsiteY12" fmla="*/ 311150 h 1106396"/>
              <a:gd name="connsiteX13" fmla="*/ 2485954 w 2485954"/>
              <a:gd name="connsiteY13" fmla="*/ 444500 h 1106396"/>
              <a:gd name="connsiteX14" fmla="*/ 2478974 w 2485954"/>
              <a:gd name="connsiteY14" fmla="*/ 479071 h 1106396"/>
              <a:gd name="connsiteX15" fmla="*/ 2459934 w 2485954"/>
              <a:gd name="connsiteY15" fmla="*/ 507333 h 1106396"/>
              <a:gd name="connsiteX16" fmla="*/ 2431679 w 2485954"/>
              <a:gd name="connsiteY16" fmla="*/ 526403 h 1106396"/>
              <a:gd name="connsiteX17" fmla="*/ 2397054 w 2485954"/>
              <a:gd name="connsiteY17" fmla="*/ 533400 h 1106396"/>
              <a:gd name="connsiteX18" fmla="*/ 1481638 w 2485954"/>
              <a:gd name="connsiteY18" fmla="*/ 546652 h 1106396"/>
              <a:gd name="connsiteX19" fmla="*/ 0 w 2485954"/>
              <a:gd name="connsiteY19" fmla="*/ 1106396 h 1106396"/>
              <a:gd name="connsiteX20" fmla="*/ 836167 w 2485954"/>
              <a:gd name="connsiteY20" fmla="*/ 559904 h 1106396"/>
              <a:gd name="connsiteX21" fmla="*/ 206304 w 2485954"/>
              <a:gd name="connsiteY21" fmla="*/ 533400 h 1106396"/>
              <a:gd name="connsiteX22" fmla="*/ 171678 w 2485954"/>
              <a:gd name="connsiteY22" fmla="*/ 526403 h 1106396"/>
              <a:gd name="connsiteX23" fmla="*/ 143423 w 2485954"/>
              <a:gd name="connsiteY23" fmla="*/ 507333 h 1106396"/>
              <a:gd name="connsiteX24" fmla="*/ 124383 w 2485954"/>
              <a:gd name="connsiteY24" fmla="*/ 479071 h 1106396"/>
              <a:gd name="connsiteX25" fmla="*/ 117404 w 2485954"/>
              <a:gd name="connsiteY25" fmla="*/ 444500 h 1106396"/>
              <a:gd name="connsiteX26" fmla="*/ 117404 w 2485954"/>
              <a:gd name="connsiteY26" fmla="*/ 311150 h 1106396"/>
              <a:gd name="connsiteX27" fmla="*/ 117404 w 2485954"/>
              <a:gd name="connsiteY27" fmla="*/ 88900 h 1106396"/>
              <a:gd name="connsiteX0" fmla="*/ 117404 w 2485954"/>
              <a:gd name="connsiteY0" fmla="*/ 88900 h 1106396"/>
              <a:gd name="connsiteX1" fmla="*/ 124383 w 2485954"/>
              <a:gd name="connsiteY1" fmla="*/ 54274 h 1106396"/>
              <a:gd name="connsiteX2" fmla="*/ 143423 w 2485954"/>
              <a:gd name="connsiteY2" fmla="*/ 26019 h 1106396"/>
              <a:gd name="connsiteX3" fmla="*/ 171678 w 2485954"/>
              <a:gd name="connsiteY3" fmla="*/ 6979 h 1106396"/>
              <a:gd name="connsiteX4" fmla="*/ 206304 w 2485954"/>
              <a:gd name="connsiteY4" fmla="*/ 0 h 1106396"/>
              <a:gd name="connsiteX5" fmla="*/ 1499037 w 2485954"/>
              <a:gd name="connsiteY5" fmla="*/ 0 h 1106396"/>
              <a:gd name="connsiteX6" fmla="*/ 2091238 w 2485954"/>
              <a:gd name="connsiteY6" fmla="*/ 0 h 1106396"/>
              <a:gd name="connsiteX7" fmla="*/ 2397054 w 2485954"/>
              <a:gd name="connsiteY7" fmla="*/ 0 h 1106396"/>
              <a:gd name="connsiteX8" fmla="*/ 2431679 w 2485954"/>
              <a:gd name="connsiteY8" fmla="*/ 6979 h 1106396"/>
              <a:gd name="connsiteX9" fmla="*/ 2459934 w 2485954"/>
              <a:gd name="connsiteY9" fmla="*/ 26019 h 1106396"/>
              <a:gd name="connsiteX10" fmla="*/ 2478974 w 2485954"/>
              <a:gd name="connsiteY10" fmla="*/ 54274 h 1106396"/>
              <a:gd name="connsiteX11" fmla="*/ 2485954 w 2485954"/>
              <a:gd name="connsiteY11" fmla="*/ 88900 h 1106396"/>
              <a:gd name="connsiteX12" fmla="*/ 2485954 w 2485954"/>
              <a:gd name="connsiteY12" fmla="*/ 311150 h 1106396"/>
              <a:gd name="connsiteX13" fmla="*/ 2485954 w 2485954"/>
              <a:gd name="connsiteY13" fmla="*/ 444500 h 1106396"/>
              <a:gd name="connsiteX14" fmla="*/ 2478974 w 2485954"/>
              <a:gd name="connsiteY14" fmla="*/ 479071 h 1106396"/>
              <a:gd name="connsiteX15" fmla="*/ 2459934 w 2485954"/>
              <a:gd name="connsiteY15" fmla="*/ 507333 h 1106396"/>
              <a:gd name="connsiteX16" fmla="*/ 2431679 w 2485954"/>
              <a:gd name="connsiteY16" fmla="*/ 526403 h 1106396"/>
              <a:gd name="connsiteX17" fmla="*/ 2397054 w 2485954"/>
              <a:gd name="connsiteY17" fmla="*/ 533400 h 1106396"/>
              <a:gd name="connsiteX18" fmla="*/ 1134388 w 2485954"/>
              <a:gd name="connsiteY18" fmla="*/ 559905 h 1106396"/>
              <a:gd name="connsiteX19" fmla="*/ 0 w 2485954"/>
              <a:gd name="connsiteY19" fmla="*/ 1106396 h 1106396"/>
              <a:gd name="connsiteX20" fmla="*/ 836167 w 2485954"/>
              <a:gd name="connsiteY20" fmla="*/ 559904 h 1106396"/>
              <a:gd name="connsiteX21" fmla="*/ 206304 w 2485954"/>
              <a:gd name="connsiteY21" fmla="*/ 533400 h 1106396"/>
              <a:gd name="connsiteX22" fmla="*/ 171678 w 2485954"/>
              <a:gd name="connsiteY22" fmla="*/ 526403 h 1106396"/>
              <a:gd name="connsiteX23" fmla="*/ 143423 w 2485954"/>
              <a:gd name="connsiteY23" fmla="*/ 507333 h 1106396"/>
              <a:gd name="connsiteX24" fmla="*/ 124383 w 2485954"/>
              <a:gd name="connsiteY24" fmla="*/ 479071 h 1106396"/>
              <a:gd name="connsiteX25" fmla="*/ 117404 w 2485954"/>
              <a:gd name="connsiteY25" fmla="*/ 444500 h 1106396"/>
              <a:gd name="connsiteX26" fmla="*/ 117404 w 2485954"/>
              <a:gd name="connsiteY26" fmla="*/ 311150 h 1106396"/>
              <a:gd name="connsiteX27" fmla="*/ 117404 w 2485954"/>
              <a:gd name="connsiteY27" fmla="*/ 88900 h 1106396"/>
              <a:gd name="connsiteX0" fmla="*/ 204217 w 2572767"/>
              <a:gd name="connsiteY0" fmla="*/ 88900 h 1013631"/>
              <a:gd name="connsiteX1" fmla="*/ 211196 w 2572767"/>
              <a:gd name="connsiteY1" fmla="*/ 54274 h 1013631"/>
              <a:gd name="connsiteX2" fmla="*/ 230236 w 2572767"/>
              <a:gd name="connsiteY2" fmla="*/ 26019 h 1013631"/>
              <a:gd name="connsiteX3" fmla="*/ 258491 w 2572767"/>
              <a:gd name="connsiteY3" fmla="*/ 6979 h 1013631"/>
              <a:gd name="connsiteX4" fmla="*/ 293117 w 2572767"/>
              <a:gd name="connsiteY4" fmla="*/ 0 h 1013631"/>
              <a:gd name="connsiteX5" fmla="*/ 1585850 w 2572767"/>
              <a:gd name="connsiteY5" fmla="*/ 0 h 1013631"/>
              <a:gd name="connsiteX6" fmla="*/ 2178051 w 2572767"/>
              <a:gd name="connsiteY6" fmla="*/ 0 h 1013631"/>
              <a:gd name="connsiteX7" fmla="*/ 2483867 w 2572767"/>
              <a:gd name="connsiteY7" fmla="*/ 0 h 1013631"/>
              <a:gd name="connsiteX8" fmla="*/ 2518492 w 2572767"/>
              <a:gd name="connsiteY8" fmla="*/ 6979 h 1013631"/>
              <a:gd name="connsiteX9" fmla="*/ 2546747 w 2572767"/>
              <a:gd name="connsiteY9" fmla="*/ 26019 h 1013631"/>
              <a:gd name="connsiteX10" fmla="*/ 2565787 w 2572767"/>
              <a:gd name="connsiteY10" fmla="*/ 54274 h 1013631"/>
              <a:gd name="connsiteX11" fmla="*/ 2572767 w 2572767"/>
              <a:gd name="connsiteY11" fmla="*/ 88900 h 1013631"/>
              <a:gd name="connsiteX12" fmla="*/ 2572767 w 2572767"/>
              <a:gd name="connsiteY12" fmla="*/ 311150 h 1013631"/>
              <a:gd name="connsiteX13" fmla="*/ 2572767 w 2572767"/>
              <a:gd name="connsiteY13" fmla="*/ 444500 h 1013631"/>
              <a:gd name="connsiteX14" fmla="*/ 2565787 w 2572767"/>
              <a:gd name="connsiteY14" fmla="*/ 479071 h 1013631"/>
              <a:gd name="connsiteX15" fmla="*/ 2546747 w 2572767"/>
              <a:gd name="connsiteY15" fmla="*/ 507333 h 1013631"/>
              <a:gd name="connsiteX16" fmla="*/ 2518492 w 2572767"/>
              <a:gd name="connsiteY16" fmla="*/ 526403 h 1013631"/>
              <a:gd name="connsiteX17" fmla="*/ 2483867 w 2572767"/>
              <a:gd name="connsiteY17" fmla="*/ 533400 h 1013631"/>
              <a:gd name="connsiteX18" fmla="*/ 1221201 w 2572767"/>
              <a:gd name="connsiteY18" fmla="*/ 559905 h 1013631"/>
              <a:gd name="connsiteX19" fmla="*/ 0 w 2572767"/>
              <a:gd name="connsiteY19" fmla="*/ 1013631 h 1013631"/>
              <a:gd name="connsiteX20" fmla="*/ 922980 w 2572767"/>
              <a:gd name="connsiteY20" fmla="*/ 559904 h 1013631"/>
              <a:gd name="connsiteX21" fmla="*/ 293117 w 2572767"/>
              <a:gd name="connsiteY21" fmla="*/ 533400 h 1013631"/>
              <a:gd name="connsiteX22" fmla="*/ 258491 w 2572767"/>
              <a:gd name="connsiteY22" fmla="*/ 526403 h 1013631"/>
              <a:gd name="connsiteX23" fmla="*/ 230236 w 2572767"/>
              <a:gd name="connsiteY23" fmla="*/ 507333 h 1013631"/>
              <a:gd name="connsiteX24" fmla="*/ 211196 w 2572767"/>
              <a:gd name="connsiteY24" fmla="*/ 479071 h 1013631"/>
              <a:gd name="connsiteX25" fmla="*/ 204217 w 2572767"/>
              <a:gd name="connsiteY25" fmla="*/ 444500 h 1013631"/>
              <a:gd name="connsiteX26" fmla="*/ 204217 w 2572767"/>
              <a:gd name="connsiteY26" fmla="*/ 311150 h 1013631"/>
              <a:gd name="connsiteX27" fmla="*/ 204217 w 2572767"/>
              <a:gd name="connsiteY27" fmla="*/ 88900 h 101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72767" h="1013631">
                <a:moveTo>
                  <a:pt x="204217" y="88900"/>
                </a:moveTo>
                <a:lnTo>
                  <a:pt x="211196" y="54274"/>
                </a:lnTo>
                <a:lnTo>
                  <a:pt x="230236" y="26019"/>
                </a:lnTo>
                <a:lnTo>
                  <a:pt x="258491" y="6979"/>
                </a:lnTo>
                <a:lnTo>
                  <a:pt x="293117" y="0"/>
                </a:lnTo>
                <a:lnTo>
                  <a:pt x="1585850" y="0"/>
                </a:lnTo>
                <a:lnTo>
                  <a:pt x="2178051" y="0"/>
                </a:lnTo>
                <a:lnTo>
                  <a:pt x="2483867" y="0"/>
                </a:lnTo>
                <a:lnTo>
                  <a:pt x="2518492" y="6979"/>
                </a:lnTo>
                <a:lnTo>
                  <a:pt x="2546747" y="26019"/>
                </a:lnTo>
                <a:lnTo>
                  <a:pt x="2565787" y="54274"/>
                </a:lnTo>
                <a:lnTo>
                  <a:pt x="2572767" y="88900"/>
                </a:lnTo>
                <a:lnTo>
                  <a:pt x="2572767" y="311150"/>
                </a:lnTo>
                <a:lnTo>
                  <a:pt x="2572767" y="444500"/>
                </a:lnTo>
                <a:lnTo>
                  <a:pt x="2565787" y="479071"/>
                </a:lnTo>
                <a:lnTo>
                  <a:pt x="2546747" y="507333"/>
                </a:lnTo>
                <a:lnTo>
                  <a:pt x="2518492" y="526403"/>
                </a:lnTo>
                <a:lnTo>
                  <a:pt x="2483867" y="533400"/>
                </a:lnTo>
                <a:lnTo>
                  <a:pt x="1221201" y="559905"/>
                </a:lnTo>
                <a:lnTo>
                  <a:pt x="0" y="1013631"/>
                </a:lnTo>
                <a:lnTo>
                  <a:pt x="922980" y="559904"/>
                </a:lnTo>
                <a:lnTo>
                  <a:pt x="293117" y="533400"/>
                </a:lnTo>
                <a:lnTo>
                  <a:pt x="258491" y="526403"/>
                </a:lnTo>
                <a:lnTo>
                  <a:pt x="230236" y="507333"/>
                </a:lnTo>
                <a:lnTo>
                  <a:pt x="211196" y="479071"/>
                </a:lnTo>
                <a:lnTo>
                  <a:pt x="204217" y="444500"/>
                </a:lnTo>
                <a:lnTo>
                  <a:pt x="204217" y="311150"/>
                </a:lnTo>
                <a:lnTo>
                  <a:pt x="204217" y="88900"/>
                </a:lnTo>
                <a:close/>
              </a:path>
            </a:pathLst>
          </a:custGeom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Quick Quote </a:t>
            </a:r>
            <a:r>
              <a:rPr lang="en-PH" dirty="0"/>
              <a:t>Landing</a:t>
            </a:r>
            <a:r>
              <a:rPr lang="en-PH" spc="-85" dirty="0"/>
              <a:t> </a:t>
            </a:r>
            <a:r>
              <a:rPr lang="en-PH" dirty="0"/>
              <a:t>Page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78607-920D-4697-B519-3FD33ADD3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99" y="1524000"/>
            <a:ext cx="9296402" cy="4358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object 5"/>
          <p:cNvSpPr/>
          <p:nvPr/>
        </p:nvSpPr>
        <p:spPr>
          <a:xfrm>
            <a:off x="2133600" y="2057400"/>
            <a:ext cx="1066800" cy="30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62503" y="2376148"/>
            <a:ext cx="9334097" cy="3549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00200" y="2402562"/>
            <a:ext cx="9212929" cy="34276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3048001" y="2765629"/>
            <a:ext cx="2463010" cy="663371"/>
          </a:xfrm>
          <a:custGeom>
            <a:avLst/>
            <a:gdLst/>
            <a:ahLst/>
            <a:cxnLst/>
            <a:rect l="l" t="t" r="r" b="b"/>
            <a:pathLst>
              <a:path w="2280920" h="578485">
                <a:moveTo>
                  <a:pt x="2199893" y="0"/>
                </a:moveTo>
                <a:lnTo>
                  <a:pt x="541527" y="0"/>
                </a:lnTo>
                <a:lnTo>
                  <a:pt x="510101" y="6351"/>
                </a:lnTo>
                <a:lnTo>
                  <a:pt x="484425" y="23669"/>
                </a:lnTo>
                <a:lnTo>
                  <a:pt x="467107" y="49345"/>
                </a:lnTo>
                <a:lnTo>
                  <a:pt x="460755" y="80772"/>
                </a:lnTo>
                <a:lnTo>
                  <a:pt x="460755" y="282448"/>
                </a:lnTo>
                <a:lnTo>
                  <a:pt x="0" y="578485"/>
                </a:lnTo>
                <a:lnTo>
                  <a:pt x="460755" y="403605"/>
                </a:lnTo>
                <a:lnTo>
                  <a:pt x="2280539" y="403605"/>
                </a:lnTo>
                <a:lnTo>
                  <a:pt x="2280539" y="80772"/>
                </a:lnTo>
                <a:lnTo>
                  <a:pt x="2274206" y="49345"/>
                </a:lnTo>
                <a:lnTo>
                  <a:pt x="2256932" y="23669"/>
                </a:lnTo>
                <a:lnTo>
                  <a:pt x="2231300" y="6351"/>
                </a:lnTo>
                <a:lnTo>
                  <a:pt x="2199893" y="0"/>
                </a:lnTo>
                <a:close/>
              </a:path>
              <a:path w="2280920" h="578485">
                <a:moveTo>
                  <a:pt x="2280539" y="403605"/>
                </a:moveTo>
                <a:lnTo>
                  <a:pt x="460755" y="403605"/>
                </a:lnTo>
                <a:lnTo>
                  <a:pt x="467107" y="435012"/>
                </a:lnTo>
                <a:lnTo>
                  <a:pt x="484425" y="460644"/>
                </a:lnTo>
                <a:lnTo>
                  <a:pt x="510101" y="477918"/>
                </a:lnTo>
                <a:lnTo>
                  <a:pt x="541527" y="484250"/>
                </a:lnTo>
                <a:lnTo>
                  <a:pt x="2199893" y="484250"/>
                </a:lnTo>
                <a:lnTo>
                  <a:pt x="2231300" y="477918"/>
                </a:lnTo>
                <a:lnTo>
                  <a:pt x="2256932" y="460644"/>
                </a:lnTo>
                <a:lnTo>
                  <a:pt x="2274206" y="435012"/>
                </a:lnTo>
                <a:lnTo>
                  <a:pt x="2280539" y="4036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8000" y="2765629"/>
            <a:ext cx="2463010" cy="663371"/>
          </a:xfrm>
          <a:custGeom>
            <a:avLst/>
            <a:gdLst/>
            <a:ahLst/>
            <a:cxnLst/>
            <a:rect l="l" t="t" r="r" b="b"/>
            <a:pathLst>
              <a:path w="2280920" h="578485">
                <a:moveTo>
                  <a:pt x="460755" y="80772"/>
                </a:moveTo>
                <a:lnTo>
                  <a:pt x="467107" y="49345"/>
                </a:lnTo>
                <a:lnTo>
                  <a:pt x="484425" y="23669"/>
                </a:lnTo>
                <a:lnTo>
                  <a:pt x="510101" y="6351"/>
                </a:lnTo>
                <a:lnTo>
                  <a:pt x="541527" y="0"/>
                </a:lnTo>
                <a:lnTo>
                  <a:pt x="764032" y="0"/>
                </a:lnTo>
                <a:lnTo>
                  <a:pt x="1219072" y="0"/>
                </a:lnTo>
                <a:lnTo>
                  <a:pt x="2199893" y="0"/>
                </a:lnTo>
                <a:lnTo>
                  <a:pt x="2231300" y="6351"/>
                </a:lnTo>
                <a:lnTo>
                  <a:pt x="2256932" y="23669"/>
                </a:lnTo>
                <a:lnTo>
                  <a:pt x="2274206" y="49345"/>
                </a:lnTo>
                <a:lnTo>
                  <a:pt x="2280539" y="80772"/>
                </a:lnTo>
                <a:lnTo>
                  <a:pt x="2280539" y="282448"/>
                </a:lnTo>
                <a:lnTo>
                  <a:pt x="2280539" y="403605"/>
                </a:lnTo>
                <a:lnTo>
                  <a:pt x="2274206" y="435012"/>
                </a:lnTo>
                <a:lnTo>
                  <a:pt x="2256932" y="460644"/>
                </a:lnTo>
                <a:lnTo>
                  <a:pt x="2231300" y="477918"/>
                </a:lnTo>
                <a:lnTo>
                  <a:pt x="2199893" y="484250"/>
                </a:lnTo>
                <a:lnTo>
                  <a:pt x="1219072" y="484250"/>
                </a:lnTo>
                <a:lnTo>
                  <a:pt x="764032" y="484250"/>
                </a:lnTo>
                <a:lnTo>
                  <a:pt x="541527" y="484250"/>
                </a:lnTo>
                <a:lnTo>
                  <a:pt x="510101" y="477918"/>
                </a:lnTo>
                <a:lnTo>
                  <a:pt x="484425" y="460644"/>
                </a:lnTo>
                <a:lnTo>
                  <a:pt x="467107" y="435012"/>
                </a:lnTo>
                <a:lnTo>
                  <a:pt x="460755" y="403605"/>
                </a:lnTo>
                <a:lnTo>
                  <a:pt x="0" y="578485"/>
                </a:lnTo>
                <a:lnTo>
                  <a:pt x="460755" y="282448"/>
                </a:lnTo>
                <a:lnTo>
                  <a:pt x="460755" y="8077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65453" y="2933630"/>
            <a:ext cx="1644747" cy="184666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Current Order</a:t>
            </a:r>
            <a:r>
              <a:rPr sz="1200" b="1" spc="-5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190511" y="4209771"/>
            <a:ext cx="2078224" cy="567980"/>
          </a:xfrm>
          <a:custGeom>
            <a:avLst/>
            <a:gdLst/>
            <a:ahLst/>
            <a:cxnLst/>
            <a:rect l="l" t="t" r="r" b="b"/>
            <a:pathLst>
              <a:path w="1812289" h="495300">
                <a:moveTo>
                  <a:pt x="0" y="50673"/>
                </a:moveTo>
                <a:lnTo>
                  <a:pt x="449325" y="206375"/>
                </a:lnTo>
                <a:lnTo>
                  <a:pt x="449325" y="412750"/>
                </a:lnTo>
                <a:lnTo>
                  <a:pt x="455812" y="444882"/>
                </a:lnTo>
                <a:lnTo>
                  <a:pt x="473503" y="471122"/>
                </a:lnTo>
                <a:lnTo>
                  <a:pt x="499743" y="488813"/>
                </a:lnTo>
                <a:lnTo>
                  <a:pt x="531876" y="495300"/>
                </a:lnTo>
                <a:lnTo>
                  <a:pt x="1729359" y="495300"/>
                </a:lnTo>
                <a:lnTo>
                  <a:pt x="1761491" y="488813"/>
                </a:lnTo>
                <a:lnTo>
                  <a:pt x="1787731" y="471122"/>
                </a:lnTo>
                <a:lnTo>
                  <a:pt x="1805422" y="444882"/>
                </a:lnTo>
                <a:lnTo>
                  <a:pt x="1811909" y="412750"/>
                </a:lnTo>
                <a:lnTo>
                  <a:pt x="1811909" y="82676"/>
                </a:lnTo>
                <a:lnTo>
                  <a:pt x="449325" y="82676"/>
                </a:lnTo>
                <a:lnTo>
                  <a:pt x="0" y="50673"/>
                </a:lnTo>
                <a:close/>
              </a:path>
              <a:path w="1812289" h="495300">
                <a:moveTo>
                  <a:pt x="1729359" y="0"/>
                </a:moveTo>
                <a:lnTo>
                  <a:pt x="531876" y="0"/>
                </a:lnTo>
                <a:lnTo>
                  <a:pt x="499743" y="6506"/>
                </a:lnTo>
                <a:lnTo>
                  <a:pt x="473503" y="24241"/>
                </a:lnTo>
                <a:lnTo>
                  <a:pt x="455812" y="50524"/>
                </a:lnTo>
                <a:lnTo>
                  <a:pt x="449325" y="82676"/>
                </a:lnTo>
                <a:lnTo>
                  <a:pt x="1811909" y="82676"/>
                </a:lnTo>
                <a:lnTo>
                  <a:pt x="1805422" y="50524"/>
                </a:lnTo>
                <a:lnTo>
                  <a:pt x="1787731" y="24241"/>
                </a:lnTo>
                <a:lnTo>
                  <a:pt x="1761491" y="6506"/>
                </a:lnTo>
                <a:lnTo>
                  <a:pt x="17293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43200" y="4452030"/>
            <a:ext cx="2078224" cy="567980"/>
          </a:xfrm>
          <a:custGeom>
            <a:avLst/>
            <a:gdLst/>
            <a:ahLst/>
            <a:cxnLst/>
            <a:rect l="l" t="t" r="r" b="b"/>
            <a:pathLst>
              <a:path w="1812289" h="495300">
                <a:moveTo>
                  <a:pt x="449325" y="82676"/>
                </a:moveTo>
                <a:lnTo>
                  <a:pt x="455812" y="50524"/>
                </a:lnTo>
                <a:lnTo>
                  <a:pt x="473503" y="24241"/>
                </a:lnTo>
                <a:lnTo>
                  <a:pt x="499743" y="6506"/>
                </a:lnTo>
                <a:lnTo>
                  <a:pt x="531876" y="0"/>
                </a:lnTo>
                <a:lnTo>
                  <a:pt x="676401" y="0"/>
                </a:lnTo>
                <a:lnTo>
                  <a:pt x="1017143" y="0"/>
                </a:lnTo>
                <a:lnTo>
                  <a:pt x="1729359" y="0"/>
                </a:lnTo>
                <a:lnTo>
                  <a:pt x="1761491" y="6506"/>
                </a:lnTo>
                <a:lnTo>
                  <a:pt x="1787731" y="24241"/>
                </a:lnTo>
                <a:lnTo>
                  <a:pt x="1805422" y="50524"/>
                </a:lnTo>
                <a:lnTo>
                  <a:pt x="1811909" y="82676"/>
                </a:lnTo>
                <a:lnTo>
                  <a:pt x="1811909" y="206375"/>
                </a:lnTo>
                <a:lnTo>
                  <a:pt x="1811909" y="412750"/>
                </a:lnTo>
                <a:lnTo>
                  <a:pt x="1805422" y="444882"/>
                </a:lnTo>
                <a:lnTo>
                  <a:pt x="1787731" y="471122"/>
                </a:lnTo>
                <a:lnTo>
                  <a:pt x="1761491" y="488813"/>
                </a:lnTo>
                <a:lnTo>
                  <a:pt x="1729359" y="495300"/>
                </a:lnTo>
                <a:lnTo>
                  <a:pt x="1017143" y="495300"/>
                </a:lnTo>
                <a:lnTo>
                  <a:pt x="676401" y="495300"/>
                </a:lnTo>
                <a:lnTo>
                  <a:pt x="531876" y="495300"/>
                </a:lnTo>
                <a:lnTo>
                  <a:pt x="499743" y="488813"/>
                </a:lnTo>
                <a:lnTo>
                  <a:pt x="473503" y="471122"/>
                </a:lnTo>
                <a:lnTo>
                  <a:pt x="455812" y="444882"/>
                </a:lnTo>
                <a:lnTo>
                  <a:pt x="449325" y="412750"/>
                </a:lnTo>
                <a:lnTo>
                  <a:pt x="449325" y="206375"/>
                </a:lnTo>
                <a:lnTo>
                  <a:pt x="0" y="50673"/>
                </a:lnTo>
                <a:lnTo>
                  <a:pt x="449325" y="825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08281" y="4545450"/>
            <a:ext cx="1261935" cy="38113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2700" marR="5080" indent="1778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Basic and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advanced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filter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Requests</a:t>
            </a:r>
            <a:r>
              <a:rPr lang="en-PH" spc="-65" dirty="0"/>
              <a:t> </a:t>
            </a:r>
            <a:r>
              <a:rPr lang="en-PH" spc="-5" dirty="0"/>
              <a:t>Page</a:t>
            </a:r>
            <a:endParaRPr lang="en-PH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91034C-DA26-498A-B0E2-D68B8899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391876"/>
            <a:ext cx="10551663" cy="740038"/>
          </a:xfrm>
        </p:spPr>
        <p:txBody>
          <a:bodyPr/>
          <a:lstStyle/>
          <a:p>
            <a:pPr marL="0" indent="0">
              <a:buNone/>
            </a:pPr>
            <a:r>
              <a:rPr lang="en-PH" sz="2000" spc="-5" dirty="0">
                <a:cs typeface="Arial"/>
              </a:rPr>
              <a:t>When you click the </a:t>
            </a:r>
            <a:r>
              <a:rPr lang="en-PH" sz="2000" b="1" dirty="0">
                <a:cs typeface="Arial"/>
              </a:rPr>
              <a:t>Opportunities </a:t>
            </a:r>
            <a:r>
              <a:rPr lang="en-PH" sz="2000" spc="-65" dirty="0">
                <a:cs typeface="Arial"/>
              </a:rPr>
              <a:t>Tab, </a:t>
            </a:r>
            <a:r>
              <a:rPr lang="en-PH" sz="2000" spc="-5" dirty="0">
                <a:cs typeface="Arial"/>
              </a:rPr>
              <a:t>you will get to the  Quick Quote </a:t>
            </a:r>
            <a:r>
              <a:rPr lang="en-PH" sz="2000" dirty="0">
                <a:cs typeface="Arial"/>
              </a:rPr>
              <a:t>homepage, </a:t>
            </a:r>
            <a:r>
              <a:rPr lang="en-PH" sz="2000" spc="-5" dirty="0">
                <a:cs typeface="Arial"/>
              </a:rPr>
              <a:t>where you can view new </a:t>
            </a:r>
            <a:r>
              <a:rPr lang="en-PH" sz="2000" dirty="0">
                <a:cs typeface="Arial"/>
              </a:rPr>
              <a:t>and  </a:t>
            </a:r>
            <a:r>
              <a:rPr lang="en-PH" sz="2000" spc="-5" dirty="0">
                <a:cs typeface="Arial"/>
              </a:rPr>
              <a:t>previous requests and search for</a:t>
            </a:r>
            <a:r>
              <a:rPr lang="en-PH" sz="2000" spc="80" dirty="0">
                <a:cs typeface="Arial"/>
              </a:rPr>
              <a:t> </a:t>
            </a:r>
            <a:r>
              <a:rPr lang="en-PH" sz="2000" dirty="0">
                <a:cs typeface="Arial"/>
              </a:rPr>
              <a:t>requests.</a:t>
            </a:r>
          </a:p>
          <a:p>
            <a:pPr marL="0" indent="0">
              <a:buNone/>
            </a:pPr>
            <a:endParaRPr lang="en-PH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A3A843A-89AB-44CF-BF30-FBFE9BB8F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165" y="1316510"/>
            <a:ext cx="10551663" cy="1576601"/>
          </a:xfrm>
        </p:spPr>
        <p:txBody>
          <a:bodyPr/>
          <a:lstStyle/>
          <a:p>
            <a:r>
              <a:rPr lang="en-PH" sz="1500" dirty="0">
                <a:cs typeface="Arial"/>
              </a:rPr>
              <a:t>The </a:t>
            </a:r>
            <a:r>
              <a:rPr lang="en-PH" sz="1500" spc="-5" dirty="0">
                <a:cs typeface="Arial"/>
              </a:rPr>
              <a:t>Advanced </a:t>
            </a:r>
            <a:r>
              <a:rPr lang="en-PH" sz="1500" dirty="0">
                <a:cs typeface="Arial"/>
              </a:rPr>
              <a:t>filter </a:t>
            </a:r>
            <a:r>
              <a:rPr lang="en-PH" sz="1500" spc="-15" dirty="0">
                <a:cs typeface="Arial"/>
              </a:rPr>
              <a:t>allows </a:t>
            </a:r>
            <a:r>
              <a:rPr lang="en-PH" sz="1500" spc="-10" dirty="0">
                <a:cs typeface="Arial"/>
              </a:rPr>
              <a:t>you </a:t>
            </a:r>
            <a:r>
              <a:rPr lang="en-PH" sz="1500" dirty="0">
                <a:cs typeface="Arial"/>
              </a:rPr>
              <a:t>to </a:t>
            </a:r>
            <a:r>
              <a:rPr lang="en-PH" sz="1500" spc="-5" dirty="0">
                <a:cs typeface="Arial"/>
              </a:rPr>
              <a:t>search </a:t>
            </a:r>
            <a:r>
              <a:rPr lang="en-PH" sz="1500" spc="-15" dirty="0">
                <a:cs typeface="Arial"/>
              </a:rPr>
              <a:t>with </a:t>
            </a:r>
            <a:r>
              <a:rPr lang="en-PH" sz="1500" spc="-5" dirty="0">
                <a:cs typeface="Arial"/>
              </a:rPr>
              <a:t>additional criteria including</a:t>
            </a:r>
            <a:r>
              <a:rPr lang="en-PH" sz="1500" dirty="0">
                <a:cs typeface="Arial"/>
              </a:rPr>
              <a:t>:</a:t>
            </a:r>
          </a:p>
          <a:p>
            <a:endParaRPr lang="en-PH" sz="1500" dirty="0">
              <a:cs typeface="Arial"/>
            </a:endParaRPr>
          </a:p>
          <a:p>
            <a:endParaRPr lang="en-PH" sz="1500" dirty="0">
              <a:cs typeface="Arial"/>
            </a:endParaRPr>
          </a:p>
          <a:p>
            <a:r>
              <a:rPr lang="en-PH" sz="1500" spc="-5" dirty="0">
                <a:cs typeface="Arial"/>
              </a:rPr>
              <a:t>Enter </a:t>
            </a:r>
            <a:r>
              <a:rPr lang="en-PH" sz="1500" dirty="0">
                <a:cs typeface="Arial"/>
              </a:rPr>
              <a:t>the </a:t>
            </a:r>
            <a:r>
              <a:rPr lang="en-PH" sz="1500" spc="-5" dirty="0">
                <a:cs typeface="Arial"/>
              </a:rPr>
              <a:t>appropriate </a:t>
            </a:r>
            <a:r>
              <a:rPr lang="en-PH" sz="1500" dirty="0">
                <a:cs typeface="Arial"/>
              </a:rPr>
              <a:t>filters </a:t>
            </a:r>
            <a:r>
              <a:rPr lang="en-PH" sz="1500" spc="-10" dirty="0">
                <a:cs typeface="Arial"/>
              </a:rPr>
              <a:t>and </a:t>
            </a:r>
            <a:r>
              <a:rPr lang="en-PH" sz="1500" spc="-5" dirty="0">
                <a:cs typeface="Arial"/>
              </a:rPr>
              <a:t>then click on</a:t>
            </a:r>
            <a:r>
              <a:rPr lang="en-PH" sz="1500" spc="60" dirty="0">
                <a:cs typeface="Arial"/>
              </a:rPr>
              <a:t> </a:t>
            </a:r>
            <a:r>
              <a:rPr lang="en-PH" sz="1500" spc="-5" dirty="0">
                <a:cs typeface="Arial"/>
              </a:rPr>
              <a:t>search.</a:t>
            </a:r>
            <a:endParaRPr lang="en-PH" sz="1500" dirty="0">
              <a:cs typeface="Arial"/>
            </a:endParaRPr>
          </a:p>
          <a:p>
            <a:endParaRPr lang="en-PH" sz="15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2" name="object 2"/>
          <p:cNvSpPr/>
          <p:nvPr/>
        </p:nvSpPr>
        <p:spPr>
          <a:xfrm>
            <a:off x="2477071" y="2896753"/>
            <a:ext cx="6572708" cy="33174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2200" y="2820997"/>
            <a:ext cx="6572708" cy="32729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16557" y="1672864"/>
            <a:ext cx="673735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ID</a:t>
            </a:r>
          </a:p>
          <a:p>
            <a:pPr marL="12700"/>
            <a:r>
              <a:rPr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Status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103853" y="1704085"/>
            <a:ext cx="2047239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10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Transaction</a:t>
            </a:r>
            <a:r>
              <a:rPr spc="-60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number  Expiration</a:t>
            </a:r>
            <a:endParaRPr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97275" y="1704085"/>
            <a:ext cx="1143635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Reference  Created</a:t>
            </a:r>
            <a:r>
              <a:rPr spc="-7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by</a:t>
            </a:r>
            <a:endParaRPr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57637" y="3969926"/>
            <a:ext cx="1981835" cy="987425"/>
          </a:xfrm>
          <a:custGeom>
            <a:avLst/>
            <a:gdLst/>
            <a:ahLst/>
            <a:cxnLst/>
            <a:rect l="l" t="t" r="r" b="b"/>
            <a:pathLst>
              <a:path w="1981835" h="987425">
                <a:moveTo>
                  <a:pt x="1878838" y="370458"/>
                </a:moveTo>
                <a:lnTo>
                  <a:pt x="331724" y="370458"/>
                </a:lnTo>
                <a:lnTo>
                  <a:pt x="291720" y="378529"/>
                </a:lnTo>
                <a:lnTo>
                  <a:pt x="259064" y="400542"/>
                </a:lnTo>
                <a:lnTo>
                  <a:pt x="237051" y="433198"/>
                </a:lnTo>
                <a:lnTo>
                  <a:pt x="228981" y="473201"/>
                </a:lnTo>
                <a:lnTo>
                  <a:pt x="228981" y="884300"/>
                </a:lnTo>
                <a:lnTo>
                  <a:pt x="237051" y="924304"/>
                </a:lnTo>
                <a:lnTo>
                  <a:pt x="259064" y="956960"/>
                </a:lnTo>
                <a:lnTo>
                  <a:pt x="291720" y="978973"/>
                </a:lnTo>
                <a:lnTo>
                  <a:pt x="331724" y="987043"/>
                </a:lnTo>
                <a:lnTo>
                  <a:pt x="1878838" y="987043"/>
                </a:lnTo>
                <a:lnTo>
                  <a:pt x="1918841" y="978973"/>
                </a:lnTo>
                <a:lnTo>
                  <a:pt x="1951497" y="956960"/>
                </a:lnTo>
                <a:lnTo>
                  <a:pt x="1973510" y="924304"/>
                </a:lnTo>
                <a:lnTo>
                  <a:pt x="1981581" y="884300"/>
                </a:lnTo>
                <a:lnTo>
                  <a:pt x="1981581" y="473201"/>
                </a:lnTo>
                <a:lnTo>
                  <a:pt x="1973510" y="433198"/>
                </a:lnTo>
                <a:lnTo>
                  <a:pt x="1951497" y="400542"/>
                </a:lnTo>
                <a:lnTo>
                  <a:pt x="1918841" y="378529"/>
                </a:lnTo>
                <a:lnTo>
                  <a:pt x="1878838" y="370458"/>
                </a:lnTo>
                <a:close/>
              </a:path>
              <a:path w="1981835" h="987425">
                <a:moveTo>
                  <a:pt x="0" y="0"/>
                </a:moveTo>
                <a:lnTo>
                  <a:pt x="521081" y="370458"/>
                </a:lnTo>
                <a:lnTo>
                  <a:pt x="959231" y="370458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495800" y="3969926"/>
            <a:ext cx="2666999" cy="987425"/>
          </a:xfrm>
          <a:custGeom>
            <a:avLst/>
            <a:gdLst/>
            <a:ahLst/>
            <a:cxnLst/>
            <a:rect l="l" t="t" r="r" b="b"/>
            <a:pathLst>
              <a:path w="1981835" h="987425">
                <a:moveTo>
                  <a:pt x="228981" y="473201"/>
                </a:moveTo>
                <a:lnTo>
                  <a:pt x="237051" y="433198"/>
                </a:lnTo>
                <a:lnTo>
                  <a:pt x="259064" y="400542"/>
                </a:lnTo>
                <a:lnTo>
                  <a:pt x="291720" y="378529"/>
                </a:lnTo>
                <a:lnTo>
                  <a:pt x="331724" y="370458"/>
                </a:lnTo>
                <a:lnTo>
                  <a:pt x="521081" y="370458"/>
                </a:lnTo>
                <a:lnTo>
                  <a:pt x="0" y="0"/>
                </a:lnTo>
                <a:lnTo>
                  <a:pt x="959231" y="370458"/>
                </a:lnTo>
                <a:lnTo>
                  <a:pt x="1878838" y="370458"/>
                </a:lnTo>
                <a:lnTo>
                  <a:pt x="1918841" y="378529"/>
                </a:lnTo>
                <a:lnTo>
                  <a:pt x="1951497" y="400542"/>
                </a:lnTo>
                <a:lnTo>
                  <a:pt x="1973510" y="433198"/>
                </a:lnTo>
                <a:lnTo>
                  <a:pt x="1981581" y="473201"/>
                </a:lnTo>
                <a:lnTo>
                  <a:pt x="1981581" y="627379"/>
                </a:lnTo>
                <a:lnTo>
                  <a:pt x="1981581" y="884300"/>
                </a:lnTo>
                <a:lnTo>
                  <a:pt x="1973510" y="924304"/>
                </a:lnTo>
                <a:lnTo>
                  <a:pt x="1951497" y="956960"/>
                </a:lnTo>
                <a:lnTo>
                  <a:pt x="1918841" y="978973"/>
                </a:lnTo>
                <a:lnTo>
                  <a:pt x="1878838" y="987043"/>
                </a:lnTo>
                <a:lnTo>
                  <a:pt x="959231" y="987043"/>
                </a:lnTo>
                <a:lnTo>
                  <a:pt x="521081" y="987043"/>
                </a:lnTo>
                <a:lnTo>
                  <a:pt x="331724" y="987043"/>
                </a:lnTo>
                <a:lnTo>
                  <a:pt x="291720" y="978973"/>
                </a:lnTo>
                <a:lnTo>
                  <a:pt x="259064" y="956960"/>
                </a:lnTo>
                <a:lnTo>
                  <a:pt x="237051" y="924304"/>
                </a:lnTo>
                <a:lnTo>
                  <a:pt x="228981" y="884300"/>
                </a:lnTo>
                <a:lnTo>
                  <a:pt x="228981" y="627379"/>
                </a:lnTo>
                <a:lnTo>
                  <a:pt x="228981" y="473201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6800" y="4555464"/>
            <a:ext cx="2234633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94945" marR="5080" indent="-18288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1.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Enter 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filter information.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97572" y="4334491"/>
            <a:ext cx="2666999" cy="431039"/>
          </a:xfrm>
          <a:custGeom>
            <a:avLst/>
            <a:gdLst/>
            <a:ahLst/>
            <a:cxnLst/>
            <a:rect l="l" t="t" r="r" b="b"/>
            <a:pathLst>
              <a:path w="1264920" h="617854">
                <a:moveTo>
                  <a:pt x="1053973" y="474599"/>
                </a:moveTo>
                <a:lnTo>
                  <a:pt x="737743" y="474599"/>
                </a:lnTo>
                <a:lnTo>
                  <a:pt x="763524" y="617346"/>
                </a:lnTo>
                <a:lnTo>
                  <a:pt x="1053973" y="474599"/>
                </a:lnTo>
                <a:close/>
              </a:path>
              <a:path w="1264920" h="617854">
                <a:moveTo>
                  <a:pt x="1185672" y="0"/>
                </a:moveTo>
                <a:lnTo>
                  <a:pt x="79108" y="0"/>
                </a:lnTo>
                <a:lnTo>
                  <a:pt x="48316" y="6219"/>
                </a:lnTo>
                <a:lnTo>
                  <a:pt x="23171" y="23177"/>
                </a:lnTo>
                <a:lnTo>
                  <a:pt x="6217" y="48327"/>
                </a:lnTo>
                <a:lnTo>
                  <a:pt x="0" y="79120"/>
                </a:lnTo>
                <a:lnTo>
                  <a:pt x="0" y="395477"/>
                </a:lnTo>
                <a:lnTo>
                  <a:pt x="6217" y="426271"/>
                </a:lnTo>
                <a:lnTo>
                  <a:pt x="23171" y="451421"/>
                </a:lnTo>
                <a:lnTo>
                  <a:pt x="48316" y="468379"/>
                </a:lnTo>
                <a:lnTo>
                  <a:pt x="79108" y="474599"/>
                </a:lnTo>
                <a:lnTo>
                  <a:pt x="1185672" y="474599"/>
                </a:lnTo>
                <a:lnTo>
                  <a:pt x="1216465" y="468379"/>
                </a:lnTo>
                <a:lnTo>
                  <a:pt x="1241615" y="451421"/>
                </a:lnTo>
                <a:lnTo>
                  <a:pt x="1258573" y="426271"/>
                </a:lnTo>
                <a:lnTo>
                  <a:pt x="1264793" y="395477"/>
                </a:lnTo>
                <a:lnTo>
                  <a:pt x="1264793" y="79120"/>
                </a:lnTo>
                <a:lnTo>
                  <a:pt x="1258573" y="48327"/>
                </a:lnTo>
                <a:lnTo>
                  <a:pt x="1241615" y="23177"/>
                </a:lnTo>
                <a:lnTo>
                  <a:pt x="1216465" y="6219"/>
                </a:lnTo>
                <a:lnTo>
                  <a:pt x="11856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43571" y="4406807"/>
            <a:ext cx="2721966" cy="482854"/>
          </a:xfrm>
          <a:custGeom>
            <a:avLst/>
            <a:gdLst/>
            <a:ahLst/>
            <a:cxnLst/>
            <a:rect l="l" t="t" r="r" b="b"/>
            <a:pathLst>
              <a:path w="1264920" h="617854">
                <a:moveTo>
                  <a:pt x="0" y="79120"/>
                </a:moveTo>
                <a:lnTo>
                  <a:pt x="6217" y="48327"/>
                </a:lnTo>
                <a:lnTo>
                  <a:pt x="23171" y="23177"/>
                </a:lnTo>
                <a:lnTo>
                  <a:pt x="48316" y="6219"/>
                </a:lnTo>
                <a:lnTo>
                  <a:pt x="79108" y="0"/>
                </a:lnTo>
                <a:lnTo>
                  <a:pt x="737743" y="0"/>
                </a:lnTo>
                <a:lnTo>
                  <a:pt x="1053973" y="0"/>
                </a:lnTo>
                <a:lnTo>
                  <a:pt x="1185672" y="0"/>
                </a:lnTo>
                <a:lnTo>
                  <a:pt x="1216465" y="6219"/>
                </a:lnTo>
                <a:lnTo>
                  <a:pt x="1241615" y="23177"/>
                </a:lnTo>
                <a:lnTo>
                  <a:pt x="1258573" y="48327"/>
                </a:lnTo>
                <a:lnTo>
                  <a:pt x="1264793" y="79120"/>
                </a:lnTo>
                <a:lnTo>
                  <a:pt x="1264793" y="276859"/>
                </a:lnTo>
                <a:lnTo>
                  <a:pt x="1264793" y="395477"/>
                </a:lnTo>
                <a:lnTo>
                  <a:pt x="1258573" y="426271"/>
                </a:lnTo>
                <a:lnTo>
                  <a:pt x="1241615" y="451421"/>
                </a:lnTo>
                <a:lnTo>
                  <a:pt x="1216465" y="468379"/>
                </a:lnTo>
                <a:lnTo>
                  <a:pt x="1185672" y="474599"/>
                </a:lnTo>
                <a:lnTo>
                  <a:pt x="1053973" y="474599"/>
                </a:lnTo>
                <a:lnTo>
                  <a:pt x="763524" y="617346"/>
                </a:lnTo>
                <a:lnTo>
                  <a:pt x="737743" y="474599"/>
                </a:lnTo>
                <a:lnTo>
                  <a:pt x="79108" y="474599"/>
                </a:lnTo>
                <a:lnTo>
                  <a:pt x="48316" y="468379"/>
                </a:lnTo>
                <a:lnTo>
                  <a:pt x="23171" y="451421"/>
                </a:lnTo>
                <a:lnTo>
                  <a:pt x="6217" y="426271"/>
                </a:lnTo>
                <a:lnTo>
                  <a:pt x="0" y="395477"/>
                </a:lnTo>
                <a:lnTo>
                  <a:pt x="0" y="276859"/>
                </a:lnTo>
                <a:lnTo>
                  <a:pt x="0" y="79120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4294C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20899" y="4500828"/>
            <a:ext cx="1708101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160020" marR="5080" indent="-147955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2. Click on 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Search</a:t>
            </a:r>
            <a:endParaRPr sz="1200" dirty="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Requests </a:t>
            </a:r>
            <a:r>
              <a:rPr lang="en-PH" dirty="0"/>
              <a:t>| </a:t>
            </a:r>
            <a:r>
              <a:rPr lang="en-PH" spc="-5" dirty="0"/>
              <a:t>Advanced</a:t>
            </a:r>
            <a:r>
              <a:rPr lang="en-PH" spc="-229" dirty="0"/>
              <a:t> </a:t>
            </a:r>
            <a:r>
              <a:rPr lang="en-PH" dirty="0"/>
              <a:t>Filter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5572" y="3368767"/>
            <a:ext cx="9093708" cy="7924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81480" y="3395182"/>
            <a:ext cx="8990076" cy="685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2296" y="1320276"/>
            <a:ext cx="687006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2000" dirty="0">
                <a:latin typeface="Arial"/>
                <a:cs typeface="Arial"/>
              </a:rPr>
              <a:t>The Column headers for Search results are described</a:t>
            </a:r>
            <a:r>
              <a:rPr sz="2000" spc="-16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below: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99235" y="2729576"/>
            <a:ext cx="123761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marR="5080" indent="-33083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ID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number of</a:t>
            </a:r>
            <a:r>
              <a:rPr sz="1200" b="1" spc="-6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73605" y="4503893"/>
            <a:ext cx="258191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6675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Buyer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generated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number </a:t>
            </a:r>
            <a:r>
              <a:rPr sz="1200" b="1" spc="5" dirty="0">
                <a:solidFill>
                  <a:srgbClr val="04294C"/>
                </a:solidFill>
                <a:latin typeface="Arial"/>
                <a:cs typeface="Arial"/>
              </a:rPr>
              <a:t>with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number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of positions in the</a:t>
            </a:r>
            <a:r>
              <a:rPr sz="1200" b="1" spc="-2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98992" y="30903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75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75" y="228600"/>
                </a:lnTo>
                <a:close/>
              </a:path>
              <a:path w="76200" h="304800">
                <a:moveTo>
                  <a:pt x="47625" y="0"/>
                </a:moveTo>
                <a:lnTo>
                  <a:pt x="28575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625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25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8347328" y="30141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75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75" y="228600"/>
                </a:lnTo>
                <a:close/>
              </a:path>
              <a:path w="76200" h="304800">
                <a:moveTo>
                  <a:pt x="47625" y="0"/>
                </a:moveTo>
                <a:lnTo>
                  <a:pt x="28575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625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25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23456" y="30141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448" y="228600"/>
                </a:moveTo>
                <a:lnTo>
                  <a:pt x="0" y="228600"/>
                </a:lnTo>
                <a:lnTo>
                  <a:pt x="37973" y="304800"/>
                </a:lnTo>
                <a:lnTo>
                  <a:pt x="69723" y="241300"/>
                </a:lnTo>
                <a:lnTo>
                  <a:pt x="28448" y="241300"/>
                </a:lnTo>
                <a:lnTo>
                  <a:pt x="28448" y="228600"/>
                </a:lnTo>
                <a:close/>
              </a:path>
              <a:path w="76200" h="304800">
                <a:moveTo>
                  <a:pt x="47498" y="0"/>
                </a:moveTo>
                <a:lnTo>
                  <a:pt x="28448" y="0"/>
                </a:lnTo>
                <a:lnTo>
                  <a:pt x="28448" y="241300"/>
                </a:lnTo>
                <a:lnTo>
                  <a:pt x="47498" y="241300"/>
                </a:lnTo>
                <a:lnTo>
                  <a:pt x="47498" y="0"/>
                </a:lnTo>
                <a:close/>
              </a:path>
              <a:path w="76200" h="304800">
                <a:moveTo>
                  <a:pt x="76073" y="228600"/>
                </a:moveTo>
                <a:lnTo>
                  <a:pt x="47498" y="228600"/>
                </a:lnTo>
                <a:lnTo>
                  <a:pt x="47498" y="241300"/>
                </a:lnTo>
                <a:lnTo>
                  <a:pt x="69723" y="241300"/>
                </a:lnTo>
                <a:lnTo>
                  <a:pt x="76073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32656" y="3090382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28568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28575" y="241300"/>
                </a:lnTo>
                <a:lnTo>
                  <a:pt x="28568" y="228600"/>
                </a:lnTo>
                <a:close/>
              </a:path>
              <a:path w="76200" h="304800">
                <a:moveTo>
                  <a:pt x="47498" y="0"/>
                </a:moveTo>
                <a:lnTo>
                  <a:pt x="28448" y="0"/>
                </a:lnTo>
                <a:lnTo>
                  <a:pt x="28575" y="241300"/>
                </a:lnTo>
                <a:lnTo>
                  <a:pt x="47625" y="241300"/>
                </a:lnTo>
                <a:lnTo>
                  <a:pt x="47498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7618" y="228600"/>
                </a:lnTo>
                <a:lnTo>
                  <a:pt x="47625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85328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708592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375656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448" y="457200"/>
                </a:lnTo>
                <a:lnTo>
                  <a:pt x="47498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0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0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03626" y="2674713"/>
            <a:ext cx="1485265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5280" marR="5080" indent="-32321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ID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number</a:t>
            </a:r>
            <a:r>
              <a:rPr sz="1200" b="1" spc="-8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assigned  by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supplier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79009" y="4580093"/>
            <a:ext cx="12700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1295" marR="5080" indent="-18923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User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that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created  the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38089" y="2369913"/>
            <a:ext cx="1341755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905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Click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icon to  open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7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requests  information</a:t>
            </a:r>
            <a:r>
              <a:rPr sz="1200" b="1" spc="-9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box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94626" y="4525229"/>
            <a:ext cx="201803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Status of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</a:t>
            </a:r>
            <a:r>
              <a:rPr sz="1200" b="1" spc="-9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Requested, Sent or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Expired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848600" y="2510121"/>
            <a:ext cx="110998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40665"/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Request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expiration</a:t>
            </a:r>
            <a:r>
              <a:rPr sz="12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date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13774" y="4503893"/>
            <a:ext cx="136715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4820" marR="5080" indent="-452755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Action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Icons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– see 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below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023728" y="4080983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500"/>
                </a:moveTo>
                <a:lnTo>
                  <a:pt x="28575" y="63500"/>
                </a:lnTo>
                <a:lnTo>
                  <a:pt x="28575" y="457200"/>
                </a:lnTo>
                <a:lnTo>
                  <a:pt x="47625" y="457200"/>
                </a:lnTo>
                <a:lnTo>
                  <a:pt x="47625" y="63500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200"/>
                </a:lnTo>
                <a:lnTo>
                  <a:pt x="28575" y="76200"/>
                </a:lnTo>
                <a:lnTo>
                  <a:pt x="28575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500"/>
                </a:moveTo>
                <a:lnTo>
                  <a:pt x="47625" y="63500"/>
                </a:lnTo>
                <a:lnTo>
                  <a:pt x="47625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382008" y="5403308"/>
            <a:ext cx="1325879" cy="9143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408931" y="5429533"/>
            <a:ext cx="1219200" cy="8080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799331" y="5924895"/>
            <a:ext cx="762000" cy="76200"/>
          </a:xfrm>
          <a:custGeom>
            <a:avLst/>
            <a:gdLst/>
            <a:ahLst/>
            <a:cxnLst/>
            <a:rect l="l" t="t" r="r" b="b"/>
            <a:pathLst>
              <a:path w="762000" h="76200">
                <a:moveTo>
                  <a:pt x="685800" y="0"/>
                </a:moveTo>
                <a:lnTo>
                  <a:pt x="685800" y="76136"/>
                </a:lnTo>
                <a:lnTo>
                  <a:pt x="742918" y="47624"/>
                </a:lnTo>
                <a:lnTo>
                  <a:pt x="698500" y="47624"/>
                </a:lnTo>
                <a:lnTo>
                  <a:pt x="698500" y="28574"/>
                </a:lnTo>
                <a:lnTo>
                  <a:pt x="742950" y="28574"/>
                </a:lnTo>
                <a:lnTo>
                  <a:pt x="685800" y="0"/>
                </a:lnTo>
                <a:close/>
              </a:path>
              <a:path w="762000" h="76200">
                <a:moveTo>
                  <a:pt x="685800" y="28574"/>
                </a:moveTo>
                <a:lnTo>
                  <a:pt x="0" y="28574"/>
                </a:lnTo>
                <a:lnTo>
                  <a:pt x="0" y="47624"/>
                </a:lnTo>
                <a:lnTo>
                  <a:pt x="685800" y="47624"/>
                </a:lnTo>
                <a:lnTo>
                  <a:pt x="685800" y="28574"/>
                </a:lnTo>
                <a:close/>
              </a:path>
              <a:path w="762000" h="76200">
                <a:moveTo>
                  <a:pt x="742950" y="28574"/>
                </a:moveTo>
                <a:lnTo>
                  <a:pt x="698500" y="28574"/>
                </a:lnTo>
                <a:lnTo>
                  <a:pt x="698500" y="47624"/>
                </a:lnTo>
                <a:lnTo>
                  <a:pt x="742918" y="47624"/>
                </a:lnTo>
                <a:lnTo>
                  <a:pt x="762000" y="38099"/>
                </a:lnTo>
                <a:lnTo>
                  <a:pt x="742950" y="285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243632" y="5776688"/>
            <a:ext cx="1280160" cy="563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Open the detail  page and edit</a:t>
            </a:r>
            <a:r>
              <a:rPr sz="1200" b="1" spc="-8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 </a:t>
            </a:r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offer..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247132" y="5924895"/>
            <a:ext cx="762000" cy="76200"/>
          </a:xfrm>
          <a:custGeom>
            <a:avLst/>
            <a:gdLst/>
            <a:ahLst/>
            <a:cxnLst/>
            <a:rect l="l" t="t" r="r" b="b"/>
            <a:pathLst>
              <a:path w="762000" h="76200">
                <a:moveTo>
                  <a:pt x="76200" y="0"/>
                </a:moveTo>
                <a:lnTo>
                  <a:pt x="0" y="38099"/>
                </a:lnTo>
                <a:lnTo>
                  <a:pt x="76200" y="76136"/>
                </a:lnTo>
                <a:lnTo>
                  <a:pt x="76200" y="47624"/>
                </a:lnTo>
                <a:lnTo>
                  <a:pt x="63500" y="47624"/>
                </a:lnTo>
                <a:lnTo>
                  <a:pt x="63500" y="28574"/>
                </a:lnTo>
                <a:lnTo>
                  <a:pt x="76200" y="28574"/>
                </a:lnTo>
                <a:lnTo>
                  <a:pt x="76200" y="0"/>
                </a:lnTo>
                <a:close/>
              </a:path>
              <a:path w="762000" h="76200">
                <a:moveTo>
                  <a:pt x="76200" y="28574"/>
                </a:moveTo>
                <a:lnTo>
                  <a:pt x="63500" y="28574"/>
                </a:lnTo>
                <a:lnTo>
                  <a:pt x="63500" y="47624"/>
                </a:lnTo>
                <a:lnTo>
                  <a:pt x="76200" y="47624"/>
                </a:lnTo>
                <a:lnTo>
                  <a:pt x="76200" y="28574"/>
                </a:lnTo>
                <a:close/>
              </a:path>
              <a:path w="762000" h="76200">
                <a:moveTo>
                  <a:pt x="762000" y="28574"/>
                </a:moveTo>
                <a:lnTo>
                  <a:pt x="76200" y="28574"/>
                </a:lnTo>
                <a:lnTo>
                  <a:pt x="76200" y="47624"/>
                </a:lnTo>
                <a:lnTo>
                  <a:pt x="762000" y="47624"/>
                </a:lnTo>
                <a:lnTo>
                  <a:pt x="762000" y="285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49289" y="5852887"/>
            <a:ext cx="134747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Download</a:t>
            </a:r>
            <a:r>
              <a:rPr sz="1200" b="1" spc="-75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options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904232" y="6008970"/>
            <a:ext cx="76200" cy="457200"/>
          </a:xfrm>
          <a:custGeom>
            <a:avLst/>
            <a:gdLst/>
            <a:ahLst/>
            <a:cxnLst/>
            <a:rect l="l" t="t" r="r" b="b"/>
            <a:pathLst>
              <a:path w="76200" h="457200">
                <a:moveTo>
                  <a:pt x="47625" y="63499"/>
                </a:moveTo>
                <a:lnTo>
                  <a:pt x="28575" y="63499"/>
                </a:lnTo>
                <a:lnTo>
                  <a:pt x="28575" y="457199"/>
                </a:lnTo>
                <a:lnTo>
                  <a:pt x="47625" y="457199"/>
                </a:lnTo>
                <a:lnTo>
                  <a:pt x="47625" y="63499"/>
                </a:lnTo>
                <a:close/>
              </a:path>
              <a:path w="76200" h="457200">
                <a:moveTo>
                  <a:pt x="38100" y="0"/>
                </a:moveTo>
                <a:lnTo>
                  <a:pt x="0" y="76199"/>
                </a:lnTo>
                <a:lnTo>
                  <a:pt x="28575" y="76199"/>
                </a:lnTo>
                <a:lnTo>
                  <a:pt x="28575" y="63499"/>
                </a:lnTo>
                <a:lnTo>
                  <a:pt x="69850" y="63499"/>
                </a:lnTo>
                <a:lnTo>
                  <a:pt x="38100" y="0"/>
                </a:lnTo>
                <a:close/>
              </a:path>
              <a:path w="76200" h="457200">
                <a:moveTo>
                  <a:pt x="69850" y="63499"/>
                </a:moveTo>
                <a:lnTo>
                  <a:pt x="47625" y="63499"/>
                </a:lnTo>
                <a:lnTo>
                  <a:pt x="47625" y="76199"/>
                </a:lnTo>
                <a:lnTo>
                  <a:pt x="76200" y="76199"/>
                </a:lnTo>
                <a:lnTo>
                  <a:pt x="69850" y="6349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98290" y="6508511"/>
            <a:ext cx="214122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200" b="1" spc="-10" dirty="0">
                <a:solidFill>
                  <a:srgbClr val="04294C"/>
                </a:solidFill>
                <a:latin typeface="Arial"/>
                <a:cs typeface="Arial"/>
              </a:rPr>
              <a:t>Archives </a:t>
            </a:r>
            <a:r>
              <a:rPr sz="1200" b="1" spc="-5" dirty="0">
                <a:solidFill>
                  <a:srgbClr val="04294C"/>
                </a:solidFill>
                <a:latin typeface="Arial"/>
                <a:cs typeface="Arial"/>
              </a:rPr>
              <a:t>the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current</a:t>
            </a:r>
            <a:r>
              <a:rPr sz="1200" b="1" spc="-40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04294C"/>
                </a:solidFill>
                <a:latin typeface="Arial"/>
                <a:cs typeface="Arial"/>
              </a:rPr>
              <a:t>request.</a:t>
            </a:r>
            <a:endParaRPr sz="1200">
              <a:solidFill>
                <a:srgbClr val="04294C"/>
              </a:solidFill>
              <a:latin typeface="Arial"/>
              <a:cs typeface="Arial"/>
            </a:endParaRP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Requests | List of Created</a:t>
            </a:r>
            <a:r>
              <a:rPr lang="en-PH" spc="-135" dirty="0"/>
              <a:t> </a:t>
            </a:r>
            <a:r>
              <a:rPr lang="en-PH" dirty="0"/>
              <a:t>Requests</a:t>
            </a:r>
          </a:p>
        </p:txBody>
      </p:sp>
      <p:sp>
        <p:nvSpPr>
          <p:cNvPr id="30" name="object 30"/>
          <p:cNvSpPr/>
          <p:nvPr/>
        </p:nvSpPr>
        <p:spPr>
          <a:xfrm>
            <a:off x="9126220" y="1329654"/>
            <a:ext cx="1392936" cy="19171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9153017" y="1356832"/>
            <a:ext cx="1285875" cy="18097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04294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116</TotalTime>
  <Words>1135</Words>
  <Application>Microsoft Office PowerPoint</Application>
  <PresentationFormat>Widescreen</PresentationFormat>
  <Paragraphs>155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Carlo Banez</cp:lastModifiedBy>
  <cp:revision>48</cp:revision>
  <dcterms:created xsi:type="dcterms:W3CDTF">2018-06-14T16:46:55Z</dcterms:created>
  <dcterms:modified xsi:type="dcterms:W3CDTF">2020-07-24T05:44:20Z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