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4.xml" ContentType="application/vnd.openxmlformats-officedocument.theme+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theme/theme5.xml" ContentType="application/vnd.openxmlformats-officedocument.theme+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theme/theme6.xml" ContentType="application/vnd.openxmlformats-officedocument.theme+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theme/theme7.xml" ContentType="application/vnd.openxmlformats-officedocument.theme+xml"/>
  <Override PartName="/ppt/slideLayouts/slideLayout84.xml" ContentType="application/vnd.openxmlformats-officedocument.presentationml.slideLayout+xml"/>
  <Override PartName="/ppt/theme/theme8.xml" ContentType="application/vnd.openxmlformats-officedocument.theme+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theme/theme9.xml" ContentType="application/vnd.openxmlformats-officedocument.theme+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theme/theme10.xml" ContentType="application/vnd.openxmlformats-officedocument.theme+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theme/theme11.xml" ContentType="application/vnd.openxmlformats-officedocument.theme+xml"/>
  <Override PartName="/ppt/theme/theme1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theme/themeOverride1.xml" ContentType="application/vnd.openxmlformats-officedocument.themeOverr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4"/>
    <p:sldMasterId id="2147483650" r:id="rId5"/>
    <p:sldMasterId id="2147483651" r:id="rId6"/>
    <p:sldMasterId id="2147483652" r:id="rId7"/>
    <p:sldMasterId id="2147483697" r:id="rId8"/>
    <p:sldMasterId id="2147483711" r:id="rId9"/>
    <p:sldMasterId id="2147484057" r:id="rId10"/>
    <p:sldMasterId id="2147484359" r:id="rId11"/>
    <p:sldMasterId id="2147484576" r:id="rId12"/>
    <p:sldMasterId id="2147484589" r:id="rId13"/>
    <p:sldMasterId id="2147485305" r:id="rId14"/>
  </p:sldMasterIdLst>
  <p:notesMasterIdLst>
    <p:notesMasterId r:id="rId59"/>
  </p:notesMasterIdLst>
  <p:sldIdLst>
    <p:sldId id="319" r:id="rId15"/>
    <p:sldId id="320" r:id="rId16"/>
    <p:sldId id="372" r:id="rId17"/>
    <p:sldId id="359" r:id="rId18"/>
    <p:sldId id="357" r:id="rId19"/>
    <p:sldId id="362" r:id="rId20"/>
    <p:sldId id="330" r:id="rId21"/>
    <p:sldId id="360" r:id="rId22"/>
    <p:sldId id="361" r:id="rId23"/>
    <p:sldId id="349" r:id="rId24"/>
    <p:sldId id="353" r:id="rId25"/>
    <p:sldId id="365" r:id="rId26"/>
    <p:sldId id="331" r:id="rId27"/>
    <p:sldId id="313" r:id="rId28"/>
    <p:sldId id="314" r:id="rId29"/>
    <p:sldId id="315" r:id="rId30"/>
    <p:sldId id="324" r:id="rId31"/>
    <p:sldId id="317" r:id="rId32"/>
    <p:sldId id="260" r:id="rId33"/>
    <p:sldId id="262" r:id="rId34"/>
    <p:sldId id="279" r:id="rId35"/>
    <p:sldId id="364" r:id="rId36"/>
    <p:sldId id="263" r:id="rId37"/>
    <p:sldId id="264" r:id="rId38"/>
    <p:sldId id="301" r:id="rId39"/>
    <p:sldId id="273" r:id="rId40"/>
    <p:sldId id="337" r:id="rId41"/>
    <p:sldId id="338" r:id="rId42"/>
    <p:sldId id="339" r:id="rId43"/>
    <p:sldId id="373" r:id="rId44"/>
    <p:sldId id="370" r:id="rId45"/>
    <p:sldId id="352" r:id="rId46"/>
    <p:sldId id="351" r:id="rId47"/>
    <p:sldId id="366" r:id="rId48"/>
    <p:sldId id="367" r:id="rId49"/>
    <p:sldId id="374" r:id="rId50"/>
    <p:sldId id="326" r:id="rId51"/>
    <p:sldId id="341" r:id="rId52"/>
    <p:sldId id="346" r:id="rId53"/>
    <p:sldId id="371" r:id="rId54"/>
    <p:sldId id="332" r:id="rId55"/>
    <p:sldId id="375" r:id="rId56"/>
    <p:sldId id="376" r:id="rId57"/>
    <p:sldId id="323" r:id="rId58"/>
  </p:sldIdLst>
  <p:sldSz cx="12192000" cy="6858000"/>
  <p:notesSz cx="6858000" cy="9144000"/>
  <p:defaultTextStyle>
    <a:defPPr>
      <a:defRPr lang="en-US"/>
    </a:defPPr>
    <a:lvl1pPr algn="l" rtl="0" eaLnBrk="0" fontAlgn="base" hangingPunct="0">
      <a:spcBef>
        <a:spcPct val="0"/>
      </a:spcBef>
      <a:spcAft>
        <a:spcPct val="0"/>
      </a:spcAft>
      <a:defRPr sz="1700" kern="1200">
        <a:solidFill>
          <a:schemeClr val="tx1"/>
        </a:solidFill>
        <a:latin typeface="GillSans"/>
        <a:ea typeface="+mn-ea"/>
        <a:cs typeface="Arial" panose="020B0604020202020204" pitchFamily="34" charset="0"/>
      </a:defRPr>
    </a:lvl1pPr>
    <a:lvl2pPr marL="457200" algn="l" rtl="0" eaLnBrk="0" fontAlgn="base" hangingPunct="0">
      <a:spcBef>
        <a:spcPct val="0"/>
      </a:spcBef>
      <a:spcAft>
        <a:spcPct val="0"/>
      </a:spcAft>
      <a:defRPr sz="1700" kern="1200">
        <a:solidFill>
          <a:schemeClr val="tx1"/>
        </a:solidFill>
        <a:latin typeface="GillSans"/>
        <a:ea typeface="+mn-ea"/>
        <a:cs typeface="Arial" panose="020B0604020202020204" pitchFamily="34" charset="0"/>
      </a:defRPr>
    </a:lvl2pPr>
    <a:lvl3pPr marL="914400" algn="l" rtl="0" eaLnBrk="0" fontAlgn="base" hangingPunct="0">
      <a:spcBef>
        <a:spcPct val="0"/>
      </a:spcBef>
      <a:spcAft>
        <a:spcPct val="0"/>
      </a:spcAft>
      <a:defRPr sz="1700" kern="1200">
        <a:solidFill>
          <a:schemeClr val="tx1"/>
        </a:solidFill>
        <a:latin typeface="GillSans"/>
        <a:ea typeface="+mn-ea"/>
        <a:cs typeface="Arial" panose="020B0604020202020204" pitchFamily="34" charset="0"/>
      </a:defRPr>
    </a:lvl3pPr>
    <a:lvl4pPr marL="1371600" algn="l" rtl="0" eaLnBrk="0" fontAlgn="base" hangingPunct="0">
      <a:spcBef>
        <a:spcPct val="0"/>
      </a:spcBef>
      <a:spcAft>
        <a:spcPct val="0"/>
      </a:spcAft>
      <a:defRPr sz="1700" kern="1200">
        <a:solidFill>
          <a:schemeClr val="tx1"/>
        </a:solidFill>
        <a:latin typeface="GillSans"/>
        <a:ea typeface="+mn-ea"/>
        <a:cs typeface="Arial" panose="020B0604020202020204" pitchFamily="34" charset="0"/>
      </a:defRPr>
    </a:lvl4pPr>
    <a:lvl5pPr marL="1828800" algn="l" rtl="0" eaLnBrk="0" fontAlgn="base" hangingPunct="0">
      <a:spcBef>
        <a:spcPct val="0"/>
      </a:spcBef>
      <a:spcAft>
        <a:spcPct val="0"/>
      </a:spcAft>
      <a:defRPr sz="1700" kern="1200">
        <a:solidFill>
          <a:schemeClr val="tx1"/>
        </a:solidFill>
        <a:latin typeface="GillSans"/>
        <a:ea typeface="+mn-ea"/>
        <a:cs typeface="Arial" panose="020B0604020202020204" pitchFamily="34" charset="0"/>
      </a:defRPr>
    </a:lvl5pPr>
    <a:lvl6pPr marL="2286000" algn="l" defTabSz="914400" rtl="0" eaLnBrk="1" latinLnBrk="0" hangingPunct="1">
      <a:defRPr sz="1700" kern="1200">
        <a:solidFill>
          <a:schemeClr val="tx1"/>
        </a:solidFill>
        <a:latin typeface="GillSans"/>
        <a:ea typeface="+mn-ea"/>
        <a:cs typeface="Arial" panose="020B0604020202020204" pitchFamily="34" charset="0"/>
      </a:defRPr>
    </a:lvl6pPr>
    <a:lvl7pPr marL="2743200" algn="l" defTabSz="914400" rtl="0" eaLnBrk="1" latinLnBrk="0" hangingPunct="1">
      <a:defRPr sz="1700" kern="1200">
        <a:solidFill>
          <a:schemeClr val="tx1"/>
        </a:solidFill>
        <a:latin typeface="GillSans"/>
        <a:ea typeface="+mn-ea"/>
        <a:cs typeface="Arial" panose="020B0604020202020204" pitchFamily="34" charset="0"/>
      </a:defRPr>
    </a:lvl7pPr>
    <a:lvl8pPr marL="3200400" algn="l" defTabSz="914400" rtl="0" eaLnBrk="1" latinLnBrk="0" hangingPunct="1">
      <a:defRPr sz="1700" kern="1200">
        <a:solidFill>
          <a:schemeClr val="tx1"/>
        </a:solidFill>
        <a:latin typeface="GillSans"/>
        <a:ea typeface="+mn-ea"/>
        <a:cs typeface="Arial" panose="020B0604020202020204" pitchFamily="34" charset="0"/>
      </a:defRPr>
    </a:lvl8pPr>
    <a:lvl9pPr marL="3657600" algn="l" defTabSz="914400" rtl="0" eaLnBrk="1" latinLnBrk="0" hangingPunct="1">
      <a:defRPr sz="1700" kern="1200">
        <a:solidFill>
          <a:schemeClr val="tx1"/>
        </a:solidFill>
        <a:latin typeface="GillSans"/>
        <a:ea typeface="+mn-ea"/>
        <a:cs typeface="Arial" panose="020B0604020202020204" pitchFamily="34" charset="0"/>
      </a:defRPr>
    </a:lvl9pPr>
  </p:defaultTextStyle>
  <p:modifyVerifier cryptProviderType="rsaAES" cryptAlgorithmClass="hash" cryptAlgorithmType="typeAny" cryptAlgorithmSid="14" spinCount="100000" saltData="55lBEkW8rojcremF3FAvxg==" hashData="/b0QxiM7MveWz3Rh81JlrKTylLLIyC41gislNvobDbqNjlxTJsJhghSxLQR2hlchWVio/DrAmtEx138SnwVJJQ=="/>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7942A"/>
    <a:srgbClr val="0A3355"/>
    <a:srgbClr val="006699"/>
    <a:srgbClr val="FF0000"/>
    <a:srgbClr val="009900"/>
    <a:srgbClr val="CC3300"/>
    <a:srgbClr val="7D7D7D"/>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706" autoAdjust="0"/>
    <p:restoredTop sz="94291" autoAdjust="0"/>
  </p:normalViewPr>
  <p:slideViewPr>
    <p:cSldViewPr>
      <p:cViewPr varScale="1">
        <p:scale>
          <a:sx n="72" d="100"/>
          <a:sy n="72" d="100"/>
        </p:scale>
        <p:origin x="672" y="66"/>
      </p:cViewPr>
      <p:guideLst>
        <p:guide orient="horz" pos="2160"/>
        <p:guide pos="3840"/>
      </p:guideLst>
    </p:cSldViewPr>
  </p:slideViewPr>
  <p:outlineViewPr>
    <p:cViewPr>
      <p:scale>
        <a:sx n="33" d="100"/>
        <a:sy n="33" d="100"/>
      </p:scale>
      <p:origin x="0" y="0"/>
    </p:cViewPr>
  </p:outlineViewPr>
  <p:notesTextViewPr>
    <p:cViewPr>
      <p:scale>
        <a:sx n="100" d="100"/>
        <a:sy n="100" d="100"/>
      </p:scale>
      <p:origin x="0" y="0"/>
    </p:cViewPr>
  </p:notesTextViewPr>
  <p:notesViewPr>
    <p:cSldViewPr>
      <p:cViewPr varScale="1">
        <p:scale>
          <a:sx n="70" d="100"/>
          <a:sy n="70" d="100"/>
        </p:scale>
        <p:origin x="-3294" y="-90"/>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Master" Target="slideMasters/slideMaster10.xml"/><Relationship Id="rId18" Type="http://schemas.openxmlformats.org/officeDocument/2006/relationships/slide" Target="slides/slide4.xml"/><Relationship Id="rId26" Type="http://schemas.openxmlformats.org/officeDocument/2006/relationships/slide" Target="slides/slide12.xml"/><Relationship Id="rId39" Type="http://schemas.openxmlformats.org/officeDocument/2006/relationships/slide" Target="slides/slide25.xml"/><Relationship Id="rId21" Type="http://schemas.openxmlformats.org/officeDocument/2006/relationships/slide" Target="slides/slide7.xml"/><Relationship Id="rId34" Type="http://schemas.openxmlformats.org/officeDocument/2006/relationships/slide" Target="slides/slide20.xml"/><Relationship Id="rId42" Type="http://schemas.openxmlformats.org/officeDocument/2006/relationships/slide" Target="slides/slide28.xml"/><Relationship Id="rId47" Type="http://schemas.openxmlformats.org/officeDocument/2006/relationships/slide" Target="slides/slide33.xml"/><Relationship Id="rId50" Type="http://schemas.openxmlformats.org/officeDocument/2006/relationships/slide" Target="slides/slide36.xml"/><Relationship Id="rId55" Type="http://schemas.openxmlformats.org/officeDocument/2006/relationships/slide" Target="slides/slide41.xml"/><Relationship Id="rId63" Type="http://schemas.openxmlformats.org/officeDocument/2006/relationships/tableStyles" Target="tableStyles.xml"/><Relationship Id="rId7" Type="http://schemas.openxmlformats.org/officeDocument/2006/relationships/slideMaster" Target="slideMasters/slideMaster4.xml"/><Relationship Id="rId2" Type="http://schemas.openxmlformats.org/officeDocument/2006/relationships/customXml" Target="../customXml/item2.xml"/><Relationship Id="rId16" Type="http://schemas.openxmlformats.org/officeDocument/2006/relationships/slide" Target="slides/slide2.xml"/><Relationship Id="rId29" Type="http://schemas.openxmlformats.org/officeDocument/2006/relationships/slide" Target="slides/slide15.xml"/><Relationship Id="rId11" Type="http://schemas.openxmlformats.org/officeDocument/2006/relationships/slideMaster" Target="slideMasters/slideMaster8.xml"/><Relationship Id="rId24" Type="http://schemas.openxmlformats.org/officeDocument/2006/relationships/slide" Target="slides/slide10.xml"/><Relationship Id="rId32" Type="http://schemas.openxmlformats.org/officeDocument/2006/relationships/slide" Target="slides/slide18.xml"/><Relationship Id="rId37" Type="http://schemas.openxmlformats.org/officeDocument/2006/relationships/slide" Target="slides/slide23.xml"/><Relationship Id="rId40" Type="http://schemas.openxmlformats.org/officeDocument/2006/relationships/slide" Target="slides/slide26.xml"/><Relationship Id="rId45" Type="http://schemas.openxmlformats.org/officeDocument/2006/relationships/slide" Target="slides/slide31.xml"/><Relationship Id="rId53" Type="http://schemas.openxmlformats.org/officeDocument/2006/relationships/slide" Target="slides/slide39.xml"/><Relationship Id="rId58" Type="http://schemas.openxmlformats.org/officeDocument/2006/relationships/slide" Target="slides/slide44.xml"/><Relationship Id="rId5" Type="http://schemas.openxmlformats.org/officeDocument/2006/relationships/slideMaster" Target="slideMasters/slideMaster2.xml"/><Relationship Id="rId61" Type="http://schemas.openxmlformats.org/officeDocument/2006/relationships/viewProps" Target="viewProps.xml"/><Relationship Id="rId19" Type="http://schemas.openxmlformats.org/officeDocument/2006/relationships/slide" Target="slides/slide5.xml"/><Relationship Id="rId14" Type="http://schemas.openxmlformats.org/officeDocument/2006/relationships/slideMaster" Target="slideMasters/slideMaster11.xml"/><Relationship Id="rId22" Type="http://schemas.openxmlformats.org/officeDocument/2006/relationships/slide" Target="slides/slide8.xml"/><Relationship Id="rId27" Type="http://schemas.openxmlformats.org/officeDocument/2006/relationships/slide" Target="slides/slide13.xml"/><Relationship Id="rId30" Type="http://schemas.openxmlformats.org/officeDocument/2006/relationships/slide" Target="slides/slide16.xml"/><Relationship Id="rId35" Type="http://schemas.openxmlformats.org/officeDocument/2006/relationships/slide" Target="slides/slide21.xml"/><Relationship Id="rId43" Type="http://schemas.openxmlformats.org/officeDocument/2006/relationships/slide" Target="slides/slide29.xml"/><Relationship Id="rId48" Type="http://schemas.openxmlformats.org/officeDocument/2006/relationships/slide" Target="slides/slide34.xml"/><Relationship Id="rId56" Type="http://schemas.openxmlformats.org/officeDocument/2006/relationships/slide" Target="slides/slide42.xml"/><Relationship Id="rId8" Type="http://schemas.openxmlformats.org/officeDocument/2006/relationships/slideMaster" Target="slideMasters/slideMaster5.xml"/><Relationship Id="rId51" Type="http://schemas.openxmlformats.org/officeDocument/2006/relationships/slide" Target="slides/slide37.xml"/><Relationship Id="rId3" Type="http://schemas.openxmlformats.org/officeDocument/2006/relationships/customXml" Target="../customXml/item3.xml"/><Relationship Id="rId12" Type="http://schemas.openxmlformats.org/officeDocument/2006/relationships/slideMaster" Target="slideMasters/slideMaster9.xml"/><Relationship Id="rId17" Type="http://schemas.openxmlformats.org/officeDocument/2006/relationships/slide" Target="slides/slide3.xml"/><Relationship Id="rId25" Type="http://schemas.openxmlformats.org/officeDocument/2006/relationships/slide" Target="slides/slide11.xml"/><Relationship Id="rId33" Type="http://schemas.openxmlformats.org/officeDocument/2006/relationships/slide" Target="slides/slide19.xml"/><Relationship Id="rId38" Type="http://schemas.openxmlformats.org/officeDocument/2006/relationships/slide" Target="slides/slide24.xml"/><Relationship Id="rId46" Type="http://schemas.openxmlformats.org/officeDocument/2006/relationships/slide" Target="slides/slide32.xml"/><Relationship Id="rId59" Type="http://schemas.openxmlformats.org/officeDocument/2006/relationships/notesMaster" Target="notesMasters/notesMaster1.xml"/><Relationship Id="rId20" Type="http://schemas.openxmlformats.org/officeDocument/2006/relationships/slide" Target="slides/slide6.xml"/><Relationship Id="rId41" Type="http://schemas.openxmlformats.org/officeDocument/2006/relationships/slide" Target="slides/slide27.xml"/><Relationship Id="rId54" Type="http://schemas.openxmlformats.org/officeDocument/2006/relationships/slide" Target="slides/slide40.xml"/><Relationship Id="rId62"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Master" Target="slideMasters/slideMaster3.xml"/><Relationship Id="rId15" Type="http://schemas.openxmlformats.org/officeDocument/2006/relationships/slide" Target="slides/slide1.xml"/><Relationship Id="rId23" Type="http://schemas.openxmlformats.org/officeDocument/2006/relationships/slide" Target="slides/slide9.xml"/><Relationship Id="rId28" Type="http://schemas.openxmlformats.org/officeDocument/2006/relationships/slide" Target="slides/slide14.xml"/><Relationship Id="rId36" Type="http://schemas.openxmlformats.org/officeDocument/2006/relationships/slide" Target="slides/slide22.xml"/><Relationship Id="rId49" Type="http://schemas.openxmlformats.org/officeDocument/2006/relationships/slide" Target="slides/slide35.xml"/><Relationship Id="rId57" Type="http://schemas.openxmlformats.org/officeDocument/2006/relationships/slide" Target="slides/slide43.xml"/><Relationship Id="rId10" Type="http://schemas.openxmlformats.org/officeDocument/2006/relationships/slideMaster" Target="slideMasters/slideMaster7.xml"/><Relationship Id="rId31" Type="http://schemas.openxmlformats.org/officeDocument/2006/relationships/slide" Target="slides/slide17.xml"/><Relationship Id="rId44" Type="http://schemas.openxmlformats.org/officeDocument/2006/relationships/slide" Target="slides/slide30.xml"/><Relationship Id="rId52" Type="http://schemas.openxmlformats.org/officeDocument/2006/relationships/slide" Target="slides/slide38.xml"/><Relationship Id="rId60"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Master" Target="slideMasters/slideMaster6.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944FDC3-E209-406B-B7E4-6BA5C2EE16C2}" type="doc">
      <dgm:prSet loTypeId="urn:microsoft.com/office/officeart/2005/8/layout/chevron1" loCatId="process" qsTypeId="urn:microsoft.com/office/officeart/2005/8/quickstyle/simple4" qsCatId="simple" csTypeId="urn:microsoft.com/office/officeart/2005/8/colors/accent1_2" csCatId="accent1" phldr="1"/>
      <dgm:spPr/>
    </dgm:pt>
    <dgm:pt modelId="{657C8E69-3A2E-4223-9B49-D9CF7C37E6C2}">
      <dgm:prSet phldrT="[Text]" custT="1"/>
      <dgm:spPr>
        <a:solidFill>
          <a:srgbClr val="92D050"/>
        </a:solidFill>
      </dgm:spPr>
      <dgm:t>
        <a:bodyPr/>
        <a:lstStyle/>
        <a:p>
          <a:r>
            <a:rPr lang="en-US" sz="1000" b="1" dirty="0">
              <a:latin typeface="Arial" panose="020B0604020202020204" pitchFamily="34" charset="0"/>
              <a:cs typeface="Arial" panose="020B0604020202020204" pitchFamily="34" charset="0"/>
            </a:rPr>
            <a:t>Catalog Creation</a:t>
          </a:r>
        </a:p>
      </dgm:t>
    </dgm:pt>
    <dgm:pt modelId="{0533BFD4-8673-4484-BA8C-5F56B58581C8}" type="parTrans" cxnId="{5F63F489-3DF6-452B-80DD-8734157D28BD}">
      <dgm:prSet/>
      <dgm:spPr/>
      <dgm:t>
        <a:bodyPr/>
        <a:lstStyle/>
        <a:p>
          <a:endParaRPr lang="en-US"/>
        </a:p>
      </dgm:t>
    </dgm:pt>
    <dgm:pt modelId="{B17B4851-978F-463F-9152-99332545605D}" type="sibTrans" cxnId="{5F63F489-3DF6-452B-80DD-8734157D28BD}">
      <dgm:prSet/>
      <dgm:spPr/>
      <dgm:t>
        <a:bodyPr/>
        <a:lstStyle/>
        <a:p>
          <a:endParaRPr lang="en-US"/>
        </a:p>
      </dgm:t>
    </dgm:pt>
    <dgm:pt modelId="{890D1386-AFB7-4402-849D-A930F47417C2}">
      <dgm:prSet phldrT="[Text]" custT="1"/>
      <dgm:spPr>
        <a:solidFill>
          <a:srgbClr val="92D050"/>
        </a:solidFill>
      </dgm:spPr>
      <dgm:t>
        <a:bodyPr/>
        <a:lstStyle/>
        <a:p>
          <a:r>
            <a:rPr lang="en-US" sz="1000" b="1" dirty="0">
              <a:latin typeface="Arial" panose="020B0604020202020204" pitchFamily="34" charset="0"/>
              <a:cs typeface="Arial" panose="020B0604020202020204" pitchFamily="34" charset="0"/>
            </a:rPr>
            <a:t>Catalog Approval</a:t>
          </a:r>
        </a:p>
      </dgm:t>
    </dgm:pt>
    <dgm:pt modelId="{66C3D7C6-A7E9-48C5-97FC-1C2508DA8FC2}" type="parTrans" cxnId="{850EA9C0-71B3-4120-BED5-3629A584405D}">
      <dgm:prSet/>
      <dgm:spPr/>
      <dgm:t>
        <a:bodyPr/>
        <a:lstStyle/>
        <a:p>
          <a:endParaRPr lang="en-US"/>
        </a:p>
      </dgm:t>
    </dgm:pt>
    <dgm:pt modelId="{3ED0B206-8DCA-48E5-828C-93141D38A7DC}" type="sibTrans" cxnId="{850EA9C0-71B3-4120-BED5-3629A584405D}">
      <dgm:prSet/>
      <dgm:spPr/>
      <dgm:t>
        <a:bodyPr/>
        <a:lstStyle/>
        <a:p>
          <a:endParaRPr lang="en-US"/>
        </a:p>
      </dgm:t>
    </dgm:pt>
    <dgm:pt modelId="{EAD9BEDB-3591-49BF-9D41-060F36D9E70B}">
      <dgm:prSet phldrT="[Text]" custT="1"/>
      <dgm:spPr>
        <a:solidFill>
          <a:srgbClr val="92D050"/>
        </a:solidFill>
      </dgm:spPr>
      <dgm:t>
        <a:bodyPr/>
        <a:lstStyle/>
        <a:p>
          <a:r>
            <a:rPr lang="en-US" sz="1000" b="1" dirty="0">
              <a:latin typeface="Arial" panose="020B0604020202020204" pitchFamily="34" charset="0"/>
              <a:cs typeface="Arial" panose="020B0604020202020204" pitchFamily="34" charset="0"/>
            </a:rPr>
            <a:t>Catalog Validation</a:t>
          </a:r>
        </a:p>
      </dgm:t>
    </dgm:pt>
    <dgm:pt modelId="{A80A3A7E-B8E8-43E4-BD78-B2E8FD752916}" type="parTrans" cxnId="{D12C139A-8EF6-4796-AE5D-F0659FC76FD8}">
      <dgm:prSet/>
      <dgm:spPr/>
      <dgm:t>
        <a:bodyPr/>
        <a:lstStyle/>
        <a:p>
          <a:endParaRPr lang="en-US"/>
        </a:p>
      </dgm:t>
    </dgm:pt>
    <dgm:pt modelId="{6D56FF34-FD77-463E-BF5A-D6EE97C1707B}" type="sibTrans" cxnId="{D12C139A-8EF6-4796-AE5D-F0659FC76FD8}">
      <dgm:prSet/>
      <dgm:spPr/>
      <dgm:t>
        <a:bodyPr/>
        <a:lstStyle/>
        <a:p>
          <a:endParaRPr lang="en-US"/>
        </a:p>
      </dgm:t>
    </dgm:pt>
    <dgm:pt modelId="{A3470556-073A-4935-9669-5B40E6132D8B}">
      <dgm:prSet phldrT="[Text]" custT="1"/>
      <dgm:spPr>
        <a:solidFill>
          <a:srgbClr val="92D050"/>
        </a:solidFill>
      </dgm:spPr>
      <dgm:t>
        <a:bodyPr/>
        <a:lstStyle/>
        <a:p>
          <a:r>
            <a:rPr lang="en-US" sz="1000" b="1" dirty="0">
              <a:latin typeface="Arial" panose="020B0604020202020204" pitchFamily="34" charset="0"/>
              <a:cs typeface="Arial" panose="020B0604020202020204" pitchFamily="34" charset="0"/>
            </a:rPr>
            <a:t>Catalog Control</a:t>
          </a:r>
        </a:p>
      </dgm:t>
    </dgm:pt>
    <dgm:pt modelId="{DCC18873-B82E-4C6E-B0CF-C6CFD3FA0385}" type="parTrans" cxnId="{AC541E49-D8E5-4629-AAD5-6AD8F9A98DEA}">
      <dgm:prSet/>
      <dgm:spPr/>
      <dgm:t>
        <a:bodyPr/>
        <a:lstStyle/>
        <a:p>
          <a:endParaRPr lang="en-US"/>
        </a:p>
      </dgm:t>
    </dgm:pt>
    <dgm:pt modelId="{5F108B10-63E0-4F71-BF6A-134C9B805FD5}" type="sibTrans" cxnId="{AC541E49-D8E5-4629-AAD5-6AD8F9A98DEA}">
      <dgm:prSet/>
      <dgm:spPr/>
      <dgm:t>
        <a:bodyPr/>
        <a:lstStyle/>
        <a:p>
          <a:endParaRPr lang="en-US"/>
        </a:p>
      </dgm:t>
    </dgm:pt>
    <dgm:pt modelId="{7557A4F9-2412-4042-AEB1-70D0E6F5E643}">
      <dgm:prSet phldrT="[Text]" custT="1"/>
      <dgm:spPr>
        <a:solidFill>
          <a:srgbClr val="92D050"/>
        </a:solidFill>
      </dgm:spPr>
      <dgm:t>
        <a:bodyPr/>
        <a:lstStyle/>
        <a:p>
          <a:r>
            <a:rPr lang="en-US" sz="1000" b="1" dirty="0">
              <a:latin typeface="Arial" panose="020B0604020202020204" pitchFamily="34" charset="0"/>
              <a:cs typeface="Arial" panose="020B0604020202020204" pitchFamily="34" charset="0"/>
            </a:rPr>
            <a:t>Catalog Publishing</a:t>
          </a:r>
        </a:p>
      </dgm:t>
    </dgm:pt>
    <dgm:pt modelId="{7DFE89D2-4B31-4A26-8FED-D4D90A89FECC}" type="parTrans" cxnId="{1AEEEF29-B436-44A1-9602-2EACD39A1A90}">
      <dgm:prSet/>
      <dgm:spPr/>
      <dgm:t>
        <a:bodyPr/>
        <a:lstStyle/>
        <a:p>
          <a:endParaRPr lang="en-US"/>
        </a:p>
      </dgm:t>
    </dgm:pt>
    <dgm:pt modelId="{548F0F20-23FA-47DB-8DCC-A6FF30FF2B64}" type="sibTrans" cxnId="{1AEEEF29-B436-44A1-9602-2EACD39A1A90}">
      <dgm:prSet/>
      <dgm:spPr/>
      <dgm:t>
        <a:bodyPr/>
        <a:lstStyle/>
        <a:p>
          <a:endParaRPr lang="en-US"/>
        </a:p>
      </dgm:t>
    </dgm:pt>
    <dgm:pt modelId="{3B0FF502-3261-4C54-931B-B04F2D447515}" type="pres">
      <dgm:prSet presAssocID="{8944FDC3-E209-406B-B7E4-6BA5C2EE16C2}" presName="Name0" presStyleCnt="0">
        <dgm:presLayoutVars>
          <dgm:dir/>
          <dgm:animLvl val="lvl"/>
          <dgm:resizeHandles val="exact"/>
        </dgm:presLayoutVars>
      </dgm:prSet>
      <dgm:spPr/>
    </dgm:pt>
    <dgm:pt modelId="{248808C9-DC5F-4462-9D4A-3A4878B71A42}" type="pres">
      <dgm:prSet presAssocID="{657C8E69-3A2E-4223-9B49-D9CF7C37E6C2}" presName="parTxOnly" presStyleLbl="node1" presStyleIdx="0" presStyleCnt="5" custScaleX="119473" custScaleY="69176" custLinFactX="-21671" custLinFactNeighborX="-100000" custLinFactNeighborY="-1305">
        <dgm:presLayoutVars>
          <dgm:chMax val="0"/>
          <dgm:chPref val="0"/>
          <dgm:bulletEnabled val="1"/>
        </dgm:presLayoutVars>
      </dgm:prSet>
      <dgm:spPr/>
    </dgm:pt>
    <dgm:pt modelId="{E0A35360-ED8F-450C-96B7-303B1DBEAE87}" type="pres">
      <dgm:prSet presAssocID="{B17B4851-978F-463F-9152-99332545605D}" presName="parTxOnlySpace" presStyleCnt="0"/>
      <dgm:spPr/>
    </dgm:pt>
    <dgm:pt modelId="{4C6AF387-FE27-40A2-B255-92671C49B343}" type="pres">
      <dgm:prSet presAssocID="{EAD9BEDB-3591-49BF-9D41-060F36D9E70B}" presName="parTxOnly" presStyleLbl="node1" presStyleIdx="1" presStyleCnt="5" custScaleX="119473" custScaleY="69176" custLinFactNeighborX="-9590" custLinFactNeighborY="-1305">
        <dgm:presLayoutVars>
          <dgm:chMax val="0"/>
          <dgm:chPref val="0"/>
          <dgm:bulletEnabled val="1"/>
        </dgm:presLayoutVars>
      </dgm:prSet>
      <dgm:spPr/>
    </dgm:pt>
    <dgm:pt modelId="{2DB33E0E-6342-4CD0-AF4A-ED08FC942450}" type="pres">
      <dgm:prSet presAssocID="{6D56FF34-FD77-463E-BF5A-D6EE97C1707B}" presName="parTxOnlySpace" presStyleCnt="0"/>
      <dgm:spPr/>
    </dgm:pt>
    <dgm:pt modelId="{85AF43F8-1446-4D48-B5E8-8EB95738E921}" type="pres">
      <dgm:prSet presAssocID="{A3470556-073A-4935-9669-5B40E6132D8B}" presName="parTxOnly" presStyleLbl="node1" presStyleIdx="2" presStyleCnt="5" custScaleX="119473" custScaleY="69176" custLinFactNeighborX="-9590" custLinFactNeighborY="-1305">
        <dgm:presLayoutVars>
          <dgm:chMax val="0"/>
          <dgm:chPref val="0"/>
          <dgm:bulletEnabled val="1"/>
        </dgm:presLayoutVars>
      </dgm:prSet>
      <dgm:spPr/>
    </dgm:pt>
    <dgm:pt modelId="{3E0169FE-DB4E-49A5-9C54-95C46FDF7FEF}" type="pres">
      <dgm:prSet presAssocID="{5F108B10-63E0-4F71-BF6A-134C9B805FD5}" presName="parTxOnlySpace" presStyleCnt="0"/>
      <dgm:spPr/>
    </dgm:pt>
    <dgm:pt modelId="{520D3BF5-3532-4F42-87D4-40E186165E02}" type="pres">
      <dgm:prSet presAssocID="{890D1386-AFB7-4402-849D-A930F47417C2}" presName="parTxOnly" presStyleLbl="node1" presStyleIdx="3" presStyleCnt="5" custScaleX="119473" custScaleY="69176" custLinFactNeighborX="-9590" custLinFactNeighborY="-1305">
        <dgm:presLayoutVars>
          <dgm:chMax val="0"/>
          <dgm:chPref val="0"/>
          <dgm:bulletEnabled val="1"/>
        </dgm:presLayoutVars>
      </dgm:prSet>
      <dgm:spPr/>
    </dgm:pt>
    <dgm:pt modelId="{E5426570-0AB8-464A-9E6D-A70857365833}" type="pres">
      <dgm:prSet presAssocID="{3ED0B206-8DCA-48E5-828C-93141D38A7DC}" presName="parTxOnlySpace" presStyleCnt="0"/>
      <dgm:spPr/>
    </dgm:pt>
    <dgm:pt modelId="{ED61E5FD-0B83-4D8F-AC9A-AFAD79BBC296}" type="pres">
      <dgm:prSet presAssocID="{7557A4F9-2412-4042-AEB1-70D0E6F5E643}" presName="parTxOnly" presStyleLbl="node1" presStyleIdx="4" presStyleCnt="5" custScaleX="119473" custScaleY="69176" custLinFactNeighborX="-9590" custLinFactNeighborY="-1305">
        <dgm:presLayoutVars>
          <dgm:chMax val="0"/>
          <dgm:chPref val="0"/>
          <dgm:bulletEnabled val="1"/>
        </dgm:presLayoutVars>
      </dgm:prSet>
      <dgm:spPr/>
    </dgm:pt>
  </dgm:ptLst>
  <dgm:cxnLst>
    <dgm:cxn modelId="{1B4B5023-4988-4B46-9FFF-164F76EA5ACE}" type="presOf" srcId="{890D1386-AFB7-4402-849D-A930F47417C2}" destId="{520D3BF5-3532-4F42-87D4-40E186165E02}" srcOrd="0" destOrd="0" presId="urn:microsoft.com/office/officeart/2005/8/layout/chevron1"/>
    <dgm:cxn modelId="{1AEEEF29-B436-44A1-9602-2EACD39A1A90}" srcId="{8944FDC3-E209-406B-B7E4-6BA5C2EE16C2}" destId="{7557A4F9-2412-4042-AEB1-70D0E6F5E643}" srcOrd="4" destOrd="0" parTransId="{7DFE89D2-4B31-4A26-8FED-D4D90A89FECC}" sibTransId="{548F0F20-23FA-47DB-8DCC-A6FF30FF2B64}"/>
    <dgm:cxn modelId="{AC541E49-D8E5-4629-AAD5-6AD8F9A98DEA}" srcId="{8944FDC3-E209-406B-B7E4-6BA5C2EE16C2}" destId="{A3470556-073A-4935-9669-5B40E6132D8B}" srcOrd="2" destOrd="0" parTransId="{DCC18873-B82E-4C6E-B0CF-C6CFD3FA0385}" sibTransId="{5F108B10-63E0-4F71-BF6A-134C9B805FD5}"/>
    <dgm:cxn modelId="{67518774-50F9-4C5D-B3EE-60A129F919A1}" type="presOf" srcId="{8944FDC3-E209-406B-B7E4-6BA5C2EE16C2}" destId="{3B0FF502-3261-4C54-931B-B04F2D447515}" srcOrd="0" destOrd="0" presId="urn:microsoft.com/office/officeart/2005/8/layout/chevron1"/>
    <dgm:cxn modelId="{70AE7879-46F5-45AA-841F-61C2F2434D8F}" type="presOf" srcId="{A3470556-073A-4935-9669-5B40E6132D8B}" destId="{85AF43F8-1446-4D48-B5E8-8EB95738E921}" srcOrd="0" destOrd="0" presId="urn:microsoft.com/office/officeart/2005/8/layout/chevron1"/>
    <dgm:cxn modelId="{5F63F489-3DF6-452B-80DD-8734157D28BD}" srcId="{8944FDC3-E209-406B-B7E4-6BA5C2EE16C2}" destId="{657C8E69-3A2E-4223-9B49-D9CF7C37E6C2}" srcOrd="0" destOrd="0" parTransId="{0533BFD4-8673-4484-BA8C-5F56B58581C8}" sibTransId="{B17B4851-978F-463F-9152-99332545605D}"/>
    <dgm:cxn modelId="{D12C139A-8EF6-4796-AE5D-F0659FC76FD8}" srcId="{8944FDC3-E209-406B-B7E4-6BA5C2EE16C2}" destId="{EAD9BEDB-3591-49BF-9D41-060F36D9E70B}" srcOrd="1" destOrd="0" parTransId="{A80A3A7E-B8E8-43E4-BD78-B2E8FD752916}" sibTransId="{6D56FF34-FD77-463E-BF5A-D6EE97C1707B}"/>
    <dgm:cxn modelId="{07A1C0AE-AB6D-414C-912F-D5D67FAD4347}" type="presOf" srcId="{EAD9BEDB-3591-49BF-9D41-060F36D9E70B}" destId="{4C6AF387-FE27-40A2-B255-92671C49B343}" srcOrd="0" destOrd="0" presId="urn:microsoft.com/office/officeart/2005/8/layout/chevron1"/>
    <dgm:cxn modelId="{E4D616B1-FE1F-42DB-894B-4E32B9B8C66B}" type="presOf" srcId="{7557A4F9-2412-4042-AEB1-70D0E6F5E643}" destId="{ED61E5FD-0B83-4D8F-AC9A-AFAD79BBC296}" srcOrd="0" destOrd="0" presId="urn:microsoft.com/office/officeart/2005/8/layout/chevron1"/>
    <dgm:cxn modelId="{850EA9C0-71B3-4120-BED5-3629A584405D}" srcId="{8944FDC3-E209-406B-B7E4-6BA5C2EE16C2}" destId="{890D1386-AFB7-4402-849D-A930F47417C2}" srcOrd="3" destOrd="0" parTransId="{66C3D7C6-A7E9-48C5-97FC-1C2508DA8FC2}" sibTransId="{3ED0B206-8DCA-48E5-828C-93141D38A7DC}"/>
    <dgm:cxn modelId="{3949EEE0-AD78-436D-965F-8E6C3C80255D}" type="presOf" srcId="{657C8E69-3A2E-4223-9B49-D9CF7C37E6C2}" destId="{248808C9-DC5F-4462-9D4A-3A4878B71A42}" srcOrd="0" destOrd="0" presId="urn:microsoft.com/office/officeart/2005/8/layout/chevron1"/>
    <dgm:cxn modelId="{D627CB66-EB18-4DC4-91EB-730F3B892B17}" type="presParOf" srcId="{3B0FF502-3261-4C54-931B-B04F2D447515}" destId="{248808C9-DC5F-4462-9D4A-3A4878B71A42}" srcOrd="0" destOrd="0" presId="urn:microsoft.com/office/officeart/2005/8/layout/chevron1"/>
    <dgm:cxn modelId="{7B0E46E4-59ED-4AEC-B87B-C2D38DF5C7EA}" type="presParOf" srcId="{3B0FF502-3261-4C54-931B-B04F2D447515}" destId="{E0A35360-ED8F-450C-96B7-303B1DBEAE87}" srcOrd="1" destOrd="0" presId="urn:microsoft.com/office/officeart/2005/8/layout/chevron1"/>
    <dgm:cxn modelId="{E3AB851F-9649-4A90-B3AD-CCA00B4985B2}" type="presParOf" srcId="{3B0FF502-3261-4C54-931B-B04F2D447515}" destId="{4C6AF387-FE27-40A2-B255-92671C49B343}" srcOrd="2" destOrd="0" presId="urn:microsoft.com/office/officeart/2005/8/layout/chevron1"/>
    <dgm:cxn modelId="{E4A252F8-AB83-441F-A112-46BB00CE88D7}" type="presParOf" srcId="{3B0FF502-3261-4C54-931B-B04F2D447515}" destId="{2DB33E0E-6342-4CD0-AF4A-ED08FC942450}" srcOrd="3" destOrd="0" presId="urn:microsoft.com/office/officeart/2005/8/layout/chevron1"/>
    <dgm:cxn modelId="{2A73BC8E-49AC-4324-B35C-9C08870B63E2}" type="presParOf" srcId="{3B0FF502-3261-4C54-931B-B04F2D447515}" destId="{85AF43F8-1446-4D48-B5E8-8EB95738E921}" srcOrd="4" destOrd="0" presId="urn:microsoft.com/office/officeart/2005/8/layout/chevron1"/>
    <dgm:cxn modelId="{E9E8FDD5-6A8E-4CDE-92D7-EF60623BD754}" type="presParOf" srcId="{3B0FF502-3261-4C54-931B-B04F2D447515}" destId="{3E0169FE-DB4E-49A5-9C54-95C46FDF7FEF}" srcOrd="5" destOrd="0" presId="urn:microsoft.com/office/officeart/2005/8/layout/chevron1"/>
    <dgm:cxn modelId="{53FD8B71-4037-48A6-A91E-922E3BFE8170}" type="presParOf" srcId="{3B0FF502-3261-4C54-931B-B04F2D447515}" destId="{520D3BF5-3532-4F42-87D4-40E186165E02}" srcOrd="6" destOrd="0" presId="urn:microsoft.com/office/officeart/2005/8/layout/chevron1"/>
    <dgm:cxn modelId="{E5B1CAF5-8674-4A7E-B602-CE8FE817A947}" type="presParOf" srcId="{3B0FF502-3261-4C54-931B-B04F2D447515}" destId="{E5426570-0AB8-464A-9E6D-A70857365833}" srcOrd="7" destOrd="0" presId="urn:microsoft.com/office/officeart/2005/8/layout/chevron1"/>
    <dgm:cxn modelId="{72EA2AAB-0710-4CD5-8B3B-8E383BCE0CC9}" type="presParOf" srcId="{3B0FF502-3261-4C54-931B-B04F2D447515}" destId="{ED61E5FD-0B83-4D8F-AC9A-AFAD79BBC296}" srcOrd="8" destOrd="0" presId="urn:microsoft.com/office/officeart/2005/8/layout/chevron1"/>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48808C9-DC5F-4462-9D4A-3A4878B71A42}">
      <dsp:nvSpPr>
        <dsp:cNvPr id="0" name=""/>
        <dsp:cNvSpPr/>
      </dsp:nvSpPr>
      <dsp:spPr>
        <a:xfrm>
          <a:off x="0" y="262451"/>
          <a:ext cx="1678821" cy="388821"/>
        </a:xfrm>
        <a:prstGeom prst="chevron">
          <a:avLst/>
        </a:prstGeom>
        <a:solidFill>
          <a:srgbClr val="92D050"/>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40005" tIns="13335" rIns="13335" bIns="13335" numCol="1" spcCol="1270" anchor="ctr" anchorCtr="0">
          <a:noAutofit/>
        </a:bodyPr>
        <a:lstStyle/>
        <a:p>
          <a:pPr marL="0" lvl="0" indent="0" algn="ctr" defTabSz="444500">
            <a:lnSpc>
              <a:spcPct val="90000"/>
            </a:lnSpc>
            <a:spcBef>
              <a:spcPct val="0"/>
            </a:spcBef>
            <a:spcAft>
              <a:spcPct val="35000"/>
            </a:spcAft>
            <a:buNone/>
          </a:pPr>
          <a:r>
            <a:rPr lang="en-US" sz="1000" b="1" kern="1200" dirty="0">
              <a:latin typeface="Arial" panose="020B0604020202020204" pitchFamily="34" charset="0"/>
              <a:cs typeface="Arial" panose="020B0604020202020204" pitchFamily="34" charset="0"/>
            </a:rPr>
            <a:t>Catalog Creation</a:t>
          </a:r>
        </a:p>
      </dsp:txBody>
      <dsp:txXfrm>
        <a:off x="194411" y="262451"/>
        <a:ext cx="1290000" cy="388821"/>
      </dsp:txXfrm>
    </dsp:sp>
    <dsp:sp modelId="{4C6AF387-FE27-40A2-B255-92671C49B343}">
      <dsp:nvSpPr>
        <dsp:cNvPr id="0" name=""/>
        <dsp:cNvSpPr/>
      </dsp:nvSpPr>
      <dsp:spPr>
        <a:xfrm>
          <a:off x="1529556" y="262451"/>
          <a:ext cx="1678821" cy="388821"/>
        </a:xfrm>
        <a:prstGeom prst="chevron">
          <a:avLst/>
        </a:prstGeom>
        <a:solidFill>
          <a:srgbClr val="92D050"/>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40005" tIns="13335" rIns="13335" bIns="13335" numCol="1" spcCol="1270" anchor="ctr" anchorCtr="0">
          <a:noAutofit/>
        </a:bodyPr>
        <a:lstStyle/>
        <a:p>
          <a:pPr marL="0" lvl="0" indent="0" algn="ctr" defTabSz="444500">
            <a:lnSpc>
              <a:spcPct val="90000"/>
            </a:lnSpc>
            <a:spcBef>
              <a:spcPct val="0"/>
            </a:spcBef>
            <a:spcAft>
              <a:spcPct val="35000"/>
            </a:spcAft>
            <a:buNone/>
          </a:pPr>
          <a:r>
            <a:rPr lang="en-US" sz="1000" b="1" kern="1200" dirty="0">
              <a:latin typeface="Arial" panose="020B0604020202020204" pitchFamily="34" charset="0"/>
              <a:cs typeface="Arial" panose="020B0604020202020204" pitchFamily="34" charset="0"/>
            </a:rPr>
            <a:t>Catalog Validation</a:t>
          </a:r>
        </a:p>
      </dsp:txBody>
      <dsp:txXfrm>
        <a:off x="1723967" y="262451"/>
        <a:ext cx="1290000" cy="388821"/>
      </dsp:txXfrm>
    </dsp:sp>
    <dsp:sp modelId="{85AF43F8-1446-4D48-B5E8-8EB95738E921}">
      <dsp:nvSpPr>
        <dsp:cNvPr id="0" name=""/>
        <dsp:cNvSpPr/>
      </dsp:nvSpPr>
      <dsp:spPr>
        <a:xfrm>
          <a:off x="3067859" y="262451"/>
          <a:ext cx="1678821" cy="388821"/>
        </a:xfrm>
        <a:prstGeom prst="chevron">
          <a:avLst/>
        </a:prstGeom>
        <a:solidFill>
          <a:srgbClr val="92D050"/>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40005" tIns="13335" rIns="13335" bIns="13335" numCol="1" spcCol="1270" anchor="ctr" anchorCtr="0">
          <a:noAutofit/>
        </a:bodyPr>
        <a:lstStyle/>
        <a:p>
          <a:pPr marL="0" lvl="0" indent="0" algn="ctr" defTabSz="444500">
            <a:lnSpc>
              <a:spcPct val="90000"/>
            </a:lnSpc>
            <a:spcBef>
              <a:spcPct val="0"/>
            </a:spcBef>
            <a:spcAft>
              <a:spcPct val="35000"/>
            </a:spcAft>
            <a:buNone/>
          </a:pPr>
          <a:r>
            <a:rPr lang="en-US" sz="1000" b="1" kern="1200" dirty="0">
              <a:latin typeface="Arial" panose="020B0604020202020204" pitchFamily="34" charset="0"/>
              <a:cs typeface="Arial" panose="020B0604020202020204" pitchFamily="34" charset="0"/>
            </a:rPr>
            <a:t>Catalog Control</a:t>
          </a:r>
        </a:p>
      </dsp:txBody>
      <dsp:txXfrm>
        <a:off x="3262270" y="262451"/>
        <a:ext cx="1290000" cy="388821"/>
      </dsp:txXfrm>
    </dsp:sp>
    <dsp:sp modelId="{520D3BF5-3532-4F42-87D4-40E186165E02}">
      <dsp:nvSpPr>
        <dsp:cNvPr id="0" name=""/>
        <dsp:cNvSpPr/>
      </dsp:nvSpPr>
      <dsp:spPr>
        <a:xfrm>
          <a:off x="4606162" y="262451"/>
          <a:ext cx="1678821" cy="388821"/>
        </a:xfrm>
        <a:prstGeom prst="chevron">
          <a:avLst/>
        </a:prstGeom>
        <a:solidFill>
          <a:srgbClr val="92D050"/>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40005" tIns="13335" rIns="13335" bIns="13335" numCol="1" spcCol="1270" anchor="ctr" anchorCtr="0">
          <a:noAutofit/>
        </a:bodyPr>
        <a:lstStyle/>
        <a:p>
          <a:pPr marL="0" lvl="0" indent="0" algn="ctr" defTabSz="444500">
            <a:lnSpc>
              <a:spcPct val="90000"/>
            </a:lnSpc>
            <a:spcBef>
              <a:spcPct val="0"/>
            </a:spcBef>
            <a:spcAft>
              <a:spcPct val="35000"/>
            </a:spcAft>
            <a:buNone/>
          </a:pPr>
          <a:r>
            <a:rPr lang="en-US" sz="1000" b="1" kern="1200" dirty="0">
              <a:latin typeface="Arial" panose="020B0604020202020204" pitchFamily="34" charset="0"/>
              <a:cs typeface="Arial" panose="020B0604020202020204" pitchFamily="34" charset="0"/>
            </a:rPr>
            <a:t>Catalog Approval</a:t>
          </a:r>
        </a:p>
      </dsp:txBody>
      <dsp:txXfrm>
        <a:off x="4800573" y="262451"/>
        <a:ext cx="1290000" cy="388821"/>
      </dsp:txXfrm>
    </dsp:sp>
    <dsp:sp modelId="{ED61E5FD-0B83-4D8F-AC9A-AFAD79BBC296}">
      <dsp:nvSpPr>
        <dsp:cNvPr id="0" name=""/>
        <dsp:cNvSpPr/>
      </dsp:nvSpPr>
      <dsp:spPr>
        <a:xfrm>
          <a:off x="6144465" y="262451"/>
          <a:ext cx="1678821" cy="388821"/>
        </a:xfrm>
        <a:prstGeom prst="chevron">
          <a:avLst/>
        </a:prstGeom>
        <a:solidFill>
          <a:srgbClr val="92D050"/>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40005" tIns="13335" rIns="13335" bIns="13335" numCol="1" spcCol="1270" anchor="ctr" anchorCtr="0">
          <a:noAutofit/>
        </a:bodyPr>
        <a:lstStyle/>
        <a:p>
          <a:pPr marL="0" lvl="0" indent="0" algn="ctr" defTabSz="444500">
            <a:lnSpc>
              <a:spcPct val="90000"/>
            </a:lnSpc>
            <a:spcBef>
              <a:spcPct val="0"/>
            </a:spcBef>
            <a:spcAft>
              <a:spcPct val="35000"/>
            </a:spcAft>
            <a:buNone/>
          </a:pPr>
          <a:r>
            <a:rPr lang="en-US" sz="1000" b="1" kern="1200" dirty="0">
              <a:latin typeface="Arial" panose="020B0604020202020204" pitchFamily="34" charset="0"/>
              <a:cs typeface="Arial" panose="020B0604020202020204" pitchFamily="34" charset="0"/>
            </a:rPr>
            <a:t>Catalog Publishing</a:t>
          </a:r>
        </a:p>
      </dsp:txBody>
      <dsp:txXfrm>
        <a:off x="6338876" y="262451"/>
        <a:ext cx="1290000" cy="388821"/>
      </dsp:txXfrm>
    </dsp:sp>
  </dsp:spTree>
</dsp:drawing>
</file>

<file path=ppt/diagrams/layout1.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1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0178" name="Rectangle 2">
            <a:extLst>
              <a:ext uri="{FF2B5EF4-FFF2-40B4-BE49-F238E27FC236}">
                <a16:creationId xmlns:a16="http://schemas.microsoft.com/office/drawing/2014/main" id="{CB1ED496-2A4E-48EC-9F96-F0CBE83B087D}"/>
              </a:ext>
            </a:extLst>
          </p:cNvPr>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buClrTx/>
              <a:buFontTx/>
              <a:buNone/>
              <a:defRPr sz="1200">
                <a:latin typeface="Arial" charset="0"/>
                <a:cs typeface="Arial" charset="0"/>
              </a:defRPr>
            </a:lvl1pPr>
          </a:lstStyle>
          <a:p>
            <a:pPr>
              <a:defRPr/>
            </a:pPr>
            <a:endParaRPr lang="en-US"/>
          </a:p>
        </p:txBody>
      </p:sp>
      <p:sp>
        <p:nvSpPr>
          <p:cNvPr id="50179" name="Rectangle 3">
            <a:extLst>
              <a:ext uri="{FF2B5EF4-FFF2-40B4-BE49-F238E27FC236}">
                <a16:creationId xmlns:a16="http://schemas.microsoft.com/office/drawing/2014/main" id="{59F29E82-4928-47E0-9FEF-2E93ADE720C1}"/>
              </a:ext>
            </a:extLst>
          </p:cNvPr>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buClrTx/>
              <a:buFontTx/>
              <a:buNone/>
              <a:defRPr sz="1200">
                <a:latin typeface="Arial" charset="0"/>
                <a:cs typeface="Arial" charset="0"/>
              </a:defRPr>
            </a:lvl1pPr>
          </a:lstStyle>
          <a:p>
            <a:pPr>
              <a:defRPr/>
            </a:pPr>
            <a:endParaRPr lang="en-US"/>
          </a:p>
        </p:txBody>
      </p:sp>
      <p:sp>
        <p:nvSpPr>
          <p:cNvPr id="37892" name="Rectangle 4">
            <a:extLst>
              <a:ext uri="{FF2B5EF4-FFF2-40B4-BE49-F238E27FC236}">
                <a16:creationId xmlns:a16="http://schemas.microsoft.com/office/drawing/2014/main" id="{285B7908-6B29-40E6-99C1-C69516985E5C}"/>
              </a:ext>
            </a:extLst>
          </p:cNvPr>
          <p:cNvSpPr>
            <a:spLocks noGrp="1" noRot="1" noChangeAspect="1" noChangeArrowheads="1" noTextEdit="1"/>
          </p:cNvSpPr>
          <p:nvPr>
            <p:ph type="sldImg" idx="2"/>
          </p:nvPr>
        </p:nvSpPr>
        <p:spPr bwMode="auto">
          <a:xfrm>
            <a:off x="381000" y="685800"/>
            <a:ext cx="6096000" cy="342900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0181" name="Rectangle 5">
            <a:extLst>
              <a:ext uri="{FF2B5EF4-FFF2-40B4-BE49-F238E27FC236}">
                <a16:creationId xmlns:a16="http://schemas.microsoft.com/office/drawing/2014/main" id="{DC73419E-98B1-4BD7-90CB-EFE6E96C9848}"/>
              </a:ext>
            </a:extLst>
          </p:cNvPr>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50183" name="Rectangle 7">
            <a:extLst>
              <a:ext uri="{FF2B5EF4-FFF2-40B4-BE49-F238E27FC236}">
                <a16:creationId xmlns:a16="http://schemas.microsoft.com/office/drawing/2014/main" id="{91E6EA44-76DB-41B8-B238-11FFB3A6946F}"/>
              </a:ext>
            </a:extLst>
          </p:cNvPr>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atin typeface="Arial" panose="020B0604020202020204" pitchFamily="34" charset="0"/>
              </a:defRPr>
            </a:lvl1pPr>
          </a:lstStyle>
          <a:p>
            <a:pPr>
              <a:defRPr/>
            </a:pPr>
            <a:fld id="{B92BD1FA-E674-4F9A-B8E6-B81BC57CFB47}"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a:extLst>
              <a:ext uri="{FF2B5EF4-FFF2-40B4-BE49-F238E27FC236}">
                <a16:creationId xmlns:a16="http://schemas.microsoft.com/office/drawing/2014/main" id="{842A9824-AE6F-476F-B5EF-7A2F215188DC}"/>
              </a:ext>
            </a:extLst>
          </p:cNvPr>
          <p:cNvSpPr>
            <a:spLocks noGrp="1" noChangeArrowheads="1"/>
          </p:cNvSpPr>
          <p:nvPr>
            <p:ph type="hdr"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defRPr>
            </a:lvl1pPr>
            <a:lvl2pPr marL="742950" indent="-285750">
              <a:spcBef>
                <a:spcPct val="30000"/>
              </a:spcBef>
              <a:defRPr sz="1200">
                <a:solidFill>
                  <a:schemeClr val="tx1"/>
                </a:solidFill>
                <a:latin typeface="Arial" panose="020B0604020202020204" pitchFamily="34" charset="0"/>
              </a:defRPr>
            </a:lvl2pPr>
            <a:lvl3pPr marL="1143000" indent="-228600">
              <a:spcBef>
                <a:spcPct val="30000"/>
              </a:spcBef>
              <a:defRPr sz="1200">
                <a:solidFill>
                  <a:schemeClr val="tx1"/>
                </a:solidFill>
                <a:latin typeface="Arial" panose="020B0604020202020204" pitchFamily="34" charset="0"/>
              </a:defRPr>
            </a:lvl3pPr>
            <a:lvl4pPr marL="1600200" indent="-228600">
              <a:spcBef>
                <a:spcPct val="30000"/>
              </a:spcBef>
              <a:defRPr sz="1200">
                <a:solidFill>
                  <a:schemeClr val="tx1"/>
                </a:solidFill>
                <a:latin typeface="Arial" panose="020B0604020202020204" pitchFamily="34" charset="0"/>
              </a:defRPr>
            </a:lvl4pPr>
            <a:lvl5pPr marL="2057400" indent="-228600">
              <a:spcBef>
                <a:spcPct val="30000"/>
              </a:spcBef>
              <a:defRPr sz="1200">
                <a:solidFill>
                  <a:schemeClr val="tx1"/>
                </a:solidFill>
                <a:latin typeface="Arial" panose="020B0604020202020204" pitchFamily="34" charset="0"/>
              </a:defRPr>
            </a:lvl5pPr>
            <a:lvl6pPr marL="2514600" indent="-228600" eaLnBrk="0" fontAlgn="base" hangingPunct="0">
              <a:spcBef>
                <a:spcPct val="30000"/>
              </a:spcBef>
              <a:spcAft>
                <a:spcPct val="0"/>
              </a:spcAft>
              <a:defRPr sz="1200">
                <a:solidFill>
                  <a:schemeClr val="tx1"/>
                </a:solidFill>
                <a:latin typeface="Arial" panose="020B0604020202020204" pitchFamily="34" charset="0"/>
              </a:defRPr>
            </a:lvl6pPr>
            <a:lvl7pPr marL="2971800" indent="-228600" eaLnBrk="0" fontAlgn="base" hangingPunct="0">
              <a:spcBef>
                <a:spcPct val="30000"/>
              </a:spcBef>
              <a:spcAft>
                <a:spcPct val="0"/>
              </a:spcAft>
              <a:defRPr sz="1200">
                <a:solidFill>
                  <a:schemeClr val="tx1"/>
                </a:solidFill>
                <a:latin typeface="Arial" panose="020B0604020202020204" pitchFamily="34" charset="0"/>
              </a:defRPr>
            </a:lvl7pPr>
            <a:lvl8pPr marL="3429000" indent="-228600" eaLnBrk="0" fontAlgn="base" hangingPunct="0">
              <a:spcBef>
                <a:spcPct val="30000"/>
              </a:spcBef>
              <a:spcAft>
                <a:spcPct val="0"/>
              </a:spcAft>
              <a:defRPr sz="1200">
                <a:solidFill>
                  <a:schemeClr val="tx1"/>
                </a:solidFill>
                <a:latin typeface="Arial" panose="020B0604020202020204" pitchFamily="34" charset="0"/>
              </a:defRPr>
            </a:lvl8pPr>
            <a:lvl9pPr marL="3886200" indent="-228600" eaLnBrk="0" fontAlgn="base" hangingPunct="0">
              <a:spcBef>
                <a:spcPct val="30000"/>
              </a:spcBef>
              <a:spcAft>
                <a:spcPct val="0"/>
              </a:spcAft>
              <a:defRPr sz="1200">
                <a:solidFill>
                  <a:schemeClr val="tx1"/>
                </a:solidFill>
                <a:latin typeface="Arial" panose="020B0604020202020204" pitchFamily="34" charset="0"/>
              </a:defRPr>
            </a:lvl9pPr>
          </a:lstStyle>
          <a:p>
            <a:pPr>
              <a:spcBef>
                <a:spcPct val="0"/>
              </a:spcBef>
            </a:pPr>
            <a:r>
              <a:rPr lang="en-US" altLang="en-US">
                <a:cs typeface="Arial" panose="020B0604020202020204" pitchFamily="34" charset="0"/>
              </a:rPr>
              <a:t>*</a:t>
            </a:r>
          </a:p>
        </p:txBody>
      </p:sp>
      <p:sp>
        <p:nvSpPr>
          <p:cNvPr id="39939" name="Rectangle 3">
            <a:extLst>
              <a:ext uri="{FF2B5EF4-FFF2-40B4-BE49-F238E27FC236}">
                <a16:creationId xmlns:a16="http://schemas.microsoft.com/office/drawing/2014/main" id="{C0CB1A45-253D-482D-9E79-5068FF96CF78}"/>
              </a:ext>
            </a:extLst>
          </p:cNvPr>
          <p:cNvSpPr>
            <a:spLocks noGrp="1" noChangeArrowheads="1"/>
          </p:cNvSpPr>
          <p:nvPr>
            <p:ph type="dt"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defRPr>
            </a:lvl1pPr>
            <a:lvl2pPr marL="742950" indent="-285750">
              <a:spcBef>
                <a:spcPct val="30000"/>
              </a:spcBef>
              <a:defRPr sz="1200">
                <a:solidFill>
                  <a:schemeClr val="tx1"/>
                </a:solidFill>
                <a:latin typeface="Arial" panose="020B0604020202020204" pitchFamily="34" charset="0"/>
              </a:defRPr>
            </a:lvl2pPr>
            <a:lvl3pPr marL="1143000" indent="-228600">
              <a:spcBef>
                <a:spcPct val="30000"/>
              </a:spcBef>
              <a:defRPr sz="1200">
                <a:solidFill>
                  <a:schemeClr val="tx1"/>
                </a:solidFill>
                <a:latin typeface="Arial" panose="020B0604020202020204" pitchFamily="34" charset="0"/>
              </a:defRPr>
            </a:lvl3pPr>
            <a:lvl4pPr marL="1600200" indent="-228600">
              <a:spcBef>
                <a:spcPct val="30000"/>
              </a:spcBef>
              <a:defRPr sz="1200">
                <a:solidFill>
                  <a:schemeClr val="tx1"/>
                </a:solidFill>
                <a:latin typeface="Arial" panose="020B0604020202020204" pitchFamily="34" charset="0"/>
              </a:defRPr>
            </a:lvl4pPr>
            <a:lvl5pPr marL="2057400" indent="-228600">
              <a:spcBef>
                <a:spcPct val="30000"/>
              </a:spcBef>
              <a:defRPr sz="1200">
                <a:solidFill>
                  <a:schemeClr val="tx1"/>
                </a:solidFill>
                <a:latin typeface="Arial" panose="020B0604020202020204" pitchFamily="34" charset="0"/>
              </a:defRPr>
            </a:lvl5pPr>
            <a:lvl6pPr marL="2514600" indent="-228600" eaLnBrk="0" fontAlgn="base" hangingPunct="0">
              <a:spcBef>
                <a:spcPct val="30000"/>
              </a:spcBef>
              <a:spcAft>
                <a:spcPct val="0"/>
              </a:spcAft>
              <a:defRPr sz="1200">
                <a:solidFill>
                  <a:schemeClr val="tx1"/>
                </a:solidFill>
                <a:latin typeface="Arial" panose="020B0604020202020204" pitchFamily="34" charset="0"/>
              </a:defRPr>
            </a:lvl6pPr>
            <a:lvl7pPr marL="2971800" indent="-228600" eaLnBrk="0" fontAlgn="base" hangingPunct="0">
              <a:spcBef>
                <a:spcPct val="30000"/>
              </a:spcBef>
              <a:spcAft>
                <a:spcPct val="0"/>
              </a:spcAft>
              <a:defRPr sz="1200">
                <a:solidFill>
                  <a:schemeClr val="tx1"/>
                </a:solidFill>
                <a:latin typeface="Arial" panose="020B0604020202020204" pitchFamily="34" charset="0"/>
              </a:defRPr>
            </a:lvl7pPr>
            <a:lvl8pPr marL="3429000" indent="-228600" eaLnBrk="0" fontAlgn="base" hangingPunct="0">
              <a:spcBef>
                <a:spcPct val="30000"/>
              </a:spcBef>
              <a:spcAft>
                <a:spcPct val="0"/>
              </a:spcAft>
              <a:defRPr sz="1200">
                <a:solidFill>
                  <a:schemeClr val="tx1"/>
                </a:solidFill>
                <a:latin typeface="Arial" panose="020B0604020202020204" pitchFamily="34" charset="0"/>
              </a:defRPr>
            </a:lvl8pPr>
            <a:lvl9pPr marL="3886200" indent="-228600" eaLnBrk="0" fontAlgn="base" hangingPunct="0">
              <a:spcBef>
                <a:spcPct val="30000"/>
              </a:spcBef>
              <a:spcAft>
                <a:spcPct val="0"/>
              </a:spcAft>
              <a:defRPr sz="1200">
                <a:solidFill>
                  <a:schemeClr val="tx1"/>
                </a:solidFill>
                <a:latin typeface="Arial" panose="020B0604020202020204" pitchFamily="34" charset="0"/>
              </a:defRPr>
            </a:lvl9pPr>
          </a:lstStyle>
          <a:p>
            <a:pPr>
              <a:spcBef>
                <a:spcPct val="0"/>
              </a:spcBef>
            </a:pPr>
            <a:r>
              <a:rPr lang="en-US" altLang="en-US">
                <a:cs typeface="Arial" panose="020B0604020202020204" pitchFamily="34" charset="0"/>
              </a:rPr>
              <a:t>07/16/96</a:t>
            </a:r>
          </a:p>
        </p:txBody>
      </p:sp>
      <p:sp>
        <p:nvSpPr>
          <p:cNvPr id="39940" name="Rectangle 6">
            <a:extLst>
              <a:ext uri="{FF2B5EF4-FFF2-40B4-BE49-F238E27FC236}">
                <a16:creationId xmlns:a16="http://schemas.microsoft.com/office/drawing/2014/main" id="{D5B8A73A-C286-4849-9411-3D4B9C2D0724}"/>
              </a:ext>
            </a:extLst>
          </p:cNvPr>
          <p:cNvSpPr>
            <a:spLocks noGrp="1" noChangeArrowheads="1"/>
          </p:cNvSpPr>
          <p:nvPr>
            <p:ph type="ftr" sz="quarter" idx="4294967295"/>
          </p:nvPr>
        </p:nvSpPr>
        <p:spPr bwMode="auto">
          <a:xfrm>
            <a:off x="0" y="8685213"/>
            <a:ext cx="2971800" cy="4572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defRPr>
            </a:lvl1pPr>
            <a:lvl2pPr marL="742950" indent="-285750">
              <a:spcBef>
                <a:spcPct val="30000"/>
              </a:spcBef>
              <a:defRPr sz="1200">
                <a:solidFill>
                  <a:schemeClr val="tx1"/>
                </a:solidFill>
                <a:latin typeface="Arial" panose="020B0604020202020204" pitchFamily="34" charset="0"/>
              </a:defRPr>
            </a:lvl2pPr>
            <a:lvl3pPr marL="1143000" indent="-228600">
              <a:spcBef>
                <a:spcPct val="30000"/>
              </a:spcBef>
              <a:defRPr sz="1200">
                <a:solidFill>
                  <a:schemeClr val="tx1"/>
                </a:solidFill>
                <a:latin typeface="Arial" panose="020B0604020202020204" pitchFamily="34" charset="0"/>
              </a:defRPr>
            </a:lvl3pPr>
            <a:lvl4pPr marL="1600200" indent="-228600">
              <a:spcBef>
                <a:spcPct val="30000"/>
              </a:spcBef>
              <a:defRPr sz="1200">
                <a:solidFill>
                  <a:schemeClr val="tx1"/>
                </a:solidFill>
                <a:latin typeface="Arial" panose="020B0604020202020204" pitchFamily="34" charset="0"/>
              </a:defRPr>
            </a:lvl4pPr>
            <a:lvl5pPr marL="2057400" indent="-228600">
              <a:spcBef>
                <a:spcPct val="30000"/>
              </a:spcBef>
              <a:defRPr sz="1200">
                <a:solidFill>
                  <a:schemeClr val="tx1"/>
                </a:solidFill>
                <a:latin typeface="Arial" panose="020B0604020202020204" pitchFamily="34" charset="0"/>
              </a:defRPr>
            </a:lvl5pPr>
            <a:lvl6pPr marL="2514600" indent="-228600" eaLnBrk="0" fontAlgn="base" hangingPunct="0">
              <a:spcBef>
                <a:spcPct val="30000"/>
              </a:spcBef>
              <a:spcAft>
                <a:spcPct val="0"/>
              </a:spcAft>
              <a:defRPr sz="1200">
                <a:solidFill>
                  <a:schemeClr val="tx1"/>
                </a:solidFill>
                <a:latin typeface="Arial" panose="020B0604020202020204" pitchFamily="34" charset="0"/>
              </a:defRPr>
            </a:lvl6pPr>
            <a:lvl7pPr marL="2971800" indent="-228600" eaLnBrk="0" fontAlgn="base" hangingPunct="0">
              <a:spcBef>
                <a:spcPct val="30000"/>
              </a:spcBef>
              <a:spcAft>
                <a:spcPct val="0"/>
              </a:spcAft>
              <a:defRPr sz="1200">
                <a:solidFill>
                  <a:schemeClr val="tx1"/>
                </a:solidFill>
                <a:latin typeface="Arial" panose="020B0604020202020204" pitchFamily="34" charset="0"/>
              </a:defRPr>
            </a:lvl7pPr>
            <a:lvl8pPr marL="3429000" indent="-228600" eaLnBrk="0" fontAlgn="base" hangingPunct="0">
              <a:spcBef>
                <a:spcPct val="30000"/>
              </a:spcBef>
              <a:spcAft>
                <a:spcPct val="0"/>
              </a:spcAft>
              <a:defRPr sz="1200">
                <a:solidFill>
                  <a:schemeClr val="tx1"/>
                </a:solidFill>
                <a:latin typeface="Arial" panose="020B0604020202020204" pitchFamily="34" charset="0"/>
              </a:defRPr>
            </a:lvl8pPr>
            <a:lvl9pPr marL="3886200" indent="-228600" eaLnBrk="0" fontAlgn="base" hangingPunct="0">
              <a:spcBef>
                <a:spcPct val="30000"/>
              </a:spcBef>
              <a:spcAft>
                <a:spcPct val="0"/>
              </a:spcAft>
              <a:defRPr sz="1200">
                <a:solidFill>
                  <a:schemeClr val="tx1"/>
                </a:solidFill>
                <a:latin typeface="Arial" panose="020B0604020202020204" pitchFamily="34" charset="0"/>
              </a:defRPr>
            </a:lvl9pPr>
          </a:lstStyle>
          <a:p>
            <a:pPr eaLnBrk="1" hangingPunct="1">
              <a:spcBef>
                <a:spcPct val="0"/>
              </a:spcBef>
              <a:buClr>
                <a:schemeClr val="bg1"/>
              </a:buClr>
              <a:buFontTx/>
              <a:buChar char="•"/>
            </a:pPr>
            <a:r>
              <a:rPr lang="en-US" altLang="en-US" sz="1700">
                <a:latin typeface="GillSans"/>
              </a:rPr>
              <a:t>*</a:t>
            </a:r>
          </a:p>
        </p:txBody>
      </p:sp>
      <p:sp>
        <p:nvSpPr>
          <p:cNvPr id="39941" name="Rectangle 7">
            <a:extLst>
              <a:ext uri="{FF2B5EF4-FFF2-40B4-BE49-F238E27FC236}">
                <a16:creationId xmlns:a16="http://schemas.microsoft.com/office/drawing/2014/main" id="{EB546A59-939F-4B08-9362-73598F69D2F0}"/>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defRPr>
            </a:lvl1pPr>
            <a:lvl2pPr marL="742950" indent="-285750">
              <a:spcBef>
                <a:spcPct val="30000"/>
              </a:spcBef>
              <a:defRPr sz="1200">
                <a:solidFill>
                  <a:schemeClr val="tx1"/>
                </a:solidFill>
                <a:latin typeface="Arial" panose="020B0604020202020204" pitchFamily="34" charset="0"/>
              </a:defRPr>
            </a:lvl2pPr>
            <a:lvl3pPr marL="1143000" indent="-228600">
              <a:spcBef>
                <a:spcPct val="30000"/>
              </a:spcBef>
              <a:defRPr sz="1200">
                <a:solidFill>
                  <a:schemeClr val="tx1"/>
                </a:solidFill>
                <a:latin typeface="Arial" panose="020B0604020202020204" pitchFamily="34" charset="0"/>
              </a:defRPr>
            </a:lvl3pPr>
            <a:lvl4pPr marL="1600200" indent="-228600">
              <a:spcBef>
                <a:spcPct val="30000"/>
              </a:spcBef>
              <a:defRPr sz="1200">
                <a:solidFill>
                  <a:schemeClr val="tx1"/>
                </a:solidFill>
                <a:latin typeface="Arial" panose="020B0604020202020204" pitchFamily="34" charset="0"/>
              </a:defRPr>
            </a:lvl4pPr>
            <a:lvl5pPr marL="2057400" indent="-228600">
              <a:spcBef>
                <a:spcPct val="30000"/>
              </a:spcBef>
              <a:defRPr sz="1200">
                <a:solidFill>
                  <a:schemeClr val="tx1"/>
                </a:solidFill>
                <a:latin typeface="Arial" panose="020B0604020202020204" pitchFamily="34" charset="0"/>
              </a:defRPr>
            </a:lvl5pPr>
            <a:lvl6pPr marL="2514600" indent="-228600" eaLnBrk="0" fontAlgn="base" hangingPunct="0">
              <a:spcBef>
                <a:spcPct val="30000"/>
              </a:spcBef>
              <a:spcAft>
                <a:spcPct val="0"/>
              </a:spcAft>
              <a:defRPr sz="1200">
                <a:solidFill>
                  <a:schemeClr val="tx1"/>
                </a:solidFill>
                <a:latin typeface="Arial" panose="020B0604020202020204" pitchFamily="34" charset="0"/>
              </a:defRPr>
            </a:lvl6pPr>
            <a:lvl7pPr marL="2971800" indent="-228600" eaLnBrk="0" fontAlgn="base" hangingPunct="0">
              <a:spcBef>
                <a:spcPct val="30000"/>
              </a:spcBef>
              <a:spcAft>
                <a:spcPct val="0"/>
              </a:spcAft>
              <a:defRPr sz="1200">
                <a:solidFill>
                  <a:schemeClr val="tx1"/>
                </a:solidFill>
                <a:latin typeface="Arial" panose="020B0604020202020204" pitchFamily="34" charset="0"/>
              </a:defRPr>
            </a:lvl7pPr>
            <a:lvl8pPr marL="3429000" indent="-228600" eaLnBrk="0" fontAlgn="base" hangingPunct="0">
              <a:spcBef>
                <a:spcPct val="30000"/>
              </a:spcBef>
              <a:spcAft>
                <a:spcPct val="0"/>
              </a:spcAft>
              <a:defRPr sz="1200">
                <a:solidFill>
                  <a:schemeClr val="tx1"/>
                </a:solidFill>
                <a:latin typeface="Arial" panose="020B0604020202020204" pitchFamily="34" charset="0"/>
              </a:defRPr>
            </a:lvl8pPr>
            <a:lvl9pPr marL="3886200" indent="-228600" eaLnBrk="0" fontAlgn="base" hangingPunct="0">
              <a:spcBef>
                <a:spcPct val="30000"/>
              </a:spcBef>
              <a:spcAft>
                <a:spcPct val="0"/>
              </a:spcAft>
              <a:defRPr sz="1200">
                <a:solidFill>
                  <a:schemeClr val="tx1"/>
                </a:solidFill>
                <a:latin typeface="Arial" panose="020B0604020202020204" pitchFamily="34" charset="0"/>
              </a:defRPr>
            </a:lvl9pPr>
          </a:lstStyle>
          <a:p>
            <a:pPr>
              <a:spcBef>
                <a:spcPct val="0"/>
              </a:spcBef>
            </a:pPr>
            <a:r>
              <a:rPr lang="en-US" altLang="en-US"/>
              <a:t>##</a:t>
            </a:r>
          </a:p>
        </p:txBody>
      </p:sp>
      <p:sp>
        <p:nvSpPr>
          <p:cNvPr id="39942" name="Rectangle 2">
            <a:extLst>
              <a:ext uri="{FF2B5EF4-FFF2-40B4-BE49-F238E27FC236}">
                <a16:creationId xmlns:a16="http://schemas.microsoft.com/office/drawing/2014/main" id="{47ACE453-E6BE-408D-92D5-33BE650E91BB}"/>
              </a:ext>
            </a:extLst>
          </p:cNvPr>
          <p:cNvSpPr>
            <a:spLocks noGrp="1" noRot="1" noChangeAspect="1" noChangeArrowheads="1" noTextEdit="1"/>
          </p:cNvSpPr>
          <p:nvPr>
            <p:ph type="sldImg"/>
          </p:nvPr>
        </p:nvSpPr>
        <p:spPr>
          <a:ln/>
        </p:spPr>
      </p:sp>
      <p:sp>
        <p:nvSpPr>
          <p:cNvPr id="39943" name="Rectangle 3">
            <a:extLst>
              <a:ext uri="{FF2B5EF4-FFF2-40B4-BE49-F238E27FC236}">
                <a16:creationId xmlns:a16="http://schemas.microsoft.com/office/drawing/2014/main" id="{FCD68BAC-1CA8-4728-9DE7-B1A2E781DA73}"/>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latin typeface="Arial" panose="020B0604020202020204" pitchFamily="34"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Slide Image Placeholder 1">
            <a:extLst>
              <a:ext uri="{FF2B5EF4-FFF2-40B4-BE49-F238E27FC236}">
                <a16:creationId xmlns:a16="http://schemas.microsoft.com/office/drawing/2014/main" id="{1EA5A617-A9BE-4DA7-ABB5-7BB3F08D1B6A}"/>
              </a:ext>
            </a:extLst>
          </p:cNvPr>
          <p:cNvSpPr>
            <a:spLocks noGrp="1" noRot="1" noChangeAspect="1" noChangeArrowheads="1" noTextEdit="1"/>
          </p:cNvSpPr>
          <p:nvPr>
            <p:ph type="sldImg"/>
          </p:nvPr>
        </p:nvSpPr>
        <p:spPr>
          <a:ln/>
        </p:spPr>
      </p:sp>
      <p:sp>
        <p:nvSpPr>
          <p:cNvPr id="67587" name="Notes Placeholder 2">
            <a:extLst>
              <a:ext uri="{FF2B5EF4-FFF2-40B4-BE49-F238E27FC236}">
                <a16:creationId xmlns:a16="http://schemas.microsoft.com/office/drawing/2014/main" id="{A381701A-D6BA-43F6-8B0C-AAF0E0A1B3BE}"/>
              </a:ext>
            </a:extLst>
          </p:cNvPr>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latin typeface="Arial" panose="020B0604020202020204" pitchFamily="34" charset="0"/>
            </a:endParaRPr>
          </a:p>
        </p:txBody>
      </p:sp>
      <p:sp>
        <p:nvSpPr>
          <p:cNvPr id="67588" name="Slide Number Placeholder 3">
            <a:extLst>
              <a:ext uri="{FF2B5EF4-FFF2-40B4-BE49-F238E27FC236}">
                <a16:creationId xmlns:a16="http://schemas.microsoft.com/office/drawing/2014/main" id="{6F1BDC81-F66E-498A-B619-115371A6AF7D}"/>
              </a:ext>
            </a:extLst>
          </p:cNvPr>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defRPr>
            </a:lvl1pPr>
            <a:lvl2pPr marL="742950" indent="-285750">
              <a:spcBef>
                <a:spcPct val="30000"/>
              </a:spcBef>
              <a:defRPr sz="1200">
                <a:solidFill>
                  <a:schemeClr val="tx1"/>
                </a:solidFill>
                <a:latin typeface="Arial" panose="020B0604020202020204" pitchFamily="34" charset="0"/>
              </a:defRPr>
            </a:lvl2pPr>
            <a:lvl3pPr marL="1143000" indent="-228600">
              <a:spcBef>
                <a:spcPct val="30000"/>
              </a:spcBef>
              <a:defRPr sz="1200">
                <a:solidFill>
                  <a:schemeClr val="tx1"/>
                </a:solidFill>
                <a:latin typeface="Arial" panose="020B0604020202020204" pitchFamily="34" charset="0"/>
              </a:defRPr>
            </a:lvl3pPr>
            <a:lvl4pPr marL="1600200" indent="-228600">
              <a:spcBef>
                <a:spcPct val="30000"/>
              </a:spcBef>
              <a:defRPr sz="1200">
                <a:solidFill>
                  <a:schemeClr val="tx1"/>
                </a:solidFill>
                <a:latin typeface="Arial" panose="020B0604020202020204" pitchFamily="34" charset="0"/>
              </a:defRPr>
            </a:lvl4pPr>
            <a:lvl5pPr marL="2057400" indent="-228600">
              <a:spcBef>
                <a:spcPct val="30000"/>
              </a:spcBef>
              <a:defRPr sz="1200">
                <a:solidFill>
                  <a:schemeClr val="tx1"/>
                </a:solidFill>
                <a:latin typeface="Arial" panose="020B0604020202020204" pitchFamily="34" charset="0"/>
              </a:defRPr>
            </a:lvl5pPr>
            <a:lvl6pPr marL="2514600" indent="-228600" eaLnBrk="0" fontAlgn="base" hangingPunct="0">
              <a:spcBef>
                <a:spcPct val="30000"/>
              </a:spcBef>
              <a:spcAft>
                <a:spcPct val="0"/>
              </a:spcAft>
              <a:defRPr sz="1200">
                <a:solidFill>
                  <a:schemeClr val="tx1"/>
                </a:solidFill>
                <a:latin typeface="Arial" panose="020B0604020202020204" pitchFamily="34" charset="0"/>
              </a:defRPr>
            </a:lvl6pPr>
            <a:lvl7pPr marL="2971800" indent="-228600" eaLnBrk="0" fontAlgn="base" hangingPunct="0">
              <a:spcBef>
                <a:spcPct val="30000"/>
              </a:spcBef>
              <a:spcAft>
                <a:spcPct val="0"/>
              </a:spcAft>
              <a:defRPr sz="1200">
                <a:solidFill>
                  <a:schemeClr val="tx1"/>
                </a:solidFill>
                <a:latin typeface="Arial" panose="020B0604020202020204" pitchFamily="34" charset="0"/>
              </a:defRPr>
            </a:lvl7pPr>
            <a:lvl8pPr marL="3429000" indent="-228600" eaLnBrk="0" fontAlgn="base" hangingPunct="0">
              <a:spcBef>
                <a:spcPct val="30000"/>
              </a:spcBef>
              <a:spcAft>
                <a:spcPct val="0"/>
              </a:spcAft>
              <a:defRPr sz="1200">
                <a:solidFill>
                  <a:schemeClr val="tx1"/>
                </a:solidFill>
                <a:latin typeface="Arial" panose="020B0604020202020204" pitchFamily="34" charset="0"/>
              </a:defRPr>
            </a:lvl8pPr>
            <a:lvl9pPr marL="3886200" indent="-228600" eaLnBrk="0" fontAlgn="base" hangingPunct="0">
              <a:spcBef>
                <a:spcPct val="30000"/>
              </a:spcBef>
              <a:spcAft>
                <a:spcPct val="0"/>
              </a:spcAft>
              <a:defRPr sz="1200">
                <a:solidFill>
                  <a:schemeClr val="tx1"/>
                </a:solidFill>
                <a:latin typeface="Arial" panose="020B0604020202020204" pitchFamily="34" charset="0"/>
              </a:defRPr>
            </a:lvl9pPr>
          </a:lstStyle>
          <a:p>
            <a:pPr>
              <a:spcBef>
                <a:spcPct val="0"/>
              </a:spcBef>
            </a:pPr>
            <a:fld id="{3FB4524B-AB8E-4808-860A-12AE31898191}" type="slidenum">
              <a:rPr lang="en-US" altLang="en-US" smtClean="0"/>
              <a:pPr>
                <a:spcBef>
                  <a:spcPct val="0"/>
                </a:spcBef>
              </a:pPr>
              <a:t>19</a:t>
            </a:fld>
            <a:endParaRPr lang="en-US"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Slide Image Placeholder 1">
            <a:extLst>
              <a:ext uri="{FF2B5EF4-FFF2-40B4-BE49-F238E27FC236}">
                <a16:creationId xmlns:a16="http://schemas.microsoft.com/office/drawing/2014/main" id="{1AC51808-74CB-470D-A8C4-82D978600FDF}"/>
              </a:ext>
            </a:extLst>
          </p:cNvPr>
          <p:cNvSpPr>
            <a:spLocks noGrp="1" noRot="1" noChangeAspect="1" noChangeArrowheads="1" noTextEdit="1"/>
          </p:cNvSpPr>
          <p:nvPr>
            <p:ph type="sldImg"/>
          </p:nvPr>
        </p:nvSpPr>
        <p:spPr>
          <a:ln/>
        </p:spPr>
      </p:sp>
      <p:sp>
        <p:nvSpPr>
          <p:cNvPr id="69635" name="Notes Placeholder 2">
            <a:extLst>
              <a:ext uri="{FF2B5EF4-FFF2-40B4-BE49-F238E27FC236}">
                <a16:creationId xmlns:a16="http://schemas.microsoft.com/office/drawing/2014/main" id="{BD7D06A3-3E66-4D14-883E-522A658C7194}"/>
              </a:ext>
            </a:extLst>
          </p:cNvPr>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latin typeface="Arial" panose="020B0604020202020204" pitchFamily="34" charset="0"/>
            </a:endParaRPr>
          </a:p>
        </p:txBody>
      </p:sp>
      <p:sp>
        <p:nvSpPr>
          <p:cNvPr id="69636" name="Slide Number Placeholder 3">
            <a:extLst>
              <a:ext uri="{FF2B5EF4-FFF2-40B4-BE49-F238E27FC236}">
                <a16:creationId xmlns:a16="http://schemas.microsoft.com/office/drawing/2014/main" id="{5B2EFD4C-7D91-4208-9B54-E76D4F1953CF}"/>
              </a:ext>
            </a:extLst>
          </p:cNvPr>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defRPr>
            </a:lvl1pPr>
            <a:lvl2pPr marL="742950" indent="-285750">
              <a:spcBef>
                <a:spcPct val="30000"/>
              </a:spcBef>
              <a:defRPr sz="1200">
                <a:solidFill>
                  <a:schemeClr val="tx1"/>
                </a:solidFill>
                <a:latin typeface="Arial" panose="020B0604020202020204" pitchFamily="34" charset="0"/>
              </a:defRPr>
            </a:lvl2pPr>
            <a:lvl3pPr marL="1143000" indent="-228600">
              <a:spcBef>
                <a:spcPct val="30000"/>
              </a:spcBef>
              <a:defRPr sz="1200">
                <a:solidFill>
                  <a:schemeClr val="tx1"/>
                </a:solidFill>
                <a:latin typeface="Arial" panose="020B0604020202020204" pitchFamily="34" charset="0"/>
              </a:defRPr>
            </a:lvl3pPr>
            <a:lvl4pPr marL="1600200" indent="-228600">
              <a:spcBef>
                <a:spcPct val="30000"/>
              </a:spcBef>
              <a:defRPr sz="1200">
                <a:solidFill>
                  <a:schemeClr val="tx1"/>
                </a:solidFill>
                <a:latin typeface="Arial" panose="020B0604020202020204" pitchFamily="34" charset="0"/>
              </a:defRPr>
            </a:lvl4pPr>
            <a:lvl5pPr marL="2057400" indent="-228600">
              <a:spcBef>
                <a:spcPct val="30000"/>
              </a:spcBef>
              <a:defRPr sz="1200">
                <a:solidFill>
                  <a:schemeClr val="tx1"/>
                </a:solidFill>
                <a:latin typeface="Arial" panose="020B0604020202020204" pitchFamily="34" charset="0"/>
              </a:defRPr>
            </a:lvl5pPr>
            <a:lvl6pPr marL="2514600" indent="-228600" eaLnBrk="0" fontAlgn="base" hangingPunct="0">
              <a:spcBef>
                <a:spcPct val="30000"/>
              </a:spcBef>
              <a:spcAft>
                <a:spcPct val="0"/>
              </a:spcAft>
              <a:defRPr sz="1200">
                <a:solidFill>
                  <a:schemeClr val="tx1"/>
                </a:solidFill>
                <a:latin typeface="Arial" panose="020B0604020202020204" pitchFamily="34" charset="0"/>
              </a:defRPr>
            </a:lvl6pPr>
            <a:lvl7pPr marL="2971800" indent="-228600" eaLnBrk="0" fontAlgn="base" hangingPunct="0">
              <a:spcBef>
                <a:spcPct val="30000"/>
              </a:spcBef>
              <a:spcAft>
                <a:spcPct val="0"/>
              </a:spcAft>
              <a:defRPr sz="1200">
                <a:solidFill>
                  <a:schemeClr val="tx1"/>
                </a:solidFill>
                <a:latin typeface="Arial" panose="020B0604020202020204" pitchFamily="34" charset="0"/>
              </a:defRPr>
            </a:lvl7pPr>
            <a:lvl8pPr marL="3429000" indent="-228600" eaLnBrk="0" fontAlgn="base" hangingPunct="0">
              <a:spcBef>
                <a:spcPct val="30000"/>
              </a:spcBef>
              <a:spcAft>
                <a:spcPct val="0"/>
              </a:spcAft>
              <a:defRPr sz="1200">
                <a:solidFill>
                  <a:schemeClr val="tx1"/>
                </a:solidFill>
                <a:latin typeface="Arial" panose="020B0604020202020204" pitchFamily="34" charset="0"/>
              </a:defRPr>
            </a:lvl8pPr>
            <a:lvl9pPr marL="3886200" indent="-228600" eaLnBrk="0" fontAlgn="base" hangingPunct="0">
              <a:spcBef>
                <a:spcPct val="30000"/>
              </a:spcBef>
              <a:spcAft>
                <a:spcPct val="0"/>
              </a:spcAft>
              <a:defRPr sz="1200">
                <a:solidFill>
                  <a:schemeClr val="tx1"/>
                </a:solidFill>
                <a:latin typeface="Arial" panose="020B0604020202020204" pitchFamily="34" charset="0"/>
              </a:defRPr>
            </a:lvl9pPr>
          </a:lstStyle>
          <a:p>
            <a:pPr>
              <a:spcBef>
                <a:spcPct val="0"/>
              </a:spcBef>
            </a:pPr>
            <a:fld id="{19FD671C-6781-4704-B36A-A0B74663943C}" type="slidenum">
              <a:rPr lang="en-US" altLang="en-US" smtClean="0"/>
              <a:pPr>
                <a:spcBef>
                  <a:spcPct val="0"/>
                </a:spcBef>
              </a:pPr>
              <a:t>20</a:t>
            </a:fld>
            <a:endParaRPr lang="en-US"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Slide Image Placeholder 1">
            <a:extLst>
              <a:ext uri="{FF2B5EF4-FFF2-40B4-BE49-F238E27FC236}">
                <a16:creationId xmlns:a16="http://schemas.microsoft.com/office/drawing/2014/main" id="{A8CA44C0-C08D-4077-802A-B8546AC83504}"/>
              </a:ext>
            </a:extLst>
          </p:cNvPr>
          <p:cNvSpPr>
            <a:spLocks noGrp="1" noRot="1" noChangeAspect="1" noChangeArrowheads="1" noTextEdit="1"/>
          </p:cNvSpPr>
          <p:nvPr>
            <p:ph type="sldImg"/>
          </p:nvPr>
        </p:nvSpPr>
        <p:spPr>
          <a:ln/>
        </p:spPr>
      </p:sp>
      <p:sp>
        <p:nvSpPr>
          <p:cNvPr id="73731" name="Notes Placeholder 2">
            <a:extLst>
              <a:ext uri="{FF2B5EF4-FFF2-40B4-BE49-F238E27FC236}">
                <a16:creationId xmlns:a16="http://schemas.microsoft.com/office/drawing/2014/main" id="{B339879C-9148-450E-A33C-D2737055FCEE}"/>
              </a:ext>
            </a:extLst>
          </p:cNvPr>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latin typeface="Arial" panose="020B0604020202020204" pitchFamily="34" charset="0"/>
            </a:endParaRPr>
          </a:p>
        </p:txBody>
      </p:sp>
      <p:sp>
        <p:nvSpPr>
          <p:cNvPr id="73732" name="Slide Number Placeholder 3">
            <a:extLst>
              <a:ext uri="{FF2B5EF4-FFF2-40B4-BE49-F238E27FC236}">
                <a16:creationId xmlns:a16="http://schemas.microsoft.com/office/drawing/2014/main" id="{D6B8D61B-7F5E-48D3-9EBA-C4D2D7CEC400}"/>
              </a:ext>
            </a:extLst>
          </p:cNvPr>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defRPr>
            </a:lvl1pPr>
            <a:lvl2pPr marL="742950" indent="-285750">
              <a:spcBef>
                <a:spcPct val="30000"/>
              </a:spcBef>
              <a:defRPr sz="1200">
                <a:solidFill>
                  <a:schemeClr val="tx1"/>
                </a:solidFill>
                <a:latin typeface="Arial" panose="020B0604020202020204" pitchFamily="34" charset="0"/>
              </a:defRPr>
            </a:lvl2pPr>
            <a:lvl3pPr marL="1143000" indent="-228600">
              <a:spcBef>
                <a:spcPct val="30000"/>
              </a:spcBef>
              <a:defRPr sz="1200">
                <a:solidFill>
                  <a:schemeClr val="tx1"/>
                </a:solidFill>
                <a:latin typeface="Arial" panose="020B0604020202020204" pitchFamily="34" charset="0"/>
              </a:defRPr>
            </a:lvl3pPr>
            <a:lvl4pPr marL="1600200" indent="-228600">
              <a:spcBef>
                <a:spcPct val="30000"/>
              </a:spcBef>
              <a:defRPr sz="1200">
                <a:solidFill>
                  <a:schemeClr val="tx1"/>
                </a:solidFill>
                <a:latin typeface="Arial" panose="020B0604020202020204" pitchFamily="34" charset="0"/>
              </a:defRPr>
            </a:lvl4pPr>
            <a:lvl5pPr marL="2057400" indent="-228600">
              <a:spcBef>
                <a:spcPct val="30000"/>
              </a:spcBef>
              <a:defRPr sz="1200">
                <a:solidFill>
                  <a:schemeClr val="tx1"/>
                </a:solidFill>
                <a:latin typeface="Arial" panose="020B0604020202020204" pitchFamily="34" charset="0"/>
              </a:defRPr>
            </a:lvl5pPr>
            <a:lvl6pPr marL="2514600" indent="-228600" eaLnBrk="0" fontAlgn="base" hangingPunct="0">
              <a:spcBef>
                <a:spcPct val="30000"/>
              </a:spcBef>
              <a:spcAft>
                <a:spcPct val="0"/>
              </a:spcAft>
              <a:defRPr sz="1200">
                <a:solidFill>
                  <a:schemeClr val="tx1"/>
                </a:solidFill>
                <a:latin typeface="Arial" panose="020B0604020202020204" pitchFamily="34" charset="0"/>
              </a:defRPr>
            </a:lvl6pPr>
            <a:lvl7pPr marL="2971800" indent="-228600" eaLnBrk="0" fontAlgn="base" hangingPunct="0">
              <a:spcBef>
                <a:spcPct val="30000"/>
              </a:spcBef>
              <a:spcAft>
                <a:spcPct val="0"/>
              </a:spcAft>
              <a:defRPr sz="1200">
                <a:solidFill>
                  <a:schemeClr val="tx1"/>
                </a:solidFill>
                <a:latin typeface="Arial" panose="020B0604020202020204" pitchFamily="34" charset="0"/>
              </a:defRPr>
            </a:lvl7pPr>
            <a:lvl8pPr marL="3429000" indent="-228600" eaLnBrk="0" fontAlgn="base" hangingPunct="0">
              <a:spcBef>
                <a:spcPct val="30000"/>
              </a:spcBef>
              <a:spcAft>
                <a:spcPct val="0"/>
              </a:spcAft>
              <a:defRPr sz="1200">
                <a:solidFill>
                  <a:schemeClr val="tx1"/>
                </a:solidFill>
                <a:latin typeface="Arial" panose="020B0604020202020204" pitchFamily="34" charset="0"/>
              </a:defRPr>
            </a:lvl8pPr>
            <a:lvl9pPr marL="3886200" indent="-228600" eaLnBrk="0" fontAlgn="base" hangingPunct="0">
              <a:spcBef>
                <a:spcPct val="30000"/>
              </a:spcBef>
              <a:spcAft>
                <a:spcPct val="0"/>
              </a:spcAft>
              <a:defRPr sz="1200">
                <a:solidFill>
                  <a:schemeClr val="tx1"/>
                </a:solidFill>
                <a:latin typeface="Arial" panose="020B0604020202020204" pitchFamily="34" charset="0"/>
              </a:defRPr>
            </a:lvl9pPr>
          </a:lstStyle>
          <a:p>
            <a:pPr>
              <a:spcBef>
                <a:spcPct val="0"/>
              </a:spcBef>
            </a:pPr>
            <a:fld id="{4C8C64B3-481A-45A8-8E0C-77A06C67F21A}" type="slidenum">
              <a:rPr lang="en-US" altLang="en-US" smtClean="0"/>
              <a:pPr>
                <a:spcBef>
                  <a:spcPct val="0"/>
                </a:spcBef>
              </a:pPr>
              <a:t>23</a:t>
            </a:fld>
            <a:endParaRPr lang="en-US"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Slide Image Placeholder 1">
            <a:extLst>
              <a:ext uri="{FF2B5EF4-FFF2-40B4-BE49-F238E27FC236}">
                <a16:creationId xmlns:a16="http://schemas.microsoft.com/office/drawing/2014/main" id="{5988ECEB-9C7B-4FD5-A47B-CEF018382968}"/>
              </a:ext>
            </a:extLst>
          </p:cNvPr>
          <p:cNvSpPr>
            <a:spLocks noGrp="1" noRot="1" noChangeAspect="1" noChangeArrowheads="1" noTextEdit="1"/>
          </p:cNvSpPr>
          <p:nvPr>
            <p:ph type="sldImg"/>
          </p:nvPr>
        </p:nvSpPr>
        <p:spPr>
          <a:ln/>
        </p:spPr>
      </p:sp>
      <p:sp>
        <p:nvSpPr>
          <p:cNvPr id="75779" name="Notes Placeholder 2">
            <a:extLst>
              <a:ext uri="{FF2B5EF4-FFF2-40B4-BE49-F238E27FC236}">
                <a16:creationId xmlns:a16="http://schemas.microsoft.com/office/drawing/2014/main" id="{D831D933-BCD3-43A8-8C74-E21B30BF4864}"/>
              </a:ext>
            </a:extLst>
          </p:cNvPr>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latin typeface="Arial" panose="020B0604020202020204" pitchFamily="34" charset="0"/>
            </a:endParaRPr>
          </a:p>
        </p:txBody>
      </p:sp>
      <p:sp>
        <p:nvSpPr>
          <p:cNvPr id="75780" name="Slide Number Placeholder 3">
            <a:extLst>
              <a:ext uri="{FF2B5EF4-FFF2-40B4-BE49-F238E27FC236}">
                <a16:creationId xmlns:a16="http://schemas.microsoft.com/office/drawing/2014/main" id="{A1D9CFFA-7A7E-429E-8CF0-9C6F4CB66695}"/>
              </a:ext>
            </a:extLst>
          </p:cNvPr>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defRPr>
            </a:lvl1pPr>
            <a:lvl2pPr marL="742950" indent="-285750">
              <a:spcBef>
                <a:spcPct val="30000"/>
              </a:spcBef>
              <a:defRPr sz="1200">
                <a:solidFill>
                  <a:schemeClr val="tx1"/>
                </a:solidFill>
                <a:latin typeface="Arial" panose="020B0604020202020204" pitchFamily="34" charset="0"/>
              </a:defRPr>
            </a:lvl2pPr>
            <a:lvl3pPr marL="1143000" indent="-228600">
              <a:spcBef>
                <a:spcPct val="30000"/>
              </a:spcBef>
              <a:defRPr sz="1200">
                <a:solidFill>
                  <a:schemeClr val="tx1"/>
                </a:solidFill>
                <a:latin typeface="Arial" panose="020B0604020202020204" pitchFamily="34" charset="0"/>
              </a:defRPr>
            </a:lvl3pPr>
            <a:lvl4pPr marL="1600200" indent="-228600">
              <a:spcBef>
                <a:spcPct val="30000"/>
              </a:spcBef>
              <a:defRPr sz="1200">
                <a:solidFill>
                  <a:schemeClr val="tx1"/>
                </a:solidFill>
                <a:latin typeface="Arial" panose="020B0604020202020204" pitchFamily="34" charset="0"/>
              </a:defRPr>
            </a:lvl4pPr>
            <a:lvl5pPr marL="2057400" indent="-228600">
              <a:spcBef>
                <a:spcPct val="30000"/>
              </a:spcBef>
              <a:defRPr sz="1200">
                <a:solidFill>
                  <a:schemeClr val="tx1"/>
                </a:solidFill>
                <a:latin typeface="Arial" panose="020B0604020202020204" pitchFamily="34" charset="0"/>
              </a:defRPr>
            </a:lvl5pPr>
            <a:lvl6pPr marL="2514600" indent="-228600" eaLnBrk="0" fontAlgn="base" hangingPunct="0">
              <a:spcBef>
                <a:spcPct val="30000"/>
              </a:spcBef>
              <a:spcAft>
                <a:spcPct val="0"/>
              </a:spcAft>
              <a:defRPr sz="1200">
                <a:solidFill>
                  <a:schemeClr val="tx1"/>
                </a:solidFill>
                <a:latin typeface="Arial" panose="020B0604020202020204" pitchFamily="34" charset="0"/>
              </a:defRPr>
            </a:lvl6pPr>
            <a:lvl7pPr marL="2971800" indent="-228600" eaLnBrk="0" fontAlgn="base" hangingPunct="0">
              <a:spcBef>
                <a:spcPct val="30000"/>
              </a:spcBef>
              <a:spcAft>
                <a:spcPct val="0"/>
              </a:spcAft>
              <a:defRPr sz="1200">
                <a:solidFill>
                  <a:schemeClr val="tx1"/>
                </a:solidFill>
                <a:latin typeface="Arial" panose="020B0604020202020204" pitchFamily="34" charset="0"/>
              </a:defRPr>
            </a:lvl7pPr>
            <a:lvl8pPr marL="3429000" indent="-228600" eaLnBrk="0" fontAlgn="base" hangingPunct="0">
              <a:spcBef>
                <a:spcPct val="30000"/>
              </a:spcBef>
              <a:spcAft>
                <a:spcPct val="0"/>
              </a:spcAft>
              <a:defRPr sz="1200">
                <a:solidFill>
                  <a:schemeClr val="tx1"/>
                </a:solidFill>
                <a:latin typeface="Arial" panose="020B0604020202020204" pitchFamily="34" charset="0"/>
              </a:defRPr>
            </a:lvl8pPr>
            <a:lvl9pPr marL="3886200" indent="-228600" eaLnBrk="0" fontAlgn="base" hangingPunct="0">
              <a:spcBef>
                <a:spcPct val="30000"/>
              </a:spcBef>
              <a:spcAft>
                <a:spcPct val="0"/>
              </a:spcAft>
              <a:defRPr sz="1200">
                <a:solidFill>
                  <a:schemeClr val="tx1"/>
                </a:solidFill>
                <a:latin typeface="Arial" panose="020B0604020202020204" pitchFamily="34" charset="0"/>
              </a:defRPr>
            </a:lvl9pPr>
          </a:lstStyle>
          <a:p>
            <a:pPr>
              <a:spcBef>
                <a:spcPct val="0"/>
              </a:spcBef>
            </a:pPr>
            <a:fld id="{340AED5B-1B33-4670-BDC8-E3C5268CB09D}" type="slidenum">
              <a:rPr lang="en-US" altLang="en-US" smtClean="0"/>
              <a:pPr>
                <a:spcBef>
                  <a:spcPct val="0"/>
                </a:spcBef>
              </a:pPr>
              <a:t>24</a:t>
            </a:fld>
            <a:endParaRPr lang="en-US"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Slide Image Placeholder 1">
            <a:extLst>
              <a:ext uri="{FF2B5EF4-FFF2-40B4-BE49-F238E27FC236}">
                <a16:creationId xmlns:a16="http://schemas.microsoft.com/office/drawing/2014/main" id="{4DF4011A-A5E4-4665-8DAD-FB80C8E3DEF3}"/>
              </a:ext>
            </a:extLst>
          </p:cNvPr>
          <p:cNvSpPr>
            <a:spLocks noGrp="1" noRot="1" noChangeAspect="1" noChangeArrowheads="1" noTextEdit="1"/>
          </p:cNvSpPr>
          <p:nvPr>
            <p:ph type="sldImg"/>
          </p:nvPr>
        </p:nvSpPr>
        <p:spPr>
          <a:ln/>
        </p:spPr>
      </p:sp>
      <p:sp>
        <p:nvSpPr>
          <p:cNvPr id="78851" name="Notes Placeholder 2">
            <a:extLst>
              <a:ext uri="{FF2B5EF4-FFF2-40B4-BE49-F238E27FC236}">
                <a16:creationId xmlns:a16="http://schemas.microsoft.com/office/drawing/2014/main" id="{22CECA5C-0BA6-4A8B-A6BF-DC513C916E4E}"/>
              </a:ext>
            </a:extLst>
          </p:cNvPr>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latin typeface="Arial" panose="020B0604020202020204" pitchFamily="34" charset="0"/>
            </a:endParaRPr>
          </a:p>
        </p:txBody>
      </p:sp>
      <p:sp>
        <p:nvSpPr>
          <p:cNvPr id="78852" name="Slide Number Placeholder 3">
            <a:extLst>
              <a:ext uri="{FF2B5EF4-FFF2-40B4-BE49-F238E27FC236}">
                <a16:creationId xmlns:a16="http://schemas.microsoft.com/office/drawing/2014/main" id="{A241BE32-08BE-4F2A-A511-B762882BBABE}"/>
              </a:ext>
            </a:extLst>
          </p:cNvPr>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defRPr>
            </a:lvl1pPr>
            <a:lvl2pPr marL="742950" indent="-285750">
              <a:spcBef>
                <a:spcPct val="30000"/>
              </a:spcBef>
              <a:defRPr sz="1200">
                <a:solidFill>
                  <a:schemeClr val="tx1"/>
                </a:solidFill>
                <a:latin typeface="Arial" panose="020B0604020202020204" pitchFamily="34" charset="0"/>
              </a:defRPr>
            </a:lvl2pPr>
            <a:lvl3pPr marL="1143000" indent="-228600">
              <a:spcBef>
                <a:spcPct val="30000"/>
              </a:spcBef>
              <a:defRPr sz="1200">
                <a:solidFill>
                  <a:schemeClr val="tx1"/>
                </a:solidFill>
                <a:latin typeface="Arial" panose="020B0604020202020204" pitchFamily="34" charset="0"/>
              </a:defRPr>
            </a:lvl3pPr>
            <a:lvl4pPr marL="1600200" indent="-228600">
              <a:spcBef>
                <a:spcPct val="30000"/>
              </a:spcBef>
              <a:defRPr sz="1200">
                <a:solidFill>
                  <a:schemeClr val="tx1"/>
                </a:solidFill>
                <a:latin typeface="Arial" panose="020B0604020202020204" pitchFamily="34" charset="0"/>
              </a:defRPr>
            </a:lvl4pPr>
            <a:lvl5pPr marL="2057400" indent="-228600">
              <a:spcBef>
                <a:spcPct val="30000"/>
              </a:spcBef>
              <a:defRPr sz="1200">
                <a:solidFill>
                  <a:schemeClr val="tx1"/>
                </a:solidFill>
                <a:latin typeface="Arial" panose="020B0604020202020204" pitchFamily="34" charset="0"/>
              </a:defRPr>
            </a:lvl5pPr>
            <a:lvl6pPr marL="2514600" indent="-228600" eaLnBrk="0" fontAlgn="base" hangingPunct="0">
              <a:spcBef>
                <a:spcPct val="30000"/>
              </a:spcBef>
              <a:spcAft>
                <a:spcPct val="0"/>
              </a:spcAft>
              <a:defRPr sz="1200">
                <a:solidFill>
                  <a:schemeClr val="tx1"/>
                </a:solidFill>
                <a:latin typeface="Arial" panose="020B0604020202020204" pitchFamily="34" charset="0"/>
              </a:defRPr>
            </a:lvl6pPr>
            <a:lvl7pPr marL="2971800" indent="-228600" eaLnBrk="0" fontAlgn="base" hangingPunct="0">
              <a:spcBef>
                <a:spcPct val="30000"/>
              </a:spcBef>
              <a:spcAft>
                <a:spcPct val="0"/>
              </a:spcAft>
              <a:defRPr sz="1200">
                <a:solidFill>
                  <a:schemeClr val="tx1"/>
                </a:solidFill>
                <a:latin typeface="Arial" panose="020B0604020202020204" pitchFamily="34" charset="0"/>
              </a:defRPr>
            </a:lvl7pPr>
            <a:lvl8pPr marL="3429000" indent="-228600" eaLnBrk="0" fontAlgn="base" hangingPunct="0">
              <a:spcBef>
                <a:spcPct val="30000"/>
              </a:spcBef>
              <a:spcAft>
                <a:spcPct val="0"/>
              </a:spcAft>
              <a:defRPr sz="1200">
                <a:solidFill>
                  <a:schemeClr val="tx1"/>
                </a:solidFill>
                <a:latin typeface="Arial" panose="020B0604020202020204" pitchFamily="34" charset="0"/>
              </a:defRPr>
            </a:lvl8pPr>
            <a:lvl9pPr marL="3886200" indent="-228600" eaLnBrk="0" fontAlgn="base" hangingPunct="0">
              <a:spcBef>
                <a:spcPct val="30000"/>
              </a:spcBef>
              <a:spcAft>
                <a:spcPct val="0"/>
              </a:spcAft>
              <a:defRPr sz="1200">
                <a:solidFill>
                  <a:schemeClr val="tx1"/>
                </a:solidFill>
                <a:latin typeface="Arial" panose="020B0604020202020204" pitchFamily="34" charset="0"/>
              </a:defRPr>
            </a:lvl9pPr>
          </a:lstStyle>
          <a:p>
            <a:pPr>
              <a:spcBef>
                <a:spcPct val="0"/>
              </a:spcBef>
            </a:pPr>
            <a:fld id="{8ECB4C2A-7787-45EE-AAE2-9BE7CB8883E0}" type="slidenum">
              <a:rPr lang="en-US" altLang="en-US" smtClean="0"/>
              <a:pPr>
                <a:spcBef>
                  <a:spcPct val="0"/>
                </a:spcBef>
              </a:pPr>
              <a:t>26</a:t>
            </a:fld>
            <a:endParaRPr lang="en-US"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Slide Image Placeholder 1">
            <a:extLst>
              <a:ext uri="{FF2B5EF4-FFF2-40B4-BE49-F238E27FC236}">
                <a16:creationId xmlns:a16="http://schemas.microsoft.com/office/drawing/2014/main" id="{D7A417A1-6237-4756-B7B3-F50FE949359E}"/>
              </a:ext>
            </a:extLst>
          </p:cNvPr>
          <p:cNvSpPr>
            <a:spLocks noGrp="1" noRot="1" noChangeAspect="1" noChangeArrowheads="1" noTextEdit="1"/>
          </p:cNvSpPr>
          <p:nvPr>
            <p:ph type="sldImg"/>
          </p:nvPr>
        </p:nvSpPr>
        <p:spPr>
          <a:ln/>
        </p:spPr>
      </p:sp>
      <p:sp>
        <p:nvSpPr>
          <p:cNvPr id="80899" name="Notes Placeholder 2">
            <a:extLst>
              <a:ext uri="{FF2B5EF4-FFF2-40B4-BE49-F238E27FC236}">
                <a16:creationId xmlns:a16="http://schemas.microsoft.com/office/drawing/2014/main" id="{4AA83028-0C61-4870-8FC9-B1BB76501F5F}"/>
              </a:ext>
            </a:extLst>
          </p:cNvPr>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latin typeface="Arial" panose="020B0604020202020204" pitchFamily="34" charset="0"/>
            </a:endParaRPr>
          </a:p>
        </p:txBody>
      </p:sp>
      <p:sp>
        <p:nvSpPr>
          <p:cNvPr id="80900" name="Slide Number Placeholder 3">
            <a:extLst>
              <a:ext uri="{FF2B5EF4-FFF2-40B4-BE49-F238E27FC236}">
                <a16:creationId xmlns:a16="http://schemas.microsoft.com/office/drawing/2014/main" id="{D181A9DE-8C68-4DEB-9CEF-5652B9BA563B}"/>
              </a:ext>
            </a:extLst>
          </p:cNvPr>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defRPr>
            </a:lvl1pPr>
            <a:lvl2pPr marL="742950" indent="-285750">
              <a:spcBef>
                <a:spcPct val="30000"/>
              </a:spcBef>
              <a:defRPr sz="1200">
                <a:solidFill>
                  <a:schemeClr val="tx1"/>
                </a:solidFill>
                <a:latin typeface="Arial" panose="020B0604020202020204" pitchFamily="34" charset="0"/>
              </a:defRPr>
            </a:lvl2pPr>
            <a:lvl3pPr marL="1143000" indent="-228600">
              <a:spcBef>
                <a:spcPct val="30000"/>
              </a:spcBef>
              <a:defRPr sz="1200">
                <a:solidFill>
                  <a:schemeClr val="tx1"/>
                </a:solidFill>
                <a:latin typeface="Arial" panose="020B0604020202020204" pitchFamily="34" charset="0"/>
              </a:defRPr>
            </a:lvl3pPr>
            <a:lvl4pPr marL="1600200" indent="-228600">
              <a:spcBef>
                <a:spcPct val="30000"/>
              </a:spcBef>
              <a:defRPr sz="1200">
                <a:solidFill>
                  <a:schemeClr val="tx1"/>
                </a:solidFill>
                <a:latin typeface="Arial" panose="020B0604020202020204" pitchFamily="34" charset="0"/>
              </a:defRPr>
            </a:lvl4pPr>
            <a:lvl5pPr marL="2057400" indent="-228600">
              <a:spcBef>
                <a:spcPct val="30000"/>
              </a:spcBef>
              <a:defRPr sz="1200">
                <a:solidFill>
                  <a:schemeClr val="tx1"/>
                </a:solidFill>
                <a:latin typeface="Arial" panose="020B0604020202020204" pitchFamily="34" charset="0"/>
              </a:defRPr>
            </a:lvl5pPr>
            <a:lvl6pPr marL="2514600" indent="-228600" eaLnBrk="0" fontAlgn="base" hangingPunct="0">
              <a:spcBef>
                <a:spcPct val="30000"/>
              </a:spcBef>
              <a:spcAft>
                <a:spcPct val="0"/>
              </a:spcAft>
              <a:defRPr sz="1200">
                <a:solidFill>
                  <a:schemeClr val="tx1"/>
                </a:solidFill>
                <a:latin typeface="Arial" panose="020B0604020202020204" pitchFamily="34" charset="0"/>
              </a:defRPr>
            </a:lvl6pPr>
            <a:lvl7pPr marL="2971800" indent="-228600" eaLnBrk="0" fontAlgn="base" hangingPunct="0">
              <a:spcBef>
                <a:spcPct val="30000"/>
              </a:spcBef>
              <a:spcAft>
                <a:spcPct val="0"/>
              </a:spcAft>
              <a:defRPr sz="1200">
                <a:solidFill>
                  <a:schemeClr val="tx1"/>
                </a:solidFill>
                <a:latin typeface="Arial" panose="020B0604020202020204" pitchFamily="34" charset="0"/>
              </a:defRPr>
            </a:lvl7pPr>
            <a:lvl8pPr marL="3429000" indent="-228600" eaLnBrk="0" fontAlgn="base" hangingPunct="0">
              <a:spcBef>
                <a:spcPct val="30000"/>
              </a:spcBef>
              <a:spcAft>
                <a:spcPct val="0"/>
              </a:spcAft>
              <a:defRPr sz="1200">
                <a:solidFill>
                  <a:schemeClr val="tx1"/>
                </a:solidFill>
                <a:latin typeface="Arial" panose="020B0604020202020204" pitchFamily="34" charset="0"/>
              </a:defRPr>
            </a:lvl8pPr>
            <a:lvl9pPr marL="3886200" indent="-228600" eaLnBrk="0" fontAlgn="base" hangingPunct="0">
              <a:spcBef>
                <a:spcPct val="30000"/>
              </a:spcBef>
              <a:spcAft>
                <a:spcPct val="0"/>
              </a:spcAft>
              <a:defRPr sz="1200">
                <a:solidFill>
                  <a:schemeClr val="tx1"/>
                </a:solidFill>
                <a:latin typeface="Arial" panose="020B0604020202020204" pitchFamily="34" charset="0"/>
              </a:defRPr>
            </a:lvl9pPr>
          </a:lstStyle>
          <a:p>
            <a:pPr>
              <a:spcBef>
                <a:spcPct val="0"/>
              </a:spcBef>
            </a:pPr>
            <a:fld id="{71E13A64-6B67-427B-AB01-1BF08F13855E}" type="slidenum">
              <a:rPr lang="en-US" altLang="en-US" smtClean="0"/>
              <a:pPr>
                <a:spcBef>
                  <a:spcPct val="0"/>
                </a:spcBef>
              </a:pPr>
              <a:t>27</a:t>
            </a:fld>
            <a:endParaRPr lang="en-US"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Slide Image Placeholder 1">
            <a:extLst>
              <a:ext uri="{FF2B5EF4-FFF2-40B4-BE49-F238E27FC236}">
                <a16:creationId xmlns:a16="http://schemas.microsoft.com/office/drawing/2014/main" id="{9A1FBA68-2026-454A-A121-F93EA1394690}"/>
              </a:ext>
            </a:extLst>
          </p:cNvPr>
          <p:cNvSpPr>
            <a:spLocks noGrp="1" noRot="1" noChangeAspect="1" noChangeArrowheads="1" noTextEdit="1"/>
          </p:cNvSpPr>
          <p:nvPr>
            <p:ph type="sldImg"/>
          </p:nvPr>
        </p:nvSpPr>
        <p:spPr>
          <a:ln/>
        </p:spPr>
      </p:sp>
      <p:sp>
        <p:nvSpPr>
          <p:cNvPr id="82947" name="Notes Placeholder 2">
            <a:extLst>
              <a:ext uri="{FF2B5EF4-FFF2-40B4-BE49-F238E27FC236}">
                <a16:creationId xmlns:a16="http://schemas.microsoft.com/office/drawing/2014/main" id="{3253B1B8-3AAF-425E-AE40-4B8A36B9C198}"/>
              </a:ext>
            </a:extLst>
          </p:cNvPr>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latin typeface="Arial" panose="020B0604020202020204" pitchFamily="34" charset="0"/>
            </a:endParaRPr>
          </a:p>
        </p:txBody>
      </p:sp>
      <p:sp>
        <p:nvSpPr>
          <p:cNvPr id="82948" name="Slide Number Placeholder 3">
            <a:extLst>
              <a:ext uri="{FF2B5EF4-FFF2-40B4-BE49-F238E27FC236}">
                <a16:creationId xmlns:a16="http://schemas.microsoft.com/office/drawing/2014/main" id="{553AA840-0148-4275-B163-8EEFE4869C93}"/>
              </a:ext>
            </a:extLst>
          </p:cNvPr>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defRPr>
            </a:lvl1pPr>
            <a:lvl2pPr marL="742950" indent="-285750">
              <a:spcBef>
                <a:spcPct val="30000"/>
              </a:spcBef>
              <a:defRPr sz="1200">
                <a:solidFill>
                  <a:schemeClr val="tx1"/>
                </a:solidFill>
                <a:latin typeface="Arial" panose="020B0604020202020204" pitchFamily="34" charset="0"/>
              </a:defRPr>
            </a:lvl2pPr>
            <a:lvl3pPr marL="1143000" indent="-228600">
              <a:spcBef>
                <a:spcPct val="30000"/>
              </a:spcBef>
              <a:defRPr sz="1200">
                <a:solidFill>
                  <a:schemeClr val="tx1"/>
                </a:solidFill>
                <a:latin typeface="Arial" panose="020B0604020202020204" pitchFamily="34" charset="0"/>
              </a:defRPr>
            </a:lvl3pPr>
            <a:lvl4pPr marL="1600200" indent="-228600">
              <a:spcBef>
                <a:spcPct val="30000"/>
              </a:spcBef>
              <a:defRPr sz="1200">
                <a:solidFill>
                  <a:schemeClr val="tx1"/>
                </a:solidFill>
                <a:latin typeface="Arial" panose="020B0604020202020204" pitchFamily="34" charset="0"/>
              </a:defRPr>
            </a:lvl4pPr>
            <a:lvl5pPr marL="2057400" indent="-228600">
              <a:spcBef>
                <a:spcPct val="30000"/>
              </a:spcBef>
              <a:defRPr sz="1200">
                <a:solidFill>
                  <a:schemeClr val="tx1"/>
                </a:solidFill>
                <a:latin typeface="Arial" panose="020B0604020202020204" pitchFamily="34" charset="0"/>
              </a:defRPr>
            </a:lvl5pPr>
            <a:lvl6pPr marL="2514600" indent="-228600" eaLnBrk="0" fontAlgn="base" hangingPunct="0">
              <a:spcBef>
                <a:spcPct val="30000"/>
              </a:spcBef>
              <a:spcAft>
                <a:spcPct val="0"/>
              </a:spcAft>
              <a:defRPr sz="1200">
                <a:solidFill>
                  <a:schemeClr val="tx1"/>
                </a:solidFill>
                <a:latin typeface="Arial" panose="020B0604020202020204" pitchFamily="34" charset="0"/>
              </a:defRPr>
            </a:lvl6pPr>
            <a:lvl7pPr marL="2971800" indent="-228600" eaLnBrk="0" fontAlgn="base" hangingPunct="0">
              <a:spcBef>
                <a:spcPct val="30000"/>
              </a:spcBef>
              <a:spcAft>
                <a:spcPct val="0"/>
              </a:spcAft>
              <a:defRPr sz="1200">
                <a:solidFill>
                  <a:schemeClr val="tx1"/>
                </a:solidFill>
                <a:latin typeface="Arial" panose="020B0604020202020204" pitchFamily="34" charset="0"/>
              </a:defRPr>
            </a:lvl7pPr>
            <a:lvl8pPr marL="3429000" indent="-228600" eaLnBrk="0" fontAlgn="base" hangingPunct="0">
              <a:spcBef>
                <a:spcPct val="30000"/>
              </a:spcBef>
              <a:spcAft>
                <a:spcPct val="0"/>
              </a:spcAft>
              <a:defRPr sz="1200">
                <a:solidFill>
                  <a:schemeClr val="tx1"/>
                </a:solidFill>
                <a:latin typeface="Arial" panose="020B0604020202020204" pitchFamily="34" charset="0"/>
              </a:defRPr>
            </a:lvl8pPr>
            <a:lvl9pPr marL="3886200" indent="-228600" eaLnBrk="0" fontAlgn="base" hangingPunct="0">
              <a:spcBef>
                <a:spcPct val="30000"/>
              </a:spcBef>
              <a:spcAft>
                <a:spcPct val="0"/>
              </a:spcAft>
              <a:defRPr sz="1200">
                <a:solidFill>
                  <a:schemeClr val="tx1"/>
                </a:solidFill>
                <a:latin typeface="Arial" panose="020B0604020202020204" pitchFamily="34" charset="0"/>
              </a:defRPr>
            </a:lvl9pPr>
          </a:lstStyle>
          <a:p>
            <a:pPr>
              <a:spcBef>
                <a:spcPct val="0"/>
              </a:spcBef>
            </a:pPr>
            <a:fld id="{E5DDF657-D4D8-4F56-8F71-007F4600204E}" type="slidenum">
              <a:rPr lang="en-US" altLang="en-US" smtClean="0"/>
              <a:pPr>
                <a:spcBef>
                  <a:spcPct val="0"/>
                </a:spcBef>
              </a:pPr>
              <a:t>28</a:t>
            </a:fld>
            <a:endParaRPr lang="en-US"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Slide Image Placeholder 1">
            <a:extLst>
              <a:ext uri="{FF2B5EF4-FFF2-40B4-BE49-F238E27FC236}">
                <a16:creationId xmlns:a16="http://schemas.microsoft.com/office/drawing/2014/main" id="{3A7EB006-D09A-4F1A-88A7-A591F9728159}"/>
              </a:ext>
            </a:extLst>
          </p:cNvPr>
          <p:cNvSpPr>
            <a:spLocks noGrp="1" noRot="1" noChangeAspect="1" noChangeArrowheads="1" noTextEdit="1"/>
          </p:cNvSpPr>
          <p:nvPr>
            <p:ph type="sldImg"/>
          </p:nvPr>
        </p:nvSpPr>
        <p:spPr>
          <a:ln/>
        </p:spPr>
      </p:sp>
      <p:sp>
        <p:nvSpPr>
          <p:cNvPr id="84995" name="Notes Placeholder 2">
            <a:extLst>
              <a:ext uri="{FF2B5EF4-FFF2-40B4-BE49-F238E27FC236}">
                <a16:creationId xmlns:a16="http://schemas.microsoft.com/office/drawing/2014/main" id="{AF7FFFBD-8944-4177-9DF8-AE5F4ACECC85}"/>
              </a:ext>
            </a:extLst>
          </p:cNvPr>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latin typeface="Arial" panose="020B0604020202020204" pitchFamily="34" charset="0"/>
            </a:endParaRPr>
          </a:p>
        </p:txBody>
      </p:sp>
      <p:sp>
        <p:nvSpPr>
          <p:cNvPr id="84996" name="Slide Number Placeholder 3">
            <a:extLst>
              <a:ext uri="{FF2B5EF4-FFF2-40B4-BE49-F238E27FC236}">
                <a16:creationId xmlns:a16="http://schemas.microsoft.com/office/drawing/2014/main" id="{F3560F9F-688F-4FDC-82A6-C3BE2A505EA2}"/>
              </a:ext>
            </a:extLst>
          </p:cNvPr>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defRPr>
            </a:lvl1pPr>
            <a:lvl2pPr marL="742950" indent="-285750">
              <a:spcBef>
                <a:spcPct val="30000"/>
              </a:spcBef>
              <a:defRPr sz="1200">
                <a:solidFill>
                  <a:schemeClr val="tx1"/>
                </a:solidFill>
                <a:latin typeface="Arial" panose="020B0604020202020204" pitchFamily="34" charset="0"/>
              </a:defRPr>
            </a:lvl2pPr>
            <a:lvl3pPr marL="1143000" indent="-228600">
              <a:spcBef>
                <a:spcPct val="30000"/>
              </a:spcBef>
              <a:defRPr sz="1200">
                <a:solidFill>
                  <a:schemeClr val="tx1"/>
                </a:solidFill>
                <a:latin typeface="Arial" panose="020B0604020202020204" pitchFamily="34" charset="0"/>
              </a:defRPr>
            </a:lvl3pPr>
            <a:lvl4pPr marL="1600200" indent="-228600">
              <a:spcBef>
                <a:spcPct val="30000"/>
              </a:spcBef>
              <a:defRPr sz="1200">
                <a:solidFill>
                  <a:schemeClr val="tx1"/>
                </a:solidFill>
                <a:latin typeface="Arial" panose="020B0604020202020204" pitchFamily="34" charset="0"/>
              </a:defRPr>
            </a:lvl4pPr>
            <a:lvl5pPr marL="2057400" indent="-228600">
              <a:spcBef>
                <a:spcPct val="30000"/>
              </a:spcBef>
              <a:defRPr sz="1200">
                <a:solidFill>
                  <a:schemeClr val="tx1"/>
                </a:solidFill>
                <a:latin typeface="Arial" panose="020B0604020202020204" pitchFamily="34" charset="0"/>
              </a:defRPr>
            </a:lvl5pPr>
            <a:lvl6pPr marL="2514600" indent="-228600" eaLnBrk="0" fontAlgn="base" hangingPunct="0">
              <a:spcBef>
                <a:spcPct val="30000"/>
              </a:spcBef>
              <a:spcAft>
                <a:spcPct val="0"/>
              </a:spcAft>
              <a:defRPr sz="1200">
                <a:solidFill>
                  <a:schemeClr val="tx1"/>
                </a:solidFill>
                <a:latin typeface="Arial" panose="020B0604020202020204" pitchFamily="34" charset="0"/>
              </a:defRPr>
            </a:lvl6pPr>
            <a:lvl7pPr marL="2971800" indent="-228600" eaLnBrk="0" fontAlgn="base" hangingPunct="0">
              <a:spcBef>
                <a:spcPct val="30000"/>
              </a:spcBef>
              <a:spcAft>
                <a:spcPct val="0"/>
              </a:spcAft>
              <a:defRPr sz="1200">
                <a:solidFill>
                  <a:schemeClr val="tx1"/>
                </a:solidFill>
                <a:latin typeface="Arial" panose="020B0604020202020204" pitchFamily="34" charset="0"/>
              </a:defRPr>
            </a:lvl7pPr>
            <a:lvl8pPr marL="3429000" indent="-228600" eaLnBrk="0" fontAlgn="base" hangingPunct="0">
              <a:spcBef>
                <a:spcPct val="30000"/>
              </a:spcBef>
              <a:spcAft>
                <a:spcPct val="0"/>
              </a:spcAft>
              <a:defRPr sz="1200">
                <a:solidFill>
                  <a:schemeClr val="tx1"/>
                </a:solidFill>
                <a:latin typeface="Arial" panose="020B0604020202020204" pitchFamily="34" charset="0"/>
              </a:defRPr>
            </a:lvl8pPr>
            <a:lvl9pPr marL="3886200" indent="-228600" eaLnBrk="0" fontAlgn="base" hangingPunct="0">
              <a:spcBef>
                <a:spcPct val="30000"/>
              </a:spcBef>
              <a:spcAft>
                <a:spcPct val="0"/>
              </a:spcAft>
              <a:defRPr sz="1200">
                <a:solidFill>
                  <a:schemeClr val="tx1"/>
                </a:solidFill>
                <a:latin typeface="Arial" panose="020B0604020202020204" pitchFamily="34" charset="0"/>
              </a:defRPr>
            </a:lvl9pPr>
          </a:lstStyle>
          <a:p>
            <a:pPr>
              <a:spcBef>
                <a:spcPct val="0"/>
              </a:spcBef>
            </a:pPr>
            <a:fld id="{F95421B4-0ECA-489B-9C57-17F35D95CD27}" type="slidenum">
              <a:rPr lang="en-US" altLang="en-US" smtClean="0"/>
              <a:pPr>
                <a:spcBef>
                  <a:spcPct val="0"/>
                </a:spcBef>
              </a:pPr>
              <a:t>29</a:t>
            </a:fld>
            <a:endParaRPr lang="en-US"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Slide Image Placeholder 1">
            <a:extLst>
              <a:ext uri="{FF2B5EF4-FFF2-40B4-BE49-F238E27FC236}">
                <a16:creationId xmlns:a16="http://schemas.microsoft.com/office/drawing/2014/main" id="{00BB02AB-5745-4936-AB13-788AC5386354}"/>
              </a:ext>
            </a:extLst>
          </p:cNvPr>
          <p:cNvSpPr>
            <a:spLocks noGrp="1" noRot="1" noChangeAspect="1" noChangeArrowheads="1" noTextEdit="1"/>
          </p:cNvSpPr>
          <p:nvPr>
            <p:ph type="sldImg"/>
          </p:nvPr>
        </p:nvSpPr>
        <p:spPr>
          <a:ln/>
        </p:spPr>
      </p:sp>
      <p:sp>
        <p:nvSpPr>
          <p:cNvPr id="87043" name="Notes Placeholder 2">
            <a:extLst>
              <a:ext uri="{FF2B5EF4-FFF2-40B4-BE49-F238E27FC236}">
                <a16:creationId xmlns:a16="http://schemas.microsoft.com/office/drawing/2014/main" id="{FFFC5674-7478-40B7-BC33-64F7B69D1A07}"/>
              </a:ext>
            </a:extLst>
          </p:cNvPr>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latin typeface="Arial" panose="020B0604020202020204" pitchFamily="34" charset="0"/>
            </a:endParaRPr>
          </a:p>
        </p:txBody>
      </p:sp>
      <p:sp>
        <p:nvSpPr>
          <p:cNvPr id="87044" name="Slide Number Placeholder 3">
            <a:extLst>
              <a:ext uri="{FF2B5EF4-FFF2-40B4-BE49-F238E27FC236}">
                <a16:creationId xmlns:a16="http://schemas.microsoft.com/office/drawing/2014/main" id="{FFD19F73-3D93-4B8A-BA84-D99DA1190D22}"/>
              </a:ext>
            </a:extLst>
          </p:cNvPr>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defRPr>
            </a:lvl1pPr>
            <a:lvl2pPr marL="742950" indent="-285750">
              <a:spcBef>
                <a:spcPct val="30000"/>
              </a:spcBef>
              <a:defRPr sz="1200">
                <a:solidFill>
                  <a:schemeClr val="tx1"/>
                </a:solidFill>
                <a:latin typeface="Arial" panose="020B0604020202020204" pitchFamily="34" charset="0"/>
              </a:defRPr>
            </a:lvl2pPr>
            <a:lvl3pPr marL="1143000" indent="-228600">
              <a:spcBef>
                <a:spcPct val="30000"/>
              </a:spcBef>
              <a:defRPr sz="1200">
                <a:solidFill>
                  <a:schemeClr val="tx1"/>
                </a:solidFill>
                <a:latin typeface="Arial" panose="020B0604020202020204" pitchFamily="34" charset="0"/>
              </a:defRPr>
            </a:lvl3pPr>
            <a:lvl4pPr marL="1600200" indent="-228600">
              <a:spcBef>
                <a:spcPct val="30000"/>
              </a:spcBef>
              <a:defRPr sz="1200">
                <a:solidFill>
                  <a:schemeClr val="tx1"/>
                </a:solidFill>
                <a:latin typeface="Arial" panose="020B0604020202020204" pitchFamily="34" charset="0"/>
              </a:defRPr>
            </a:lvl4pPr>
            <a:lvl5pPr marL="2057400" indent="-228600">
              <a:spcBef>
                <a:spcPct val="30000"/>
              </a:spcBef>
              <a:defRPr sz="1200">
                <a:solidFill>
                  <a:schemeClr val="tx1"/>
                </a:solidFill>
                <a:latin typeface="Arial" panose="020B0604020202020204" pitchFamily="34" charset="0"/>
              </a:defRPr>
            </a:lvl5pPr>
            <a:lvl6pPr marL="2514600" indent="-228600" eaLnBrk="0" fontAlgn="base" hangingPunct="0">
              <a:spcBef>
                <a:spcPct val="30000"/>
              </a:spcBef>
              <a:spcAft>
                <a:spcPct val="0"/>
              </a:spcAft>
              <a:defRPr sz="1200">
                <a:solidFill>
                  <a:schemeClr val="tx1"/>
                </a:solidFill>
                <a:latin typeface="Arial" panose="020B0604020202020204" pitchFamily="34" charset="0"/>
              </a:defRPr>
            </a:lvl6pPr>
            <a:lvl7pPr marL="2971800" indent="-228600" eaLnBrk="0" fontAlgn="base" hangingPunct="0">
              <a:spcBef>
                <a:spcPct val="30000"/>
              </a:spcBef>
              <a:spcAft>
                <a:spcPct val="0"/>
              </a:spcAft>
              <a:defRPr sz="1200">
                <a:solidFill>
                  <a:schemeClr val="tx1"/>
                </a:solidFill>
                <a:latin typeface="Arial" panose="020B0604020202020204" pitchFamily="34" charset="0"/>
              </a:defRPr>
            </a:lvl7pPr>
            <a:lvl8pPr marL="3429000" indent="-228600" eaLnBrk="0" fontAlgn="base" hangingPunct="0">
              <a:spcBef>
                <a:spcPct val="30000"/>
              </a:spcBef>
              <a:spcAft>
                <a:spcPct val="0"/>
              </a:spcAft>
              <a:defRPr sz="1200">
                <a:solidFill>
                  <a:schemeClr val="tx1"/>
                </a:solidFill>
                <a:latin typeface="Arial" panose="020B0604020202020204" pitchFamily="34" charset="0"/>
              </a:defRPr>
            </a:lvl8pPr>
            <a:lvl9pPr marL="3886200" indent="-228600" eaLnBrk="0" fontAlgn="base" hangingPunct="0">
              <a:spcBef>
                <a:spcPct val="30000"/>
              </a:spcBef>
              <a:spcAft>
                <a:spcPct val="0"/>
              </a:spcAft>
              <a:defRPr sz="1200">
                <a:solidFill>
                  <a:schemeClr val="tx1"/>
                </a:solidFill>
                <a:latin typeface="Arial" panose="020B0604020202020204" pitchFamily="34" charset="0"/>
              </a:defRPr>
            </a:lvl9pPr>
          </a:lstStyle>
          <a:p>
            <a:pPr>
              <a:spcBef>
                <a:spcPct val="0"/>
              </a:spcBef>
            </a:pPr>
            <a:fld id="{40578425-0AE6-4529-9CCD-4523987EC901}" type="slidenum">
              <a:rPr lang="en-US" altLang="en-US" smtClean="0"/>
              <a:pPr>
                <a:spcBef>
                  <a:spcPct val="0"/>
                </a:spcBef>
              </a:pPr>
              <a:t>30</a:t>
            </a:fld>
            <a:endParaRPr lang="en-US" alt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Slide Image Placeholder 1">
            <a:extLst>
              <a:ext uri="{FF2B5EF4-FFF2-40B4-BE49-F238E27FC236}">
                <a16:creationId xmlns:a16="http://schemas.microsoft.com/office/drawing/2014/main" id="{E7436A2D-F2CF-470C-AD3D-4E2F26B9FC62}"/>
              </a:ext>
            </a:extLst>
          </p:cNvPr>
          <p:cNvSpPr>
            <a:spLocks noGrp="1" noRot="1" noChangeAspect="1" noChangeArrowheads="1" noTextEdit="1"/>
          </p:cNvSpPr>
          <p:nvPr>
            <p:ph type="sldImg"/>
          </p:nvPr>
        </p:nvSpPr>
        <p:spPr>
          <a:ln/>
        </p:spPr>
      </p:sp>
      <p:sp>
        <p:nvSpPr>
          <p:cNvPr id="91139" name="Notes Placeholder 2">
            <a:extLst>
              <a:ext uri="{FF2B5EF4-FFF2-40B4-BE49-F238E27FC236}">
                <a16:creationId xmlns:a16="http://schemas.microsoft.com/office/drawing/2014/main" id="{894D78B2-0A5A-45D2-A8A1-72C154F233EC}"/>
              </a:ext>
            </a:extLst>
          </p:cNvPr>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latin typeface="Arial" panose="020B0604020202020204" pitchFamily="34" charset="0"/>
            </a:endParaRPr>
          </a:p>
        </p:txBody>
      </p:sp>
      <p:sp>
        <p:nvSpPr>
          <p:cNvPr id="91140" name="Slide Number Placeholder 3">
            <a:extLst>
              <a:ext uri="{FF2B5EF4-FFF2-40B4-BE49-F238E27FC236}">
                <a16:creationId xmlns:a16="http://schemas.microsoft.com/office/drawing/2014/main" id="{FA200663-392F-445E-A100-0D4BB53B5734}"/>
              </a:ext>
            </a:extLst>
          </p:cNvPr>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defRPr>
            </a:lvl1pPr>
            <a:lvl2pPr marL="742950" indent="-285750">
              <a:spcBef>
                <a:spcPct val="30000"/>
              </a:spcBef>
              <a:defRPr sz="1200">
                <a:solidFill>
                  <a:schemeClr val="tx1"/>
                </a:solidFill>
                <a:latin typeface="Arial" panose="020B0604020202020204" pitchFamily="34" charset="0"/>
              </a:defRPr>
            </a:lvl2pPr>
            <a:lvl3pPr marL="1143000" indent="-228600">
              <a:spcBef>
                <a:spcPct val="30000"/>
              </a:spcBef>
              <a:defRPr sz="1200">
                <a:solidFill>
                  <a:schemeClr val="tx1"/>
                </a:solidFill>
                <a:latin typeface="Arial" panose="020B0604020202020204" pitchFamily="34" charset="0"/>
              </a:defRPr>
            </a:lvl3pPr>
            <a:lvl4pPr marL="1600200" indent="-228600">
              <a:spcBef>
                <a:spcPct val="30000"/>
              </a:spcBef>
              <a:defRPr sz="1200">
                <a:solidFill>
                  <a:schemeClr val="tx1"/>
                </a:solidFill>
                <a:latin typeface="Arial" panose="020B0604020202020204" pitchFamily="34" charset="0"/>
              </a:defRPr>
            </a:lvl4pPr>
            <a:lvl5pPr marL="2057400" indent="-228600">
              <a:spcBef>
                <a:spcPct val="30000"/>
              </a:spcBef>
              <a:defRPr sz="1200">
                <a:solidFill>
                  <a:schemeClr val="tx1"/>
                </a:solidFill>
                <a:latin typeface="Arial" panose="020B0604020202020204" pitchFamily="34" charset="0"/>
              </a:defRPr>
            </a:lvl5pPr>
            <a:lvl6pPr marL="2514600" indent="-228600" eaLnBrk="0" fontAlgn="base" hangingPunct="0">
              <a:spcBef>
                <a:spcPct val="30000"/>
              </a:spcBef>
              <a:spcAft>
                <a:spcPct val="0"/>
              </a:spcAft>
              <a:defRPr sz="1200">
                <a:solidFill>
                  <a:schemeClr val="tx1"/>
                </a:solidFill>
                <a:latin typeface="Arial" panose="020B0604020202020204" pitchFamily="34" charset="0"/>
              </a:defRPr>
            </a:lvl6pPr>
            <a:lvl7pPr marL="2971800" indent="-228600" eaLnBrk="0" fontAlgn="base" hangingPunct="0">
              <a:spcBef>
                <a:spcPct val="30000"/>
              </a:spcBef>
              <a:spcAft>
                <a:spcPct val="0"/>
              </a:spcAft>
              <a:defRPr sz="1200">
                <a:solidFill>
                  <a:schemeClr val="tx1"/>
                </a:solidFill>
                <a:latin typeface="Arial" panose="020B0604020202020204" pitchFamily="34" charset="0"/>
              </a:defRPr>
            </a:lvl7pPr>
            <a:lvl8pPr marL="3429000" indent="-228600" eaLnBrk="0" fontAlgn="base" hangingPunct="0">
              <a:spcBef>
                <a:spcPct val="30000"/>
              </a:spcBef>
              <a:spcAft>
                <a:spcPct val="0"/>
              </a:spcAft>
              <a:defRPr sz="1200">
                <a:solidFill>
                  <a:schemeClr val="tx1"/>
                </a:solidFill>
                <a:latin typeface="Arial" panose="020B0604020202020204" pitchFamily="34" charset="0"/>
              </a:defRPr>
            </a:lvl8pPr>
            <a:lvl9pPr marL="3886200" indent="-228600" eaLnBrk="0" fontAlgn="base" hangingPunct="0">
              <a:spcBef>
                <a:spcPct val="30000"/>
              </a:spcBef>
              <a:spcAft>
                <a:spcPct val="0"/>
              </a:spcAft>
              <a:defRPr sz="1200">
                <a:solidFill>
                  <a:schemeClr val="tx1"/>
                </a:solidFill>
                <a:latin typeface="Arial" panose="020B0604020202020204" pitchFamily="34" charset="0"/>
              </a:defRPr>
            </a:lvl9pPr>
          </a:lstStyle>
          <a:p>
            <a:pPr>
              <a:spcBef>
                <a:spcPct val="0"/>
              </a:spcBef>
            </a:pPr>
            <a:fld id="{2CBB4F0E-6E34-486A-90E9-DA620A7911E2}" type="slidenum">
              <a:rPr lang="en-US" altLang="en-US" smtClean="0"/>
              <a:pPr>
                <a:spcBef>
                  <a:spcPct val="0"/>
                </a:spcBef>
              </a:pPr>
              <a:t>33</a:t>
            </a:fld>
            <a:endParaRPr lang="en-US"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Slide Image Placeholder 1">
            <a:extLst>
              <a:ext uri="{FF2B5EF4-FFF2-40B4-BE49-F238E27FC236}">
                <a16:creationId xmlns:a16="http://schemas.microsoft.com/office/drawing/2014/main" id="{395FF42B-3D25-483D-B980-1CDC12AEFAB2}"/>
              </a:ext>
            </a:extLst>
          </p:cNvPr>
          <p:cNvSpPr>
            <a:spLocks noGrp="1" noRot="1" noChangeAspect="1" noChangeArrowheads="1" noTextEdit="1"/>
          </p:cNvSpPr>
          <p:nvPr>
            <p:ph type="sldImg"/>
          </p:nvPr>
        </p:nvSpPr>
        <p:spPr>
          <a:ln/>
        </p:spPr>
      </p:sp>
      <p:sp>
        <p:nvSpPr>
          <p:cNvPr id="41987" name="Notes Placeholder 2">
            <a:extLst>
              <a:ext uri="{FF2B5EF4-FFF2-40B4-BE49-F238E27FC236}">
                <a16:creationId xmlns:a16="http://schemas.microsoft.com/office/drawing/2014/main" id="{9CF9B802-4AED-4A6A-AED3-B5901876E138}"/>
              </a:ext>
            </a:extLst>
          </p:cNvPr>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latin typeface="Arial" panose="020B0604020202020204" pitchFamily="34" charset="0"/>
            </a:endParaRPr>
          </a:p>
        </p:txBody>
      </p:sp>
      <p:sp>
        <p:nvSpPr>
          <p:cNvPr id="41988" name="Slide Number Placeholder 3">
            <a:extLst>
              <a:ext uri="{FF2B5EF4-FFF2-40B4-BE49-F238E27FC236}">
                <a16:creationId xmlns:a16="http://schemas.microsoft.com/office/drawing/2014/main" id="{C086FCFE-3942-450D-98B6-C334E56098ED}"/>
              </a:ext>
            </a:extLst>
          </p:cNvPr>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defRPr>
            </a:lvl1pPr>
            <a:lvl2pPr marL="742950" indent="-285750">
              <a:spcBef>
                <a:spcPct val="30000"/>
              </a:spcBef>
              <a:defRPr sz="1200">
                <a:solidFill>
                  <a:schemeClr val="tx1"/>
                </a:solidFill>
                <a:latin typeface="Arial" panose="020B0604020202020204" pitchFamily="34" charset="0"/>
              </a:defRPr>
            </a:lvl2pPr>
            <a:lvl3pPr marL="1143000" indent="-228600">
              <a:spcBef>
                <a:spcPct val="30000"/>
              </a:spcBef>
              <a:defRPr sz="1200">
                <a:solidFill>
                  <a:schemeClr val="tx1"/>
                </a:solidFill>
                <a:latin typeface="Arial" panose="020B0604020202020204" pitchFamily="34" charset="0"/>
              </a:defRPr>
            </a:lvl3pPr>
            <a:lvl4pPr marL="1600200" indent="-228600">
              <a:spcBef>
                <a:spcPct val="30000"/>
              </a:spcBef>
              <a:defRPr sz="1200">
                <a:solidFill>
                  <a:schemeClr val="tx1"/>
                </a:solidFill>
                <a:latin typeface="Arial" panose="020B0604020202020204" pitchFamily="34" charset="0"/>
              </a:defRPr>
            </a:lvl4pPr>
            <a:lvl5pPr marL="2057400" indent="-228600">
              <a:spcBef>
                <a:spcPct val="30000"/>
              </a:spcBef>
              <a:defRPr sz="1200">
                <a:solidFill>
                  <a:schemeClr val="tx1"/>
                </a:solidFill>
                <a:latin typeface="Arial" panose="020B0604020202020204" pitchFamily="34" charset="0"/>
              </a:defRPr>
            </a:lvl5pPr>
            <a:lvl6pPr marL="2514600" indent="-228600" eaLnBrk="0" fontAlgn="base" hangingPunct="0">
              <a:spcBef>
                <a:spcPct val="30000"/>
              </a:spcBef>
              <a:spcAft>
                <a:spcPct val="0"/>
              </a:spcAft>
              <a:defRPr sz="1200">
                <a:solidFill>
                  <a:schemeClr val="tx1"/>
                </a:solidFill>
                <a:latin typeface="Arial" panose="020B0604020202020204" pitchFamily="34" charset="0"/>
              </a:defRPr>
            </a:lvl6pPr>
            <a:lvl7pPr marL="2971800" indent="-228600" eaLnBrk="0" fontAlgn="base" hangingPunct="0">
              <a:spcBef>
                <a:spcPct val="30000"/>
              </a:spcBef>
              <a:spcAft>
                <a:spcPct val="0"/>
              </a:spcAft>
              <a:defRPr sz="1200">
                <a:solidFill>
                  <a:schemeClr val="tx1"/>
                </a:solidFill>
                <a:latin typeface="Arial" panose="020B0604020202020204" pitchFamily="34" charset="0"/>
              </a:defRPr>
            </a:lvl7pPr>
            <a:lvl8pPr marL="3429000" indent="-228600" eaLnBrk="0" fontAlgn="base" hangingPunct="0">
              <a:spcBef>
                <a:spcPct val="30000"/>
              </a:spcBef>
              <a:spcAft>
                <a:spcPct val="0"/>
              </a:spcAft>
              <a:defRPr sz="1200">
                <a:solidFill>
                  <a:schemeClr val="tx1"/>
                </a:solidFill>
                <a:latin typeface="Arial" panose="020B0604020202020204" pitchFamily="34" charset="0"/>
              </a:defRPr>
            </a:lvl8pPr>
            <a:lvl9pPr marL="3886200" indent="-228600" eaLnBrk="0" fontAlgn="base" hangingPunct="0">
              <a:spcBef>
                <a:spcPct val="30000"/>
              </a:spcBef>
              <a:spcAft>
                <a:spcPct val="0"/>
              </a:spcAft>
              <a:defRPr sz="1200">
                <a:solidFill>
                  <a:schemeClr val="tx1"/>
                </a:solidFill>
                <a:latin typeface="Arial" panose="020B0604020202020204" pitchFamily="34" charset="0"/>
              </a:defRPr>
            </a:lvl9pPr>
          </a:lstStyle>
          <a:p>
            <a:pPr>
              <a:spcBef>
                <a:spcPct val="0"/>
              </a:spcBef>
            </a:pPr>
            <a:fld id="{7D6CE59F-1935-4826-A9FD-1F5A632620A4}" type="slidenum">
              <a:rPr lang="en-US" altLang="en-US" smtClean="0"/>
              <a:pPr>
                <a:spcBef>
                  <a:spcPct val="0"/>
                </a:spcBef>
              </a:pPr>
              <a:t>2</a:t>
            </a:fld>
            <a:endParaRPr lang="en-US" alt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Slide Image Placeholder 1">
            <a:extLst>
              <a:ext uri="{FF2B5EF4-FFF2-40B4-BE49-F238E27FC236}">
                <a16:creationId xmlns:a16="http://schemas.microsoft.com/office/drawing/2014/main" id="{DD23E23B-CE4D-493C-B3A9-E44EC1916AA7}"/>
              </a:ext>
            </a:extLst>
          </p:cNvPr>
          <p:cNvSpPr>
            <a:spLocks noGrp="1" noRot="1" noChangeAspect="1" noChangeArrowheads="1" noTextEdit="1"/>
          </p:cNvSpPr>
          <p:nvPr>
            <p:ph type="sldImg"/>
          </p:nvPr>
        </p:nvSpPr>
        <p:spPr>
          <a:ln/>
        </p:spPr>
      </p:sp>
      <p:sp>
        <p:nvSpPr>
          <p:cNvPr id="93187" name="Notes Placeholder 2">
            <a:extLst>
              <a:ext uri="{FF2B5EF4-FFF2-40B4-BE49-F238E27FC236}">
                <a16:creationId xmlns:a16="http://schemas.microsoft.com/office/drawing/2014/main" id="{1167E5EB-EB38-4761-BE6F-4B3043358281}"/>
              </a:ext>
            </a:extLst>
          </p:cNvPr>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latin typeface="Arial" panose="020B0604020202020204" pitchFamily="34" charset="0"/>
            </a:endParaRPr>
          </a:p>
        </p:txBody>
      </p:sp>
      <p:sp>
        <p:nvSpPr>
          <p:cNvPr id="93188" name="Slide Number Placeholder 3">
            <a:extLst>
              <a:ext uri="{FF2B5EF4-FFF2-40B4-BE49-F238E27FC236}">
                <a16:creationId xmlns:a16="http://schemas.microsoft.com/office/drawing/2014/main" id="{E3223371-7164-480C-904C-B3BC7395080B}"/>
              </a:ext>
            </a:extLst>
          </p:cNvPr>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defRPr>
            </a:lvl1pPr>
            <a:lvl2pPr marL="742950" indent="-285750">
              <a:spcBef>
                <a:spcPct val="30000"/>
              </a:spcBef>
              <a:defRPr sz="1200">
                <a:solidFill>
                  <a:schemeClr val="tx1"/>
                </a:solidFill>
                <a:latin typeface="Arial" panose="020B0604020202020204" pitchFamily="34" charset="0"/>
              </a:defRPr>
            </a:lvl2pPr>
            <a:lvl3pPr marL="1143000" indent="-228600">
              <a:spcBef>
                <a:spcPct val="30000"/>
              </a:spcBef>
              <a:defRPr sz="1200">
                <a:solidFill>
                  <a:schemeClr val="tx1"/>
                </a:solidFill>
                <a:latin typeface="Arial" panose="020B0604020202020204" pitchFamily="34" charset="0"/>
              </a:defRPr>
            </a:lvl3pPr>
            <a:lvl4pPr marL="1600200" indent="-228600">
              <a:spcBef>
                <a:spcPct val="30000"/>
              </a:spcBef>
              <a:defRPr sz="1200">
                <a:solidFill>
                  <a:schemeClr val="tx1"/>
                </a:solidFill>
                <a:latin typeface="Arial" panose="020B0604020202020204" pitchFamily="34" charset="0"/>
              </a:defRPr>
            </a:lvl4pPr>
            <a:lvl5pPr marL="2057400" indent="-228600">
              <a:spcBef>
                <a:spcPct val="30000"/>
              </a:spcBef>
              <a:defRPr sz="1200">
                <a:solidFill>
                  <a:schemeClr val="tx1"/>
                </a:solidFill>
                <a:latin typeface="Arial" panose="020B0604020202020204" pitchFamily="34" charset="0"/>
              </a:defRPr>
            </a:lvl5pPr>
            <a:lvl6pPr marL="2514600" indent="-228600" eaLnBrk="0" fontAlgn="base" hangingPunct="0">
              <a:spcBef>
                <a:spcPct val="30000"/>
              </a:spcBef>
              <a:spcAft>
                <a:spcPct val="0"/>
              </a:spcAft>
              <a:defRPr sz="1200">
                <a:solidFill>
                  <a:schemeClr val="tx1"/>
                </a:solidFill>
                <a:latin typeface="Arial" panose="020B0604020202020204" pitchFamily="34" charset="0"/>
              </a:defRPr>
            </a:lvl6pPr>
            <a:lvl7pPr marL="2971800" indent="-228600" eaLnBrk="0" fontAlgn="base" hangingPunct="0">
              <a:spcBef>
                <a:spcPct val="30000"/>
              </a:spcBef>
              <a:spcAft>
                <a:spcPct val="0"/>
              </a:spcAft>
              <a:defRPr sz="1200">
                <a:solidFill>
                  <a:schemeClr val="tx1"/>
                </a:solidFill>
                <a:latin typeface="Arial" panose="020B0604020202020204" pitchFamily="34" charset="0"/>
              </a:defRPr>
            </a:lvl7pPr>
            <a:lvl8pPr marL="3429000" indent="-228600" eaLnBrk="0" fontAlgn="base" hangingPunct="0">
              <a:spcBef>
                <a:spcPct val="30000"/>
              </a:spcBef>
              <a:spcAft>
                <a:spcPct val="0"/>
              </a:spcAft>
              <a:defRPr sz="1200">
                <a:solidFill>
                  <a:schemeClr val="tx1"/>
                </a:solidFill>
                <a:latin typeface="Arial" panose="020B0604020202020204" pitchFamily="34" charset="0"/>
              </a:defRPr>
            </a:lvl8pPr>
            <a:lvl9pPr marL="3886200" indent="-228600" eaLnBrk="0" fontAlgn="base" hangingPunct="0">
              <a:spcBef>
                <a:spcPct val="30000"/>
              </a:spcBef>
              <a:spcAft>
                <a:spcPct val="0"/>
              </a:spcAft>
              <a:defRPr sz="1200">
                <a:solidFill>
                  <a:schemeClr val="tx1"/>
                </a:solidFill>
                <a:latin typeface="Arial" panose="020B0604020202020204" pitchFamily="34" charset="0"/>
              </a:defRPr>
            </a:lvl9pPr>
          </a:lstStyle>
          <a:p>
            <a:pPr>
              <a:spcBef>
                <a:spcPct val="0"/>
              </a:spcBef>
            </a:pPr>
            <a:fld id="{83C76598-10F0-4D8D-82F7-18ACD72B5D6C}" type="slidenum">
              <a:rPr lang="en-US" altLang="en-US" smtClean="0"/>
              <a:pPr>
                <a:spcBef>
                  <a:spcPct val="0"/>
                </a:spcBef>
              </a:pPr>
              <a:t>34</a:t>
            </a:fld>
            <a:endParaRPr lang="en-US" alt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Slide Image Placeholder 1">
            <a:extLst>
              <a:ext uri="{FF2B5EF4-FFF2-40B4-BE49-F238E27FC236}">
                <a16:creationId xmlns:a16="http://schemas.microsoft.com/office/drawing/2014/main" id="{750D2AAF-7770-421D-A0C7-352773F9774C}"/>
              </a:ext>
            </a:extLst>
          </p:cNvPr>
          <p:cNvSpPr>
            <a:spLocks noGrp="1" noRot="1" noChangeAspect="1" noChangeArrowheads="1" noTextEdit="1"/>
          </p:cNvSpPr>
          <p:nvPr>
            <p:ph type="sldImg"/>
          </p:nvPr>
        </p:nvSpPr>
        <p:spPr>
          <a:ln/>
        </p:spPr>
      </p:sp>
      <p:sp>
        <p:nvSpPr>
          <p:cNvPr id="95235" name="Notes Placeholder 2">
            <a:extLst>
              <a:ext uri="{FF2B5EF4-FFF2-40B4-BE49-F238E27FC236}">
                <a16:creationId xmlns:a16="http://schemas.microsoft.com/office/drawing/2014/main" id="{D2EEE08F-89B0-4C91-A778-4755A3FC76A4}"/>
              </a:ext>
            </a:extLst>
          </p:cNvPr>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latin typeface="Arial" panose="020B0604020202020204" pitchFamily="34" charset="0"/>
            </a:endParaRPr>
          </a:p>
        </p:txBody>
      </p:sp>
      <p:sp>
        <p:nvSpPr>
          <p:cNvPr id="95236" name="Slide Number Placeholder 3">
            <a:extLst>
              <a:ext uri="{FF2B5EF4-FFF2-40B4-BE49-F238E27FC236}">
                <a16:creationId xmlns:a16="http://schemas.microsoft.com/office/drawing/2014/main" id="{789B7445-4CA6-4FAC-AF1B-7A91C30227A6}"/>
              </a:ext>
            </a:extLst>
          </p:cNvPr>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defRPr>
            </a:lvl1pPr>
            <a:lvl2pPr marL="742950" indent="-285750">
              <a:spcBef>
                <a:spcPct val="30000"/>
              </a:spcBef>
              <a:defRPr sz="1200">
                <a:solidFill>
                  <a:schemeClr val="tx1"/>
                </a:solidFill>
                <a:latin typeface="Arial" panose="020B0604020202020204" pitchFamily="34" charset="0"/>
              </a:defRPr>
            </a:lvl2pPr>
            <a:lvl3pPr marL="1143000" indent="-228600">
              <a:spcBef>
                <a:spcPct val="30000"/>
              </a:spcBef>
              <a:defRPr sz="1200">
                <a:solidFill>
                  <a:schemeClr val="tx1"/>
                </a:solidFill>
                <a:latin typeface="Arial" panose="020B0604020202020204" pitchFamily="34" charset="0"/>
              </a:defRPr>
            </a:lvl3pPr>
            <a:lvl4pPr marL="1600200" indent="-228600">
              <a:spcBef>
                <a:spcPct val="30000"/>
              </a:spcBef>
              <a:defRPr sz="1200">
                <a:solidFill>
                  <a:schemeClr val="tx1"/>
                </a:solidFill>
                <a:latin typeface="Arial" panose="020B0604020202020204" pitchFamily="34" charset="0"/>
              </a:defRPr>
            </a:lvl4pPr>
            <a:lvl5pPr marL="2057400" indent="-228600">
              <a:spcBef>
                <a:spcPct val="30000"/>
              </a:spcBef>
              <a:defRPr sz="1200">
                <a:solidFill>
                  <a:schemeClr val="tx1"/>
                </a:solidFill>
                <a:latin typeface="Arial" panose="020B0604020202020204" pitchFamily="34" charset="0"/>
              </a:defRPr>
            </a:lvl5pPr>
            <a:lvl6pPr marL="2514600" indent="-228600" eaLnBrk="0" fontAlgn="base" hangingPunct="0">
              <a:spcBef>
                <a:spcPct val="30000"/>
              </a:spcBef>
              <a:spcAft>
                <a:spcPct val="0"/>
              </a:spcAft>
              <a:defRPr sz="1200">
                <a:solidFill>
                  <a:schemeClr val="tx1"/>
                </a:solidFill>
                <a:latin typeface="Arial" panose="020B0604020202020204" pitchFamily="34" charset="0"/>
              </a:defRPr>
            </a:lvl6pPr>
            <a:lvl7pPr marL="2971800" indent="-228600" eaLnBrk="0" fontAlgn="base" hangingPunct="0">
              <a:spcBef>
                <a:spcPct val="30000"/>
              </a:spcBef>
              <a:spcAft>
                <a:spcPct val="0"/>
              </a:spcAft>
              <a:defRPr sz="1200">
                <a:solidFill>
                  <a:schemeClr val="tx1"/>
                </a:solidFill>
                <a:latin typeface="Arial" panose="020B0604020202020204" pitchFamily="34" charset="0"/>
              </a:defRPr>
            </a:lvl7pPr>
            <a:lvl8pPr marL="3429000" indent="-228600" eaLnBrk="0" fontAlgn="base" hangingPunct="0">
              <a:spcBef>
                <a:spcPct val="30000"/>
              </a:spcBef>
              <a:spcAft>
                <a:spcPct val="0"/>
              </a:spcAft>
              <a:defRPr sz="1200">
                <a:solidFill>
                  <a:schemeClr val="tx1"/>
                </a:solidFill>
                <a:latin typeface="Arial" panose="020B0604020202020204" pitchFamily="34" charset="0"/>
              </a:defRPr>
            </a:lvl8pPr>
            <a:lvl9pPr marL="3886200" indent="-228600" eaLnBrk="0" fontAlgn="base" hangingPunct="0">
              <a:spcBef>
                <a:spcPct val="30000"/>
              </a:spcBef>
              <a:spcAft>
                <a:spcPct val="0"/>
              </a:spcAft>
              <a:defRPr sz="1200">
                <a:solidFill>
                  <a:schemeClr val="tx1"/>
                </a:solidFill>
                <a:latin typeface="Arial" panose="020B0604020202020204" pitchFamily="34" charset="0"/>
              </a:defRPr>
            </a:lvl9pPr>
          </a:lstStyle>
          <a:p>
            <a:pPr>
              <a:spcBef>
                <a:spcPct val="0"/>
              </a:spcBef>
            </a:pPr>
            <a:fld id="{B01D6DBA-D122-467E-864B-2BC8CD75BDF9}" type="slidenum">
              <a:rPr lang="en-US" altLang="en-US" smtClean="0"/>
              <a:pPr>
                <a:spcBef>
                  <a:spcPct val="0"/>
                </a:spcBef>
              </a:pPr>
              <a:t>35</a:t>
            </a:fld>
            <a:endParaRPr lang="en-US" alt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Slide Image Placeholder 1">
            <a:extLst>
              <a:ext uri="{FF2B5EF4-FFF2-40B4-BE49-F238E27FC236}">
                <a16:creationId xmlns:a16="http://schemas.microsoft.com/office/drawing/2014/main" id="{E096E804-6FCC-4301-A12D-434B4F92E16B}"/>
              </a:ext>
            </a:extLst>
          </p:cNvPr>
          <p:cNvSpPr>
            <a:spLocks noGrp="1" noRot="1" noChangeAspect="1" noChangeArrowheads="1" noTextEdit="1"/>
          </p:cNvSpPr>
          <p:nvPr>
            <p:ph type="sldImg"/>
          </p:nvPr>
        </p:nvSpPr>
        <p:spPr>
          <a:ln/>
        </p:spPr>
      </p:sp>
      <p:sp>
        <p:nvSpPr>
          <p:cNvPr id="97283" name="Notes Placeholder 2">
            <a:extLst>
              <a:ext uri="{FF2B5EF4-FFF2-40B4-BE49-F238E27FC236}">
                <a16:creationId xmlns:a16="http://schemas.microsoft.com/office/drawing/2014/main" id="{17105C86-DE7F-44C8-9E3A-6F1C64594040}"/>
              </a:ext>
            </a:extLst>
          </p:cNvPr>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latin typeface="Arial" panose="020B0604020202020204" pitchFamily="34" charset="0"/>
            </a:endParaRPr>
          </a:p>
        </p:txBody>
      </p:sp>
      <p:sp>
        <p:nvSpPr>
          <p:cNvPr id="97284" name="Slide Number Placeholder 3">
            <a:extLst>
              <a:ext uri="{FF2B5EF4-FFF2-40B4-BE49-F238E27FC236}">
                <a16:creationId xmlns:a16="http://schemas.microsoft.com/office/drawing/2014/main" id="{452D2ED5-7F05-457D-BB51-1099E0E51B4C}"/>
              </a:ext>
            </a:extLst>
          </p:cNvPr>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defRPr>
            </a:lvl1pPr>
            <a:lvl2pPr marL="742950" indent="-285750">
              <a:spcBef>
                <a:spcPct val="30000"/>
              </a:spcBef>
              <a:defRPr sz="1200">
                <a:solidFill>
                  <a:schemeClr val="tx1"/>
                </a:solidFill>
                <a:latin typeface="Arial" panose="020B0604020202020204" pitchFamily="34" charset="0"/>
              </a:defRPr>
            </a:lvl2pPr>
            <a:lvl3pPr marL="1143000" indent="-228600">
              <a:spcBef>
                <a:spcPct val="30000"/>
              </a:spcBef>
              <a:defRPr sz="1200">
                <a:solidFill>
                  <a:schemeClr val="tx1"/>
                </a:solidFill>
                <a:latin typeface="Arial" panose="020B0604020202020204" pitchFamily="34" charset="0"/>
              </a:defRPr>
            </a:lvl3pPr>
            <a:lvl4pPr marL="1600200" indent="-228600">
              <a:spcBef>
                <a:spcPct val="30000"/>
              </a:spcBef>
              <a:defRPr sz="1200">
                <a:solidFill>
                  <a:schemeClr val="tx1"/>
                </a:solidFill>
                <a:latin typeface="Arial" panose="020B0604020202020204" pitchFamily="34" charset="0"/>
              </a:defRPr>
            </a:lvl4pPr>
            <a:lvl5pPr marL="2057400" indent="-228600">
              <a:spcBef>
                <a:spcPct val="30000"/>
              </a:spcBef>
              <a:defRPr sz="1200">
                <a:solidFill>
                  <a:schemeClr val="tx1"/>
                </a:solidFill>
                <a:latin typeface="Arial" panose="020B0604020202020204" pitchFamily="34" charset="0"/>
              </a:defRPr>
            </a:lvl5pPr>
            <a:lvl6pPr marL="2514600" indent="-228600" eaLnBrk="0" fontAlgn="base" hangingPunct="0">
              <a:spcBef>
                <a:spcPct val="30000"/>
              </a:spcBef>
              <a:spcAft>
                <a:spcPct val="0"/>
              </a:spcAft>
              <a:defRPr sz="1200">
                <a:solidFill>
                  <a:schemeClr val="tx1"/>
                </a:solidFill>
                <a:latin typeface="Arial" panose="020B0604020202020204" pitchFamily="34" charset="0"/>
              </a:defRPr>
            </a:lvl6pPr>
            <a:lvl7pPr marL="2971800" indent="-228600" eaLnBrk="0" fontAlgn="base" hangingPunct="0">
              <a:spcBef>
                <a:spcPct val="30000"/>
              </a:spcBef>
              <a:spcAft>
                <a:spcPct val="0"/>
              </a:spcAft>
              <a:defRPr sz="1200">
                <a:solidFill>
                  <a:schemeClr val="tx1"/>
                </a:solidFill>
                <a:latin typeface="Arial" panose="020B0604020202020204" pitchFamily="34" charset="0"/>
              </a:defRPr>
            </a:lvl7pPr>
            <a:lvl8pPr marL="3429000" indent="-228600" eaLnBrk="0" fontAlgn="base" hangingPunct="0">
              <a:spcBef>
                <a:spcPct val="30000"/>
              </a:spcBef>
              <a:spcAft>
                <a:spcPct val="0"/>
              </a:spcAft>
              <a:defRPr sz="1200">
                <a:solidFill>
                  <a:schemeClr val="tx1"/>
                </a:solidFill>
                <a:latin typeface="Arial" panose="020B0604020202020204" pitchFamily="34" charset="0"/>
              </a:defRPr>
            </a:lvl8pPr>
            <a:lvl9pPr marL="3886200" indent="-228600" eaLnBrk="0" fontAlgn="base" hangingPunct="0">
              <a:spcBef>
                <a:spcPct val="30000"/>
              </a:spcBef>
              <a:spcAft>
                <a:spcPct val="0"/>
              </a:spcAft>
              <a:defRPr sz="1200">
                <a:solidFill>
                  <a:schemeClr val="tx1"/>
                </a:solidFill>
                <a:latin typeface="Arial" panose="020B0604020202020204" pitchFamily="34" charset="0"/>
              </a:defRPr>
            </a:lvl9pPr>
          </a:lstStyle>
          <a:p>
            <a:pPr>
              <a:spcBef>
                <a:spcPct val="0"/>
              </a:spcBef>
            </a:pPr>
            <a:fld id="{BC286082-595F-4587-A20E-8EEB371AB3B5}" type="slidenum">
              <a:rPr lang="en-US" altLang="en-US" smtClean="0"/>
              <a:pPr>
                <a:spcBef>
                  <a:spcPct val="0"/>
                </a:spcBef>
              </a:pPr>
              <a:t>36</a:t>
            </a:fld>
            <a:endParaRPr lang="en-US" alt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Slide Image Placeholder 1">
            <a:extLst>
              <a:ext uri="{FF2B5EF4-FFF2-40B4-BE49-F238E27FC236}">
                <a16:creationId xmlns:a16="http://schemas.microsoft.com/office/drawing/2014/main" id="{D91ED323-B4D9-4457-BA03-21B1EE6271C6}"/>
              </a:ext>
            </a:extLst>
          </p:cNvPr>
          <p:cNvSpPr>
            <a:spLocks noGrp="1" noRot="1" noChangeAspect="1" noChangeArrowheads="1" noTextEdit="1"/>
          </p:cNvSpPr>
          <p:nvPr>
            <p:ph type="sldImg"/>
          </p:nvPr>
        </p:nvSpPr>
        <p:spPr>
          <a:ln/>
        </p:spPr>
      </p:sp>
      <p:sp>
        <p:nvSpPr>
          <p:cNvPr id="100355" name="Notes Placeholder 2">
            <a:extLst>
              <a:ext uri="{FF2B5EF4-FFF2-40B4-BE49-F238E27FC236}">
                <a16:creationId xmlns:a16="http://schemas.microsoft.com/office/drawing/2014/main" id="{4FE4F975-6A91-4A4C-8FF0-F3A67F4CCF68}"/>
              </a:ext>
            </a:extLst>
          </p:cNvPr>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latin typeface="Arial" panose="020B0604020202020204" pitchFamily="34" charset="0"/>
            </a:endParaRPr>
          </a:p>
        </p:txBody>
      </p:sp>
      <p:sp>
        <p:nvSpPr>
          <p:cNvPr id="100356" name="Slide Number Placeholder 3">
            <a:extLst>
              <a:ext uri="{FF2B5EF4-FFF2-40B4-BE49-F238E27FC236}">
                <a16:creationId xmlns:a16="http://schemas.microsoft.com/office/drawing/2014/main" id="{13561FE0-75F7-42C4-82D7-92C71F0AD1DD}"/>
              </a:ext>
            </a:extLst>
          </p:cNvPr>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defRPr>
            </a:lvl1pPr>
            <a:lvl2pPr marL="742950" indent="-285750">
              <a:spcBef>
                <a:spcPct val="30000"/>
              </a:spcBef>
              <a:defRPr sz="1200">
                <a:solidFill>
                  <a:schemeClr val="tx1"/>
                </a:solidFill>
                <a:latin typeface="Arial" panose="020B0604020202020204" pitchFamily="34" charset="0"/>
              </a:defRPr>
            </a:lvl2pPr>
            <a:lvl3pPr marL="1143000" indent="-228600">
              <a:spcBef>
                <a:spcPct val="30000"/>
              </a:spcBef>
              <a:defRPr sz="1200">
                <a:solidFill>
                  <a:schemeClr val="tx1"/>
                </a:solidFill>
                <a:latin typeface="Arial" panose="020B0604020202020204" pitchFamily="34" charset="0"/>
              </a:defRPr>
            </a:lvl3pPr>
            <a:lvl4pPr marL="1600200" indent="-228600">
              <a:spcBef>
                <a:spcPct val="30000"/>
              </a:spcBef>
              <a:defRPr sz="1200">
                <a:solidFill>
                  <a:schemeClr val="tx1"/>
                </a:solidFill>
                <a:latin typeface="Arial" panose="020B0604020202020204" pitchFamily="34" charset="0"/>
              </a:defRPr>
            </a:lvl4pPr>
            <a:lvl5pPr marL="2057400" indent="-228600">
              <a:spcBef>
                <a:spcPct val="30000"/>
              </a:spcBef>
              <a:defRPr sz="1200">
                <a:solidFill>
                  <a:schemeClr val="tx1"/>
                </a:solidFill>
                <a:latin typeface="Arial" panose="020B0604020202020204" pitchFamily="34" charset="0"/>
              </a:defRPr>
            </a:lvl5pPr>
            <a:lvl6pPr marL="2514600" indent="-228600" eaLnBrk="0" fontAlgn="base" hangingPunct="0">
              <a:spcBef>
                <a:spcPct val="30000"/>
              </a:spcBef>
              <a:spcAft>
                <a:spcPct val="0"/>
              </a:spcAft>
              <a:defRPr sz="1200">
                <a:solidFill>
                  <a:schemeClr val="tx1"/>
                </a:solidFill>
                <a:latin typeface="Arial" panose="020B0604020202020204" pitchFamily="34" charset="0"/>
              </a:defRPr>
            </a:lvl6pPr>
            <a:lvl7pPr marL="2971800" indent="-228600" eaLnBrk="0" fontAlgn="base" hangingPunct="0">
              <a:spcBef>
                <a:spcPct val="30000"/>
              </a:spcBef>
              <a:spcAft>
                <a:spcPct val="0"/>
              </a:spcAft>
              <a:defRPr sz="1200">
                <a:solidFill>
                  <a:schemeClr val="tx1"/>
                </a:solidFill>
                <a:latin typeface="Arial" panose="020B0604020202020204" pitchFamily="34" charset="0"/>
              </a:defRPr>
            </a:lvl7pPr>
            <a:lvl8pPr marL="3429000" indent="-228600" eaLnBrk="0" fontAlgn="base" hangingPunct="0">
              <a:spcBef>
                <a:spcPct val="30000"/>
              </a:spcBef>
              <a:spcAft>
                <a:spcPct val="0"/>
              </a:spcAft>
              <a:defRPr sz="1200">
                <a:solidFill>
                  <a:schemeClr val="tx1"/>
                </a:solidFill>
                <a:latin typeface="Arial" panose="020B0604020202020204" pitchFamily="34" charset="0"/>
              </a:defRPr>
            </a:lvl8pPr>
            <a:lvl9pPr marL="3886200" indent="-228600" eaLnBrk="0" fontAlgn="base" hangingPunct="0">
              <a:spcBef>
                <a:spcPct val="30000"/>
              </a:spcBef>
              <a:spcAft>
                <a:spcPct val="0"/>
              </a:spcAft>
              <a:defRPr sz="1200">
                <a:solidFill>
                  <a:schemeClr val="tx1"/>
                </a:solidFill>
                <a:latin typeface="Arial" panose="020B0604020202020204" pitchFamily="34" charset="0"/>
              </a:defRPr>
            </a:lvl9pPr>
          </a:lstStyle>
          <a:p>
            <a:pPr>
              <a:spcBef>
                <a:spcPct val="0"/>
              </a:spcBef>
            </a:pPr>
            <a:fld id="{F34DEEDF-EE6B-43E4-BD01-CB2DB0142D83}" type="slidenum">
              <a:rPr lang="en-US" altLang="en-US" smtClean="0"/>
              <a:pPr>
                <a:spcBef>
                  <a:spcPct val="0"/>
                </a:spcBef>
              </a:pPr>
              <a:t>38</a:t>
            </a:fld>
            <a:endParaRPr lang="en-US" alt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Slide Image Placeholder 1">
            <a:extLst>
              <a:ext uri="{FF2B5EF4-FFF2-40B4-BE49-F238E27FC236}">
                <a16:creationId xmlns:a16="http://schemas.microsoft.com/office/drawing/2014/main" id="{26CB38C5-4FCD-4102-9BA8-CD80C6628B1F}"/>
              </a:ext>
            </a:extLst>
          </p:cNvPr>
          <p:cNvSpPr>
            <a:spLocks noGrp="1" noRot="1" noChangeAspect="1" noChangeArrowheads="1" noTextEdit="1"/>
          </p:cNvSpPr>
          <p:nvPr>
            <p:ph type="sldImg"/>
          </p:nvPr>
        </p:nvSpPr>
        <p:spPr>
          <a:ln/>
        </p:spPr>
      </p:sp>
      <p:sp>
        <p:nvSpPr>
          <p:cNvPr id="102403" name="Notes Placeholder 2">
            <a:extLst>
              <a:ext uri="{FF2B5EF4-FFF2-40B4-BE49-F238E27FC236}">
                <a16:creationId xmlns:a16="http://schemas.microsoft.com/office/drawing/2014/main" id="{77551250-60BD-4510-AF8F-FE46C8306B90}"/>
              </a:ext>
            </a:extLst>
          </p:cNvPr>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latin typeface="Arial" panose="020B0604020202020204" pitchFamily="34" charset="0"/>
            </a:endParaRPr>
          </a:p>
        </p:txBody>
      </p:sp>
      <p:sp>
        <p:nvSpPr>
          <p:cNvPr id="102404" name="Slide Number Placeholder 3">
            <a:extLst>
              <a:ext uri="{FF2B5EF4-FFF2-40B4-BE49-F238E27FC236}">
                <a16:creationId xmlns:a16="http://schemas.microsoft.com/office/drawing/2014/main" id="{21BB0597-5BC0-458B-885E-F434945920C2}"/>
              </a:ext>
            </a:extLst>
          </p:cNvPr>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defRPr>
            </a:lvl1pPr>
            <a:lvl2pPr marL="742950" indent="-285750">
              <a:spcBef>
                <a:spcPct val="30000"/>
              </a:spcBef>
              <a:defRPr sz="1200">
                <a:solidFill>
                  <a:schemeClr val="tx1"/>
                </a:solidFill>
                <a:latin typeface="Arial" panose="020B0604020202020204" pitchFamily="34" charset="0"/>
              </a:defRPr>
            </a:lvl2pPr>
            <a:lvl3pPr marL="1143000" indent="-228600">
              <a:spcBef>
                <a:spcPct val="30000"/>
              </a:spcBef>
              <a:defRPr sz="1200">
                <a:solidFill>
                  <a:schemeClr val="tx1"/>
                </a:solidFill>
                <a:latin typeface="Arial" panose="020B0604020202020204" pitchFamily="34" charset="0"/>
              </a:defRPr>
            </a:lvl3pPr>
            <a:lvl4pPr marL="1600200" indent="-228600">
              <a:spcBef>
                <a:spcPct val="30000"/>
              </a:spcBef>
              <a:defRPr sz="1200">
                <a:solidFill>
                  <a:schemeClr val="tx1"/>
                </a:solidFill>
                <a:latin typeface="Arial" panose="020B0604020202020204" pitchFamily="34" charset="0"/>
              </a:defRPr>
            </a:lvl4pPr>
            <a:lvl5pPr marL="2057400" indent="-228600">
              <a:spcBef>
                <a:spcPct val="30000"/>
              </a:spcBef>
              <a:defRPr sz="1200">
                <a:solidFill>
                  <a:schemeClr val="tx1"/>
                </a:solidFill>
                <a:latin typeface="Arial" panose="020B0604020202020204" pitchFamily="34" charset="0"/>
              </a:defRPr>
            </a:lvl5pPr>
            <a:lvl6pPr marL="2514600" indent="-228600" eaLnBrk="0" fontAlgn="base" hangingPunct="0">
              <a:spcBef>
                <a:spcPct val="30000"/>
              </a:spcBef>
              <a:spcAft>
                <a:spcPct val="0"/>
              </a:spcAft>
              <a:defRPr sz="1200">
                <a:solidFill>
                  <a:schemeClr val="tx1"/>
                </a:solidFill>
                <a:latin typeface="Arial" panose="020B0604020202020204" pitchFamily="34" charset="0"/>
              </a:defRPr>
            </a:lvl6pPr>
            <a:lvl7pPr marL="2971800" indent="-228600" eaLnBrk="0" fontAlgn="base" hangingPunct="0">
              <a:spcBef>
                <a:spcPct val="30000"/>
              </a:spcBef>
              <a:spcAft>
                <a:spcPct val="0"/>
              </a:spcAft>
              <a:defRPr sz="1200">
                <a:solidFill>
                  <a:schemeClr val="tx1"/>
                </a:solidFill>
                <a:latin typeface="Arial" panose="020B0604020202020204" pitchFamily="34" charset="0"/>
              </a:defRPr>
            </a:lvl7pPr>
            <a:lvl8pPr marL="3429000" indent="-228600" eaLnBrk="0" fontAlgn="base" hangingPunct="0">
              <a:spcBef>
                <a:spcPct val="30000"/>
              </a:spcBef>
              <a:spcAft>
                <a:spcPct val="0"/>
              </a:spcAft>
              <a:defRPr sz="1200">
                <a:solidFill>
                  <a:schemeClr val="tx1"/>
                </a:solidFill>
                <a:latin typeface="Arial" panose="020B0604020202020204" pitchFamily="34" charset="0"/>
              </a:defRPr>
            </a:lvl8pPr>
            <a:lvl9pPr marL="3886200" indent="-228600" eaLnBrk="0" fontAlgn="base" hangingPunct="0">
              <a:spcBef>
                <a:spcPct val="30000"/>
              </a:spcBef>
              <a:spcAft>
                <a:spcPct val="0"/>
              </a:spcAft>
              <a:defRPr sz="1200">
                <a:solidFill>
                  <a:schemeClr val="tx1"/>
                </a:solidFill>
                <a:latin typeface="Arial" panose="020B0604020202020204" pitchFamily="34" charset="0"/>
              </a:defRPr>
            </a:lvl9pPr>
          </a:lstStyle>
          <a:p>
            <a:pPr>
              <a:spcBef>
                <a:spcPct val="0"/>
              </a:spcBef>
            </a:pPr>
            <a:fld id="{D0EE555C-98FA-4D3E-B2FB-1A040E11D664}" type="slidenum">
              <a:rPr lang="en-US" altLang="en-US" smtClean="0"/>
              <a:pPr>
                <a:spcBef>
                  <a:spcPct val="0"/>
                </a:spcBef>
              </a:pPr>
              <a:t>39</a:t>
            </a:fld>
            <a:endParaRPr lang="en-US" alt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4" name="Slide Image Placeholder 1">
            <a:extLst>
              <a:ext uri="{FF2B5EF4-FFF2-40B4-BE49-F238E27FC236}">
                <a16:creationId xmlns:a16="http://schemas.microsoft.com/office/drawing/2014/main" id="{D5B7FA0D-5BEC-4DA3-A1B5-88FB65F0AE26}"/>
              </a:ext>
            </a:extLst>
          </p:cNvPr>
          <p:cNvSpPr>
            <a:spLocks noGrp="1" noRot="1" noChangeAspect="1" noChangeArrowheads="1" noTextEdit="1"/>
          </p:cNvSpPr>
          <p:nvPr>
            <p:ph type="sldImg"/>
          </p:nvPr>
        </p:nvSpPr>
        <p:spPr>
          <a:ln/>
        </p:spPr>
      </p:sp>
      <p:sp>
        <p:nvSpPr>
          <p:cNvPr id="105475" name="Notes Placeholder 2">
            <a:extLst>
              <a:ext uri="{FF2B5EF4-FFF2-40B4-BE49-F238E27FC236}">
                <a16:creationId xmlns:a16="http://schemas.microsoft.com/office/drawing/2014/main" id="{0EA5302B-A257-4D5D-A934-5FBA2DA36995}"/>
              </a:ext>
            </a:extLst>
          </p:cNvPr>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latin typeface="Arial" panose="020B0604020202020204" pitchFamily="34" charset="0"/>
            </a:endParaRPr>
          </a:p>
        </p:txBody>
      </p:sp>
      <p:sp>
        <p:nvSpPr>
          <p:cNvPr id="105476" name="Slide Number Placeholder 3">
            <a:extLst>
              <a:ext uri="{FF2B5EF4-FFF2-40B4-BE49-F238E27FC236}">
                <a16:creationId xmlns:a16="http://schemas.microsoft.com/office/drawing/2014/main" id="{C3487B24-5970-4933-A73E-626A0886E3C5}"/>
              </a:ext>
            </a:extLst>
          </p:cNvPr>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defRPr>
            </a:lvl1pPr>
            <a:lvl2pPr marL="742950" indent="-285750">
              <a:spcBef>
                <a:spcPct val="30000"/>
              </a:spcBef>
              <a:defRPr sz="1200">
                <a:solidFill>
                  <a:schemeClr val="tx1"/>
                </a:solidFill>
                <a:latin typeface="Arial" panose="020B0604020202020204" pitchFamily="34" charset="0"/>
              </a:defRPr>
            </a:lvl2pPr>
            <a:lvl3pPr marL="1143000" indent="-228600">
              <a:spcBef>
                <a:spcPct val="30000"/>
              </a:spcBef>
              <a:defRPr sz="1200">
                <a:solidFill>
                  <a:schemeClr val="tx1"/>
                </a:solidFill>
                <a:latin typeface="Arial" panose="020B0604020202020204" pitchFamily="34" charset="0"/>
              </a:defRPr>
            </a:lvl3pPr>
            <a:lvl4pPr marL="1600200" indent="-228600">
              <a:spcBef>
                <a:spcPct val="30000"/>
              </a:spcBef>
              <a:defRPr sz="1200">
                <a:solidFill>
                  <a:schemeClr val="tx1"/>
                </a:solidFill>
                <a:latin typeface="Arial" panose="020B0604020202020204" pitchFamily="34" charset="0"/>
              </a:defRPr>
            </a:lvl4pPr>
            <a:lvl5pPr marL="2057400" indent="-228600">
              <a:spcBef>
                <a:spcPct val="30000"/>
              </a:spcBef>
              <a:defRPr sz="1200">
                <a:solidFill>
                  <a:schemeClr val="tx1"/>
                </a:solidFill>
                <a:latin typeface="Arial" panose="020B0604020202020204" pitchFamily="34" charset="0"/>
              </a:defRPr>
            </a:lvl5pPr>
            <a:lvl6pPr marL="2514600" indent="-228600" eaLnBrk="0" fontAlgn="base" hangingPunct="0">
              <a:spcBef>
                <a:spcPct val="30000"/>
              </a:spcBef>
              <a:spcAft>
                <a:spcPct val="0"/>
              </a:spcAft>
              <a:defRPr sz="1200">
                <a:solidFill>
                  <a:schemeClr val="tx1"/>
                </a:solidFill>
                <a:latin typeface="Arial" panose="020B0604020202020204" pitchFamily="34" charset="0"/>
              </a:defRPr>
            </a:lvl6pPr>
            <a:lvl7pPr marL="2971800" indent="-228600" eaLnBrk="0" fontAlgn="base" hangingPunct="0">
              <a:spcBef>
                <a:spcPct val="30000"/>
              </a:spcBef>
              <a:spcAft>
                <a:spcPct val="0"/>
              </a:spcAft>
              <a:defRPr sz="1200">
                <a:solidFill>
                  <a:schemeClr val="tx1"/>
                </a:solidFill>
                <a:latin typeface="Arial" panose="020B0604020202020204" pitchFamily="34" charset="0"/>
              </a:defRPr>
            </a:lvl7pPr>
            <a:lvl8pPr marL="3429000" indent="-228600" eaLnBrk="0" fontAlgn="base" hangingPunct="0">
              <a:spcBef>
                <a:spcPct val="30000"/>
              </a:spcBef>
              <a:spcAft>
                <a:spcPct val="0"/>
              </a:spcAft>
              <a:defRPr sz="1200">
                <a:solidFill>
                  <a:schemeClr val="tx1"/>
                </a:solidFill>
                <a:latin typeface="Arial" panose="020B0604020202020204" pitchFamily="34" charset="0"/>
              </a:defRPr>
            </a:lvl8pPr>
            <a:lvl9pPr marL="3886200" indent="-228600" eaLnBrk="0" fontAlgn="base" hangingPunct="0">
              <a:spcBef>
                <a:spcPct val="30000"/>
              </a:spcBef>
              <a:spcAft>
                <a:spcPct val="0"/>
              </a:spcAft>
              <a:defRPr sz="1200">
                <a:solidFill>
                  <a:schemeClr val="tx1"/>
                </a:solidFill>
                <a:latin typeface="Arial" panose="020B0604020202020204" pitchFamily="34" charset="0"/>
              </a:defRPr>
            </a:lvl9pPr>
          </a:lstStyle>
          <a:p>
            <a:pPr>
              <a:spcBef>
                <a:spcPct val="0"/>
              </a:spcBef>
            </a:pPr>
            <a:fld id="{B7C3FE62-8CA5-4C9C-9A55-74CEE4D11C8C}" type="slidenum">
              <a:rPr lang="en-US" altLang="en-US" smtClean="0"/>
              <a:pPr>
                <a:spcBef>
                  <a:spcPct val="0"/>
                </a:spcBef>
              </a:pPr>
              <a:t>41</a:t>
            </a:fld>
            <a:endParaRPr lang="en-US" alt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70" name="Slide Image Placeholder 1">
            <a:extLst>
              <a:ext uri="{FF2B5EF4-FFF2-40B4-BE49-F238E27FC236}">
                <a16:creationId xmlns:a16="http://schemas.microsoft.com/office/drawing/2014/main" id="{713AF9F0-BE12-4923-911A-A0F1E1132CA1}"/>
              </a:ext>
            </a:extLst>
          </p:cNvPr>
          <p:cNvSpPr>
            <a:spLocks noGrp="1" noRot="1" noChangeAspect="1" noChangeArrowheads="1" noTextEdit="1"/>
          </p:cNvSpPr>
          <p:nvPr>
            <p:ph type="sldImg"/>
          </p:nvPr>
        </p:nvSpPr>
        <p:spPr>
          <a:ln/>
        </p:spPr>
      </p:sp>
      <p:sp>
        <p:nvSpPr>
          <p:cNvPr id="109571" name="Notes Placeholder 2">
            <a:extLst>
              <a:ext uri="{FF2B5EF4-FFF2-40B4-BE49-F238E27FC236}">
                <a16:creationId xmlns:a16="http://schemas.microsoft.com/office/drawing/2014/main" id="{C62DA355-CB29-44D3-A9AA-A607357A05CE}"/>
              </a:ext>
            </a:extLst>
          </p:cNvPr>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spcBef>
                <a:spcPct val="0"/>
              </a:spcBef>
            </a:pPr>
            <a:endParaRPr lang="es-CO" altLang="en-US">
              <a:latin typeface="Arial" panose="020B0604020202020204" pitchFamily="34" charset="0"/>
            </a:endParaRPr>
          </a:p>
        </p:txBody>
      </p:sp>
      <p:sp>
        <p:nvSpPr>
          <p:cNvPr id="109572" name="Slide Number Placeholder 3">
            <a:extLst>
              <a:ext uri="{FF2B5EF4-FFF2-40B4-BE49-F238E27FC236}">
                <a16:creationId xmlns:a16="http://schemas.microsoft.com/office/drawing/2014/main" id="{BE9ED7FA-11D7-4E4F-A82F-748B584B03E7}"/>
              </a:ext>
            </a:extLst>
          </p:cNvPr>
          <p:cNvSpPr txBox="1">
            <a:spLocks noGrp="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spcBef>
                <a:spcPct val="30000"/>
              </a:spcBef>
              <a:defRPr sz="1200">
                <a:solidFill>
                  <a:schemeClr val="tx1"/>
                </a:solidFill>
                <a:latin typeface="Arial" panose="020B0604020202020204" pitchFamily="34" charset="0"/>
              </a:defRPr>
            </a:lvl1pPr>
            <a:lvl2pPr marL="742950" indent="-285750">
              <a:spcBef>
                <a:spcPct val="30000"/>
              </a:spcBef>
              <a:defRPr sz="1200">
                <a:solidFill>
                  <a:schemeClr val="tx1"/>
                </a:solidFill>
                <a:latin typeface="Arial" panose="020B0604020202020204" pitchFamily="34" charset="0"/>
              </a:defRPr>
            </a:lvl2pPr>
            <a:lvl3pPr marL="1143000" indent="-228600">
              <a:spcBef>
                <a:spcPct val="30000"/>
              </a:spcBef>
              <a:defRPr sz="1200">
                <a:solidFill>
                  <a:schemeClr val="tx1"/>
                </a:solidFill>
                <a:latin typeface="Arial" panose="020B0604020202020204" pitchFamily="34" charset="0"/>
              </a:defRPr>
            </a:lvl3pPr>
            <a:lvl4pPr marL="1600200" indent="-228600">
              <a:spcBef>
                <a:spcPct val="30000"/>
              </a:spcBef>
              <a:defRPr sz="1200">
                <a:solidFill>
                  <a:schemeClr val="tx1"/>
                </a:solidFill>
                <a:latin typeface="Arial" panose="020B0604020202020204" pitchFamily="34" charset="0"/>
              </a:defRPr>
            </a:lvl4pPr>
            <a:lvl5pPr marL="2057400" indent="-228600">
              <a:spcBef>
                <a:spcPct val="30000"/>
              </a:spcBef>
              <a:defRPr sz="1200">
                <a:solidFill>
                  <a:schemeClr val="tx1"/>
                </a:solidFill>
                <a:latin typeface="Arial" panose="020B0604020202020204" pitchFamily="34" charset="0"/>
              </a:defRPr>
            </a:lvl5pPr>
            <a:lvl6pPr marL="2514600" indent="-228600" eaLnBrk="0" fontAlgn="base" hangingPunct="0">
              <a:spcBef>
                <a:spcPct val="30000"/>
              </a:spcBef>
              <a:spcAft>
                <a:spcPct val="0"/>
              </a:spcAft>
              <a:defRPr sz="1200">
                <a:solidFill>
                  <a:schemeClr val="tx1"/>
                </a:solidFill>
                <a:latin typeface="Arial" panose="020B0604020202020204" pitchFamily="34" charset="0"/>
              </a:defRPr>
            </a:lvl6pPr>
            <a:lvl7pPr marL="2971800" indent="-228600" eaLnBrk="0" fontAlgn="base" hangingPunct="0">
              <a:spcBef>
                <a:spcPct val="30000"/>
              </a:spcBef>
              <a:spcAft>
                <a:spcPct val="0"/>
              </a:spcAft>
              <a:defRPr sz="1200">
                <a:solidFill>
                  <a:schemeClr val="tx1"/>
                </a:solidFill>
                <a:latin typeface="Arial" panose="020B0604020202020204" pitchFamily="34" charset="0"/>
              </a:defRPr>
            </a:lvl7pPr>
            <a:lvl8pPr marL="3429000" indent="-228600" eaLnBrk="0" fontAlgn="base" hangingPunct="0">
              <a:spcBef>
                <a:spcPct val="30000"/>
              </a:spcBef>
              <a:spcAft>
                <a:spcPct val="0"/>
              </a:spcAft>
              <a:defRPr sz="1200">
                <a:solidFill>
                  <a:schemeClr val="tx1"/>
                </a:solidFill>
                <a:latin typeface="Arial" panose="020B0604020202020204" pitchFamily="34" charset="0"/>
              </a:defRPr>
            </a:lvl8pPr>
            <a:lvl9pPr marL="3886200" indent="-228600" eaLnBrk="0" fontAlgn="base" hangingPunct="0">
              <a:spcBef>
                <a:spcPct val="30000"/>
              </a:spcBef>
              <a:spcAft>
                <a:spcPct val="0"/>
              </a:spcAft>
              <a:defRPr sz="1200">
                <a:solidFill>
                  <a:schemeClr val="tx1"/>
                </a:solidFill>
                <a:latin typeface="Arial" panose="020B0604020202020204" pitchFamily="34" charset="0"/>
              </a:defRPr>
            </a:lvl9pPr>
          </a:lstStyle>
          <a:p>
            <a:pPr algn="r" eaLnBrk="1" hangingPunct="1">
              <a:spcBef>
                <a:spcPct val="0"/>
              </a:spcBef>
            </a:pPr>
            <a:fld id="{0B65D945-98C0-41C0-B09D-FF7C4DB24A0A}" type="slidenum">
              <a:rPr lang="es-CO" altLang="en-US"/>
              <a:pPr algn="r" eaLnBrk="1" hangingPunct="1">
                <a:spcBef>
                  <a:spcPct val="0"/>
                </a:spcBef>
              </a:pPr>
              <a:t>44</a:t>
            </a:fld>
            <a:endParaRPr lang="es-CO"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a:extLst>
              <a:ext uri="{FF2B5EF4-FFF2-40B4-BE49-F238E27FC236}">
                <a16:creationId xmlns:a16="http://schemas.microsoft.com/office/drawing/2014/main" id="{589AECAB-0D55-43A5-9B98-B7A74FEF7508}"/>
              </a:ext>
            </a:extLst>
          </p:cNvPr>
          <p:cNvSpPr>
            <a:spLocks noGrp="1" noRot="1" noChangeAspect="1" noChangeArrowheads="1" noTextEdit="1"/>
          </p:cNvSpPr>
          <p:nvPr>
            <p:ph type="sldImg"/>
          </p:nvPr>
        </p:nvSpPr>
        <p:spPr>
          <a:ln/>
        </p:spPr>
      </p:sp>
      <p:sp>
        <p:nvSpPr>
          <p:cNvPr id="44035" name="Rectangle 3">
            <a:extLst>
              <a:ext uri="{FF2B5EF4-FFF2-40B4-BE49-F238E27FC236}">
                <a16:creationId xmlns:a16="http://schemas.microsoft.com/office/drawing/2014/main" id="{BC7FE23B-8E17-4226-A1F3-CA898A17ABBC}"/>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latin typeface="Arial" panose="020B0604020202020204" pitchFamily="34"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a:extLst>
              <a:ext uri="{FF2B5EF4-FFF2-40B4-BE49-F238E27FC236}">
                <a16:creationId xmlns:a16="http://schemas.microsoft.com/office/drawing/2014/main" id="{A00EB260-356E-4410-8CD6-9BECC11B0679}"/>
              </a:ext>
            </a:extLst>
          </p:cNvPr>
          <p:cNvSpPr>
            <a:spLocks noGrp="1" noRot="1" noChangeAspect="1" noChangeArrowheads="1" noTextEdit="1"/>
          </p:cNvSpPr>
          <p:nvPr>
            <p:ph type="sldImg"/>
          </p:nvPr>
        </p:nvSpPr>
        <p:spPr>
          <a:xfrm>
            <a:off x="358775" y="674688"/>
            <a:ext cx="6002338" cy="3376612"/>
          </a:xfrm>
          <a:ln/>
        </p:spPr>
      </p:sp>
      <p:sp>
        <p:nvSpPr>
          <p:cNvPr id="46083" name="Rectangle 3">
            <a:extLst>
              <a:ext uri="{FF2B5EF4-FFF2-40B4-BE49-F238E27FC236}">
                <a16:creationId xmlns:a16="http://schemas.microsoft.com/office/drawing/2014/main" id="{525444CA-588C-4A68-B013-8336CB48A284}"/>
              </a:ext>
            </a:extLst>
          </p:cNvPr>
          <p:cNvSpPr>
            <a:spLocks noGrp="1" noChangeArrowheads="1"/>
          </p:cNvSpPr>
          <p:nvPr>
            <p:ph type="body" idx="1"/>
          </p:nvPr>
        </p:nvSpPr>
        <p:spPr>
          <a:xfrm>
            <a:off x="896938" y="4278313"/>
            <a:ext cx="4927600" cy="4052887"/>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latin typeface="Arial" panose="020B0604020202020204" pitchFamily="34"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a:extLst>
              <a:ext uri="{FF2B5EF4-FFF2-40B4-BE49-F238E27FC236}">
                <a16:creationId xmlns:a16="http://schemas.microsoft.com/office/drawing/2014/main" id="{6B9635B7-DF82-4A1A-8B8E-8F69D4CC3E3A}"/>
              </a:ext>
            </a:extLst>
          </p:cNvPr>
          <p:cNvSpPr>
            <a:spLocks noGrp="1" noRot="1" noChangeAspect="1" noChangeArrowheads="1" noTextEdit="1"/>
          </p:cNvSpPr>
          <p:nvPr>
            <p:ph type="sldImg"/>
          </p:nvPr>
        </p:nvSpPr>
        <p:spPr>
          <a:xfrm>
            <a:off x="358775" y="674688"/>
            <a:ext cx="6002338" cy="3376612"/>
          </a:xfrm>
          <a:ln/>
        </p:spPr>
      </p:sp>
      <p:sp>
        <p:nvSpPr>
          <p:cNvPr id="48131" name="Rectangle 3">
            <a:extLst>
              <a:ext uri="{FF2B5EF4-FFF2-40B4-BE49-F238E27FC236}">
                <a16:creationId xmlns:a16="http://schemas.microsoft.com/office/drawing/2014/main" id="{7A5A56C0-BF6B-40C2-AA21-2F366BF6EBE0}"/>
              </a:ext>
            </a:extLst>
          </p:cNvPr>
          <p:cNvSpPr>
            <a:spLocks noGrp="1" noChangeArrowheads="1"/>
          </p:cNvSpPr>
          <p:nvPr>
            <p:ph type="body" idx="1"/>
          </p:nvPr>
        </p:nvSpPr>
        <p:spPr>
          <a:xfrm>
            <a:off x="896938" y="4278313"/>
            <a:ext cx="4927600" cy="4052887"/>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latin typeface="Arial" panose="020B0604020202020204" pitchFamily="34"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Slide Image Placeholder 1">
            <a:extLst>
              <a:ext uri="{FF2B5EF4-FFF2-40B4-BE49-F238E27FC236}">
                <a16:creationId xmlns:a16="http://schemas.microsoft.com/office/drawing/2014/main" id="{062E3126-AA96-4B18-A8B0-8DB1DAD27962}"/>
              </a:ext>
            </a:extLst>
          </p:cNvPr>
          <p:cNvSpPr>
            <a:spLocks noGrp="1" noRot="1" noChangeAspect="1" noChangeArrowheads="1" noTextEdit="1"/>
          </p:cNvSpPr>
          <p:nvPr>
            <p:ph type="sldImg"/>
          </p:nvPr>
        </p:nvSpPr>
        <p:spPr>
          <a:ln/>
        </p:spPr>
      </p:sp>
      <p:sp>
        <p:nvSpPr>
          <p:cNvPr id="58371" name="Notes Placeholder 2">
            <a:extLst>
              <a:ext uri="{FF2B5EF4-FFF2-40B4-BE49-F238E27FC236}">
                <a16:creationId xmlns:a16="http://schemas.microsoft.com/office/drawing/2014/main" id="{F74EC0B7-01E5-406E-9308-CADC9FA7105E}"/>
              </a:ext>
            </a:extLst>
          </p:cNvPr>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latin typeface="Arial" panose="020B0604020202020204" pitchFamily="34" charset="0"/>
            </a:endParaRPr>
          </a:p>
        </p:txBody>
      </p:sp>
      <p:sp>
        <p:nvSpPr>
          <p:cNvPr id="58372" name="Slide Number Placeholder 3">
            <a:extLst>
              <a:ext uri="{FF2B5EF4-FFF2-40B4-BE49-F238E27FC236}">
                <a16:creationId xmlns:a16="http://schemas.microsoft.com/office/drawing/2014/main" id="{AB5CBB78-F214-486B-B002-3284149FC936}"/>
              </a:ext>
            </a:extLst>
          </p:cNvPr>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defRPr>
            </a:lvl1pPr>
            <a:lvl2pPr marL="742950" indent="-285750">
              <a:spcBef>
                <a:spcPct val="30000"/>
              </a:spcBef>
              <a:defRPr sz="1200">
                <a:solidFill>
                  <a:schemeClr val="tx1"/>
                </a:solidFill>
                <a:latin typeface="Arial" panose="020B0604020202020204" pitchFamily="34" charset="0"/>
              </a:defRPr>
            </a:lvl2pPr>
            <a:lvl3pPr marL="1143000" indent="-228600">
              <a:spcBef>
                <a:spcPct val="30000"/>
              </a:spcBef>
              <a:defRPr sz="1200">
                <a:solidFill>
                  <a:schemeClr val="tx1"/>
                </a:solidFill>
                <a:latin typeface="Arial" panose="020B0604020202020204" pitchFamily="34" charset="0"/>
              </a:defRPr>
            </a:lvl3pPr>
            <a:lvl4pPr marL="1600200" indent="-228600">
              <a:spcBef>
                <a:spcPct val="30000"/>
              </a:spcBef>
              <a:defRPr sz="1200">
                <a:solidFill>
                  <a:schemeClr val="tx1"/>
                </a:solidFill>
                <a:latin typeface="Arial" panose="020B0604020202020204" pitchFamily="34" charset="0"/>
              </a:defRPr>
            </a:lvl4pPr>
            <a:lvl5pPr marL="2057400" indent="-228600">
              <a:spcBef>
                <a:spcPct val="30000"/>
              </a:spcBef>
              <a:defRPr sz="1200">
                <a:solidFill>
                  <a:schemeClr val="tx1"/>
                </a:solidFill>
                <a:latin typeface="Arial" panose="020B0604020202020204" pitchFamily="34" charset="0"/>
              </a:defRPr>
            </a:lvl5pPr>
            <a:lvl6pPr marL="2514600" indent="-228600" eaLnBrk="0" fontAlgn="base" hangingPunct="0">
              <a:spcBef>
                <a:spcPct val="30000"/>
              </a:spcBef>
              <a:spcAft>
                <a:spcPct val="0"/>
              </a:spcAft>
              <a:defRPr sz="1200">
                <a:solidFill>
                  <a:schemeClr val="tx1"/>
                </a:solidFill>
                <a:latin typeface="Arial" panose="020B0604020202020204" pitchFamily="34" charset="0"/>
              </a:defRPr>
            </a:lvl6pPr>
            <a:lvl7pPr marL="2971800" indent="-228600" eaLnBrk="0" fontAlgn="base" hangingPunct="0">
              <a:spcBef>
                <a:spcPct val="30000"/>
              </a:spcBef>
              <a:spcAft>
                <a:spcPct val="0"/>
              </a:spcAft>
              <a:defRPr sz="1200">
                <a:solidFill>
                  <a:schemeClr val="tx1"/>
                </a:solidFill>
                <a:latin typeface="Arial" panose="020B0604020202020204" pitchFamily="34" charset="0"/>
              </a:defRPr>
            </a:lvl7pPr>
            <a:lvl8pPr marL="3429000" indent="-228600" eaLnBrk="0" fontAlgn="base" hangingPunct="0">
              <a:spcBef>
                <a:spcPct val="30000"/>
              </a:spcBef>
              <a:spcAft>
                <a:spcPct val="0"/>
              </a:spcAft>
              <a:defRPr sz="1200">
                <a:solidFill>
                  <a:schemeClr val="tx1"/>
                </a:solidFill>
                <a:latin typeface="Arial" panose="020B0604020202020204" pitchFamily="34" charset="0"/>
              </a:defRPr>
            </a:lvl8pPr>
            <a:lvl9pPr marL="3886200" indent="-228600" eaLnBrk="0" fontAlgn="base" hangingPunct="0">
              <a:spcBef>
                <a:spcPct val="30000"/>
              </a:spcBef>
              <a:spcAft>
                <a:spcPct val="0"/>
              </a:spcAft>
              <a:defRPr sz="1200">
                <a:solidFill>
                  <a:schemeClr val="tx1"/>
                </a:solidFill>
                <a:latin typeface="Arial" panose="020B0604020202020204" pitchFamily="34" charset="0"/>
              </a:defRPr>
            </a:lvl9pPr>
          </a:lstStyle>
          <a:p>
            <a:pPr>
              <a:spcBef>
                <a:spcPct val="0"/>
              </a:spcBef>
            </a:pPr>
            <a:fld id="{105119C0-7897-44B5-950A-E8AB7938C308}" type="slidenum">
              <a:rPr lang="en-US" altLang="en-US" smtClean="0"/>
              <a:pPr>
                <a:spcBef>
                  <a:spcPct val="0"/>
                </a:spcBef>
              </a:pPr>
              <a:t>14</a:t>
            </a:fld>
            <a:endParaRPr lang="en-US"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Slide Image Placeholder 1">
            <a:extLst>
              <a:ext uri="{FF2B5EF4-FFF2-40B4-BE49-F238E27FC236}">
                <a16:creationId xmlns:a16="http://schemas.microsoft.com/office/drawing/2014/main" id="{FF00D338-A3E8-40CC-BAAC-CD6F3ECD0653}"/>
              </a:ext>
            </a:extLst>
          </p:cNvPr>
          <p:cNvSpPr>
            <a:spLocks noGrp="1" noRot="1" noChangeAspect="1" noChangeArrowheads="1" noTextEdit="1"/>
          </p:cNvSpPr>
          <p:nvPr>
            <p:ph type="sldImg"/>
          </p:nvPr>
        </p:nvSpPr>
        <p:spPr>
          <a:ln/>
        </p:spPr>
      </p:sp>
      <p:sp>
        <p:nvSpPr>
          <p:cNvPr id="60419" name="Notes Placeholder 2">
            <a:extLst>
              <a:ext uri="{FF2B5EF4-FFF2-40B4-BE49-F238E27FC236}">
                <a16:creationId xmlns:a16="http://schemas.microsoft.com/office/drawing/2014/main" id="{5A07CE55-B74E-42FB-A1C6-80F4D33DDCA3}"/>
              </a:ext>
            </a:extLst>
          </p:cNvPr>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latin typeface="Arial" panose="020B0604020202020204" pitchFamily="34" charset="0"/>
            </a:endParaRPr>
          </a:p>
        </p:txBody>
      </p:sp>
      <p:sp>
        <p:nvSpPr>
          <p:cNvPr id="60420" name="Slide Number Placeholder 3">
            <a:extLst>
              <a:ext uri="{FF2B5EF4-FFF2-40B4-BE49-F238E27FC236}">
                <a16:creationId xmlns:a16="http://schemas.microsoft.com/office/drawing/2014/main" id="{5789B0AD-0D74-4DCD-A0BE-B1039F48CB42}"/>
              </a:ext>
            </a:extLst>
          </p:cNvPr>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defRPr>
            </a:lvl1pPr>
            <a:lvl2pPr marL="742950" indent="-285750">
              <a:spcBef>
                <a:spcPct val="30000"/>
              </a:spcBef>
              <a:defRPr sz="1200">
                <a:solidFill>
                  <a:schemeClr val="tx1"/>
                </a:solidFill>
                <a:latin typeface="Arial" panose="020B0604020202020204" pitchFamily="34" charset="0"/>
              </a:defRPr>
            </a:lvl2pPr>
            <a:lvl3pPr marL="1143000" indent="-228600">
              <a:spcBef>
                <a:spcPct val="30000"/>
              </a:spcBef>
              <a:defRPr sz="1200">
                <a:solidFill>
                  <a:schemeClr val="tx1"/>
                </a:solidFill>
                <a:latin typeface="Arial" panose="020B0604020202020204" pitchFamily="34" charset="0"/>
              </a:defRPr>
            </a:lvl3pPr>
            <a:lvl4pPr marL="1600200" indent="-228600">
              <a:spcBef>
                <a:spcPct val="30000"/>
              </a:spcBef>
              <a:defRPr sz="1200">
                <a:solidFill>
                  <a:schemeClr val="tx1"/>
                </a:solidFill>
                <a:latin typeface="Arial" panose="020B0604020202020204" pitchFamily="34" charset="0"/>
              </a:defRPr>
            </a:lvl4pPr>
            <a:lvl5pPr marL="2057400" indent="-228600">
              <a:spcBef>
                <a:spcPct val="30000"/>
              </a:spcBef>
              <a:defRPr sz="1200">
                <a:solidFill>
                  <a:schemeClr val="tx1"/>
                </a:solidFill>
                <a:latin typeface="Arial" panose="020B0604020202020204" pitchFamily="34" charset="0"/>
              </a:defRPr>
            </a:lvl5pPr>
            <a:lvl6pPr marL="2514600" indent="-228600" eaLnBrk="0" fontAlgn="base" hangingPunct="0">
              <a:spcBef>
                <a:spcPct val="30000"/>
              </a:spcBef>
              <a:spcAft>
                <a:spcPct val="0"/>
              </a:spcAft>
              <a:defRPr sz="1200">
                <a:solidFill>
                  <a:schemeClr val="tx1"/>
                </a:solidFill>
                <a:latin typeface="Arial" panose="020B0604020202020204" pitchFamily="34" charset="0"/>
              </a:defRPr>
            </a:lvl6pPr>
            <a:lvl7pPr marL="2971800" indent="-228600" eaLnBrk="0" fontAlgn="base" hangingPunct="0">
              <a:spcBef>
                <a:spcPct val="30000"/>
              </a:spcBef>
              <a:spcAft>
                <a:spcPct val="0"/>
              </a:spcAft>
              <a:defRPr sz="1200">
                <a:solidFill>
                  <a:schemeClr val="tx1"/>
                </a:solidFill>
                <a:latin typeface="Arial" panose="020B0604020202020204" pitchFamily="34" charset="0"/>
              </a:defRPr>
            </a:lvl7pPr>
            <a:lvl8pPr marL="3429000" indent="-228600" eaLnBrk="0" fontAlgn="base" hangingPunct="0">
              <a:spcBef>
                <a:spcPct val="30000"/>
              </a:spcBef>
              <a:spcAft>
                <a:spcPct val="0"/>
              </a:spcAft>
              <a:defRPr sz="1200">
                <a:solidFill>
                  <a:schemeClr val="tx1"/>
                </a:solidFill>
                <a:latin typeface="Arial" panose="020B0604020202020204" pitchFamily="34" charset="0"/>
              </a:defRPr>
            </a:lvl8pPr>
            <a:lvl9pPr marL="3886200" indent="-228600" eaLnBrk="0" fontAlgn="base" hangingPunct="0">
              <a:spcBef>
                <a:spcPct val="30000"/>
              </a:spcBef>
              <a:spcAft>
                <a:spcPct val="0"/>
              </a:spcAft>
              <a:defRPr sz="1200">
                <a:solidFill>
                  <a:schemeClr val="tx1"/>
                </a:solidFill>
                <a:latin typeface="Arial" panose="020B0604020202020204" pitchFamily="34" charset="0"/>
              </a:defRPr>
            </a:lvl9pPr>
          </a:lstStyle>
          <a:p>
            <a:pPr>
              <a:spcBef>
                <a:spcPct val="0"/>
              </a:spcBef>
            </a:pPr>
            <a:fld id="{FC2BC789-DAF6-4152-BCB6-302ACB24B7CA}" type="slidenum">
              <a:rPr lang="en-US" altLang="en-US" smtClean="0"/>
              <a:pPr>
                <a:spcBef>
                  <a:spcPct val="0"/>
                </a:spcBef>
              </a:pPr>
              <a:t>15</a:t>
            </a:fld>
            <a:endParaRPr lang="en-US"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Slide Image Placeholder 1">
            <a:extLst>
              <a:ext uri="{FF2B5EF4-FFF2-40B4-BE49-F238E27FC236}">
                <a16:creationId xmlns:a16="http://schemas.microsoft.com/office/drawing/2014/main" id="{F0CDC176-8D02-487D-A0A1-FDA6169FA98C}"/>
              </a:ext>
            </a:extLst>
          </p:cNvPr>
          <p:cNvSpPr>
            <a:spLocks noGrp="1" noRot="1" noChangeAspect="1" noChangeArrowheads="1" noTextEdit="1"/>
          </p:cNvSpPr>
          <p:nvPr>
            <p:ph type="sldImg"/>
          </p:nvPr>
        </p:nvSpPr>
        <p:spPr>
          <a:ln/>
        </p:spPr>
      </p:sp>
      <p:sp>
        <p:nvSpPr>
          <p:cNvPr id="62467" name="Notes Placeholder 2">
            <a:extLst>
              <a:ext uri="{FF2B5EF4-FFF2-40B4-BE49-F238E27FC236}">
                <a16:creationId xmlns:a16="http://schemas.microsoft.com/office/drawing/2014/main" id="{B0F22CDA-81F7-4963-AB38-0282943EEE60}"/>
              </a:ext>
            </a:extLst>
          </p:cNvPr>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latin typeface="Arial" panose="020B0604020202020204" pitchFamily="34" charset="0"/>
            </a:endParaRPr>
          </a:p>
        </p:txBody>
      </p:sp>
      <p:sp>
        <p:nvSpPr>
          <p:cNvPr id="62468" name="Slide Number Placeholder 3">
            <a:extLst>
              <a:ext uri="{FF2B5EF4-FFF2-40B4-BE49-F238E27FC236}">
                <a16:creationId xmlns:a16="http://schemas.microsoft.com/office/drawing/2014/main" id="{2D8D0237-452D-4F4D-B00B-E956AC1A1B97}"/>
              </a:ext>
            </a:extLst>
          </p:cNvPr>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defRPr>
            </a:lvl1pPr>
            <a:lvl2pPr marL="742950" indent="-285750">
              <a:spcBef>
                <a:spcPct val="30000"/>
              </a:spcBef>
              <a:defRPr sz="1200">
                <a:solidFill>
                  <a:schemeClr val="tx1"/>
                </a:solidFill>
                <a:latin typeface="Arial" panose="020B0604020202020204" pitchFamily="34" charset="0"/>
              </a:defRPr>
            </a:lvl2pPr>
            <a:lvl3pPr marL="1143000" indent="-228600">
              <a:spcBef>
                <a:spcPct val="30000"/>
              </a:spcBef>
              <a:defRPr sz="1200">
                <a:solidFill>
                  <a:schemeClr val="tx1"/>
                </a:solidFill>
                <a:latin typeface="Arial" panose="020B0604020202020204" pitchFamily="34" charset="0"/>
              </a:defRPr>
            </a:lvl3pPr>
            <a:lvl4pPr marL="1600200" indent="-228600">
              <a:spcBef>
                <a:spcPct val="30000"/>
              </a:spcBef>
              <a:defRPr sz="1200">
                <a:solidFill>
                  <a:schemeClr val="tx1"/>
                </a:solidFill>
                <a:latin typeface="Arial" panose="020B0604020202020204" pitchFamily="34" charset="0"/>
              </a:defRPr>
            </a:lvl4pPr>
            <a:lvl5pPr marL="2057400" indent="-228600">
              <a:spcBef>
                <a:spcPct val="30000"/>
              </a:spcBef>
              <a:defRPr sz="1200">
                <a:solidFill>
                  <a:schemeClr val="tx1"/>
                </a:solidFill>
                <a:latin typeface="Arial" panose="020B0604020202020204" pitchFamily="34" charset="0"/>
              </a:defRPr>
            </a:lvl5pPr>
            <a:lvl6pPr marL="2514600" indent="-228600" eaLnBrk="0" fontAlgn="base" hangingPunct="0">
              <a:spcBef>
                <a:spcPct val="30000"/>
              </a:spcBef>
              <a:spcAft>
                <a:spcPct val="0"/>
              </a:spcAft>
              <a:defRPr sz="1200">
                <a:solidFill>
                  <a:schemeClr val="tx1"/>
                </a:solidFill>
                <a:latin typeface="Arial" panose="020B0604020202020204" pitchFamily="34" charset="0"/>
              </a:defRPr>
            </a:lvl6pPr>
            <a:lvl7pPr marL="2971800" indent="-228600" eaLnBrk="0" fontAlgn="base" hangingPunct="0">
              <a:spcBef>
                <a:spcPct val="30000"/>
              </a:spcBef>
              <a:spcAft>
                <a:spcPct val="0"/>
              </a:spcAft>
              <a:defRPr sz="1200">
                <a:solidFill>
                  <a:schemeClr val="tx1"/>
                </a:solidFill>
                <a:latin typeface="Arial" panose="020B0604020202020204" pitchFamily="34" charset="0"/>
              </a:defRPr>
            </a:lvl7pPr>
            <a:lvl8pPr marL="3429000" indent="-228600" eaLnBrk="0" fontAlgn="base" hangingPunct="0">
              <a:spcBef>
                <a:spcPct val="30000"/>
              </a:spcBef>
              <a:spcAft>
                <a:spcPct val="0"/>
              </a:spcAft>
              <a:defRPr sz="1200">
                <a:solidFill>
                  <a:schemeClr val="tx1"/>
                </a:solidFill>
                <a:latin typeface="Arial" panose="020B0604020202020204" pitchFamily="34" charset="0"/>
              </a:defRPr>
            </a:lvl8pPr>
            <a:lvl9pPr marL="3886200" indent="-228600" eaLnBrk="0" fontAlgn="base" hangingPunct="0">
              <a:spcBef>
                <a:spcPct val="30000"/>
              </a:spcBef>
              <a:spcAft>
                <a:spcPct val="0"/>
              </a:spcAft>
              <a:defRPr sz="1200">
                <a:solidFill>
                  <a:schemeClr val="tx1"/>
                </a:solidFill>
                <a:latin typeface="Arial" panose="020B0604020202020204" pitchFamily="34" charset="0"/>
              </a:defRPr>
            </a:lvl9pPr>
          </a:lstStyle>
          <a:p>
            <a:pPr>
              <a:spcBef>
                <a:spcPct val="0"/>
              </a:spcBef>
            </a:pPr>
            <a:fld id="{9184AE33-EEE2-4982-8880-5F83C1F79A87}" type="slidenum">
              <a:rPr lang="en-US" altLang="en-US" smtClean="0"/>
              <a:pPr>
                <a:spcBef>
                  <a:spcPct val="0"/>
                </a:spcBef>
              </a:pPr>
              <a:t>16</a:t>
            </a:fld>
            <a:endParaRPr lang="en-US"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Slide Image Placeholder 1">
            <a:extLst>
              <a:ext uri="{FF2B5EF4-FFF2-40B4-BE49-F238E27FC236}">
                <a16:creationId xmlns:a16="http://schemas.microsoft.com/office/drawing/2014/main" id="{A34F3C32-02F8-4B2D-90AA-CFF87EB30FAD}"/>
              </a:ext>
            </a:extLst>
          </p:cNvPr>
          <p:cNvSpPr>
            <a:spLocks noGrp="1" noRot="1" noChangeAspect="1" noChangeArrowheads="1" noTextEdit="1"/>
          </p:cNvSpPr>
          <p:nvPr>
            <p:ph type="sldImg"/>
          </p:nvPr>
        </p:nvSpPr>
        <p:spPr>
          <a:ln/>
        </p:spPr>
      </p:sp>
      <p:sp>
        <p:nvSpPr>
          <p:cNvPr id="65539" name="Notes Placeholder 2">
            <a:extLst>
              <a:ext uri="{FF2B5EF4-FFF2-40B4-BE49-F238E27FC236}">
                <a16:creationId xmlns:a16="http://schemas.microsoft.com/office/drawing/2014/main" id="{AA8F59B8-7A86-402D-95C0-938BA059BD76}"/>
              </a:ext>
            </a:extLst>
          </p:cNvPr>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latin typeface="Arial" panose="020B0604020202020204" pitchFamily="34" charset="0"/>
            </a:endParaRPr>
          </a:p>
        </p:txBody>
      </p:sp>
      <p:sp>
        <p:nvSpPr>
          <p:cNvPr id="65540" name="Slide Number Placeholder 3">
            <a:extLst>
              <a:ext uri="{FF2B5EF4-FFF2-40B4-BE49-F238E27FC236}">
                <a16:creationId xmlns:a16="http://schemas.microsoft.com/office/drawing/2014/main" id="{D7456B72-D2DB-4620-A684-2402732DF16B}"/>
              </a:ext>
            </a:extLst>
          </p:cNvPr>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defRPr>
            </a:lvl1pPr>
            <a:lvl2pPr marL="742950" indent="-285750">
              <a:spcBef>
                <a:spcPct val="30000"/>
              </a:spcBef>
              <a:defRPr sz="1200">
                <a:solidFill>
                  <a:schemeClr val="tx1"/>
                </a:solidFill>
                <a:latin typeface="Arial" panose="020B0604020202020204" pitchFamily="34" charset="0"/>
              </a:defRPr>
            </a:lvl2pPr>
            <a:lvl3pPr marL="1143000" indent="-228600">
              <a:spcBef>
                <a:spcPct val="30000"/>
              </a:spcBef>
              <a:defRPr sz="1200">
                <a:solidFill>
                  <a:schemeClr val="tx1"/>
                </a:solidFill>
                <a:latin typeface="Arial" panose="020B0604020202020204" pitchFamily="34" charset="0"/>
              </a:defRPr>
            </a:lvl3pPr>
            <a:lvl4pPr marL="1600200" indent="-228600">
              <a:spcBef>
                <a:spcPct val="30000"/>
              </a:spcBef>
              <a:defRPr sz="1200">
                <a:solidFill>
                  <a:schemeClr val="tx1"/>
                </a:solidFill>
                <a:latin typeface="Arial" panose="020B0604020202020204" pitchFamily="34" charset="0"/>
              </a:defRPr>
            </a:lvl4pPr>
            <a:lvl5pPr marL="2057400" indent="-228600">
              <a:spcBef>
                <a:spcPct val="30000"/>
              </a:spcBef>
              <a:defRPr sz="1200">
                <a:solidFill>
                  <a:schemeClr val="tx1"/>
                </a:solidFill>
                <a:latin typeface="Arial" panose="020B0604020202020204" pitchFamily="34" charset="0"/>
              </a:defRPr>
            </a:lvl5pPr>
            <a:lvl6pPr marL="2514600" indent="-228600" eaLnBrk="0" fontAlgn="base" hangingPunct="0">
              <a:spcBef>
                <a:spcPct val="30000"/>
              </a:spcBef>
              <a:spcAft>
                <a:spcPct val="0"/>
              </a:spcAft>
              <a:defRPr sz="1200">
                <a:solidFill>
                  <a:schemeClr val="tx1"/>
                </a:solidFill>
                <a:latin typeface="Arial" panose="020B0604020202020204" pitchFamily="34" charset="0"/>
              </a:defRPr>
            </a:lvl6pPr>
            <a:lvl7pPr marL="2971800" indent="-228600" eaLnBrk="0" fontAlgn="base" hangingPunct="0">
              <a:spcBef>
                <a:spcPct val="30000"/>
              </a:spcBef>
              <a:spcAft>
                <a:spcPct val="0"/>
              </a:spcAft>
              <a:defRPr sz="1200">
                <a:solidFill>
                  <a:schemeClr val="tx1"/>
                </a:solidFill>
                <a:latin typeface="Arial" panose="020B0604020202020204" pitchFamily="34" charset="0"/>
              </a:defRPr>
            </a:lvl7pPr>
            <a:lvl8pPr marL="3429000" indent="-228600" eaLnBrk="0" fontAlgn="base" hangingPunct="0">
              <a:spcBef>
                <a:spcPct val="30000"/>
              </a:spcBef>
              <a:spcAft>
                <a:spcPct val="0"/>
              </a:spcAft>
              <a:defRPr sz="1200">
                <a:solidFill>
                  <a:schemeClr val="tx1"/>
                </a:solidFill>
                <a:latin typeface="Arial" panose="020B0604020202020204" pitchFamily="34" charset="0"/>
              </a:defRPr>
            </a:lvl8pPr>
            <a:lvl9pPr marL="3886200" indent="-228600" eaLnBrk="0" fontAlgn="base" hangingPunct="0">
              <a:spcBef>
                <a:spcPct val="30000"/>
              </a:spcBef>
              <a:spcAft>
                <a:spcPct val="0"/>
              </a:spcAft>
              <a:defRPr sz="1200">
                <a:solidFill>
                  <a:schemeClr val="tx1"/>
                </a:solidFill>
                <a:latin typeface="Arial" panose="020B0604020202020204" pitchFamily="34" charset="0"/>
              </a:defRPr>
            </a:lvl9pPr>
          </a:lstStyle>
          <a:p>
            <a:pPr>
              <a:spcBef>
                <a:spcPct val="0"/>
              </a:spcBef>
            </a:pPr>
            <a:fld id="{ABD34C65-C0EB-413A-AD9E-34F6DC6E067E}" type="slidenum">
              <a:rPr lang="en-US" altLang="en-US" smtClean="0"/>
              <a:pPr>
                <a:spcBef>
                  <a:spcPct val="0"/>
                </a:spcBef>
              </a:pPr>
              <a:t>18</a:t>
            </a:fld>
            <a:endParaRPr lang="en-US"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5.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Master" Target="../slideMasters/slideMaster11.xml"/></Relationships>
</file>

<file path=ppt/slideLayouts/_rels/slideLayout106.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11.xml"/></Relationships>
</file>

<file path=ppt/slideLayouts/_rels/slideLayout107.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jpeg"/><Relationship Id="rId1" Type="http://schemas.openxmlformats.org/officeDocument/2006/relationships/slideMaster" Target="../slideMasters/slideMaster11.xml"/></Relationships>
</file>

<file path=ppt/slideLayouts/_rels/slideLayout108.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jpeg"/><Relationship Id="rId1" Type="http://schemas.openxmlformats.org/officeDocument/2006/relationships/slideMaster" Target="../slideMasters/slideMaster11.xml"/></Relationships>
</file>

<file path=ppt/slideLayouts/_rels/slideLayout109.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Master" Target="../slideMasters/slideMaster1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jpeg"/><Relationship Id="rId1" Type="http://schemas.openxmlformats.org/officeDocument/2006/relationships/slideMaster" Target="../slideMasters/slideMaster11.xml"/></Relationships>
</file>

<file path=ppt/slideLayouts/_rels/slideLayout111.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jpeg"/><Relationship Id="rId1" Type="http://schemas.openxmlformats.org/officeDocument/2006/relationships/slideMaster" Target="../slideMasters/slideMaster11.xml"/></Relationships>
</file>

<file path=ppt/slideLayouts/_rels/slideLayout112.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Master" Target="../slideMasters/slideMaster11.xml"/></Relationships>
</file>

<file path=ppt/slideLayouts/_rels/slideLayout113.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Master" Target="../slideMasters/slideMaster11.xml"/></Relationships>
</file>

<file path=ppt/slideLayouts/_rels/slideLayout114.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Master" Target="../slideMasters/slideMaster11.xml"/></Relationships>
</file>

<file path=ppt/slideLayouts/_rels/slideLayout115.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Master" Target="../slideMasters/slideMaster11.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a:t>Click to edit Master title style</a:t>
            </a:r>
            <a:endParaRPr lang="es-CO"/>
          </a:p>
        </p:txBody>
      </p:sp>
      <p:sp>
        <p:nvSpPr>
          <p:cNvPr id="3" name="Subtitle 2"/>
          <p:cNvSpPr>
            <a:spLocks noGrp="1"/>
          </p:cNvSpPr>
          <p:nvPr>
            <p:ph type="subTitle" idx="1"/>
          </p:nvPr>
        </p:nvSpPr>
        <p:spPr>
          <a:xfrm>
            <a:off x="1828800" y="3886200"/>
            <a:ext cx="85344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endParaRPr lang="es-CO"/>
          </a:p>
        </p:txBody>
      </p:sp>
    </p:spTree>
    <p:extLst>
      <p:ext uri="{BB962C8B-B14F-4D97-AF65-F5344CB8AC3E}">
        <p14:creationId xmlns:p14="http://schemas.microsoft.com/office/powerpoint/2010/main" val="67647511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s-CO"/>
          </a:p>
        </p:txBody>
      </p:sp>
      <p:sp>
        <p:nvSpPr>
          <p:cNvPr id="3" name="Vertical Text Placeholder 2"/>
          <p:cNvSpPr>
            <a:spLocks noGrp="1"/>
          </p:cNvSpPr>
          <p:nvPr>
            <p:ph type="body" orient="vert" idx="1"/>
          </p:nvPr>
        </p:nvSpPr>
        <p:spPr>
          <a:xfrm>
            <a:off x="609600" y="1600201"/>
            <a:ext cx="10972800" cy="4525963"/>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s-CO"/>
          </a:p>
        </p:txBody>
      </p:sp>
    </p:spTree>
    <p:extLst>
      <p:ext uri="{BB962C8B-B14F-4D97-AF65-F5344CB8AC3E}">
        <p14:creationId xmlns:p14="http://schemas.microsoft.com/office/powerpoint/2010/main" val="392275778"/>
      </p:ext>
    </p:extLst>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type="blank" preserve="1">
  <p:cSld name="2_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681245760"/>
      </p:ext>
    </p:extLst>
  </p:cSld>
  <p:clrMapOvr>
    <a:masterClrMapping/>
  </p:clrMapOvr>
  <p:transition spd="med">
    <p:fade/>
  </p:transition>
</p:sldLayout>
</file>

<file path=ppt/slideLayouts/slideLayout101.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Content Placeholder 2"/>
          <p:cNvSpPr>
            <a:spLocks noGrp="1"/>
          </p:cNvSpPr>
          <p:nvPr>
            <p:ph idx="1"/>
          </p:nvPr>
        </p:nvSpPr>
        <p:spPr>
          <a:xfrm>
            <a:off x="0" y="914400"/>
            <a:ext cx="12192000" cy="4648200"/>
          </a:xfrm>
        </p:spPr>
        <p:txBody>
          <a:bodyPr/>
          <a:lstStyle>
            <a:lvl1pPr>
              <a:defRPr sz="2200"/>
            </a:lvl1pPr>
            <a:lvl2pPr>
              <a:defRPr sz="2000"/>
            </a:lvl2pPr>
            <a:lvl3pPr>
              <a:defRPr sz="2000"/>
            </a:lvl3pPr>
            <a:lvl4pPr>
              <a:defRPr sz="2000"/>
            </a:lvl4pPr>
            <a:lvl5pPr>
              <a:defRPr sz="20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Slide Number Placeholder 3">
            <a:extLst>
              <a:ext uri="{FF2B5EF4-FFF2-40B4-BE49-F238E27FC236}">
                <a16:creationId xmlns:a16="http://schemas.microsoft.com/office/drawing/2014/main" id="{69F0B48F-AAF3-4232-9F3E-096EE42940CF}"/>
              </a:ext>
            </a:extLst>
          </p:cNvPr>
          <p:cNvSpPr>
            <a:spLocks noGrp="1" noChangeArrowheads="1"/>
          </p:cNvSpPr>
          <p:nvPr>
            <p:ph type="sldNum" sz="quarter" idx="10"/>
          </p:nvPr>
        </p:nvSpPr>
        <p:spPr>
          <a:xfrm>
            <a:off x="119063" y="6562725"/>
            <a:ext cx="1066800" cy="260350"/>
          </a:xfrm>
          <a:prstGeom prst="rect">
            <a:avLst/>
          </a:prstGeom>
        </p:spPr>
        <p:txBody>
          <a:bodyPr vert="horz" wrap="square" lIns="91440" tIns="45720" rIns="91440" bIns="45720" numCol="1" anchor="t" anchorCtr="0" compatLnSpc="1">
            <a:prstTxWarp prst="textNoShape">
              <a:avLst/>
            </a:prstTxWarp>
          </a:bodyPr>
          <a:lstStyle>
            <a:lvl1pPr eaLnBrk="1" hangingPunct="1">
              <a:buClr>
                <a:schemeClr val="bg1"/>
              </a:buClr>
              <a:buFontTx/>
              <a:buChar char="•"/>
              <a:defRPr/>
            </a:lvl1pPr>
          </a:lstStyle>
          <a:p>
            <a:pPr>
              <a:defRPr/>
            </a:pPr>
            <a:fld id="{9F899761-D349-4911-BC0B-1DADE47C9025}" type="slidenum">
              <a:rPr lang="fr-FR" altLang="en-US"/>
              <a:pPr>
                <a:defRPr/>
              </a:pPr>
              <a:t>‹#›</a:t>
            </a:fld>
            <a:endParaRPr lang="fr-FR" altLang="en-US"/>
          </a:p>
        </p:txBody>
      </p:sp>
    </p:spTree>
    <p:extLst>
      <p:ext uri="{BB962C8B-B14F-4D97-AF65-F5344CB8AC3E}">
        <p14:creationId xmlns:p14="http://schemas.microsoft.com/office/powerpoint/2010/main" val="1806512141"/>
      </p:ext>
    </p:extLst>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preserve="1" userDrawn="1">
  <p:cSld name="1_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1032933" y="1153001"/>
            <a:ext cx="10558336" cy="4651815"/>
          </a:xfrm>
        </p:spPr>
        <p:txBody>
          <a:bodyPr/>
          <a:lstStyle>
            <a:lvl1pPr>
              <a:defRPr sz="2800">
                <a:solidFill>
                  <a:srgbClr val="006699"/>
                </a:solidFill>
              </a:defRPr>
            </a:lvl1pPr>
            <a:lvl2pPr>
              <a:defRPr sz="2400">
                <a:solidFill>
                  <a:srgbClr val="006699"/>
                </a:solidFill>
              </a:defRPr>
            </a:lvl2pPr>
            <a:lvl3pPr>
              <a:defRPr sz="2000">
                <a:solidFill>
                  <a:srgbClr val="006699"/>
                </a:solidFill>
              </a:defRPr>
            </a:lvl3pPr>
            <a:lvl4pPr>
              <a:defRPr sz="1800">
                <a:solidFill>
                  <a:srgbClr val="006699"/>
                </a:solidFill>
              </a:defRPr>
            </a:lvl4pPr>
            <a:lvl5pPr>
              <a:defRPr sz="1800">
                <a:solidFill>
                  <a:srgbClr val="006699"/>
                </a:solidFill>
              </a:defRPr>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a:xfrm>
            <a:off x="33867" y="152401"/>
            <a:ext cx="8805333" cy="674955"/>
          </a:xfrm>
        </p:spPr>
        <p:txBody>
          <a:bodyPr/>
          <a:lstStyle/>
          <a:p>
            <a:r>
              <a:rPr lang="en-US" dirty="0"/>
              <a:t>Click to edit Master title style</a:t>
            </a:r>
          </a:p>
        </p:txBody>
      </p:sp>
    </p:spTree>
    <p:extLst>
      <p:ext uri="{BB962C8B-B14F-4D97-AF65-F5344CB8AC3E}">
        <p14:creationId xmlns:p14="http://schemas.microsoft.com/office/powerpoint/2010/main" val="1160436884"/>
      </p:ext>
    </p:extLst>
  </p:cSld>
  <p:clrMapOvr>
    <a:masterClrMapping/>
  </p:clrMapOvr>
  <p:transition spd="med">
    <p:fade/>
  </p:transition>
  <p:hf hdr="0" dt="0"/>
</p:sldLayout>
</file>

<file path=ppt/slideLayouts/slideLayout103.xml><?xml version="1.0" encoding="utf-8"?>
<p:sldLayout xmlns:a="http://schemas.openxmlformats.org/drawingml/2006/main" xmlns:r="http://schemas.openxmlformats.org/officeDocument/2006/relationships" xmlns:p="http://schemas.openxmlformats.org/presentationml/2006/main" preserve="1" userDrawn="1">
  <p:cSld name="3_Blank">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a:t>Click to edit Master title style</a:t>
            </a:r>
          </a:p>
        </p:txBody>
      </p:sp>
      <p:sp>
        <p:nvSpPr>
          <p:cNvPr id="7" name="Media Placeholder 6"/>
          <p:cNvSpPr>
            <a:spLocks noGrp="1"/>
          </p:cNvSpPr>
          <p:nvPr>
            <p:ph type="media" sz="quarter" idx="13"/>
          </p:nvPr>
        </p:nvSpPr>
        <p:spPr>
          <a:xfrm>
            <a:off x="609600" y="1163213"/>
            <a:ext cx="11161184" cy="4695825"/>
          </a:xfrm>
        </p:spPr>
        <p:txBody>
          <a:bodyPr rtlCol="0">
            <a:normAutofit/>
          </a:bodyPr>
          <a:lstStyle/>
          <a:p>
            <a:pPr lvl="0"/>
            <a:endParaRPr lang="en-US" noProof="0" dirty="0"/>
          </a:p>
        </p:txBody>
      </p:sp>
    </p:spTree>
    <p:extLst>
      <p:ext uri="{BB962C8B-B14F-4D97-AF65-F5344CB8AC3E}">
        <p14:creationId xmlns:p14="http://schemas.microsoft.com/office/powerpoint/2010/main" val="3506442240"/>
      </p:ext>
    </p:extLst>
  </p:cSld>
  <p:clrMapOvr>
    <a:masterClrMapping/>
  </p:clrMapOvr>
  <p:transition spd="med">
    <p:fade/>
  </p:transition>
  <p:hf hdr="0" dt="0"/>
</p:sldLayout>
</file>

<file path=ppt/slideLayouts/slideLayout104.xml><?xml version="1.0" encoding="utf-8"?>
<p:sldLayout xmlns:a="http://schemas.openxmlformats.org/drawingml/2006/main" xmlns:r="http://schemas.openxmlformats.org/officeDocument/2006/relationships" xmlns:p="http://schemas.openxmlformats.org/presentationml/2006/main" userDrawn="1">
  <p:cSld name="19_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1032933" y="1153001"/>
            <a:ext cx="10558336" cy="4651815"/>
          </a:xfrm>
        </p:spPr>
        <p:txBody>
          <a:bodyPr/>
          <a:lstStyle>
            <a:lvl1pPr>
              <a:defRPr sz="2800">
                <a:solidFill>
                  <a:srgbClr val="006699"/>
                </a:solidFill>
              </a:defRPr>
            </a:lvl1pPr>
            <a:lvl2pPr>
              <a:defRPr sz="2400">
                <a:solidFill>
                  <a:srgbClr val="006699"/>
                </a:solidFill>
              </a:defRPr>
            </a:lvl2pPr>
            <a:lvl3pPr>
              <a:defRPr sz="2000">
                <a:solidFill>
                  <a:srgbClr val="006699"/>
                </a:solidFill>
              </a:defRPr>
            </a:lvl3pPr>
            <a:lvl4pPr>
              <a:defRPr sz="1800">
                <a:solidFill>
                  <a:srgbClr val="006699"/>
                </a:solidFill>
              </a:defRPr>
            </a:lvl4pPr>
            <a:lvl5pPr>
              <a:defRPr sz="1800">
                <a:solidFill>
                  <a:srgbClr val="006699"/>
                </a:solidFill>
              </a:defRPr>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867540834"/>
      </p:ext>
    </p:extLst>
  </p:cSld>
  <p:clrMapOvr>
    <a:masterClrMapping/>
  </p:clrMapOvr>
  <p:hf hdr="0" dt="0"/>
</p:sldLayout>
</file>

<file path=ppt/slideLayouts/slideLayout105.xml><?xml version="1.0" encoding="utf-8"?>
<p:sldLayout xmlns:a="http://schemas.openxmlformats.org/drawingml/2006/main" xmlns:r="http://schemas.openxmlformats.org/officeDocument/2006/relationships" xmlns:p="http://schemas.openxmlformats.org/presentationml/2006/main" preserve="1">
  <p:cSld name="Title_orange">
    <p:spTree>
      <p:nvGrpSpPr>
        <p:cNvPr id="1" name=""/>
        <p:cNvGrpSpPr/>
        <p:nvPr/>
      </p:nvGrpSpPr>
      <p:grpSpPr>
        <a:xfrm>
          <a:off x="0" y="0"/>
          <a:ext cx="0" cy="0"/>
          <a:chOff x="0" y="0"/>
          <a:chExt cx="0" cy="0"/>
        </a:xfrm>
      </p:grpSpPr>
      <p:pic>
        <p:nvPicPr>
          <p:cNvPr id="5" name="Picture 3">
            <a:extLst>
              <a:ext uri="{FF2B5EF4-FFF2-40B4-BE49-F238E27FC236}">
                <a16:creationId xmlns:a16="http://schemas.microsoft.com/office/drawing/2014/main" id="{4A915F30-DFA1-4387-919A-307CA8CDBED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588"/>
            <a:ext cx="12192000" cy="685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Text Placeholder 8"/>
          <p:cNvSpPr>
            <a:spLocks noGrp="1"/>
          </p:cNvSpPr>
          <p:nvPr>
            <p:ph type="body" sz="quarter" idx="10"/>
          </p:nvPr>
        </p:nvSpPr>
        <p:spPr>
          <a:xfrm>
            <a:off x="1473194" y="1386113"/>
            <a:ext cx="8911771" cy="762001"/>
          </a:xfrm>
          <a:prstGeom prst="rect">
            <a:avLst/>
          </a:prstGeom>
        </p:spPr>
        <p:txBody>
          <a:bodyPr anchor="t"/>
          <a:lstStyle>
            <a:lvl1pPr marL="0" indent="0">
              <a:buNone/>
              <a:defRPr sz="4800" b="1">
                <a:solidFill>
                  <a:schemeClr val="tx1"/>
                </a:solidFill>
                <a:latin typeface="+mj-lt"/>
              </a:defRPr>
            </a:lvl1pPr>
            <a:lvl2pPr marL="457200" indent="0">
              <a:buNone/>
              <a:defRPr>
                <a:solidFill>
                  <a:schemeClr val="bg1"/>
                </a:solidFill>
              </a:defRPr>
            </a:lvl2pPr>
            <a:lvl3pPr marL="914400" indent="0">
              <a:buNone/>
              <a:defRPr>
                <a:solidFill>
                  <a:schemeClr val="bg1"/>
                </a:solidFill>
              </a:defRPr>
            </a:lvl3pPr>
            <a:lvl4pPr marL="1371600" indent="0">
              <a:buNone/>
              <a:defRPr>
                <a:solidFill>
                  <a:schemeClr val="bg1"/>
                </a:solidFill>
              </a:defRPr>
            </a:lvl4pPr>
            <a:lvl5pPr marL="1828800" indent="0">
              <a:buNone/>
              <a:defRPr>
                <a:solidFill>
                  <a:schemeClr val="bg1"/>
                </a:solidFill>
              </a:defRPr>
            </a:lvl5pPr>
          </a:lstStyle>
          <a:p>
            <a:pPr lvl="0"/>
            <a:r>
              <a:rPr lang="en-US"/>
              <a:t>Edit Master text styles</a:t>
            </a:r>
          </a:p>
        </p:txBody>
      </p:sp>
      <p:sp>
        <p:nvSpPr>
          <p:cNvPr id="11" name="Text Placeholder 10"/>
          <p:cNvSpPr>
            <a:spLocks noGrp="1"/>
          </p:cNvSpPr>
          <p:nvPr>
            <p:ph type="body" sz="quarter" idx="11"/>
          </p:nvPr>
        </p:nvSpPr>
        <p:spPr>
          <a:xfrm>
            <a:off x="1473196" y="4159987"/>
            <a:ext cx="8911771" cy="430870"/>
          </a:xfrm>
          <a:prstGeom prst="rect">
            <a:avLst/>
          </a:prstGeom>
        </p:spPr>
        <p:txBody>
          <a:bodyPr/>
          <a:lstStyle>
            <a:lvl1pPr marL="0" indent="0">
              <a:buNone/>
              <a:defRPr sz="2000" baseline="0">
                <a:solidFill>
                  <a:schemeClr val="bg1"/>
                </a:solidFill>
              </a:defRPr>
            </a:lvl1pPr>
          </a:lstStyle>
          <a:p>
            <a:pPr lvl="0"/>
            <a:r>
              <a:rPr lang="en-US"/>
              <a:t>Edit Master text styles</a:t>
            </a:r>
          </a:p>
        </p:txBody>
      </p:sp>
      <p:sp>
        <p:nvSpPr>
          <p:cNvPr id="8" name="Text Placeholder 8"/>
          <p:cNvSpPr>
            <a:spLocks noGrp="1"/>
          </p:cNvSpPr>
          <p:nvPr>
            <p:ph type="body" sz="quarter" idx="12"/>
          </p:nvPr>
        </p:nvSpPr>
        <p:spPr>
          <a:xfrm>
            <a:off x="1473195" y="2148114"/>
            <a:ext cx="8911771" cy="585659"/>
          </a:xfrm>
          <a:prstGeom prst="rect">
            <a:avLst/>
          </a:prstGeom>
        </p:spPr>
        <p:txBody>
          <a:bodyPr anchor="t"/>
          <a:lstStyle>
            <a:lvl1pPr marL="0" indent="0">
              <a:buNone/>
              <a:defRPr sz="3600" b="1">
                <a:solidFill>
                  <a:schemeClr val="bg1"/>
                </a:solidFill>
                <a:latin typeface="+mj-lt"/>
              </a:defRPr>
            </a:lvl1pPr>
            <a:lvl2pPr marL="457200" indent="0">
              <a:buNone/>
              <a:defRPr>
                <a:solidFill>
                  <a:schemeClr val="bg1"/>
                </a:solidFill>
              </a:defRPr>
            </a:lvl2pPr>
            <a:lvl3pPr marL="914400" indent="0">
              <a:buNone/>
              <a:defRPr>
                <a:solidFill>
                  <a:schemeClr val="bg1"/>
                </a:solidFill>
              </a:defRPr>
            </a:lvl3pPr>
            <a:lvl4pPr marL="1371600" indent="0">
              <a:buNone/>
              <a:defRPr>
                <a:solidFill>
                  <a:schemeClr val="bg1"/>
                </a:solidFill>
              </a:defRPr>
            </a:lvl4pPr>
            <a:lvl5pPr marL="1828800" indent="0">
              <a:buNone/>
              <a:defRPr>
                <a:solidFill>
                  <a:schemeClr val="bg1"/>
                </a:solidFill>
              </a:defRPr>
            </a:lvl5pPr>
          </a:lstStyle>
          <a:p>
            <a:pPr lvl="0"/>
            <a:r>
              <a:rPr lang="en-US"/>
              <a:t>Edit Master text styles</a:t>
            </a:r>
          </a:p>
        </p:txBody>
      </p:sp>
    </p:spTree>
    <p:extLst>
      <p:ext uri="{BB962C8B-B14F-4D97-AF65-F5344CB8AC3E}">
        <p14:creationId xmlns:p14="http://schemas.microsoft.com/office/powerpoint/2010/main" val="410495048"/>
      </p:ext>
    </p:extLst>
  </p:cSld>
  <p:clrMapOvr>
    <a:masterClrMapping/>
  </p:clrMapOvr>
</p:sldLayout>
</file>

<file path=ppt/slideLayouts/slideLayout106.xml><?xml version="1.0" encoding="utf-8"?>
<p:sldLayout xmlns:a="http://schemas.openxmlformats.org/drawingml/2006/main" xmlns:r="http://schemas.openxmlformats.org/officeDocument/2006/relationships" xmlns:p="http://schemas.openxmlformats.org/presentationml/2006/main" preserve="1">
  <p:cSld name="Title_image">
    <p:spTree>
      <p:nvGrpSpPr>
        <p:cNvPr id="1" name=""/>
        <p:cNvGrpSpPr/>
        <p:nvPr/>
      </p:nvGrpSpPr>
      <p:grpSpPr>
        <a:xfrm>
          <a:off x="0" y="0"/>
          <a:ext cx="0" cy="0"/>
          <a:chOff x="0" y="0"/>
          <a:chExt cx="0" cy="0"/>
        </a:xfrm>
      </p:grpSpPr>
      <p:pic>
        <p:nvPicPr>
          <p:cNvPr id="5" name="Picture 3">
            <a:extLst>
              <a:ext uri="{FF2B5EF4-FFF2-40B4-BE49-F238E27FC236}">
                <a16:creationId xmlns:a16="http://schemas.microsoft.com/office/drawing/2014/main" id="{AB72593E-42FC-48FC-9300-C479F1B198F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588"/>
            <a:ext cx="12192000" cy="685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Text Placeholder 8"/>
          <p:cNvSpPr>
            <a:spLocks noGrp="1"/>
          </p:cNvSpPr>
          <p:nvPr>
            <p:ph type="body" sz="quarter" idx="10"/>
          </p:nvPr>
        </p:nvSpPr>
        <p:spPr>
          <a:xfrm>
            <a:off x="1473194" y="1386113"/>
            <a:ext cx="8911771" cy="762001"/>
          </a:xfrm>
          <a:prstGeom prst="rect">
            <a:avLst/>
          </a:prstGeom>
        </p:spPr>
        <p:txBody>
          <a:bodyPr anchor="t"/>
          <a:lstStyle>
            <a:lvl1pPr marL="0" indent="0">
              <a:buNone/>
              <a:defRPr sz="4800" b="1">
                <a:solidFill>
                  <a:srgbClr val="F7942A"/>
                </a:solidFill>
                <a:latin typeface="+mj-lt"/>
              </a:defRPr>
            </a:lvl1pPr>
            <a:lvl2pPr marL="457200" indent="0">
              <a:buNone/>
              <a:defRPr>
                <a:solidFill>
                  <a:schemeClr val="bg1"/>
                </a:solidFill>
              </a:defRPr>
            </a:lvl2pPr>
            <a:lvl3pPr marL="914400" indent="0">
              <a:buNone/>
              <a:defRPr>
                <a:solidFill>
                  <a:schemeClr val="bg1"/>
                </a:solidFill>
              </a:defRPr>
            </a:lvl3pPr>
            <a:lvl4pPr marL="1371600" indent="0">
              <a:buNone/>
              <a:defRPr>
                <a:solidFill>
                  <a:schemeClr val="bg1"/>
                </a:solidFill>
              </a:defRPr>
            </a:lvl4pPr>
            <a:lvl5pPr marL="1828800" indent="0">
              <a:buNone/>
              <a:defRPr>
                <a:solidFill>
                  <a:schemeClr val="bg1"/>
                </a:solidFill>
              </a:defRPr>
            </a:lvl5pPr>
          </a:lstStyle>
          <a:p>
            <a:pPr lvl="0"/>
            <a:r>
              <a:rPr lang="en-US"/>
              <a:t>Edit Master text styles</a:t>
            </a:r>
          </a:p>
        </p:txBody>
      </p:sp>
      <p:sp>
        <p:nvSpPr>
          <p:cNvPr id="11" name="Text Placeholder 10"/>
          <p:cNvSpPr>
            <a:spLocks noGrp="1"/>
          </p:cNvSpPr>
          <p:nvPr>
            <p:ph type="body" sz="quarter" idx="11"/>
          </p:nvPr>
        </p:nvSpPr>
        <p:spPr>
          <a:xfrm>
            <a:off x="1473196" y="4159986"/>
            <a:ext cx="8911771" cy="440297"/>
          </a:xfrm>
          <a:prstGeom prst="rect">
            <a:avLst/>
          </a:prstGeom>
        </p:spPr>
        <p:txBody>
          <a:bodyPr/>
          <a:lstStyle>
            <a:lvl1pPr marL="0" indent="0">
              <a:buNone/>
              <a:defRPr sz="2000" baseline="0">
                <a:solidFill>
                  <a:schemeClr val="bg1"/>
                </a:solidFill>
              </a:defRPr>
            </a:lvl1pPr>
          </a:lstStyle>
          <a:p>
            <a:pPr lvl="0"/>
            <a:r>
              <a:rPr lang="en-US"/>
              <a:t>Edit Master text styles</a:t>
            </a:r>
          </a:p>
        </p:txBody>
      </p:sp>
      <p:sp>
        <p:nvSpPr>
          <p:cNvPr id="8" name="Text Placeholder 8"/>
          <p:cNvSpPr>
            <a:spLocks noGrp="1"/>
          </p:cNvSpPr>
          <p:nvPr>
            <p:ph type="body" sz="quarter" idx="12"/>
          </p:nvPr>
        </p:nvSpPr>
        <p:spPr>
          <a:xfrm>
            <a:off x="1473195" y="2148115"/>
            <a:ext cx="8911771" cy="576232"/>
          </a:xfrm>
          <a:prstGeom prst="rect">
            <a:avLst/>
          </a:prstGeom>
        </p:spPr>
        <p:txBody>
          <a:bodyPr anchor="t"/>
          <a:lstStyle>
            <a:lvl1pPr marL="0" indent="0">
              <a:buNone/>
              <a:defRPr sz="3600" b="1">
                <a:solidFill>
                  <a:schemeClr val="bg1"/>
                </a:solidFill>
                <a:latin typeface="+mj-lt"/>
              </a:defRPr>
            </a:lvl1pPr>
            <a:lvl2pPr marL="457200" indent="0">
              <a:buNone/>
              <a:defRPr>
                <a:solidFill>
                  <a:schemeClr val="bg1"/>
                </a:solidFill>
              </a:defRPr>
            </a:lvl2pPr>
            <a:lvl3pPr marL="914400" indent="0">
              <a:buNone/>
              <a:defRPr>
                <a:solidFill>
                  <a:schemeClr val="bg1"/>
                </a:solidFill>
              </a:defRPr>
            </a:lvl3pPr>
            <a:lvl4pPr marL="1371600" indent="0">
              <a:buNone/>
              <a:defRPr>
                <a:solidFill>
                  <a:schemeClr val="bg1"/>
                </a:solidFill>
              </a:defRPr>
            </a:lvl4pPr>
            <a:lvl5pPr marL="1828800" indent="0">
              <a:buNone/>
              <a:defRPr>
                <a:solidFill>
                  <a:schemeClr val="bg1"/>
                </a:solidFill>
              </a:defRPr>
            </a:lvl5pPr>
          </a:lstStyle>
          <a:p>
            <a:pPr lvl="0"/>
            <a:r>
              <a:rPr lang="en-US"/>
              <a:t>Edit Master text styles</a:t>
            </a:r>
          </a:p>
        </p:txBody>
      </p:sp>
    </p:spTree>
    <p:extLst>
      <p:ext uri="{BB962C8B-B14F-4D97-AF65-F5344CB8AC3E}">
        <p14:creationId xmlns:p14="http://schemas.microsoft.com/office/powerpoint/2010/main" val="2779003830"/>
      </p:ext>
    </p:extLst>
  </p:cSld>
  <p:clrMapOvr>
    <a:masterClrMapping/>
  </p:clrMapOvr>
</p:sldLayout>
</file>

<file path=ppt/slideLayouts/slideLayout107.xml><?xml version="1.0" encoding="utf-8"?>
<p:sldLayout xmlns:a="http://schemas.openxmlformats.org/drawingml/2006/main" xmlns:r="http://schemas.openxmlformats.org/officeDocument/2006/relationships" xmlns:p="http://schemas.openxmlformats.org/presentationml/2006/main" preserve="1">
  <p:cSld name="White_backgroun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A62D62F-31FC-4E61-959B-4CBED78DF7F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588"/>
            <a:ext cx="12192000" cy="685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Text Placeholder 12"/>
          <p:cNvSpPr>
            <a:spLocks noGrp="1"/>
          </p:cNvSpPr>
          <p:nvPr>
            <p:ph type="body" sz="quarter" idx="10"/>
          </p:nvPr>
        </p:nvSpPr>
        <p:spPr>
          <a:xfrm>
            <a:off x="624337" y="446087"/>
            <a:ext cx="10551663" cy="675141"/>
          </a:xfrm>
          <a:prstGeom prst="rect">
            <a:avLst/>
          </a:prstGeom>
        </p:spPr>
        <p:txBody>
          <a:bodyPr/>
          <a:lstStyle>
            <a:lvl1pPr marL="0" indent="0">
              <a:buNone/>
              <a:defRPr sz="4000" b="1">
                <a:latin typeface="+mj-lt"/>
              </a:defRPr>
            </a:lvl1pPr>
          </a:lstStyle>
          <a:p>
            <a:pPr lvl="0"/>
            <a:r>
              <a:rPr lang="en-US"/>
              <a:t>Edit Master text styles</a:t>
            </a:r>
          </a:p>
        </p:txBody>
      </p:sp>
      <p:sp>
        <p:nvSpPr>
          <p:cNvPr id="15" name="Text Placeholder 14"/>
          <p:cNvSpPr>
            <a:spLocks noGrp="1"/>
          </p:cNvSpPr>
          <p:nvPr>
            <p:ph type="body" sz="quarter" idx="11"/>
          </p:nvPr>
        </p:nvSpPr>
        <p:spPr>
          <a:xfrm>
            <a:off x="624336" y="1556892"/>
            <a:ext cx="10551663" cy="4227052"/>
          </a:xfrm>
          <a:prstGeom prst="rect">
            <a:avLst/>
          </a:prstGeom>
        </p:spPr>
        <p:txBody>
          <a:bodyPr/>
          <a:lstStyle>
            <a:lvl1pPr marL="342900" indent="-342900">
              <a:buFontTx/>
              <a:buBlip>
                <a:blip r:embed="rId3"/>
              </a:buBlip>
              <a:defRPr sz="2400"/>
            </a:lvl1pPr>
            <a:lvl2pPr marL="685800" indent="-228600">
              <a:buFont typeface="Arial" panose="020B0604020202020204" pitchFamily="34" charset="0"/>
              <a:buChar char="-"/>
              <a:defRPr sz="2000"/>
            </a:lvl2pPr>
            <a:lvl3pPr marL="1143000" indent="-228600">
              <a:buFont typeface="Arial" panose="020B0604020202020204" pitchFamily="34" charset="0"/>
              <a:buChar char="□"/>
              <a:defRPr sz="1800"/>
            </a:lvl3pPr>
            <a:lvl4pPr marL="1600200" indent="-228600">
              <a:buFont typeface="Arial" panose="020B0604020202020204" pitchFamily="34" charset="0"/>
              <a:buChar char="○"/>
              <a:defRPr sz="1600"/>
            </a:lvl4pPr>
          </a:lstStyle>
          <a:p>
            <a:pPr lvl="0"/>
            <a:r>
              <a:rPr lang="en-US"/>
              <a:t>Edit Master text styles</a:t>
            </a:r>
          </a:p>
          <a:p>
            <a:pPr lvl="1"/>
            <a:r>
              <a:rPr lang="en-US"/>
              <a:t>Second level</a:t>
            </a:r>
          </a:p>
          <a:p>
            <a:pPr lvl="2"/>
            <a:r>
              <a:rPr lang="en-US"/>
              <a:t>Third level</a:t>
            </a:r>
          </a:p>
          <a:p>
            <a:pPr lvl="3"/>
            <a:r>
              <a:rPr lang="en-US"/>
              <a:t>Fourth level</a:t>
            </a:r>
          </a:p>
        </p:txBody>
      </p:sp>
    </p:spTree>
    <p:extLst>
      <p:ext uri="{BB962C8B-B14F-4D97-AF65-F5344CB8AC3E}">
        <p14:creationId xmlns:p14="http://schemas.microsoft.com/office/powerpoint/2010/main" val="2678014405"/>
      </p:ext>
    </p:extLst>
  </p:cSld>
  <p:clrMapOvr>
    <a:masterClrMapping/>
  </p:clrMapOvr>
</p:sldLayout>
</file>

<file path=ppt/slideLayouts/slideLayout108.xml><?xml version="1.0" encoding="utf-8"?>
<p:sldLayout xmlns:a="http://schemas.openxmlformats.org/drawingml/2006/main" xmlns:r="http://schemas.openxmlformats.org/officeDocument/2006/relationships" xmlns:p="http://schemas.openxmlformats.org/presentationml/2006/main" preserve="1">
  <p:cSld name="White_background_two_column">
    <p:spTree>
      <p:nvGrpSpPr>
        <p:cNvPr id="1" name=""/>
        <p:cNvGrpSpPr/>
        <p:nvPr/>
      </p:nvGrpSpPr>
      <p:grpSpPr>
        <a:xfrm>
          <a:off x="0" y="0"/>
          <a:ext cx="0" cy="0"/>
          <a:chOff x="0" y="0"/>
          <a:chExt cx="0" cy="0"/>
        </a:xfrm>
      </p:grpSpPr>
      <p:pic>
        <p:nvPicPr>
          <p:cNvPr id="5" name="Picture 3">
            <a:extLst>
              <a:ext uri="{FF2B5EF4-FFF2-40B4-BE49-F238E27FC236}">
                <a16:creationId xmlns:a16="http://schemas.microsoft.com/office/drawing/2014/main" id="{DE8B939F-2C69-4FA2-811D-877FE414304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588"/>
            <a:ext cx="12192000" cy="685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Text Placeholder 12"/>
          <p:cNvSpPr>
            <a:spLocks noGrp="1"/>
          </p:cNvSpPr>
          <p:nvPr>
            <p:ph type="body" sz="quarter" idx="10"/>
          </p:nvPr>
        </p:nvSpPr>
        <p:spPr>
          <a:xfrm>
            <a:off x="624337" y="446087"/>
            <a:ext cx="10551663" cy="675141"/>
          </a:xfrm>
          <a:prstGeom prst="rect">
            <a:avLst/>
          </a:prstGeom>
        </p:spPr>
        <p:txBody>
          <a:bodyPr/>
          <a:lstStyle>
            <a:lvl1pPr marL="0" indent="0">
              <a:buNone/>
              <a:defRPr sz="4000" b="1">
                <a:latin typeface="+mj-lt"/>
              </a:defRPr>
            </a:lvl1pPr>
          </a:lstStyle>
          <a:p>
            <a:pPr lvl="0"/>
            <a:r>
              <a:rPr lang="en-US"/>
              <a:t>Edit Master text styles</a:t>
            </a:r>
          </a:p>
        </p:txBody>
      </p:sp>
      <p:sp>
        <p:nvSpPr>
          <p:cNvPr id="14" name="Text Placeholder 14"/>
          <p:cNvSpPr>
            <a:spLocks noGrp="1"/>
          </p:cNvSpPr>
          <p:nvPr>
            <p:ph type="body" sz="quarter" idx="11"/>
          </p:nvPr>
        </p:nvSpPr>
        <p:spPr>
          <a:xfrm>
            <a:off x="624337" y="1559201"/>
            <a:ext cx="5065263" cy="4227052"/>
          </a:xfrm>
          <a:prstGeom prst="rect">
            <a:avLst/>
          </a:prstGeom>
        </p:spPr>
        <p:txBody>
          <a:bodyPr/>
          <a:lstStyle>
            <a:lvl1pPr marL="342900" indent="-342900">
              <a:buFontTx/>
              <a:buBlip>
                <a:blip r:embed="rId3"/>
              </a:buBlip>
              <a:defRPr sz="2400"/>
            </a:lvl1pPr>
            <a:lvl2pPr marL="685800" indent="-228600">
              <a:buFont typeface="Arial" panose="020B0604020202020204" pitchFamily="34" charset="0"/>
              <a:buChar char="-"/>
              <a:defRPr sz="2000"/>
            </a:lvl2pPr>
            <a:lvl3pPr marL="1143000" indent="-228600">
              <a:buFont typeface="Arial" panose="020B0604020202020204" pitchFamily="34" charset="0"/>
              <a:buChar char="□"/>
              <a:defRPr sz="1800"/>
            </a:lvl3pPr>
            <a:lvl4pPr marL="1600200" indent="-228600">
              <a:buFont typeface="Arial" panose="020B0604020202020204" pitchFamily="34" charset="0"/>
              <a:buChar char="○"/>
              <a:defRPr sz="1600"/>
            </a:lvl4pPr>
          </a:lstStyle>
          <a:p>
            <a:pPr lvl="0"/>
            <a:r>
              <a:rPr lang="en-US"/>
              <a:t>Edit Master text styles</a:t>
            </a:r>
          </a:p>
          <a:p>
            <a:pPr lvl="1"/>
            <a:r>
              <a:rPr lang="en-US"/>
              <a:t>Second level</a:t>
            </a:r>
          </a:p>
          <a:p>
            <a:pPr lvl="2"/>
            <a:r>
              <a:rPr lang="en-US"/>
              <a:t>Third level</a:t>
            </a:r>
          </a:p>
          <a:p>
            <a:pPr lvl="3"/>
            <a:r>
              <a:rPr lang="en-US"/>
              <a:t>Fourth level</a:t>
            </a:r>
          </a:p>
        </p:txBody>
      </p:sp>
      <p:sp>
        <p:nvSpPr>
          <p:cNvPr id="15" name="Text Placeholder 14"/>
          <p:cNvSpPr>
            <a:spLocks noGrp="1"/>
          </p:cNvSpPr>
          <p:nvPr>
            <p:ph type="body" sz="quarter" idx="12"/>
          </p:nvPr>
        </p:nvSpPr>
        <p:spPr>
          <a:xfrm>
            <a:off x="6103257" y="1559201"/>
            <a:ext cx="5072743" cy="4227052"/>
          </a:xfrm>
          <a:prstGeom prst="rect">
            <a:avLst/>
          </a:prstGeom>
        </p:spPr>
        <p:txBody>
          <a:bodyPr/>
          <a:lstStyle>
            <a:lvl1pPr marL="342900" indent="-342900">
              <a:buFontTx/>
              <a:buBlip>
                <a:blip r:embed="rId3"/>
              </a:buBlip>
              <a:defRPr sz="2400"/>
            </a:lvl1pPr>
            <a:lvl2pPr marL="685800" indent="-228600">
              <a:buFont typeface="Arial" panose="020B0604020202020204" pitchFamily="34" charset="0"/>
              <a:buChar char="-"/>
              <a:defRPr sz="2000"/>
            </a:lvl2pPr>
            <a:lvl3pPr marL="1143000" indent="-228600">
              <a:buFont typeface="Arial" panose="020B0604020202020204" pitchFamily="34" charset="0"/>
              <a:buChar char="□"/>
              <a:defRPr sz="1800"/>
            </a:lvl3pPr>
            <a:lvl4pPr marL="1600200" indent="-228600">
              <a:buFont typeface="Arial" panose="020B0604020202020204" pitchFamily="34" charset="0"/>
              <a:buChar char="○"/>
              <a:defRPr sz="1600"/>
            </a:lvl4pPr>
          </a:lstStyle>
          <a:p>
            <a:pPr lvl="0"/>
            <a:r>
              <a:rPr lang="en-US"/>
              <a:t>Edit Master text styles</a:t>
            </a:r>
          </a:p>
          <a:p>
            <a:pPr lvl="1"/>
            <a:r>
              <a:rPr lang="en-US"/>
              <a:t>Second level</a:t>
            </a:r>
          </a:p>
          <a:p>
            <a:pPr lvl="2"/>
            <a:r>
              <a:rPr lang="en-US"/>
              <a:t>Third level</a:t>
            </a:r>
          </a:p>
          <a:p>
            <a:pPr lvl="3"/>
            <a:r>
              <a:rPr lang="en-US"/>
              <a:t>Fourth level</a:t>
            </a:r>
          </a:p>
        </p:txBody>
      </p:sp>
    </p:spTree>
    <p:extLst>
      <p:ext uri="{BB962C8B-B14F-4D97-AF65-F5344CB8AC3E}">
        <p14:creationId xmlns:p14="http://schemas.microsoft.com/office/powerpoint/2010/main" val="360642269"/>
      </p:ext>
    </p:extLst>
  </p:cSld>
  <p:clrMapOvr>
    <a:masterClrMapping/>
  </p:clrMapOvr>
</p:sldLayout>
</file>

<file path=ppt/slideLayouts/slideLayout109.xml><?xml version="1.0" encoding="utf-8"?>
<p:sldLayout xmlns:a="http://schemas.openxmlformats.org/drawingml/2006/main" xmlns:r="http://schemas.openxmlformats.org/officeDocument/2006/relationships" xmlns:p="http://schemas.openxmlformats.org/presentationml/2006/main" preserve="1">
  <p:cSld name="White_background_heading_only">
    <p:spTree>
      <p:nvGrpSpPr>
        <p:cNvPr id="1" name=""/>
        <p:cNvGrpSpPr/>
        <p:nvPr/>
      </p:nvGrpSpPr>
      <p:grpSpPr>
        <a:xfrm>
          <a:off x="0" y="0"/>
          <a:ext cx="0" cy="0"/>
          <a:chOff x="0" y="0"/>
          <a:chExt cx="0" cy="0"/>
        </a:xfrm>
      </p:grpSpPr>
      <p:pic>
        <p:nvPicPr>
          <p:cNvPr id="3" name="Picture 3">
            <a:extLst>
              <a:ext uri="{FF2B5EF4-FFF2-40B4-BE49-F238E27FC236}">
                <a16:creationId xmlns:a16="http://schemas.microsoft.com/office/drawing/2014/main" id="{0FD2B35B-0DCB-4A6D-A008-F7803A2EB67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588"/>
            <a:ext cx="12192000" cy="685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ext Placeholder 12"/>
          <p:cNvSpPr>
            <a:spLocks noGrp="1"/>
          </p:cNvSpPr>
          <p:nvPr>
            <p:ph type="body" sz="quarter" idx="10"/>
          </p:nvPr>
        </p:nvSpPr>
        <p:spPr>
          <a:xfrm>
            <a:off x="624337" y="446087"/>
            <a:ext cx="10551663" cy="675141"/>
          </a:xfrm>
          <a:prstGeom prst="rect">
            <a:avLst/>
          </a:prstGeom>
        </p:spPr>
        <p:txBody>
          <a:bodyPr/>
          <a:lstStyle>
            <a:lvl1pPr marL="0" indent="0">
              <a:buNone/>
              <a:defRPr sz="4000" b="1">
                <a:latin typeface="+mj-lt"/>
              </a:defRPr>
            </a:lvl1pPr>
          </a:lstStyle>
          <a:p>
            <a:pPr lvl="0"/>
            <a:r>
              <a:rPr lang="en-US"/>
              <a:t>Edit Master text styles</a:t>
            </a:r>
          </a:p>
        </p:txBody>
      </p:sp>
    </p:spTree>
    <p:extLst>
      <p:ext uri="{BB962C8B-B14F-4D97-AF65-F5344CB8AC3E}">
        <p14:creationId xmlns:p14="http://schemas.microsoft.com/office/powerpoint/2010/main" val="328440369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1600201"/>
            <a:ext cx="2743200" cy="4525963"/>
          </a:xfrm>
        </p:spPr>
        <p:txBody>
          <a:bodyPr vert="eaVert"/>
          <a:lstStyle/>
          <a:p>
            <a:r>
              <a:rPr lang="en-US"/>
              <a:t>Click to edit Master title style</a:t>
            </a:r>
            <a:endParaRPr lang="es-CO"/>
          </a:p>
        </p:txBody>
      </p:sp>
      <p:sp>
        <p:nvSpPr>
          <p:cNvPr id="3" name="Vertical Text Placeholder 2"/>
          <p:cNvSpPr>
            <a:spLocks noGrp="1"/>
          </p:cNvSpPr>
          <p:nvPr>
            <p:ph type="body" orient="vert" idx="1"/>
          </p:nvPr>
        </p:nvSpPr>
        <p:spPr>
          <a:xfrm>
            <a:off x="609600" y="1600201"/>
            <a:ext cx="8026400" cy="4525963"/>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s-CO"/>
          </a:p>
        </p:txBody>
      </p:sp>
    </p:spTree>
    <p:extLst>
      <p:ext uri="{BB962C8B-B14F-4D97-AF65-F5344CB8AC3E}">
        <p14:creationId xmlns:p14="http://schemas.microsoft.com/office/powerpoint/2010/main" val="2928773898"/>
      </p:ext>
    </p:extLst>
  </p:cSld>
  <p:clrMapOvr>
    <a:masterClrMapping/>
  </p:clrMapOvr>
</p:sldLayout>
</file>

<file path=ppt/slideLayouts/slideLayout110.xml><?xml version="1.0" encoding="utf-8"?>
<p:sldLayout xmlns:a="http://schemas.openxmlformats.org/drawingml/2006/main" xmlns:r="http://schemas.openxmlformats.org/officeDocument/2006/relationships" xmlns:p="http://schemas.openxmlformats.org/presentationml/2006/main" preserve="1">
  <p:cSld name="Orange_backgroun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A9FAB815-8FB7-4955-BF70-870958FB14A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588"/>
            <a:ext cx="12192000" cy="685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Text Placeholder 12"/>
          <p:cNvSpPr>
            <a:spLocks noGrp="1"/>
          </p:cNvSpPr>
          <p:nvPr>
            <p:ph type="body" sz="quarter" idx="10"/>
          </p:nvPr>
        </p:nvSpPr>
        <p:spPr>
          <a:xfrm>
            <a:off x="624337" y="446087"/>
            <a:ext cx="10551663" cy="675141"/>
          </a:xfrm>
          <a:prstGeom prst="rect">
            <a:avLst/>
          </a:prstGeom>
        </p:spPr>
        <p:txBody>
          <a:bodyPr/>
          <a:lstStyle>
            <a:lvl1pPr marL="0" indent="0">
              <a:buNone/>
              <a:defRPr sz="4000" b="1">
                <a:solidFill>
                  <a:schemeClr val="bg1"/>
                </a:solidFill>
                <a:latin typeface="+mj-lt"/>
              </a:defRPr>
            </a:lvl1pPr>
          </a:lstStyle>
          <a:p>
            <a:pPr lvl="0"/>
            <a:r>
              <a:rPr lang="en-US"/>
              <a:t>Edit Master text styles</a:t>
            </a:r>
          </a:p>
        </p:txBody>
      </p:sp>
      <p:sp>
        <p:nvSpPr>
          <p:cNvPr id="15" name="Text Placeholder 14"/>
          <p:cNvSpPr>
            <a:spLocks noGrp="1"/>
          </p:cNvSpPr>
          <p:nvPr>
            <p:ph type="body" sz="quarter" idx="11"/>
          </p:nvPr>
        </p:nvSpPr>
        <p:spPr>
          <a:xfrm>
            <a:off x="624336" y="1556892"/>
            <a:ext cx="10551663" cy="4227052"/>
          </a:xfrm>
          <a:prstGeom prst="rect">
            <a:avLst/>
          </a:prstGeom>
        </p:spPr>
        <p:txBody>
          <a:bodyPr/>
          <a:lstStyle>
            <a:lvl1pPr marL="342900" indent="-342900">
              <a:buFontTx/>
              <a:buBlip>
                <a:blip r:embed="rId3"/>
              </a:buBlip>
              <a:defRPr sz="2400">
                <a:solidFill>
                  <a:schemeClr val="bg1"/>
                </a:solidFill>
              </a:defRPr>
            </a:lvl1pPr>
            <a:lvl2pPr marL="685800" indent="-228600">
              <a:buFont typeface="Arial" panose="020B0604020202020204" pitchFamily="34" charset="0"/>
              <a:buChar char="-"/>
              <a:defRPr sz="2000">
                <a:solidFill>
                  <a:schemeClr val="bg1"/>
                </a:solidFill>
              </a:defRPr>
            </a:lvl2pPr>
            <a:lvl3pPr marL="1143000" indent="-228600">
              <a:buFont typeface="Arial" panose="020B0604020202020204" pitchFamily="34" charset="0"/>
              <a:buChar char="□"/>
              <a:defRPr sz="1800">
                <a:solidFill>
                  <a:schemeClr val="bg1"/>
                </a:solidFill>
              </a:defRPr>
            </a:lvl3pPr>
            <a:lvl4pPr marL="1600200" indent="-228600">
              <a:buFont typeface="Arial" panose="020B0604020202020204" pitchFamily="34" charset="0"/>
              <a:buChar char="○"/>
              <a:defRPr sz="1600">
                <a:solidFill>
                  <a:schemeClr val="bg1"/>
                </a:solidFill>
              </a:defRPr>
            </a:lvl4pPr>
          </a:lstStyle>
          <a:p>
            <a:pPr lvl="0"/>
            <a:r>
              <a:rPr lang="en-US"/>
              <a:t>Edit Master text styles</a:t>
            </a:r>
          </a:p>
          <a:p>
            <a:pPr lvl="1"/>
            <a:r>
              <a:rPr lang="en-US"/>
              <a:t>Second level</a:t>
            </a:r>
          </a:p>
          <a:p>
            <a:pPr lvl="2"/>
            <a:r>
              <a:rPr lang="en-US"/>
              <a:t>Third level</a:t>
            </a:r>
          </a:p>
          <a:p>
            <a:pPr lvl="3"/>
            <a:r>
              <a:rPr lang="en-US"/>
              <a:t>Fourth level</a:t>
            </a:r>
          </a:p>
        </p:txBody>
      </p:sp>
    </p:spTree>
    <p:extLst>
      <p:ext uri="{BB962C8B-B14F-4D97-AF65-F5344CB8AC3E}">
        <p14:creationId xmlns:p14="http://schemas.microsoft.com/office/powerpoint/2010/main" val="3219716245"/>
      </p:ext>
    </p:extLst>
  </p:cSld>
  <p:clrMapOvr>
    <a:masterClrMapping/>
  </p:clrMapOvr>
</p:sldLayout>
</file>

<file path=ppt/slideLayouts/slideLayout111.xml><?xml version="1.0" encoding="utf-8"?>
<p:sldLayout xmlns:a="http://schemas.openxmlformats.org/drawingml/2006/main" xmlns:r="http://schemas.openxmlformats.org/officeDocument/2006/relationships" xmlns:p="http://schemas.openxmlformats.org/presentationml/2006/main" preserve="1">
  <p:cSld name="Orange_background_two_column">
    <p:spTree>
      <p:nvGrpSpPr>
        <p:cNvPr id="1" name=""/>
        <p:cNvGrpSpPr/>
        <p:nvPr/>
      </p:nvGrpSpPr>
      <p:grpSpPr>
        <a:xfrm>
          <a:off x="0" y="0"/>
          <a:ext cx="0" cy="0"/>
          <a:chOff x="0" y="0"/>
          <a:chExt cx="0" cy="0"/>
        </a:xfrm>
      </p:grpSpPr>
      <p:pic>
        <p:nvPicPr>
          <p:cNvPr id="5" name="Picture 3">
            <a:extLst>
              <a:ext uri="{FF2B5EF4-FFF2-40B4-BE49-F238E27FC236}">
                <a16:creationId xmlns:a16="http://schemas.microsoft.com/office/drawing/2014/main" id="{B9ED0EBD-EEA1-47CC-A16C-2D19C233865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588"/>
            <a:ext cx="12192000" cy="685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Text Placeholder 12"/>
          <p:cNvSpPr>
            <a:spLocks noGrp="1"/>
          </p:cNvSpPr>
          <p:nvPr>
            <p:ph type="body" sz="quarter" idx="10"/>
          </p:nvPr>
        </p:nvSpPr>
        <p:spPr>
          <a:xfrm>
            <a:off x="624337" y="446087"/>
            <a:ext cx="10551663" cy="675141"/>
          </a:xfrm>
          <a:prstGeom prst="rect">
            <a:avLst/>
          </a:prstGeom>
        </p:spPr>
        <p:txBody>
          <a:bodyPr/>
          <a:lstStyle>
            <a:lvl1pPr marL="0" indent="0">
              <a:buNone/>
              <a:defRPr sz="4000" b="1">
                <a:solidFill>
                  <a:schemeClr val="bg1"/>
                </a:solidFill>
                <a:latin typeface="+mj-lt"/>
              </a:defRPr>
            </a:lvl1pPr>
          </a:lstStyle>
          <a:p>
            <a:pPr lvl="0"/>
            <a:r>
              <a:rPr lang="en-US"/>
              <a:t>Edit Master text styles</a:t>
            </a:r>
          </a:p>
        </p:txBody>
      </p:sp>
      <p:sp>
        <p:nvSpPr>
          <p:cNvPr id="14" name="Text Placeholder 14"/>
          <p:cNvSpPr>
            <a:spLocks noGrp="1"/>
          </p:cNvSpPr>
          <p:nvPr>
            <p:ph type="body" sz="quarter" idx="11"/>
          </p:nvPr>
        </p:nvSpPr>
        <p:spPr>
          <a:xfrm>
            <a:off x="624337" y="1559201"/>
            <a:ext cx="5065263" cy="4227052"/>
          </a:xfrm>
          <a:prstGeom prst="rect">
            <a:avLst/>
          </a:prstGeom>
        </p:spPr>
        <p:txBody>
          <a:bodyPr/>
          <a:lstStyle>
            <a:lvl1pPr marL="342900" indent="-342900">
              <a:buFontTx/>
              <a:buBlip>
                <a:blip r:embed="rId3"/>
              </a:buBlip>
              <a:defRPr sz="2400">
                <a:solidFill>
                  <a:schemeClr val="bg1"/>
                </a:solidFill>
              </a:defRPr>
            </a:lvl1pPr>
            <a:lvl2pPr marL="685800" indent="-228600">
              <a:buFont typeface="Arial" panose="020B0604020202020204" pitchFamily="34" charset="0"/>
              <a:buChar char="-"/>
              <a:defRPr sz="2000">
                <a:solidFill>
                  <a:schemeClr val="bg1"/>
                </a:solidFill>
              </a:defRPr>
            </a:lvl2pPr>
            <a:lvl3pPr marL="1143000" indent="-228600">
              <a:buFont typeface="Arial" panose="020B0604020202020204" pitchFamily="34" charset="0"/>
              <a:buChar char="□"/>
              <a:defRPr sz="1800">
                <a:solidFill>
                  <a:schemeClr val="bg1"/>
                </a:solidFill>
              </a:defRPr>
            </a:lvl3pPr>
            <a:lvl4pPr marL="1600200" indent="-228600">
              <a:buFont typeface="Arial" panose="020B0604020202020204" pitchFamily="34" charset="0"/>
              <a:buChar char="○"/>
              <a:defRPr sz="1600">
                <a:solidFill>
                  <a:schemeClr val="bg1"/>
                </a:solidFill>
              </a:defRPr>
            </a:lvl4pPr>
          </a:lstStyle>
          <a:p>
            <a:pPr lvl="0"/>
            <a:r>
              <a:rPr lang="en-US"/>
              <a:t>Edit Master text styles</a:t>
            </a:r>
          </a:p>
          <a:p>
            <a:pPr lvl="1"/>
            <a:r>
              <a:rPr lang="en-US"/>
              <a:t>Second level</a:t>
            </a:r>
          </a:p>
          <a:p>
            <a:pPr lvl="2"/>
            <a:r>
              <a:rPr lang="en-US"/>
              <a:t>Third level</a:t>
            </a:r>
          </a:p>
          <a:p>
            <a:pPr lvl="3"/>
            <a:r>
              <a:rPr lang="en-US"/>
              <a:t>Fourth level</a:t>
            </a:r>
          </a:p>
        </p:txBody>
      </p:sp>
      <p:sp>
        <p:nvSpPr>
          <p:cNvPr id="15" name="Text Placeholder 14"/>
          <p:cNvSpPr>
            <a:spLocks noGrp="1"/>
          </p:cNvSpPr>
          <p:nvPr>
            <p:ph type="body" sz="quarter" idx="12"/>
          </p:nvPr>
        </p:nvSpPr>
        <p:spPr>
          <a:xfrm>
            <a:off x="6103257" y="1559201"/>
            <a:ext cx="5072743" cy="4227052"/>
          </a:xfrm>
          <a:prstGeom prst="rect">
            <a:avLst/>
          </a:prstGeom>
        </p:spPr>
        <p:txBody>
          <a:bodyPr/>
          <a:lstStyle>
            <a:lvl1pPr marL="342900" indent="-342900">
              <a:buFontTx/>
              <a:buBlip>
                <a:blip r:embed="rId3"/>
              </a:buBlip>
              <a:defRPr sz="2400">
                <a:solidFill>
                  <a:schemeClr val="bg1"/>
                </a:solidFill>
              </a:defRPr>
            </a:lvl1pPr>
            <a:lvl2pPr marL="685800" indent="-228600">
              <a:buFont typeface="Arial" panose="020B0604020202020204" pitchFamily="34" charset="0"/>
              <a:buChar char="-"/>
              <a:defRPr sz="2000">
                <a:solidFill>
                  <a:schemeClr val="bg1"/>
                </a:solidFill>
              </a:defRPr>
            </a:lvl2pPr>
            <a:lvl3pPr marL="1143000" indent="-228600">
              <a:buFont typeface="Arial" panose="020B0604020202020204" pitchFamily="34" charset="0"/>
              <a:buChar char="□"/>
              <a:defRPr sz="1800">
                <a:solidFill>
                  <a:schemeClr val="bg1"/>
                </a:solidFill>
              </a:defRPr>
            </a:lvl3pPr>
            <a:lvl4pPr marL="1600200" indent="-228600">
              <a:buFont typeface="Arial" panose="020B0604020202020204" pitchFamily="34" charset="0"/>
              <a:buChar char="○"/>
              <a:defRPr sz="1600">
                <a:solidFill>
                  <a:schemeClr val="bg1"/>
                </a:solidFill>
              </a:defRPr>
            </a:lvl4pPr>
          </a:lstStyle>
          <a:p>
            <a:pPr lvl="0"/>
            <a:r>
              <a:rPr lang="en-US"/>
              <a:t>Edit Master text styles</a:t>
            </a:r>
          </a:p>
          <a:p>
            <a:pPr lvl="1"/>
            <a:r>
              <a:rPr lang="en-US"/>
              <a:t>Second level</a:t>
            </a:r>
          </a:p>
          <a:p>
            <a:pPr lvl="2"/>
            <a:r>
              <a:rPr lang="en-US"/>
              <a:t>Third level</a:t>
            </a:r>
          </a:p>
          <a:p>
            <a:pPr lvl="3"/>
            <a:r>
              <a:rPr lang="en-US"/>
              <a:t>Fourth level</a:t>
            </a:r>
          </a:p>
        </p:txBody>
      </p:sp>
    </p:spTree>
    <p:extLst>
      <p:ext uri="{BB962C8B-B14F-4D97-AF65-F5344CB8AC3E}">
        <p14:creationId xmlns:p14="http://schemas.microsoft.com/office/powerpoint/2010/main" val="1881684003"/>
      </p:ext>
    </p:extLst>
  </p:cSld>
  <p:clrMapOvr>
    <a:masterClrMapping/>
  </p:clrMapOvr>
</p:sldLayout>
</file>

<file path=ppt/slideLayouts/slideLayout112.xml><?xml version="1.0" encoding="utf-8"?>
<p:sldLayout xmlns:a="http://schemas.openxmlformats.org/drawingml/2006/main" xmlns:r="http://schemas.openxmlformats.org/officeDocument/2006/relationships" xmlns:p="http://schemas.openxmlformats.org/presentationml/2006/main" preserve="1">
  <p:cSld name="Orange_background_heading_only">
    <p:spTree>
      <p:nvGrpSpPr>
        <p:cNvPr id="1" name=""/>
        <p:cNvGrpSpPr/>
        <p:nvPr/>
      </p:nvGrpSpPr>
      <p:grpSpPr>
        <a:xfrm>
          <a:off x="0" y="0"/>
          <a:ext cx="0" cy="0"/>
          <a:chOff x="0" y="0"/>
          <a:chExt cx="0" cy="0"/>
        </a:xfrm>
      </p:grpSpPr>
      <p:pic>
        <p:nvPicPr>
          <p:cNvPr id="3" name="Picture 3">
            <a:extLst>
              <a:ext uri="{FF2B5EF4-FFF2-40B4-BE49-F238E27FC236}">
                <a16:creationId xmlns:a16="http://schemas.microsoft.com/office/drawing/2014/main" id="{86D2E33E-FA04-4EFE-9BF1-CB62B3BDDA5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588"/>
            <a:ext cx="12192000" cy="685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ext Placeholder 12"/>
          <p:cNvSpPr>
            <a:spLocks noGrp="1"/>
          </p:cNvSpPr>
          <p:nvPr>
            <p:ph type="body" sz="quarter" idx="10"/>
          </p:nvPr>
        </p:nvSpPr>
        <p:spPr>
          <a:xfrm>
            <a:off x="624337" y="446087"/>
            <a:ext cx="10551663" cy="675141"/>
          </a:xfrm>
          <a:prstGeom prst="rect">
            <a:avLst/>
          </a:prstGeom>
        </p:spPr>
        <p:txBody>
          <a:bodyPr/>
          <a:lstStyle>
            <a:lvl1pPr marL="0" indent="0">
              <a:buNone/>
              <a:defRPr sz="4000" b="1">
                <a:solidFill>
                  <a:schemeClr val="bg1"/>
                </a:solidFill>
                <a:latin typeface="+mj-lt"/>
              </a:defRPr>
            </a:lvl1pPr>
          </a:lstStyle>
          <a:p>
            <a:pPr lvl="0"/>
            <a:r>
              <a:rPr lang="en-US"/>
              <a:t>Edit Master text styles</a:t>
            </a:r>
          </a:p>
        </p:txBody>
      </p:sp>
    </p:spTree>
    <p:extLst>
      <p:ext uri="{BB962C8B-B14F-4D97-AF65-F5344CB8AC3E}">
        <p14:creationId xmlns:p14="http://schemas.microsoft.com/office/powerpoint/2010/main" val="597107627"/>
      </p:ext>
    </p:extLst>
  </p:cSld>
  <p:clrMapOvr>
    <a:masterClrMapping/>
  </p:clrMapOvr>
</p:sldLayout>
</file>

<file path=ppt/slideLayouts/slideLayout113.xml><?xml version="1.0" encoding="utf-8"?>
<p:sldLayout xmlns:a="http://schemas.openxmlformats.org/drawingml/2006/main" xmlns:r="http://schemas.openxmlformats.org/officeDocument/2006/relationships" xmlns:p="http://schemas.openxmlformats.org/presentationml/2006/main" preserve="1">
  <p:cSld name="White_section_break">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FC997E4-8068-48CE-BC3F-B24E0E7E5B9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588"/>
            <a:ext cx="12192000" cy="685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ext Placeholder 8"/>
          <p:cNvSpPr>
            <a:spLocks noGrp="1"/>
          </p:cNvSpPr>
          <p:nvPr>
            <p:ph type="body" sz="quarter" idx="10"/>
          </p:nvPr>
        </p:nvSpPr>
        <p:spPr>
          <a:xfrm>
            <a:off x="1473194" y="1386113"/>
            <a:ext cx="8911771" cy="762001"/>
          </a:xfrm>
          <a:prstGeom prst="rect">
            <a:avLst/>
          </a:prstGeom>
        </p:spPr>
        <p:txBody>
          <a:bodyPr anchor="b"/>
          <a:lstStyle>
            <a:lvl1pPr marL="0" indent="0">
              <a:buNone/>
              <a:defRPr sz="4800" b="1">
                <a:solidFill>
                  <a:srgbClr val="F7942A"/>
                </a:solidFill>
                <a:latin typeface="+mj-lt"/>
              </a:defRPr>
            </a:lvl1pPr>
            <a:lvl2pPr marL="457200" indent="0">
              <a:buNone/>
              <a:defRPr>
                <a:solidFill>
                  <a:schemeClr val="bg1"/>
                </a:solidFill>
              </a:defRPr>
            </a:lvl2pPr>
            <a:lvl3pPr marL="914400" indent="0">
              <a:buNone/>
              <a:defRPr>
                <a:solidFill>
                  <a:schemeClr val="bg1"/>
                </a:solidFill>
              </a:defRPr>
            </a:lvl3pPr>
            <a:lvl4pPr marL="1371600" indent="0">
              <a:buNone/>
              <a:defRPr>
                <a:solidFill>
                  <a:schemeClr val="bg1"/>
                </a:solidFill>
              </a:defRPr>
            </a:lvl4pPr>
            <a:lvl5pPr marL="1828800" indent="0">
              <a:buNone/>
              <a:defRPr>
                <a:solidFill>
                  <a:schemeClr val="bg1"/>
                </a:solidFill>
              </a:defRPr>
            </a:lvl5pPr>
          </a:lstStyle>
          <a:p>
            <a:pPr lvl="0"/>
            <a:r>
              <a:rPr lang="en-US"/>
              <a:t>Edit Master text styles</a:t>
            </a:r>
          </a:p>
        </p:txBody>
      </p:sp>
      <p:sp>
        <p:nvSpPr>
          <p:cNvPr id="8" name="Text Placeholder 8"/>
          <p:cNvSpPr>
            <a:spLocks noGrp="1"/>
          </p:cNvSpPr>
          <p:nvPr>
            <p:ph type="body" sz="quarter" idx="12"/>
          </p:nvPr>
        </p:nvSpPr>
        <p:spPr>
          <a:xfrm>
            <a:off x="1473195" y="2148114"/>
            <a:ext cx="8911771" cy="585659"/>
          </a:xfrm>
          <a:prstGeom prst="rect">
            <a:avLst/>
          </a:prstGeom>
        </p:spPr>
        <p:txBody>
          <a:bodyPr anchor="t"/>
          <a:lstStyle>
            <a:lvl1pPr marL="0" indent="0">
              <a:buNone/>
              <a:defRPr sz="3600" b="1">
                <a:solidFill>
                  <a:schemeClr val="tx1"/>
                </a:solidFill>
                <a:latin typeface="+mj-lt"/>
              </a:defRPr>
            </a:lvl1pPr>
            <a:lvl2pPr marL="457200" indent="0">
              <a:buNone/>
              <a:defRPr>
                <a:solidFill>
                  <a:schemeClr val="bg1"/>
                </a:solidFill>
              </a:defRPr>
            </a:lvl2pPr>
            <a:lvl3pPr marL="914400" indent="0">
              <a:buNone/>
              <a:defRPr>
                <a:solidFill>
                  <a:schemeClr val="bg1"/>
                </a:solidFill>
              </a:defRPr>
            </a:lvl3pPr>
            <a:lvl4pPr marL="1371600" indent="0">
              <a:buNone/>
              <a:defRPr>
                <a:solidFill>
                  <a:schemeClr val="bg1"/>
                </a:solidFill>
              </a:defRPr>
            </a:lvl4pPr>
            <a:lvl5pPr marL="1828800" indent="0">
              <a:buNone/>
              <a:defRPr>
                <a:solidFill>
                  <a:schemeClr val="bg1"/>
                </a:solidFill>
              </a:defRPr>
            </a:lvl5pPr>
          </a:lstStyle>
          <a:p>
            <a:pPr lvl="0"/>
            <a:r>
              <a:rPr lang="en-US"/>
              <a:t>Edit Master text styles</a:t>
            </a:r>
          </a:p>
        </p:txBody>
      </p:sp>
    </p:spTree>
    <p:extLst>
      <p:ext uri="{BB962C8B-B14F-4D97-AF65-F5344CB8AC3E}">
        <p14:creationId xmlns:p14="http://schemas.microsoft.com/office/powerpoint/2010/main" val="1555663236"/>
      </p:ext>
    </p:extLst>
  </p:cSld>
  <p:clrMapOvr>
    <a:masterClrMapping/>
  </p:clrMapOvr>
</p:sldLayout>
</file>

<file path=ppt/slideLayouts/slideLayout114.xml><?xml version="1.0" encoding="utf-8"?>
<p:sldLayout xmlns:a="http://schemas.openxmlformats.org/drawingml/2006/main" xmlns:r="http://schemas.openxmlformats.org/officeDocument/2006/relationships" xmlns:p="http://schemas.openxmlformats.org/presentationml/2006/main" preserve="1">
  <p:cSld name="Orange_section_break">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C3A608C4-F4E4-44B7-AF79-7E2DE8CE099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588"/>
            <a:ext cx="12192000" cy="685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 Placeholder 8"/>
          <p:cNvSpPr>
            <a:spLocks noGrp="1"/>
          </p:cNvSpPr>
          <p:nvPr>
            <p:ph type="body" sz="quarter" idx="10"/>
          </p:nvPr>
        </p:nvSpPr>
        <p:spPr>
          <a:xfrm>
            <a:off x="1473194" y="1386113"/>
            <a:ext cx="8911771" cy="762001"/>
          </a:xfrm>
          <a:prstGeom prst="rect">
            <a:avLst/>
          </a:prstGeom>
        </p:spPr>
        <p:txBody>
          <a:bodyPr anchor="b"/>
          <a:lstStyle>
            <a:lvl1pPr marL="0" indent="0">
              <a:buNone/>
              <a:defRPr sz="4800" b="1">
                <a:solidFill>
                  <a:schemeClr val="tx1"/>
                </a:solidFill>
                <a:latin typeface="+mj-lt"/>
              </a:defRPr>
            </a:lvl1pPr>
            <a:lvl2pPr marL="457200" indent="0">
              <a:buNone/>
              <a:defRPr>
                <a:solidFill>
                  <a:schemeClr val="bg1"/>
                </a:solidFill>
              </a:defRPr>
            </a:lvl2pPr>
            <a:lvl3pPr marL="914400" indent="0">
              <a:buNone/>
              <a:defRPr>
                <a:solidFill>
                  <a:schemeClr val="bg1"/>
                </a:solidFill>
              </a:defRPr>
            </a:lvl3pPr>
            <a:lvl4pPr marL="1371600" indent="0">
              <a:buNone/>
              <a:defRPr>
                <a:solidFill>
                  <a:schemeClr val="bg1"/>
                </a:solidFill>
              </a:defRPr>
            </a:lvl4pPr>
            <a:lvl5pPr marL="1828800" indent="0">
              <a:buNone/>
              <a:defRPr>
                <a:solidFill>
                  <a:schemeClr val="bg1"/>
                </a:solidFill>
              </a:defRPr>
            </a:lvl5pPr>
          </a:lstStyle>
          <a:p>
            <a:pPr lvl="0"/>
            <a:r>
              <a:rPr lang="en-US"/>
              <a:t>Edit Master text styles</a:t>
            </a:r>
          </a:p>
        </p:txBody>
      </p:sp>
      <p:sp>
        <p:nvSpPr>
          <p:cNvPr id="10" name="Text Placeholder 8"/>
          <p:cNvSpPr>
            <a:spLocks noGrp="1"/>
          </p:cNvSpPr>
          <p:nvPr>
            <p:ph type="body" sz="quarter" idx="12"/>
          </p:nvPr>
        </p:nvSpPr>
        <p:spPr>
          <a:xfrm>
            <a:off x="1473195" y="2148114"/>
            <a:ext cx="8911771" cy="604513"/>
          </a:xfrm>
          <a:prstGeom prst="rect">
            <a:avLst/>
          </a:prstGeom>
        </p:spPr>
        <p:txBody>
          <a:bodyPr anchor="t"/>
          <a:lstStyle>
            <a:lvl1pPr marL="0" indent="0">
              <a:buNone/>
              <a:defRPr sz="3600" b="1">
                <a:solidFill>
                  <a:schemeClr val="bg1"/>
                </a:solidFill>
                <a:latin typeface="+mj-lt"/>
              </a:defRPr>
            </a:lvl1pPr>
            <a:lvl2pPr marL="457200" indent="0">
              <a:buNone/>
              <a:defRPr>
                <a:solidFill>
                  <a:schemeClr val="bg1"/>
                </a:solidFill>
              </a:defRPr>
            </a:lvl2pPr>
            <a:lvl3pPr marL="914400" indent="0">
              <a:buNone/>
              <a:defRPr>
                <a:solidFill>
                  <a:schemeClr val="bg1"/>
                </a:solidFill>
              </a:defRPr>
            </a:lvl3pPr>
            <a:lvl4pPr marL="1371600" indent="0">
              <a:buNone/>
              <a:defRPr>
                <a:solidFill>
                  <a:schemeClr val="bg1"/>
                </a:solidFill>
              </a:defRPr>
            </a:lvl4pPr>
            <a:lvl5pPr marL="1828800" indent="0">
              <a:buNone/>
              <a:defRPr>
                <a:solidFill>
                  <a:schemeClr val="bg1"/>
                </a:solidFill>
              </a:defRPr>
            </a:lvl5pPr>
          </a:lstStyle>
          <a:p>
            <a:pPr lvl="0"/>
            <a:r>
              <a:rPr lang="en-US"/>
              <a:t>Edit Master text styles</a:t>
            </a:r>
          </a:p>
        </p:txBody>
      </p:sp>
    </p:spTree>
    <p:extLst>
      <p:ext uri="{BB962C8B-B14F-4D97-AF65-F5344CB8AC3E}">
        <p14:creationId xmlns:p14="http://schemas.microsoft.com/office/powerpoint/2010/main" val="3816119716"/>
      </p:ext>
    </p:extLst>
  </p:cSld>
  <p:clrMapOvr>
    <a:masterClrMapping/>
  </p:clrMapOvr>
</p:sldLayout>
</file>

<file path=ppt/slideLayouts/slideLayout115.xml><?xml version="1.0" encoding="utf-8"?>
<p:sldLayout xmlns:a="http://schemas.openxmlformats.org/drawingml/2006/main" xmlns:r="http://schemas.openxmlformats.org/officeDocument/2006/relationships" xmlns:p="http://schemas.openxmlformats.org/presentationml/2006/main" preserve="1">
  <p:cSld name="Contact">
    <p:spTree>
      <p:nvGrpSpPr>
        <p:cNvPr id="1" name=""/>
        <p:cNvGrpSpPr/>
        <p:nvPr/>
      </p:nvGrpSpPr>
      <p:grpSpPr>
        <a:xfrm>
          <a:off x="0" y="0"/>
          <a:ext cx="0" cy="0"/>
          <a:chOff x="0" y="0"/>
          <a:chExt cx="0" cy="0"/>
        </a:xfrm>
      </p:grpSpPr>
      <p:pic>
        <p:nvPicPr>
          <p:cNvPr id="5" name="Picture 3">
            <a:extLst>
              <a:ext uri="{FF2B5EF4-FFF2-40B4-BE49-F238E27FC236}">
                <a16:creationId xmlns:a16="http://schemas.microsoft.com/office/drawing/2014/main" id="{3B0FA091-123F-43F7-8639-25AAB49BE0E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88" y="0"/>
            <a:ext cx="12188825"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Text Placeholder 10"/>
          <p:cNvSpPr>
            <a:spLocks noGrp="1"/>
          </p:cNvSpPr>
          <p:nvPr>
            <p:ph type="body" sz="quarter" idx="13"/>
          </p:nvPr>
        </p:nvSpPr>
        <p:spPr>
          <a:xfrm>
            <a:off x="7108144" y="4531860"/>
            <a:ext cx="4014009" cy="326795"/>
          </a:xfrm>
          <a:prstGeom prst="rect">
            <a:avLst/>
          </a:prstGeom>
        </p:spPr>
        <p:txBody>
          <a:bodyPr/>
          <a:lstStyle>
            <a:lvl1pPr marL="0" indent="0">
              <a:buNone/>
              <a:defRPr sz="2000" b="1" baseline="0">
                <a:solidFill>
                  <a:schemeClr val="tx1"/>
                </a:solidFill>
              </a:defRPr>
            </a:lvl1pPr>
          </a:lstStyle>
          <a:p>
            <a:pPr lvl="0"/>
            <a:r>
              <a:rPr lang="en-US"/>
              <a:t>Edit Master text styles</a:t>
            </a:r>
          </a:p>
        </p:txBody>
      </p:sp>
      <p:sp>
        <p:nvSpPr>
          <p:cNvPr id="12" name="Text Placeholder 10"/>
          <p:cNvSpPr>
            <a:spLocks noGrp="1"/>
          </p:cNvSpPr>
          <p:nvPr>
            <p:ph type="body" sz="quarter" idx="14"/>
          </p:nvPr>
        </p:nvSpPr>
        <p:spPr>
          <a:xfrm>
            <a:off x="7111192" y="4880427"/>
            <a:ext cx="4014009" cy="326795"/>
          </a:xfrm>
          <a:prstGeom prst="rect">
            <a:avLst/>
          </a:prstGeom>
        </p:spPr>
        <p:txBody>
          <a:bodyPr/>
          <a:lstStyle>
            <a:lvl1pPr marL="0" indent="0">
              <a:buNone/>
              <a:defRPr sz="1800" b="0" baseline="0">
                <a:solidFill>
                  <a:schemeClr val="tx1"/>
                </a:solidFill>
              </a:defRPr>
            </a:lvl1pPr>
          </a:lstStyle>
          <a:p>
            <a:pPr lvl="0"/>
            <a:r>
              <a:rPr lang="en-US"/>
              <a:t>Edit Master text styles</a:t>
            </a:r>
          </a:p>
        </p:txBody>
      </p:sp>
      <p:sp>
        <p:nvSpPr>
          <p:cNvPr id="13" name="Text Placeholder 10"/>
          <p:cNvSpPr>
            <a:spLocks noGrp="1"/>
          </p:cNvSpPr>
          <p:nvPr>
            <p:ph type="body" sz="quarter" idx="15"/>
          </p:nvPr>
        </p:nvSpPr>
        <p:spPr>
          <a:xfrm>
            <a:off x="7111192" y="5221737"/>
            <a:ext cx="4014009" cy="326795"/>
          </a:xfrm>
          <a:prstGeom prst="rect">
            <a:avLst/>
          </a:prstGeom>
        </p:spPr>
        <p:txBody>
          <a:bodyPr/>
          <a:lstStyle>
            <a:lvl1pPr marL="0" indent="0">
              <a:buNone/>
              <a:defRPr sz="1800" b="0" baseline="0">
                <a:solidFill>
                  <a:schemeClr val="tx1"/>
                </a:solidFill>
              </a:defRPr>
            </a:lvl1pPr>
          </a:lstStyle>
          <a:p>
            <a:pPr lvl="0"/>
            <a:r>
              <a:rPr lang="en-US"/>
              <a:t>Edit Master text styles</a:t>
            </a:r>
          </a:p>
        </p:txBody>
      </p:sp>
    </p:spTree>
    <p:extLst>
      <p:ext uri="{BB962C8B-B14F-4D97-AF65-F5344CB8AC3E}">
        <p14:creationId xmlns:p14="http://schemas.microsoft.com/office/powerpoint/2010/main" val="1398026110"/>
      </p:ext>
    </p:extLst>
  </p:cSld>
  <p:clrMapOvr>
    <a:masterClrMapping/>
  </p:clrMapOvr>
</p:sldLayout>
</file>

<file path=ppt/slideLayouts/slideLayout11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127915320"/>
      </p:ext>
    </p:extLst>
  </p:cSld>
  <p:clrMapOvr>
    <a:masterClrMapping/>
  </p:clrMapOvr>
  <p:hf hdr="0" dt="0"/>
</p:sldLayout>
</file>

<file path=ppt/slideLayouts/slideLayout117.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1905001"/>
            <a:ext cx="10058400" cy="2593975"/>
          </a:xfrm>
        </p:spPr>
        <p:txBody>
          <a:bodyPr anchor="b"/>
          <a:lstStyle>
            <a:lvl1pPr>
              <a:defRPr sz="6600">
                <a:ln>
                  <a:noFill/>
                </a:ln>
                <a:solidFill>
                  <a:schemeClr val="tx2"/>
                </a:solidFill>
              </a:defRPr>
            </a:lvl1pPr>
          </a:lstStyle>
          <a:p>
            <a:r>
              <a:rPr lang="en-US"/>
              <a:t>Click to edit Master title style</a:t>
            </a:r>
            <a:endParaRPr lang="en-US" dirty="0"/>
          </a:p>
        </p:txBody>
      </p:sp>
      <p:sp>
        <p:nvSpPr>
          <p:cNvPr id="3" name="Subtitle 2"/>
          <p:cNvSpPr>
            <a:spLocks noGrp="1"/>
          </p:cNvSpPr>
          <p:nvPr>
            <p:ph type="subTitle" idx="1"/>
          </p:nvPr>
        </p:nvSpPr>
        <p:spPr>
          <a:xfrm>
            <a:off x="914400" y="4572000"/>
            <a:ext cx="8615680" cy="1066800"/>
          </a:xfrm>
        </p:spPr>
        <p:txBody>
          <a:bodyPr>
            <a:normAutofit/>
          </a:bodyPr>
          <a:lstStyle>
            <a:lvl1pPr marL="0" indent="0" algn="l">
              <a:buNone/>
              <a:defRPr sz="20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Slide Number Placeholder 5">
            <a:extLst>
              <a:ext uri="{FF2B5EF4-FFF2-40B4-BE49-F238E27FC236}">
                <a16:creationId xmlns:a16="http://schemas.microsoft.com/office/drawing/2014/main" id="{DBF43157-BBAE-4DCE-823A-A9C1BB794A92}"/>
              </a:ext>
            </a:extLst>
          </p:cNvPr>
          <p:cNvSpPr>
            <a:spLocks noGrp="1"/>
          </p:cNvSpPr>
          <p:nvPr>
            <p:ph type="sldNum" sz="quarter" idx="10"/>
          </p:nvPr>
        </p:nvSpPr>
        <p:spPr>
          <a:xfrm>
            <a:off x="0" y="0"/>
            <a:ext cx="0" cy="0"/>
          </a:xfrm>
        </p:spPr>
        <p:txBody>
          <a:bodyPr vert="horz" wrap="square" lIns="91440" tIns="45720" rIns="91440" bIns="45720" numCol="1" anchor="t" anchorCtr="0" compatLnSpc="1">
            <a:prstTxWarp prst="textNoShape">
              <a:avLst/>
            </a:prstTxWarp>
          </a:bodyPr>
          <a:lstStyle>
            <a:lvl1pPr>
              <a:defRPr/>
            </a:lvl1pPr>
          </a:lstStyle>
          <a:p>
            <a:pPr>
              <a:defRPr/>
            </a:pPr>
            <a:fld id="{094D18A7-D618-4464-BB67-3E21A1E0D37D}" type="slidenum">
              <a:rPr lang="en-US" altLang="en-US"/>
              <a:pPr>
                <a:defRPr/>
              </a:pPr>
              <a:t>‹#›</a:t>
            </a:fld>
            <a:endParaRPr lang="en-US" altLang="en-US"/>
          </a:p>
        </p:txBody>
      </p:sp>
      <p:sp>
        <p:nvSpPr>
          <p:cNvPr id="5" name="Footer Placeholder 4">
            <a:extLst>
              <a:ext uri="{FF2B5EF4-FFF2-40B4-BE49-F238E27FC236}">
                <a16:creationId xmlns:a16="http://schemas.microsoft.com/office/drawing/2014/main" id="{5AEF057E-E10D-47B7-AD1C-5174D4D25E2A}"/>
              </a:ext>
            </a:extLst>
          </p:cNvPr>
          <p:cNvSpPr>
            <a:spLocks noGrp="1"/>
          </p:cNvSpPr>
          <p:nvPr>
            <p:ph type="ftr" sz="quarter" idx="11"/>
          </p:nvPr>
        </p:nvSpPr>
        <p:spPr>
          <a:xfrm>
            <a:off x="0" y="0"/>
            <a:ext cx="0" cy="0"/>
          </a:xfrm>
        </p:spPr>
        <p:txBody>
          <a:bodyPr/>
          <a:lstStyle>
            <a:lvl1pPr>
              <a:defRPr/>
            </a:lvl1pPr>
          </a:lstStyle>
          <a:p>
            <a:pPr>
              <a:defRPr/>
            </a:pPr>
            <a:endParaRPr lang="en-US" altLang="en-US"/>
          </a:p>
        </p:txBody>
      </p:sp>
      <p:sp>
        <p:nvSpPr>
          <p:cNvPr id="6" name="Date Placeholder 3">
            <a:extLst>
              <a:ext uri="{FF2B5EF4-FFF2-40B4-BE49-F238E27FC236}">
                <a16:creationId xmlns:a16="http://schemas.microsoft.com/office/drawing/2014/main" id="{8F052A2B-0E36-4D66-9527-AF245FCC1E87}"/>
              </a:ext>
            </a:extLst>
          </p:cNvPr>
          <p:cNvSpPr>
            <a:spLocks noGrp="1"/>
          </p:cNvSpPr>
          <p:nvPr>
            <p:ph type="dt" sz="half" idx="12"/>
          </p:nvPr>
        </p:nvSpPr>
        <p:spPr>
          <a:xfrm>
            <a:off x="0" y="0"/>
            <a:ext cx="0" cy="0"/>
          </a:xfrm>
        </p:spPr>
        <p:txBody>
          <a:bodyPr/>
          <a:lstStyle>
            <a:lvl1pPr>
              <a:defRPr/>
            </a:lvl1pPr>
          </a:lstStyle>
          <a:p>
            <a:pPr>
              <a:defRPr/>
            </a:pPr>
            <a:endParaRPr lang="en-US" altLang="en-US"/>
          </a:p>
        </p:txBody>
      </p:sp>
    </p:spTree>
    <p:extLst>
      <p:ext uri="{BB962C8B-B14F-4D97-AF65-F5344CB8AC3E}">
        <p14:creationId xmlns:p14="http://schemas.microsoft.com/office/powerpoint/2010/main" val="1851886606"/>
      </p:ext>
    </p:extLst>
  </p:cSld>
  <p:clrMapOvr>
    <a:masterClrMapping/>
  </p:clrMapOvr>
  <p:hf hdr="0" dt="0"/>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a:prstGeom prst="rect">
            <a:avLst/>
          </a:prstGeom>
        </p:spPr>
        <p:txBody>
          <a:bodyPr/>
          <a:lstStyle/>
          <a:p>
            <a:r>
              <a:rPr lang="en-US"/>
              <a:t>Click to edit Master title style</a:t>
            </a:r>
            <a:endParaRPr lang="es-CO"/>
          </a:p>
        </p:txBody>
      </p:sp>
      <p:sp>
        <p:nvSpPr>
          <p:cNvPr id="3" name="Subtitle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endParaRPr lang="es-CO"/>
          </a:p>
        </p:txBody>
      </p:sp>
      <p:sp>
        <p:nvSpPr>
          <p:cNvPr id="4" name="Rectangle 4">
            <a:extLst>
              <a:ext uri="{FF2B5EF4-FFF2-40B4-BE49-F238E27FC236}">
                <a16:creationId xmlns:a16="http://schemas.microsoft.com/office/drawing/2014/main" id="{75918FDC-44F0-49BC-B59F-4B5C49882147}"/>
              </a:ext>
            </a:extLst>
          </p:cNvPr>
          <p:cNvSpPr>
            <a:spLocks noGrp="1" noChangeArrowheads="1"/>
          </p:cNvSpPr>
          <p:nvPr>
            <p:ph type="sldNum" sz="quarter" idx="10"/>
          </p:nvPr>
        </p:nvSpPr>
        <p:spPr>
          <a:ln/>
        </p:spPr>
        <p:txBody>
          <a:bodyPr/>
          <a:lstStyle>
            <a:lvl1pPr>
              <a:defRPr/>
            </a:lvl1pPr>
          </a:lstStyle>
          <a:p>
            <a:pPr>
              <a:defRPr/>
            </a:pPr>
            <a:fld id="{41448AB1-4987-4F38-9654-19B2A69DBD2F}" type="slidenum">
              <a:rPr lang="fr-FR" altLang="en-US"/>
              <a:pPr>
                <a:defRPr/>
              </a:pPr>
              <a:t>‹#›</a:t>
            </a:fld>
            <a:endParaRPr lang="fr-FR" altLang="en-US"/>
          </a:p>
        </p:txBody>
      </p:sp>
    </p:spTree>
    <p:extLst>
      <p:ext uri="{BB962C8B-B14F-4D97-AF65-F5344CB8AC3E}">
        <p14:creationId xmlns:p14="http://schemas.microsoft.com/office/powerpoint/2010/main" val="240826681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a:prstGeom prst="rect">
            <a:avLst/>
          </a:prstGeom>
        </p:spPr>
        <p:txBody>
          <a:bodyPr/>
          <a:lstStyle/>
          <a:p>
            <a:r>
              <a:rPr lang="en-US"/>
              <a:t>Click to edit Master title style</a:t>
            </a:r>
            <a:endParaRPr lang="es-CO"/>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s-CO"/>
          </a:p>
        </p:txBody>
      </p:sp>
      <p:sp>
        <p:nvSpPr>
          <p:cNvPr id="4" name="Rectangle 4">
            <a:extLst>
              <a:ext uri="{FF2B5EF4-FFF2-40B4-BE49-F238E27FC236}">
                <a16:creationId xmlns:a16="http://schemas.microsoft.com/office/drawing/2014/main" id="{49C09E01-EAA1-4921-8C41-0770CA12B91E}"/>
              </a:ext>
            </a:extLst>
          </p:cNvPr>
          <p:cNvSpPr>
            <a:spLocks noGrp="1" noChangeArrowheads="1"/>
          </p:cNvSpPr>
          <p:nvPr>
            <p:ph type="sldNum" sz="quarter" idx="10"/>
          </p:nvPr>
        </p:nvSpPr>
        <p:spPr>
          <a:ln/>
        </p:spPr>
        <p:txBody>
          <a:bodyPr/>
          <a:lstStyle>
            <a:lvl1pPr>
              <a:defRPr/>
            </a:lvl1pPr>
          </a:lstStyle>
          <a:p>
            <a:pPr>
              <a:defRPr/>
            </a:pPr>
            <a:fld id="{BD1C694B-A0B2-4AA6-BA07-43B941A76F2B}" type="slidenum">
              <a:rPr lang="fr-FR" altLang="en-US"/>
              <a:pPr>
                <a:defRPr/>
              </a:pPr>
              <a:t>‹#›</a:t>
            </a:fld>
            <a:endParaRPr lang="fr-FR" altLang="en-US"/>
          </a:p>
        </p:txBody>
      </p:sp>
    </p:spTree>
    <p:extLst>
      <p:ext uri="{BB962C8B-B14F-4D97-AF65-F5344CB8AC3E}">
        <p14:creationId xmlns:p14="http://schemas.microsoft.com/office/powerpoint/2010/main" val="113196662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a:prstGeom prst="rect">
            <a:avLst/>
          </a:prstGeom>
        </p:spPr>
        <p:txBody>
          <a:bodyPr anchor="t"/>
          <a:lstStyle>
            <a:lvl1pPr algn="l">
              <a:defRPr sz="4000" b="1" cap="all"/>
            </a:lvl1pPr>
          </a:lstStyle>
          <a:p>
            <a:r>
              <a:rPr lang="en-US"/>
              <a:t>Click to edit Master title style</a:t>
            </a:r>
            <a:endParaRPr lang="es-CO"/>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4">
            <a:extLst>
              <a:ext uri="{FF2B5EF4-FFF2-40B4-BE49-F238E27FC236}">
                <a16:creationId xmlns:a16="http://schemas.microsoft.com/office/drawing/2014/main" id="{843FA8E9-9FD9-4FA2-B771-69E0BDAA89EA}"/>
              </a:ext>
            </a:extLst>
          </p:cNvPr>
          <p:cNvSpPr>
            <a:spLocks noGrp="1" noChangeArrowheads="1"/>
          </p:cNvSpPr>
          <p:nvPr>
            <p:ph type="sldNum" sz="quarter" idx="10"/>
          </p:nvPr>
        </p:nvSpPr>
        <p:spPr>
          <a:ln/>
        </p:spPr>
        <p:txBody>
          <a:bodyPr/>
          <a:lstStyle>
            <a:lvl1pPr>
              <a:defRPr/>
            </a:lvl1pPr>
          </a:lstStyle>
          <a:p>
            <a:pPr>
              <a:defRPr/>
            </a:pPr>
            <a:fld id="{1BE1952D-DA10-4C59-9EAC-B23749066BBD}" type="slidenum">
              <a:rPr lang="fr-FR" altLang="en-US"/>
              <a:pPr>
                <a:defRPr/>
              </a:pPr>
              <a:t>‹#›</a:t>
            </a:fld>
            <a:endParaRPr lang="fr-FR" altLang="en-US"/>
          </a:p>
        </p:txBody>
      </p:sp>
    </p:spTree>
    <p:extLst>
      <p:ext uri="{BB962C8B-B14F-4D97-AF65-F5344CB8AC3E}">
        <p14:creationId xmlns:p14="http://schemas.microsoft.com/office/powerpoint/2010/main" val="162190973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a:prstGeom prst="rect">
            <a:avLst/>
          </a:prstGeom>
        </p:spPr>
        <p:txBody>
          <a:bodyPr/>
          <a:lstStyle/>
          <a:p>
            <a:r>
              <a:rPr lang="en-US"/>
              <a:t>Click to edit Master title style</a:t>
            </a:r>
            <a:endParaRPr lang="es-CO"/>
          </a:p>
        </p:txBody>
      </p:sp>
      <p:sp>
        <p:nvSpPr>
          <p:cNvPr id="3" name="Content Placeholder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s-CO"/>
          </a:p>
        </p:txBody>
      </p:sp>
      <p:sp>
        <p:nvSpPr>
          <p:cNvPr id="4" name="Content Placeholder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s-CO"/>
          </a:p>
        </p:txBody>
      </p:sp>
      <p:sp>
        <p:nvSpPr>
          <p:cNvPr id="5" name="Rectangle 4">
            <a:extLst>
              <a:ext uri="{FF2B5EF4-FFF2-40B4-BE49-F238E27FC236}">
                <a16:creationId xmlns:a16="http://schemas.microsoft.com/office/drawing/2014/main" id="{C9B367F6-5BFA-4574-9CBF-2D48096AF683}"/>
              </a:ext>
            </a:extLst>
          </p:cNvPr>
          <p:cNvSpPr>
            <a:spLocks noGrp="1" noChangeArrowheads="1"/>
          </p:cNvSpPr>
          <p:nvPr>
            <p:ph type="sldNum" sz="quarter" idx="10"/>
          </p:nvPr>
        </p:nvSpPr>
        <p:spPr>
          <a:ln/>
        </p:spPr>
        <p:txBody>
          <a:bodyPr/>
          <a:lstStyle>
            <a:lvl1pPr>
              <a:defRPr/>
            </a:lvl1pPr>
          </a:lstStyle>
          <a:p>
            <a:pPr>
              <a:defRPr/>
            </a:pPr>
            <a:fld id="{51FADAB4-E259-4FB5-8200-0D81EC6E7670}" type="slidenum">
              <a:rPr lang="fr-FR" altLang="en-US"/>
              <a:pPr>
                <a:defRPr/>
              </a:pPr>
              <a:t>‹#›</a:t>
            </a:fld>
            <a:endParaRPr lang="fr-FR" altLang="en-US"/>
          </a:p>
        </p:txBody>
      </p:sp>
    </p:spTree>
    <p:extLst>
      <p:ext uri="{BB962C8B-B14F-4D97-AF65-F5344CB8AC3E}">
        <p14:creationId xmlns:p14="http://schemas.microsoft.com/office/powerpoint/2010/main" val="221741638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a:prstGeom prst="rect">
            <a:avLst/>
          </a:prstGeom>
        </p:spPr>
        <p:txBody>
          <a:bodyPr/>
          <a:lstStyle>
            <a:lvl1pPr>
              <a:defRPr/>
            </a:lvl1pPr>
          </a:lstStyle>
          <a:p>
            <a:r>
              <a:rPr lang="en-US"/>
              <a:t>Click to edit Master title style</a:t>
            </a:r>
            <a:endParaRPr lang="es-CO"/>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s-CO"/>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s-CO"/>
          </a:p>
        </p:txBody>
      </p:sp>
      <p:sp>
        <p:nvSpPr>
          <p:cNvPr id="7" name="Rectangle 4">
            <a:extLst>
              <a:ext uri="{FF2B5EF4-FFF2-40B4-BE49-F238E27FC236}">
                <a16:creationId xmlns:a16="http://schemas.microsoft.com/office/drawing/2014/main" id="{92FE520D-62D9-484E-951E-B06532BF5C11}"/>
              </a:ext>
            </a:extLst>
          </p:cNvPr>
          <p:cNvSpPr>
            <a:spLocks noGrp="1" noChangeArrowheads="1"/>
          </p:cNvSpPr>
          <p:nvPr>
            <p:ph type="sldNum" sz="quarter" idx="10"/>
          </p:nvPr>
        </p:nvSpPr>
        <p:spPr>
          <a:ln/>
        </p:spPr>
        <p:txBody>
          <a:bodyPr/>
          <a:lstStyle>
            <a:lvl1pPr>
              <a:defRPr/>
            </a:lvl1pPr>
          </a:lstStyle>
          <a:p>
            <a:pPr>
              <a:defRPr/>
            </a:pPr>
            <a:fld id="{04E685D9-97BC-44F5-A976-87E9C36AF723}" type="slidenum">
              <a:rPr lang="fr-FR" altLang="en-US"/>
              <a:pPr>
                <a:defRPr/>
              </a:pPr>
              <a:t>‹#›</a:t>
            </a:fld>
            <a:endParaRPr lang="fr-FR" altLang="en-US"/>
          </a:p>
        </p:txBody>
      </p:sp>
    </p:spTree>
    <p:extLst>
      <p:ext uri="{BB962C8B-B14F-4D97-AF65-F5344CB8AC3E}">
        <p14:creationId xmlns:p14="http://schemas.microsoft.com/office/powerpoint/2010/main" val="85555886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a:prstGeom prst="rect">
            <a:avLst/>
          </a:prstGeom>
        </p:spPr>
        <p:txBody>
          <a:bodyPr/>
          <a:lstStyle/>
          <a:p>
            <a:r>
              <a:rPr lang="en-US"/>
              <a:t>Click to edit Master title style</a:t>
            </a:r>
            <a:endParaRPr lang="es-CO"/>
          </a:p>
        </p:txBody>
      </p:sp>
      <p:sp>
        <p:nvSpPr>
          <p:cNvPr id="3" name="Rectangle 4">
            <a:extLst>
              <a:ext uri="{FF2B5EF4-FFF2-40B4-BE49-F238E27FC236}">
                <a16:creationId xmlns:a16="http://schemas.microsoft.com/office/drawing/2014/main" id="{27883258-5F90-49AC-8820-0512B7AC4B52}"/>
              </a:ext>
            </a:extLst>
          </p:cNvPr>
          <p:cNvSpPr>
            <a:spLocks noGrp="1" noChangeArrowheads="1"/>
          </p:cNvSpPr>
          <p:nvPr>
            <p:ph type="sldNum" sz="quarter" idx="10"/>
          </p:nvPr>
        </p:nvSpPr>
        <p:spPr>
          <a:ln/>
        </p:spPr>
        <p:txBody>
          <a:bodyPr/>
          <a:lstStyle>
            <a:lvl1pPr>
              <a:defRPr/>
            </a:lvl1pPr>
          </a:lstStyle>
          <a:p>
            <a:pPr>
              <a:defRPr/>
            </a:pPr>
            <a:fld id="{0B145A36-68C2-4B56-990C-C9256962B7DC}" type="slidenum">
              <a:rPr lang="fr-FR" altLang="en-US"/>
              <a:pPr>
                <a:defRPr/>
              </a:pPr>
              <a:t>‹#›</a:t>
            </a:fld>
            <a:endParaRPr lang="fr-FR" altLang="en-US"/>
          </a:p>
        </p:txBody>
      </p:sp>
    </p:spTree>
    <p:extLst>
      <p:ext uri="{BB962C8B-B14F-4D97-AF65-F5344CB8AC3E}">
        <p14:creationId xmlns:p14="http://schemas.microsoft.com/office/powerpoint/2010/main" val="426569409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a:extLst>
              <a:ext uri="{FF2B5EF4-FFF2-40B4-BE49-F238E27FC236}">
                <a16:creationId xmlns:a16="http://schemas.microsoft.com/office/drawing/2014/main" id="{36B8B2CA-35C0-4C60-A8AD-93BEB3184548}"/>
              </a:ext>
            </a:extLst>
          </p:cNvPr>
          <p:cNvSpPr>
            <a:spLocks noGrp="1" noChangeArrowheads="1"/>
          </p:cNvSpPr>
          <p:nvPr>
            <p:ph type="sldNum" sz="quarter" idx="10"/>
          </p:nvPr>
        </p:nvSpPr>
        <p:spPr>
          <a:ln/>
        </p:spPr>
        <p:txBody>
          <a:bodyPr/>
          <a:lstStyle>
            <a:lvl1pPr>
              <a:defRPr/>
            </a:lvl1pPr>
          </a:lstStyle>
          <a:p>
            <a:pPr>
              <a:defRPr/>
            </a:pPr>
            <a:fld id="{60A516A5-4B62-4E7F-873B-3A74F9F90B14}" type="slidenum">
              <a:rPr lang="fr-FR" altLang="en-US"/>
              <a:pPr>
                <a:defRPr/>
              </a:pPr>
              <a:t>‹#›</a:t>
            </a:fld>
            <a:endParaRPr lang="fr-FR" altLang="en-US"/>
          </a:p>
        </p:txBody>
      </p:sp>
    </p:spTree>
    <p:extLst>
      <p:ext uri="{BB962C8B-B14F-4D97-AF65-F5344CB8AC3E}">
        <p14:creationId xmlns:p14="http://schemas.microsoft.com/office/powerpoint/2010/main" val="86677154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a:prstGeom prst="rect">
            <a:avLst/>
          </a:prstGeom>
        </p:spPr>
        <p:txBody>
          <a:bodyPr anchor="b"/>
          <a:lstStyle>
            <a:lvl1pPr algn="l">
              <a:defRPr sz="2000" b="1"/>
            </a:lvl1pPr>
          </a:lstStyle>
          <a:p>
            <a:r>
              <a:rPr lang="en-US"/>
              <a:t>Click to edit Master title style</a:t>
            </a:r>
            <a:endParaRPr lang="es-CO"/>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s-CO"/>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a:extLst>
              <a:ext uri="{FF2B5EF4-FFF2-40B4-BE49-F238E27FC236}">
                <a16:creationId xmlns:a16="http://schemas.microsoft.com/office/drawing/2014/main" id="{1E4F22BF-46B6-45C5-8323-853B7139CC19}"/>
              </a:ext>
            </a:extLst>
          </p:cNvPr>
          <p:cNvSpPr>
            <a:spLocks noGrp="1" noChangeArrowheads="1"/>
          </p:cNvSpPr>
          <p:nvPr>
            <p:ph type="sldNum" sz="quarter" idx="10"/>
          </p:nvPr>
        </p:nvSpPr>
        <p:spPr>
          <a:ln/>
        </p:spPr>
        <p:txBody>
          <a:bodyPr/>
          <a:lstStyle>
            <a:lvl1pPr>
              <a:defRPr/>
            </a:lvl1pPr>
          </a:lstStyle>
          <a:p>
            <a:pPr>
              <a:defRPr/>
            </a:pPr>
            <a:fld id="{74AFC774-CBAB-4ADF-BC35-789F4318EB59}" type="slidenum">
              <a:rPr lang="fr-FR" altLang="en-US"/>
              <a:pPr>
                <a:defRPr/>
              </a:pPr>
              <a:t>‹#›</a:t>
            </a:fld>
            <a:endParaRPr lang="fr-FR" altLang="en-US"/>
          </a:p>
        </p:txBody>
      </p:sp>
    </p:spTree>
    <p:extLst>
      <p:ext uri="{BB962C8B-B14F-4D97-AF65-F5344CB8AC3E}">
        <p14:creationId xmlns:p14="http://schemas.microsoft.com/office/powerpoint/2010/main" val="351459348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s-CO"/>
          </a:p>
        </p:txBody>
      </p:sp>
      <p:sp>
        <p:nvSpPr>
          <p:cNvPr id="3" name="Content Placeholder 2"/>
          <p:cNvSpPr>
            <a:spLocks noGrp="1"/>
          </p:cNvSpPr>
          <p:nvPr>
            <p:ph idx="1"/>
          </p:nvPr>
        </p:nvSpPr>
        <p:spPr>
          <a:xfrm>
            <a:off x="609600" y="1600201"/>
            <a:ext cx="10972800" cy="4525963"/>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s-CO"/>
          </a:p>
        </p:txBody>
      </p:sp>
    </p:spTree>
    <p:extLst>
      <p:ext uri="{BB962C8B-B14F-4D97-AF65-F5344CB8AC3E}">
        <p14:creationId xmlns:p14="http://schemas.microsoft.com/office/powerpoint/2010/main" val="249512309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a:prstGeom prst="rect">
            <a:avLst/>
          </a:prstGeom>
        </p:spPr>
        <p:txBody>
          <a:bodyPr anchor="b"/>
          <a:lstStyle>
            <a:lvl1pPr algn="l">
              <a:defRPr sz="2000" b="1"/>
            </a:lvl1pPr>
          </a:lstStyle>
          <a:p>
            <a:r>
              <a:rPr lang="en-US"/>
              <a:t>Click to edit Master title style</a:t>
            </a:r>
            <a:endParaRPr lang="es-CO"/>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s-CO" noProof="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a:extLst>
              <a:ext uri="{FF2B5EF4-FFF2-40B4-BE49-F238E27FC236}">
                <a16:creationId xmlns:a16="http://schemas.microsoft.com/office/drawing/2014/main" id="{925CE7BB-4C14-4AAB-9D35-71C4A85EDFE4}"/>
              </a:ext>
            </a:extLst>
          </p:cNvPr>
          <p:cNvSpPr>
            <a:spLocks noGrp="1" noChangeArrowheads="1"/>
          </p:cNvSpPr>
          <p:nvPr>
            <p:ph type="sldNum" sz="quarter" idx="10"/>
          </p:nvPr>
        </p:nvSpPr>
        <p:spPr>
          <a:ln/>
        </p:spPr>
        <p:txBody>
          <a:bodyPr/>
          <a:lstStyle>
            <a:lvl1pPr>
              <a:defRPr/>
            </a:lvl1pPr>
          </a:lstStyle>
          <a:p>
            <a:pPr>
              <a:defRPr/>
            </a:pPr>
            <a:fld id="{0593B953-76FA-493F-99AC-92B725EE28C5}" type="slidenum">
              <a:rPr lang="fr-FR" altLang="en-US"/>
              <a:pPr>
                <a:defRPr/>
              </a:pPr>
              <a:t>‹#›</a:t>
            </a:fld>
            <a:endParaRPr lang="fr-FR" altLang="en-US"/>
          </a:p>
        </p:txBody>
      </p:sp>
    </p:spTree>
    <p:extLst>
      <p:ext uri="{BB962C8B-B14F-4D97-AF65-F5344CB8AC3E}">
        <p14:creationId xmlns:p14="http://schemas.microsoft.com/office/powerpoint/2010/main" val="223992070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a:prstGeom prst="rect">
            <a:avLst/>
          </a:prstGeom>
        </p:spPr>
        <p:txBody>
          <a:bodyPr/>
          <a:lstStyle/>
          <a:p>
            <a:r>
              <a:rPr lang="en-US"/>
              <a:t>Click to edit Master title style</a:t>
            </a:r>
            <a:endParaRPr lang="es-CO"/>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s-CO"/>
          </a:p>
        </p:txBody>
      </p:sp>
      <p:sp>
        <p:nvSpPr>
          <p:cNvPr id="4" name="Rectangle 4">
            <a:extLst>
              <a:ext uri="{FF2B5EF4-FFF2-40B4-BE49-F238E27FC236}">
                <a16:creationId xmlns:a16="http://schemas.microsoft.com/office/drawing/2014/main" id="{30266A52-586E-4115-B873-99375FB2800C}"/>
              </a:ext>
            </a:extLst>
          </p:cNvPr>
          <p:cNvSpPr>
            <a:spLocks noGrp="1" noChangeArrowheads="1"/>
          </p:cNvSpPr>
          <p:nvPr>
            <p:ph type="sldNum" sz="quarter" idx="10"/>
          </p:nvPr>
        </p:nvSpPr>
        <p:spPr>
          <a:ln/>
        </p:spPr>
        <p:txBody>
          <a:bodyPr/>
          <a:lstStyle>
            <a:lvl1pPr>
              <a:defRPr/>
            </a:lvl1pPr>
          </a:lstStyle>
          <a:p>
            <a:pPr>
              <a:defRPr/>
            </a:pPr>
            <a:fld id="{61A110FB-9FD1-40ED-9FE5-B05858E95E62}" type="slidenum">
              <a:rPr lang="fr-FR" altLang="en-US"/>
              <a:pPr>
                <a:defRPr/>
              </a:pPr>
              <a:t>‹#›</a:t>
            </a:fld>
            <a:endParaRPr lang="fr-FR" altLang="en-US"/>
          </a:p>
        </p:txBody>
      </p:sp>
    </p:spTree>
    <p:extLst>
      <p:ext uri="{BB962C8B-B14F-4D97-AF65-F5344CB8AC3E}">
        <p14:creationId xmlns:p14="http://schemas.microsoft.com/office/powerpoint/2010/main" val="9724391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743200" cy="5851525"/>
          </a:xfrm>
          <a:prstGeom prst="rect">
            <a:avLst/>
          </a:prstGeom>
        </p:spPr>
        <p:txBody>
          <a:bodyPr vert="eaVert"/>
          <a:lstStyle/>
          <a:p>
            <a:r>
              <a:rPr lang="en-US"/>
              <a:t>Click to edit Master title style</a:t>
            </a:r>
            <a:endParaRPr lang="es-CO"/>
          </a:p>
        </p:txBody>
      </p:sp>
      <p:sp>
        <p:nvSpPr>
          <p:cNvPr id="3" name="Vertical Text Placeholder 2"/>
          <p:cNvSpPr>
            <a:spLocks noGrp="1"/>
          </p:cNvSpPr>
          <p:nvPr>
            <p:ph type="body" orient="vert" idx="1"/>
          </p:nvPr>
        </p:nvSpPr>
        <p:spPr>
          <a:xfrm>
            <a:off x="609600" y="274639"/>
            <a:ext cx="80264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s-CO"/>
          </a:p>
        </p:txBody>
      </p:sp>
      <p:sp>
        <p:nvSpPr>
          <p:cNvPr id="4" name="Rectangle 4">
            <a:extLst>
              <a:ext uri="{FF2B5EF4-FFF2-40B4-BE49-F238E27FC236}">
                <a16:creationId xmlns:a16="http://schemas.microsoft.com/office/drawing/2014/main" id="{E3DDD260-EA62-4024-8341-7EE5AE7C916C}"/>
              </a:ext>
            </a:extLst>
          </p:cNvPr>
          <p:cNvSpPr>
            <a:spLocks noGrp="1" noChangeArrowheads="1"/>
          </p:cNvSpPr>
          <p:nvPr>
            <p:ph type="sldNum" sz="quarter" idx="10"/>
          </p:nvPr>
        </p:nvSpPr>
        <p:spPr>
          <a:ln/>
        </p:spPr>
        <p:txBody>
          <a:bodyPr/>
          <a:lstStyle>
            <a:lvl1pPr>
              <a:defRPr/>
            </a:lvl1pPr>
          </a:lstStyle>
          <a:p>
            <a:pPr>
              <a:defRPr/>
            </a:pPr>
            <a:fld id="{03095102-35B9-4998-9A7E-CEE7161750E0}" type="slidenum">
              <a:rPr lang="fr-FR" altLang="en-US"/>
              <a:pPr>
                <a:defRPr/>
              </a:pPr>
              <a:t>‹#›</a:t>
            </a:fld>
            <a:endParaRPr lang="fr-FR" altLang="en-US"/>
          </a:p>
        </p:txBody>
      </p:sp>
    </p:spTree>
    <p:extLst>
      <p:ext uri="{BB962C8B-B14F-4D97-AF65-F5344CB8AC3E}">
        <p14:creationId xmlns:p14="http://schemas.microsoft.com/office/powerpoint/2010/main" val="140515128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a:t>Click to edit Master title style</a:t>
            </a:r>
            <a:endParaRPr lang="es-CO"/>
          </a:p>
        </p:txBody>
      </p:sp>
      <p:sp>
        <p:nvSpPr>
          <p:cNvPr id="3" name="Subtitle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endParaRPr lang="es-CO"/>
          </a:p>
        </p:txBody>
      </p:sp>
      <p:sp>
        <p:nvSpPr>
          <p:cNvPr id="4" name="Rectangle 4">
            <a:extLst>
              <a:ext uri="{FF2B5EF4-FFF2-40B4-BE49-F238E27FC236}">
                <a16:creationId xmlns:a16="http://schemas.microsoft.com/office/drawing/2014/main" id="{31F89D3E-AF49-4998-984D-88AC5D408A5B}"/>
              </a:ext>
            </a:extLst>
          </p:cNvPr>
          <p:cNvSpPr>
            <a:spLocks noGrp="1" noChangeArrowheads="1"/>
          </p:cNvSpPr>
          <p:nvPr>
            <p:ph type="sldNum" sz="quarter" idx="10"/>
          </p:nvPr>
        </p:nvSpPr>
        <p:spPr>
          <a:ln/>
        </p:spPr>
        <p:txBody>
          <a:bodyPr/>
          <a:lstStyle>
            <a:lvl1pPr>
              <a:defRPr/>
            </a:lvl1pPr>
          </a:lstStyle>
          <a:p>
            <a:pPr>
              <a:defRPr/>
            </a:pPr>
            <a:fld id="{312B5A1C-C501-492C-82AD-CBEE5AF41547}" type="slidenum">
              <a:rPr lang="fr-FR" altLang="en-US"/>
              <a:pPr>
                <a:defRPr/>
              </a:pPr>
              <a:t>‹#›</a:t>
            </a:fld>
            <a:endParaRPr lang="fr-FR" altLang="en-US"/>
          </a:p>
        </p:txBody>
      </p:sp>
    </p:spTree>
    <p:extLst>
      <p:ext uri="{BB962C8B-B14F-4D97-AF65-F5344CB8AC3E}">
        <p14:creationId xmlns:p14="http://schemas.microsoft.com/office/powerpoint/2010/main" val="679039496"/>
      </p:ext>
    </p:extLst>
  </p:cSld>
  <p:clrMapOvr>
    <a:masterClrMapping/>
  </p:clrMapOvr>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s-CO"/>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s-CO"/>
          </a:p>
        </p:txBody>
      </p:sp>
      <p:sp>
        <p:nvSpPr>
          <p:cNvPr id="4" name="Rectangle 4">
            <a:extLst>
              <a:ext uri="{FF2B5EF4-FFF2-40B4-BE49-F238E27FC236}">
                <a16:creationId xmlns:a16="http://schemas.microsoft.com/office/drawing/2014/main" id="{F7BB315F-1834-4BF9-AC80-3BE24619ED8E}"/>
              </a:ext>
            </a:extLst>
          </p:cNvPr>
          <p:cNvSpPr>
            <a:spLocks noGrp="1" noChangeArrowheads="1"/>
          </p:cNvSpPr>
          <p:nvPr>
            <p:ph type="sldNum" sz="quarter" idx="10"/>
          </p:nvPr>
        </p:nvSpPr>
        <p:spPr>
          <a:ln/>
        </p:spPr>
        <p:txBody>
          <a:bodyPr/>
          <a:lstStyle>
            <a:lvl1pPr>
              <a:defRPr/>
            </a:lvl1pPr>
          </a:lstStyle>
          <a:p>
            <a:pPr>
              <a:defRPr/>
            </a:pPr>
            <a:fld id="{FE8DB3B9-A9D9-47D9-B98F-FA8A8F80434C}" type="slidenum">
              <a:rPr lang="fr-FR" altLang="en-US"/>
              <a:pPr>
                <a:defRPr/>
              </a:pPr>
              <a:t>‹#›</a:t>
            </a:fld>
            <a:endParaRPr lang="fr-FR" altLang="en-US"/>
          </a:p>
        </p:txBody>
      </p:sp>
    </p:spTree>
    <p:extLst>
      <p:ext uri="{BB962C8B-B14F-4D97-AF65-F5344CB8AC3E}">
        <p14:creationId xmlns:p14="http://schemas.microsoft.com/office/powerpoint/2010/main" val="3963571969"/>
      </p:ext>
    </p:extLst>
  </p:cSld>
  <p:clrMapOvr>
    <a:masterClrMapping/>
  </p:clrMapOvr>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a:t>Click to edit Master title style</a:t>
            </a:r>
            <a:endParaRPr lang="es-CO"/>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4">
            <a:extLst>
              <a:ext uri="{FF2B5EF4-FFF2-40B4-BE49-F238E27FC236}">
                <a16:creationId xmlns:a16="http://schemas.microsoft.com/office/drawing/2014/main" id="{197862B7-B12D-4736-A268-A627498017FC}"/>
              </a:ext>
            </a:extLst>
          </p:cNvPr>
          <p:cNvSpPr>
            <a:spLocks noGrp="1" noChangeArrowheads="1"/>
          </p:cNvSpPr>
          <p:nvPr>
            <p:ph type="sldNum" sz="quarter" idx="10"/>
          </p:nvPr>
        </p:nvSpPr>
        <p:spPr>
          <a:ln/>
        </p:spPr>
        <p:txBody>
          <a:bodyPr/>
          <a:lstStyle>
            <a:lvl1pPr>
              <a:defRPr/>
            </a:lvl1pPr>
          </a:lstStyle>
          <a:p>
            <a:pPr>
              <a:defRPr/>
            </a:pPr>
            <a:fld id="{01EF1F81-1049-498F-9789-5EE71F41B2E5}" type="slidenum">
              <a:rPr lang="fr-FR" altLang="en-US"/>
              <a:pPr>
                <a:defRPr/>
              </a:pPr>
              <a:t>‹#›</a:t>
            </a:fld>
            <a:endParaRPr lang="fr-FR" altLang="en-US"/>
          </a:p>
        </p:txBody>
      </p:sp>
    </p:spTree>
    <p:extLst>
      <p:ext uri="{BB962C8B-B14F-4D97-AF65-F5344CB8AC3E}">
        <p14:creationId xmlns:p14="http://schemas.microsoft.com/office/powerpoint/2010/main" val="406647005"/>
      </p:ext>
    </p:extLst>
  </p:cSld>
  <p:clrMapOvr>
    <a:masterClrMapping/>
  </p:clrMapOvr>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s-CO"/>
          </a:p>
        </p:txBody>
      </p:sp>
      <p:sp>
        <p:nvSpPr>
          <p:cNvPr id="3" name="Content Placeholder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s-CO"/>
          </a:p>
        </p:txBody>
      </p:sp>
      <p:sp>
        <p:nvSpPr>
          <p:cNvPr id="4" name="Content Placeholder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s-CO"/>
          </a:p>
        </p:txBody>
      </p:sp>
      <p:sp>
        <p:nvSpPr>
          <p:cNvPr id="5" name="Rectangle 4">
            <a:extLst>
              <a:ext uri="{FF2B5EF4-FFF2-40B4-BE49-F238E27FC236}">
                <a16:creationId xmlns:a16="http://schemas.microsoft.com/office/drawing/2014/main" id="{F62FB1DA-A812-4C3E-81BB-64E5E24FDC7F}"/>
              </a:ext>
            </a:extLst>
          </p:cNvPr>
          <p:cNvSpPr>
            <a:spLocks noGrp="1" noChangeArrowheads="1"/>
          </p:cNvSpPr>
          <p:nvPr>
            <p:ph type="sldNum" sz="quarter" idx="10"/>
          </p:nvPr>
        </p:nvSpPr>
        <p:spPr>
          <a:ln/>
        </p:spPr>
        <p:txBody>
          <a:bodyPr/>
          <a:lstStyle>
            <a:lvl1pPr>
              <a:defRPr/>
            </a:lvl1pPr>
          </a:lstStyle>
          <a:p>
            <a:pPr>
              <a:defRPr/>
            </a:pPr>
            <a:fld id="{50FD8E33-ECF3-4A9B-8426-120FA00BD3D7}" type="slidenum">
              <a:rPr lang="fr-FR" altLang="en-US"/>
              <a:pPr>
                <a:defRPr/>
              </a:pPr>
              <a:t>‹#›</a:t>
            </a:fld>
            <a:endParaRPr lang="fr-FR" altLang="en-US"/>
          </a:p>
        </p:txBody>
      </p:sp>
    </p:spTree>
    <p:extLst>
      <p:ext uri="{BB962C8B-B14F-4D97-AF65-F5344CB8AC3E}">
        <p14:creationId xmlns:p14="http://schemas.microsoft.com/office/powerpoint/2010/main" val="2372258849"/>
      </p:ext>
    </p:extLst>
  </p:cSld>
  <p:clrMapOvr>
    <a:masterClrMapping/>
  </p:clrMapOvr>
  <p:transition/>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a:t>Click to edit Master title style</a:t>
            </a:r>
            <a:endParaRPr lang="es-CO"/>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s-CO"/>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s-CO"/>
          </a:p>
        </p:txBody>
      </p:sp>
      <p:sp>
        <p:nvSpPr>
          <p:cNvPr id="7" name="Rectangle 4">
            <a:extLst>
              <a:ext uri="{FF2B5EF4-FFF2-40B4-BE49-F238E27FC236}">
                <a16:creationId xmlns:a16="http://schemas.microsoft.com/office/drawing/2014/main" id="{B351BF67-63F2-4EB0-93B2-39488D062FEF}"/>
              </a:ext>
            </a:extLst>
          </p:cNvPr>
          <p:cNvSpPr>
            <a:spLocks noGrp="1" noChangeArrowheads="1"/>
          </p:cNvSpPr>
          <p:nvPr>
            <p:ph type="sldNum" sz="quarter" idx="10"/>
          </p:nvPr>
        </p:nvSpPr>
        <p:spPr>
          <a:ln/>
        </p:spPr>
        <p:txBody>
          <a:bodyPr/>
          <a:lstStyle>
            <a:lvl1pPr>
              <a:defRPr/>
            </a:lvl1pPr>
          </a:lstStyle>
          <a:p>
            <a:pPr>
              <a:defRPr/>
            </a:pPr>
            <a:fld id="{6BC5F615-0878-4C42-8AA2-3B3261B76726}" type="slidenum">
              <a:rPr lang="fr-FR" altLang="en-US"/>
              <a:pPr>
                <a:defRPr/>
              </a:pPr>
              <a:t>‹#›</a:t>
            </a:fld>
            <a:endParaRPr lang="fr-FR" altLang="en-US"/>
          </a:p>
        </p:txBody>
      </p:sp>
    </p:spTree>
    <p:extLst>
      <p:ext uri="{BB962C8B-B14F-4D97-AF65-F5344CB8AC3E}">
        <p14:creationId xmlns:p14="http://schemas.microsoft.com/office/powerpoint/2010/main" val="533286750"/>
      </p:ext>
    </p:extLst>
  </p:cSld>
  <p:clrMapOvr>
    <a:masterClrMapping/>
  </p:clrMapOvr>
  <p:transition/>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s-CO"/>
          </a:p>
        </p:txBody>
      </p:sp>
      <p:sp>
        <p:nvSpPr>
          <p:cNvPr id="3" name="Rectangle 4">
            <a:extLst>
              <a:ext uri="{FF2B5EF4-FFF2-40B4-BE49-F238E27FC236}">
                <a16:creationId xmlns:a16="http://schemas.microsoft.com/office/drawing/2014/main" id="{4184BEE9-3B29-4263-A217-CC878D7DAE7A}"/>
              </a:ext>
            </a:extLst>
          </p:cNvPr>
          <p:cNvSpPr>
            <a:spLocks noGrp="1" noChangeArrowheads="1"/>
          </p:cNvSpPr>
          <p:nvPr>
            <p:ph type="sldNum" sz="quarter" idx="10"/>
          </p:nvPr>
        </p:nvSpPr>
        <p:spPr>
          <a:ln/>
        </p:spPr>
        <p:txBody>
          <a:bodyPr/>
          <a:lstStyle>
            <a:lvl1pPr>
              <a:defRPr/>
            </a:lvl1pPr>
          </a:lstStyle>
          <a:p>
            <a:pPr>
              <a:defRPr/>
            </a:pPr>
            <a:fld id="{F03266E2-8CED-4F12-94A1-EC82A5742BDC}" type="slidenum">
              <a:rPr lang="fr-FR" altLang="en-US"/>
              <a:pPr>
                <a:defRPr/>
              </a:pPr>
              <a:t>‹#›</a:t>
            </a:fld>
            <a:endParaRPr lang="fr-FR" altLang="en-US"/>
          </a:p>
        </p:txBody>
      </p:sp>
    </p:spTree>
    <p:extLst>
      <p:ext uri="{BB962C8B-B14F-4D97-AF65-F5344CB8AC3E}">
        <p14:creationId xmlns:p14="http://schemas.microsoft.com/office/powerpoint/2010/main" val="282223475"/>
      </p:ext>
    </p:extLst>
  </p:cSld>
  <p:clrMapOvr>
    <a:masterClrMapping/>
  </p:clrMapOvr>
  <p:transition/>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a:extLst>
              <a:ext uri="{FF2B5EF4-FFF2-40B4-BE49-F238E27FC236}">
                <a16:creationId xmlns:a16="http://schemas.microsoft.com/office/drawing/2014/main" id="{1859B10B-CF55-4936-9EF9-3A42FAF9A630}"/>
              </a:ext>
            </a:extLst>
          </p:cNvPr>
          <p:cNvSpPr>
            <a:spLocks noGrp="1" noChangeArrowheads="1"/>
          </p:cNvSpPr>
          <p:nvPr>
            <p:ph type="sldNum" sz="quarter" idx="10"/>
          </p:nvPr>
        </p:nvSpPr>
        <p:spPr>
          <a:ln/>
        </p:spPr>
        <p:txBody>
          <a:bodyPr/>
          <a:lstStyle>
            <a:lvl1pPr>
              <a:defRPr/>
            </a:lvl1pPr>
          </a:lstStyle>
          <a:p>
            <a:pPr>
              <a:defRPr/>
            </a:pPr>
            <a:fld id="{9D6A812C-DDE0-4035-BF75-82A7B036F40D}" type="slidenum">
              <a:rPr lang="fr-FR" altLang="en-US"/>
              <a:pPr>
                <a:defRPr/>
              </a:pPr>
              <a:t>‹#›</a:t>
            </a:fld>
            <a:endParaRPr lang="fr-FR" altLang="en-US"/>
          </a:p>
        </p:txBody>
      </p:sp>
    </p:spTree>
    <p:extLst>
      <p:ext uri="{BB962C8B-B14F-4D97-AF65-F5344CB8AC3E}">
        <p14:creationId xmlns:p14="http://schemas.microsoft.com/office/powerpoint/2010/main" val="2230501583"/>
      </p:ext>
    </p:extLst>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a:t>Click to edit Master title style</a:t>
            </a:r>
            <a:endParaRPr lang="es-CO"/>
          </a:p>
        </p:txBody>
      </p:sp>
      <p:sp>
        <p:nvSpPr>
          <p:cNvPr id="3" name="Text Placeholder 2"/>
          <p:cNvSpPr>
            <a:spLocks noGrp="1"/>
          </p:cNvSpPr>
          <p:nvPr>
            <p:ph type="body" idx="1"/>
          </p:nvPr>
        </p:nvSpPr>
        <p:spPr>
          <a:xfrm>
            <a:off x="963084" y="2906713"/>
            <a:ext cx="103632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Tree>
    <p:extLst>
      <p:ext uri="{BB962C8B-B14F-4D97-AF65-F5344CB8AC3E}">
        <p14:creationId xmlns:p14="http://schemas.microsoft.com/office/powerpoint/2010/main" val="3940961231"/>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a:t>Click to edit Master title style</a:t>
            </a:r>
            <a:endParaRPr lang="es-CO"/>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s-CO"/>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a:extLst>
              <a:ext uri="{FF2B5EF4-FFF2-40B4-BE49-F238E27FC236}">
                <a16:creationId xmlns:a16="http://schemas.microsoft.com/office/drawing/2014/main" id="{51321D8A-9A05-4488-9C1E-3BAC5F7A8907}"/>
              </a:ext>
            </a:extLst>
          </p:cNvPr>
          <p:cNvSpPr>
            <a:spLocks noGrp="1" noChangeArrowheads="1"/>
          </p:cNvSpPr>
          <p:nvPr>
            <p:ph type="sldNum" sz="quarter" idx="10"/>
          </p:nvPr>
        </p:nvSpPr>
        <p:spPr>
          <a:ln/>
        </p:spPr>
        <p:txBody>
          <a:bodyPr/>
          <a:lstStyle>
            <a:lvl1pPr>
              <a:defRPr/>
            </a:lvl1pPr>
          </a:lstStyle>
          <a:p>
            <a:pPr>
              <a:defRPr/>
            </a:pPr>
            <a:fld id="{8BC81615-96B1-4BFC-9B1B-2E61D7851201}" type="slidenum">
              <a:rPr lang="fr-FR" altLang="en-US"/>
              <a:pPr>
                <a:defRPr/>
              </a:pPr>
              <a:t>‹#›</a:t>
            </a:fld>
            <a:endParaRPr lang="fr-FR" altLang="en-US"/>
          </a:p>
        </p:txBody>
      </p:sp>
    </p:spTree>
    <p:extLst>
      <p:ext uri="{BB962C8B-B14F-4D97-AF65-F5344CB8AC3E}">
        <p14:creationId xmlns:p14="http://schemas.microsoft.com/office/powerpoint/2010/main" val="675771138"/>
      </p:ext>
    </p:extLst>
  </p:cSld>
  <p:clrMapOvr>
    <a:masterClrMapping/>
  </p:clrMapOvr>
  <p:transition/>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a:t>Click to edit Master title style</a:t>
            </a:r>
            <a:endParaRPr lang="es-CO"/>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s-CO" noProof="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a:extLst>
              <a:ext uri="{FF2B5EF4-FFF2-40B4-BE49-F238E27FC236}">
                <a16:creationId xmlns:a16="http://schemas.microsoft.com/office/drawing/2014/main" id="{B501A473-A357-4DC2-9C1B-4652AB6505E1}"/>
              </a:ext>
            </a:extLst>
          </p:cNvPr>
          <p:cNvSpPr>
            <a:spLocks noGrp="1" noChangeArrowheads="1"/>
          </p:cNvSpPr>
          <p:nvPr>
            <p:ph type="sldNum" sz="quarter" idx="10"/>
          </p:nvPr>
        </p:nvSpPr>
        <p:spPr>
          <a:ln/>
        </p:spPr>
        <p:txBody>
          <a:bodyPr/>
          <a:lstStyle>
            <a:lvl1pPr>
              <a:defRPr/>
            </a:lvl1pPr>
          </a:lstStyle>
          <a:p>
            <a:pPr>
              <a:defRPr/>
            </a:pPr>
            <a:fld id="{D9A5BA1A-B407-43F9-B9CC-D5B497F98219}" type="slidenum">
              <a:rPr lang="fr-FR" altLang="en-US"/>
              <a:pPr>
                <a:defRPr/>
              </a:pPr>
              <a:t>‹#›</a:t>
            </a:fld>
            <a:endParaRPr lang="fr-FR" altLang="en-US"/>
          </a:p>
        </p:txBody>
      </p:sp>
    </p:spTree>
    <p:extLst>
      <p:ext uri="{BB962C8B-B14F-4D97-AF65-F5344CB8AC3E}">
        <p14:creationId xmlns:p14="http://schemas.microsoft.com/office/powerpoint/2010/main" val="2317654430"/>
      </p:ext>
    </p:extLst>
  </p:cSld>
  <p:clrMapOvr>
    <a:masterClrMapping/>
  </p:clrMapOvr>
  <p:transition/>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s-CO"/>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s-CO"/>
          </a:p>
        </p:txBody>
      </p:sp>
      <p:sp>
        <p:nvSpPr>
          <p:cNvPr id="4" name="Rectangle 4">
            <a:extLst>
              <a:ext uri="{FF2B5EF4-FFF2-40B4-BE49-F238E27FC236}">
                <a16:creationId xmlns:a16="http://schemas.microsoft.com/office/drawing/2014/main" id="{F2533DCC-9D00-4265-B038-434FD6D44664}"/>
              </a:ext>
            </a:extLst>
          </p:cNvPr>
          <p:cNvSpPr>
            <a:spLocks noGrp="1" noChangeArrowheads="1"/>
          </p:cNvSpPr>
          <p:nvPr>
            <p:ph type="sldNum" sz="quarter" idx="10"/>
          </p:nvPr>
        </p:nvSpPr>
        <p:spPr>
          <a:ln/>
        </p:spPr>
        <p:txBody>
          <a:bodyPr/>
          <a:lstStyle>
            <a:lvl1pPr>
              <a:defRPr/>
            </a:lvl1pPr>
          </a:lstStyle>
          <a:p>
            <a:pPr>
              <a:defRPr/>
            </a:pPr>
            <a:fld id="{ED5C1BAF-0956-4E6E-868A-15D888DF9B7C}" type="slidenum">
              <a:rPr lang="fr-FR" altLang="en-US"/>
              <a:pPr>
                <a:defRPr/>
              </a:pPr>
              <a:t>‹#›</a:t>
            </a:fld>
            <a:endParaRPr lang="fr-FR" altLang="en-US"/>
          </a:p>
        </p:txBody>
      </p:sp>
    </p:spTree>
    <p:extLst>
      <p:ext uri="{BB962C8B-B14F-4D97-AF65-F5344CB8AC3E}">
        <p14:creationId xmlns:p14="http://schemas.microsoft.com/office/powerpoint/2010/main" val="3055230924"/>
      </p:ext>
    </p:extLst>
  </p:cSld>
  <p:clrMapOvr>
    <a:masterClrMapping/>
  </p:clrMapOvr>
  <p:transition/>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6400" y="1"/>
            <a:ext cx="2895600" cy="6126163"/>
          </a:xfrm>
        </p:spPr>
        <p:txBody>
          <a:bodyPr vert="eaVert"/>
          <a:lstStyle/>
          <a:p>
            <a:r>
              <a:rPr lang="en-US"/>
              <a:t>Click to edit Master title style</a:t>
            </a:r>
            <a:endParaRPr lang="es-CO"/>
          </a:p>
        </p:txBody>
      </p:sp>
      <p:sp>
        <p:nvSpPr>
          <p:cNvPr id="3" name="Vertical Text Placeholder 2"/>
          <p:cNvSpPr>
            <a:spLocks noGrp="1"/>
          </p:cNvSpPr>
          <p:nvPr>
            <p:ph type="body" orient="vert" idx="1"/>
          </p:nvPr>
        </p:nvSpPr>
        <p:spPr>
          <a:xfrm>
            <a:off x="609600" y="1"/>
            <a:ext cx="8483600" cy="612616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s-CO"/>
          </a:p>
        </p:txBody>
      </p:sp>
      <p:sp>
        <p:nvSpPr>
          <p:cNvPr id="4" name="Rectangle 4">
            <a:extLst>
              <a:ext uri="{FF2B5EF4-FFF2-40B4-BE49-F238E27FC236}">
                <a16:creationId xmlns:a16="http://schemas.microsoft.com/office/drawing/2014/main" id="{E56141D0-AEDD-4F8C-A6BB-65D0C32B93B2}"/>
              </a:ext>
            </a:extLst>
          </p:cNvPr>
          <p:cNvSpPr>
            <a:spLocks noGrp="1" noChangeArrowheads="1"/>
          </p:cNvSpPr>
          <p:nvPr>
            <p:ph type="sldNum" sz="quarter" idx="10"/>
          </p:nvPr>
        </p:nvSpPr>
        <p:spPr>
          <a:ln/>
        </p:spPr>
        <p:txBody>
          <a:bodyPr/>
          <a:lstStyle>
            <a:lvl1pPr>
              <a:defRPr/>
            </a:lvl1pPr>
          </a:lstStyle>
          <a:p>
            <a:pPr>
              <a:defRPr/>
            </a:pPr>
            <a:fld id="{87EA62A0-EB73-4D0D-B58E-1ED9F79EF8C4}" type="slidenum">
              <a:rPr lang="fr-FR" altLang="en-US"/>
              <a:pPr>
                <a:defRPr/>
              </a:pPr>
              <a:t>‹#›</a:t>
            </a:fld>
            <a:endParaRPr lang="fr-FR" altLang="en-US"/>
          </a:p>
        </p:txBody>
      </p:sp>
    </p:spTree>
    <p:extLst>
      <p:ext uri="{BB962C8B-B14F-4D97-AF65-F5344CB8AC3E}">
        <p14:creationId xmlns:p14="http://schemas.microsoft.com/office/powerpoint/2010/main" val="3781484934"/>
      </p:ext>
    </p:extLst>
  </p:cSld>
  <p:clrMapOvr>
    <a:masterClrMapping/>
  </p:clrMapOvr>
  <p:transition/>
</p:sldLayout>
</file>

<file path=ppt/slideLayouts/slideLayout3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a:t>Click to edit Master title style</a:t>
            </a:r>
            <a:endParaRPr lang="es-CO"/>
          </a:p>
        </p:txBody>
      </p:sp>
      <p:sp>
        <p:nvSpPr>
          <p:cNvPr id="3" name="Subtitle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endParaRPr lang="es-CO"/>
          </a:p>
        </p:txBody>
      </p:sp>
      <p:sp>
        <p:nvSpPr>
          <p:cNvPr id="4" name="Espace réservé du numéro de diapositive 5">
            <a:extLst>
              <a:ext uri="{FF2B5EF4-FFF2-40B4-BE49-F238E27FC236}">
                <a16:creationId xmlns:a16="http://schemas.microsoft.com/office/drawing/2014/main" id="{F83ADB5B-F889-4A1E-BBC1-A467237C6E75}"/>
              </a:ext>
            </a:extLst>
          </p:cNvPr>
          <p:cNvSpPr>
            <a:spLocks noGrp="1"/>
          </p:cNvSpPr>
          <p:nvPr>
            <p:ph type="sldNum" sz="quarter" idx="10"/>
          </p:nvPr>
        </p:nvSpPr>
        <p:spPr/>
        <p:txBody>
          <a:bodyPr/>
          <a:lstStyle>
            <a:lvl1pPr>
              <a:defRPr/>
            </a:lvl1pPr>
          </a:lstStyle>
          <a:p>
            <a:pPr>
              <a:defRPr/>
            </a:pPr>
            <a:fld id="{BCD8842F-D219-4078-B34E-A8BCE60C2B19}" type="slidenum">
              <a:rPr lang="fr-FR" altLang="en-US"/>
              <a:pPr>
                <a:defRPr/>
              </a:pPr>
              <a:t>‹#›</a:t>
            </a:fld>
            <a:endParaRPr lang="fr-FR" altLang="en-US"/>
          </a:p>
        </p:txBody>
      </p:sp>
    </p:spTree>
    <p:extLst>
      <p:ext uri="{BB962C8B-B14F-4D97-AF65-F5344CB8AC3E}">
        <p14:creationId xmlns:p14="http://schemas.microsoft.com/office/powerpoint/2010/main" val="4157306611"/>
      </p:ext>
    </p:extLst>
  </p:cSld>
  <p:clrMapOvr>
    <a:masterClrMapping/>
  </p:clrMapOvr>
  <p:transition/>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s-CO"/>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s-CO"/>
          </a:p>
        </p:txBody>
      </p:sp>
      <p:sp>
        <p:nvSpPr>
          <p:cNvPr id="4" name="Espace réservé du numéro de diapositive 5">
            <a:extLst>
              <a:ext uri="{FF2B5EF4-FFF2-40B4-BE49-F238E27FC236}">
                <a16:creationId xmlns:a16="http://schemas.microsoft.com/office/drawing/2014/main" id="{E29E7DA3-6ABB-492A-BAA6-184877925655}"/>
              </a:ext>
            </a:extLst>
          </p:cNvPr>
          <p:cNvSpPr>
            <a:spLocks noGrp="1"/>
          </p:cNvSpPr>
          <p:nvPr>
            <p:ph type="sldNum" sz="quarter" idx="10"/>
          </p:nvPr>
        </p:nvSpPr>
        <p:spPr/>
        <p:txBody>
          <a:bodyPr/>
          <a:lstStyle>
            <a:lvl1pPr>
              <a:defRPr/>
            </a:lvl1pPr>
          </a:lstStyle>
          <a:p>
            <a:pPr>
              <a:defRPr/>
            </a:pPr>
            <a:fld id="{67F9ED8B-009D-45EB-9105-39DEF52C90E5}" type="slidenum">
              <a:rPr lang="fr-FR" altLang="en-US"/>
              <a:pPr>
                <a:defRPr/>
              </a:pPr>
              <a:t>‹#›</a:t>
            </a:fld>
            <a:endParaRPr lang="fr-FR" altLang="en-US"/>
          </a:p>
        </p:txBody>
      </p:sp>
    </p:spTree>
    <p:extLst>
      <p:ext uri="{BB962C8B-B14F-4D97-AF65-F5344CB8AC3E}">
        <p14:creationId xmlns:p14="http://schemas.microsoft.com/office/powerpoint/2010/main" val="2084590160"/>
      </p:ext>
    </p:extLst>
  </p:cSld>
  <p:clrMapOvr>
    <a:masterClrMapping/>
  </p:clrMapOvr>
  <p:transition/>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a:t>Click to edit Master title style</a:t>
            </a:r>
            <a:endParaRPr lang="es-CO"/>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Espace réservé du numéro de diapositive 5">
            <a:extLst>
              <a:ext uri="{FF2B5EF4-FFF2-40B4-BE49-F238E27FC236}">
                <a16:creationId xmlns:a16="http://schemas.microsoft.com/office/drawing/2014/main" id="{D1524A46-A045-42CC-AFFA-AB234B9963F1}"/>
              </a:ext>
            </a:extLst>
          </p:cNvPr>
          <p:cNvSpPr>
            <a:spLocks noGrp="1"/>
          </p:cNvSpPr>
          <p:nvPr>
            <p:ph type="sldNum" sz="quarter" idx="10"/>
          </p:nvPr>
        </p:nvSpPr>
        <p:spPr/>
        <p:txBody>
          <a:bodyPr/>
          <a:lstStyle>
            <a:lvl1pPr>
              <a:defRPr/>
            </a:lvl1pPr>
          </a:lstStyle>
          <a:p>
            <a:pPr>
              <a:defRPr/>
            </a:pPr>
            <a:fld id="{1791A3A4-6999-448E-A8D8-A6A8D9F3CBF8}" type="slidenum">
              <a:rPr lang="fr-FR" altLang="en-US"/>
              <a:pPr>
                <a:defRPr/>
              </a:pPr>
              <a:t>‹#›</a:t>
            </a:fld>
            <a:endParaRPr lang="fr-FR" altLang="en-US"/>
          </a:p>
        </p:txBody>
      </p:sp>
    </p:spTree>
    <p:extLst>
      <p:ext uri="{BB962C8B-B14F-4D97-AF65-F5344CB8AC3E}">
        <p14:creationId xmlns:p14="http://schemas.microsoft.com/office/powerpoint/2010/main" val="2442180394"/>
      </p:ext>
    </p:extLst>
  </p:cSld>
  <p:clrMapOvr>
    <a:masterClrMapping/>
  </p:clrMapOvr>
  <p:transition/>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s-CO"/>
          </a:p>
        </p:txBody>
      </p:sp>
      <p:sp>
        <p:nvSpPr>
          <p:cNvPr id="3" name="Content Placeholder 2"/>
          <p:cNvSpPr>
            <a:spLocks noGrp="1"/>
          </p:cNvSpPr>
          <p:nvPr>
            <p:ph sz="half" idx="1"/>
          </p:nvPr>
        </p:nvSpPr>
        <p:spPr>
          <a:xfrm>
            <a:off x="857251" y="1600201"/>
            <a:ext cx="5088467"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s-CO"/>
          </a:p>
        </p:txBody>
      </p:sp>
      <p:sp>
        <p:nvSpPr>
          <p:cNvPr id="4" name="Content Placeholder 3"/>
          <p:cNvSpPr>
            <a:spLocks noGrp="1"/>
          </p:cNvSpPr>
          <p:nvPr>
            <p:ph sz="half" idx="2"/>
          </p:nvPr>
        </p:nvSpPr>
        <p:spPr>
          <a:xfrm>
            <a:off x="6148918" y="1600201"/>
            <a:ext cx="5090583"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s-CO"/>
          </a:p>
        </p:txBody>
      </p:sp>
      <p:sp>
        <p:nvSpPr>
          <p:cNvPr id="5" name="Espace réservé du numéro de diapositive 5">
            <a:extLst>
              <a:ext uri="{FF2B5EF4-FFF2-40B4-BE49-F238E27FC236}">
                <a16:creationId xmlns:a16="http://schemas.microsoft.com/office/drawing/2014/main" id="{313D5624-EC0B-4546-9EA3-B13F17C8BA43}"/>
              </a:ext>
            </a:extLst>
          </p:cNvPr>
          <p:cNvSpPr>
            <a:spLocks noGrp="1"/>
          </p:cNvSpPr>
          <p:nvPr>
            <p:ph type="sldNum" sz="quarter" idx="10"/>
          </p:nvPr>
        </p:nvSpPr>
        <p:spPr/>
        <p:txBody>
          <a:bodyPr/>
          <a:lstStyle>
            <a:lvl1pPr>
              <a:defRPr/>
            </a:lvl1pPr>
          </a:lstStyle>
          <a:p>
            <a:pPr>
              <a:defRPr/>
            </a:pPr>
            <a:fld id="{3272A41F-452A-4710-9B8C-A0639E16C37B}" type="slidenum">
              <a:rPr lang="fr-FR" altLang="en-US"/>
              <a:pPr>
                <a:defRPr/>
              </a:pPr>
              <a:t>‹#›</a:t>
            </a:fld>
            <a:endParaRPr lang="fr-FR" altLang="en-US"/>
          </a:p>
        </p:txBody>
      </p:sp>
    </p:spTree>
    <p:extLst>
      <p:ext uri="{BB962C8B-B14F-4D97-AF65-F5344CB8AC3E}">
        <p14:creationId xmlns:p14="http://schemas.microsoft.com/office/powerpoint/2010/main" val="793665352"/>
      </p:ext>
    </p:extLst>
  </p:cSld>
  <p:clrMapOvr>
    <a:masterClrMapping/>
  </p:clrMapOvr>
  <p:transition/>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a:t>Click to edit Master title style</a:t>
            </a:r>
            <a:endParaRPr lang="es-CO"/>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s-CO"/>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s-CO"/>
          </a:p>
        </p:txBody>
      </p:sp>
      <p:sp>
        <p:nvSpPr>
          <p:cNvPr id="7" name="Espace réservé du numéro de diapositive 5">
            <a:extLst>
              <a:ext uri="{FF2B5EF4-FFF2-40B4-BE49-F238E27FC236}">
                <a16:creationId xmlns:a16="http://schemas.microsoft.com/office/drawing/2014/main" id="{14F1BBA0-6630-4A8E-9CF3-43F106C1F223}"/>
              </a:ext>
            </a:extLst>
          </p:cNvPr>
          <p:cNvSpPr>
            <a:spLocks noGrp="1"/>
          </p:cNvSpPr>
          <p:nvPr>
            <p:ph type="sldNum" sz="quarter" idx="10"/>
          </p:nvPr>
        </p:nvSpPr>
        <p:spPr/>
        <p:txBody>
          <a:bodyPr/>
          <a:lstStyle>
            <a:lvl1pPr>
              <a:defRPr/>
            </a:lvl1pPr>
          </a:lstStyle>
          <a:p>
            <a:pPr>
              <a:defRPr/>
            </a:pPr>
            <a:fld id="{FF57E255-D74E-4F64-BCF2-C59B3CE68958}" type="slidenum">
              <a:rPr lang="fr-FR" altLang="en-US"/>
              <a:pPr>
                <a:defRPr/>
              </a:pPr>
              <a:t>‹#›</a:t>
            </a:fld>
            <a:endParaRPr lang="fr-FR" altLang="en-US"/>
          </a:p>
        </p:txBody>
      </p:sp>
    </p:spTree>
    <p:extLst>
      <p:ext uri="{BB962C8B-B14F-4D97-AF65-F5344CB8AC3E}">
        <p14:creationId xmlns:p14="http://schemas.microsoft.com/office/powerpoint/2010/main" val="131744057"/>
      </p:ext>
    </p:extLst>
  </p:cSld>
  <p:clrMapOvr>
    <a:masterClrMapping/>
  </p:clrMapOvr>
  <p:transition/>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s-CO"/>
          </a:p>
        </p:txBody>
      </p:sp>
      <p:sp>
        <p:nvSpPr>
          <p:cNvPr id="3" name="Espace réservé du numéro de diapositive 5">
            <a:extLst>
              <a:ext uri="{FF2B5EF4-FFF2-40B4-BE49-F238E27FC236}">
                <a16:creationId xmlns:a16="http://schemas.microsoft.com/office/drawing/2014/main" id="{3A86346B-3A56-458D-A60B-6E7D05D5487D}"/>
              </a:ext>
            </a:extLst>
          </p:cNvPr>
          <p:cNvSpPr>
            <a:spLocks noGrp="1"/>
          </p:cNvSpPr>
          <p:nvPr>
            <p:ph type="sldNum" sz="quarter" idx="10"/>
          </p:nvPr>
        </p:nvSpPr>
        <p:spPr/>
        <p:txBody>
          <a:bodyPr/>
          <a:lstStyle>
            <a:lvl1pPr>
              <a:defRPr/>
            </a:lvl1pPr>
          </a:lstStyle>
          <a:p>
            <a:pPr>
              <a:defRPr/>
            </a:pPr>
            <a:fld id="{449C1206-98E4-4DAD-81E8-4C5C22792176}" type="slidenum">
              <a:rPr lang="fr-FR" altLang="en-US"/>
              <a:pPr>
                <a:defRPr/>
              </a:pPr>
              <a:t>‹#›</a:t>
            </a:fld>
            <a:endParaRPr lang="fr-FR" altLang="en-US"/>
          </a:p>
        </p:txBody>
      </p:sp>
    </p:spTree>
    <p:extLst>
      <p:ext uri="{BB962C8B-B14F-4D97-AF65-F5344CB8AC3E}">
        <p14:creationId xmlns:p14="http://schemas.microsoft.com/office/powerpoint/2010/main" val="3874937741"/>
      </p:ext>
    </p:extLst>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s-CO"/>
          </a:p>
        </p:txBody>
      </p:sp>
      <p:sp>
        <p:nvSpPr>
          <p:cNvPr id="3" name="Content Placeholder 2"/>
          <p:cNvSpPr>
            <a:spLocks noGrp="1"/>
          </p:cNvSpPr>
          <p:nvPr>
            <p:ph sz="half" idx="1"/>
          </p:nvPr>
        </p:nvSpPr>
        <p:spPr>
          <a:xfrm>
            <a:off x="609600" y="1600201"/>
            <a:ext cx="53848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s-CO"/>
          </a:p>
        </p:txBody>
      </p:sp>
      <p:sp>
        <p:nvSpPr>
          <p:cNvPr id="4" name="Content Placeholder 3"/>
          <p:cNvSpPr>
            <a:spLocks noGrp="1"/>
          </p:cNvSpPr>
          <p:nvPr>
            <p:ph sz="half" idx="2"/>
          </p:nvPr>
        </p:nvSpPr>
        <p:spPr>
          <a:xfrm>
            <a:off x="6197600" y="1600201"/>
            <a:ext cx="53848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s-CO"/>
          </a:p>
        </p:txBody>
      </p:sp>
    </p:spTree>
    <p:extLst>
      <p:ext uri="{BB962C8B-B14F-4D97-AF65-F5344CB8AC3E}">
        <p14:creationId xmlns:p14="http://schemas.microsoft.com/office/powerpoint/2010/main" val="4041380326"/>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Espace réservé du numéro de diapositive 5">
            <a:extLst>
              <a:ext uri="{FF2B5EF4-FFF2-40B4-BE49-F238E27FC236}">
                <a16:creationId xmlns:a16="http://schemas.microsoft.com/office/drawing/2014/main" id="{81F21CC2-2CB8-4DEF-9A97-2E1105A47E75}"/>
              </a:ext>
            </a:extLst>
          </p:cNvPr>
          <p:cNvSpPr>
            <a:spLocks noGrp="1"/>
          </p:cNvSpPr>
          <p:nvPr>
            <p:ph type="sldNum" sz="quarter" idx="10"/>
          </p:nvPr>
        </p:nvSpPr>
        <p:spPr/>
        <p:txBody>
          <a:bodyPr/>
          <a:lstStyle>
            <a:lvl1pPr>
              <a:defRPr/>
            </a:lvl1pPr>
          </a:lstStyle>
          <a:p>
            <a:pPr>
              <a:defRPr/>
            </a:pPr>
            <a:fld id="{53F684C9-4789-4485-8DD0-74076269FF1E}" type="slidenum">
              <a:rPr lang="fr-FR" altLang="en-US"/>
              <a:pPr>
                <a:defRPr/>
              </a:pPr>
              <a:t>‹#›</a:t>
            </a:fld>
            <a:endParaRPr lang="fr-FR" altLang="en-US"/>
          </a:p>
        </p:txBody>
      </p:sp>
    </p:spTree>
    <p:extLst>
      <p:ext uri="{BB962C8B-B14F-4D97-AF65-F5344CB8AC3E}">
        <p14:creationId xmlns:p14="http://schemas.microsoft.com/office/powerpoint/2010/main" val="3457446415"/>
      </p:ext>
    </p:extLst>
  </p:cSld>
  <p:clrMapOvr>
    <a:masterClrMapping/>
  </p:clrMapOvr>
  <p:transition/>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a:t>Click to edit Master title style</a:t>
            </a:r>
            <a:endParaRPr lang="es-CO"/>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s-CO"/>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Espace réservé du numéro de diapositive 5">
            <a:extLst>
              <a:ext uri="{FF2B5EF4-FFF2-40B4-BE49-F238E27FC236}">
                <a16:creationId xmlns:a16="http://schemas.microsoft.com/office/drawing/2014/main" id="{8043FF42-6252-4164-9F50-651692171171}"/>
              </a:ext>
            </a:extLst>
          </p:cNvPr>
          <p:cNvSpPr>
            <a:spLocks noGrp="1"/>
          </p:cNvSpPr>
          <p:nvPr>
            <p:ph type="sldNum" sz="quarter" idx="10"/>
          </p:nvPr>
        </p:nvSpPr>
        <p:spPr/>
        <p:txBody>
          <a:bodyPr/>
          <a:lstStyle>
            <a:lvl1pPr>
              <a:defRPr/>
            </a:lvl1pPr>
          </a:lstStyle>
          <a:p>
            <a:pPr>
              <a:defRPr/>
            </a:pPr>
            <a:fld id="{52593A91-EE70-4454-B93E-0FA1EE9F1726}" type="slidenum">
              <a:rPr lang="fr-FR" altLang="en-US"/>
              <a:pPr>
                <a:defRPr/>
              </a:pPr>
              <a:t>‹#›</a:t>
            </a:fld>
            <a:endParaRPr lang="fr-FR" altLang="en-US"/>
          </a:p>
        </p:txBody>
      </p:sp>
    </p:spTree>
    <p:extLst>
      <p:ext uri="{BB962C8B-B14F-4D97-AF65-F5344CB8AC3E}">
        <p14:creationId xmlns:p14="http://schemas.microsoft.com/office/powerpoint/2010/main" val="3511894670"/>
      </p:ext>
    </p:extLst>
  </p:cSld>
  <p:clrMapOvr>
    <a:masterClrMapping/>
  </p:clrMapOvr>
  <p:transition/>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a:t>Click to edit Master title style</a:t>
            </a:r>
            <a:endParaRPr lang="es-CO"/>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s-CO" noProof="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Espace réservé du numéro de diapositive 5">
            <a:extLst>
              <a:ext uri="{FF2B5EF4-FFF2-40B4-BE49-F238E27FC236}">
                <a16:creationId xmlns:a16="http://schemas.microsoft.com/office/drawing/2014/main" id="{18C837AB-F3D7-4ECB-8503-E5B533A858AF}"/>
              </a:ext>
            </a:extLst>
          </p:cNvPr>
          <p:cNvSpPr>
            <a:spLocks noGrp="1"/>
          </p:cNvSpPr>
          <p:nvPr>
            <p:ph type="sldNum" sz="quarter" idx="10"/>
          </p:nvPr>
        </p:nvSpPr>
        <p:spPr/>
        <p:txBody>
          <a:bodyPr/>
          <a:lstStyle>
            <a:lvl1pPr>
              <a:defRPr/>
            </a:lvl1pPr>
          </a:lstStyle>
          <a:p>
            <a:pPr>
              <a:defRPr/>
            </a:pPr>
            <a:fld id="{AE31C749-F7EC-43BC-BED1-8D6D45C4DA23}" type="slidenum">
              <a:rPr lang="fr-FR" altLang="en-US"/>
              <a:pPr>
                <a:defRPr/>
              </a:pPr>
              <a:t>‹#›</a:t>
            </a:fld>
            <a:endParaRPr lang="fr-FR" altLang="en-US"/>
          </a:p>
        </p:txBody>
      </p:sp>
    </p:spTree>
    <p:extLst>
      <p:ext uri="{BB962C8B-B14F-4D97-AF65-F5344CB8AC3E}">
        <p14:creationId xmlns:p14="http://schemas.microsoft.com/office/powerpoint/2010/main" val="3771791625"/>
      </p:ext>
    </p:extLst>
  </p:cSld>
  <p:clrMapOvr>
    <a:masterClrMapping/>
  </p:clrMapOvr>
  <p:transition/>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s-CO"/>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s-CO"/>
          </a:p>
        </p:txBody>
      </p:sp>
      <p:sp>
        <p:nvSpPr>
          <p:cNvPr id="4" name="Espace réservé du numéro de diapositive 5">
            <a:extLst>
              <a:ext uri="{FF2B5EF4-FFF2-40B4-BE49-F238E27FC236}">
                <a16:creationId xmlns:a16="http://schemas.microsoft.com/office/drawing/2014/main" id="{65FE2A89-0A74-4C60-9B22-583686BBD898}"/>
              </a:ext>
            </a:extLst>
          </p:cNvPr>
          <p:cNvSpPr>
            <a:spLocks noGrp="1"/>
          </p:cNvSpPr>
          <p:nvPr>
            <p:ph type="sldNum" sz="quarter" idx="10"/>
          </p:nvPr>
        </p:nvSpPr>
        <p:spPr/>
        <p:txBody>
          <a:bodyPr/>
          <a:lstStyle>
            <a:lvl1pPr>
              <a:defRPr/>
            </a:lvl1pPr>
          </a:lstStyle>
          <a:p>
            <a:pPr>
              <a:defRPr/>
            </a:pPr>
            <a:fld id="{A2E69BD7-6F91-4F1F-AF53-7D4F619E9134}" type="slidenum">
              <a:rPr lang="fr-FR" altLang="en-US"/>
              <a:pPr>
                <a:defRPr/>
              </a:pPr>
              <a:t>‹#›</a:t>
            </a:fld>
            <a:endParaRPr lang="fr-FR" altLang="en-US"/>
          </a:p>
        </p:txBody>
      </p:sp>
    </p:spTree>
    <p:extLst>
      <p:ext uri="{BB962C8B-B14F-4D97-AF65-F5344CB8AC3E}">
        <p14:creationId xmlns:p14="http://schemas.microsoft.com/office/powerpoint/2010/main" val="2981659863"/>
      </p:ext>
    </p:extLst>
  </p:cSld>
  <p:clrMapOvr>
    <a:masterClrMapping/>
  </p:clrMapOvr>
  <p:transition/>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359901" y="404813"/>
            <a:ext cx="2832100" cy="5721350"/>
          </a:xfrm>
        </p:spPr>
        <p:txBody>
          <a:bodyPr vert="eaVert"/>
          <a:lstStyle/>
          <a:p>
            <a:r>
              <a:rPr lang="en-US"/>
              <a:t>Click to edit Master title style</a:t>
            </a:r>
            <a:endParaRPr lang="es-CO"/>
          </a:p>
        </p:txBody>
      </p:sp>
      <p:sp>
        <p:nvSpPr>
          <p:cNvPr id="3" name="Vertical Text Placeholder 2"/>
          <p:cNvSpPr>
            <a:spLocks noGrp="1"/>
          </p:cNvSpPr>
          <p:nvPr>
            <p:ph type="body" orient="vert" idx="1"/>
          </p:nvPr>
        </p:nvSpPr>
        <p:spPr>
          <a:xfrm>
            <a:off x="857252" y="404813"/>
            <a:ext cx="8299449" cy="572135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s-CO"/>
          </a:p>
        </p:txBody>
      </p:sp>
      <p:sp>
        <p:nvSpPr>
          <p:cNvPr id="4" name="Espace réservé du numéro de diapositive 5">
            <a:extLst>
              <a:ext uri="{FF2B5EF4-FFF2-40B4-BE49-F238E27FC236}">
                <a16:creationId xmlns:a16="http://schemas.microsoft.com/office/drawing/2014/main" id="{391A59E1-F882-436E-8673-17361C19DFA4}"/>
              </a:ext>
            </a:extLst>
          </p:cNvPr>
          <p:cNvSpPr>
            <a:spLocks noGrp="1"/>
          </p:cNvSpPr>
          <p:nvPr>
            <p:ph type="sldNum" sz="quarter" idx="10"/>
          </p:nvPr>
        </p:nvSpPr>
        <p:spPr/>
        <p:txBody>
          <a:bodyPr/>
          <a:lstStyle>
            <a:lvl1pPr>
              <a:defRPr/>
            </a:lvl1pPr>
          </a:lstStyle>
          <a:p>
            <a:pPr>
              <a:defRPr/>
            </a:pPr>
            <a:fld id="{226BB7A4-94D3-450B-B3BD-9178A6EDBE98}" type="slidenum">
              <a:rPr lang="fr-FR" altLang="en-US"/>
              <a:pPr>
                <a:defRPr/>
              </a:pPr>
              <a:t>‹#›</a:t>
            </a:fld>
            <a:endParaRPr lang="fr-FR" altLang="en-US"/>
          </a:p>
        </p:txBody>
      </p:sp>
    </p:spTree>
    <p:extLst>
      <p:ext uri="{BB962C8B-B14F-4D97-AF65-F5344CB8AC3E}">
        <p14:creationId xmlns:p14="http://schemas.microsoft.com/office/powerpoint/2010/main" val="4137624000"/>
      </p:ext>
    </p:extLst>
  </p:cSld>
  <p:clrMapOvr>
    <a:masterClrMapping/>
  </p:clrMapOvr>
  <p:transition/>
</p:sldLayout>
</file>

<file path=ppt/slideLayouts/slideLayout4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a:t>Click to edit Master title style</a:t>
            </a:r>
          </a:p>
        </p:txBody>
      </p:sp>
      <p:sp>
        <p:nvSpPr>
          <p:cNvPr id="3" name="Subtitle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Rectangle 3">
            <a:extLst>
              <a:ext uri="{FF2B5EF4-FFF2-40B4-BE49-F238E27FC236}">
                <a16:creationId xmlns:a16="http://schemas.microsoft.com/office/drawing/2014/main" id="{5BC7213E-9958-43E0-8CCC-8B201695E4A4}"/>
              </a:ext>
            </a:extLst>
          </p:cNvPr>
          <p:cNvSpPr>
            <a:spLocks noGrp="1" noChangeArrowheads="1"/>
          </p:cNvSpPr>
          <p:nvPr>
            <p:ph type="sldNum" sz="quarter" idx="10"/>
          </p:nvPr>
        </p:nvSpPr>
        <p:spPr>
          <a:ln/>
        </p:spPr>
        <p:txBody>
          <a:bodyPr/>
          <a:lstStyle>
            <a:lvl1pPr>
              <a:defRPr/>
            </a:lvl1pPr>
          </a:lstStyle>
          <a:p>
            <a:pPr>
              <a:defRPr/>
            </a:pPr>
            <a:fld id="{F33DB0CE-29E5-40CD-8F61-4F6E317ECBB5}" type="slidenum">
              <a:rPr lang="fr-FR" altLang="en-US"/>
              <a:pPr>
                <a:defRPr/>
              </a:pPr>
              <a:t>‹#›</a:t>
            </a:fld>
            <a:endParaRPr lang="fr-FR" altLang="en-US"/>
          </a:p>
        </p:txBody>
      </p:sp>
    </p:spTree>
    <p:extLst>
      <p:ext uri="{BB962C8B-B14F-4D97-AF65-F5344CB8AC3E}">
        <p14:creationId xmlns:p14="http://schemas.microsoft.com/office/powerpoint/2010/main" val="2128022877"/>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3">
            <a:extLst>
              <a:ext uri="{FF2B5EF4-FFF2-40B4-BE49-F238E27FC236}">
                <a16:creationId xmlns:a16="http://schemas.microsoft.com/office/drawing/2014/main" id="{29803E10-2A74-4704-9442-D3659E7A5866}"/>
              </a:ext>
            </a:extLst>
          </p:cNvPr>
          <p:cNvSpPr>
            <a:spLocks noGrp="1" noChangeArrowheads="1"/>
          </p:cNvSpPr>
          <p:nvPr>
            <p:ph type="sldNum" sz="quarter" idx="10"/>
          </p:nvPr>
        </p:nvSpPr>
        <p:spPr>
          <a:ln/>
        </p:spPr>
        <p:txBody>
          <a:bodyPr/>
          <a:lstStyle>
            <a:lvl1pPr>
              <a:defRPr/>
            </a:lvl1pPr>
          </a:lstStyle>
          <a:p>
            <a:pPr>
              <a:defRPr/>
            </a:pPr>
            <a:fld id="{12781B1E-F564-4415-BC95-F1F9D95F122D}" type="slidenum">
              <a:rPr lang="fr-FR" altLang="en-US"/>
              <a:pPr>
                <a:defRPr/>
              </a:pPr>
              <a:t>‹#›</a:t>
            </a:fld>
            <a:endParaRPr lang="fr-FR" altLang="en-US"/>
          </a:p>
        </p:txBody>
      </p:sp>
    </p:spTree>
    <p:extLst>
      <p:ext uri="{BB962C8B-B14F-4D97-AF65-F5344CB8AC3E}">
        <p14:creationId xmlns:p14="http://schemas.microsoft.com/office/powerpoint/2010/main" val="4080723434"/>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3">
            <a:extLst>
              <a:ext uri="{FF2B5EF4-FFF2-40B4-BE49-F238E27FC236}">
                <a16:creationId xmlns:a16="http://schemas.microsoft.com/office/drawing/2014/main" id="{DF996B1F-EE71-4C72-AE41-4D71C5DFB105}"/>
              </a:ext>
            </a:extLst>
          </p:cNvPr>
          <p:cNvSpPr>
            <a:spLocks noGrp="1" noChangeArrowheads="1"/>
          </p:cNvSpPr>
          <p:nvPr>
            <p:ph type="sldNum" sz="quarter" idx="10"/>
          </p:nvPr>
        </p:nvSpPr>
        <p:spPr>
          <a:ln/>
        </p:spPr>
        <p:txBody>
          <a:bodyPr/>
          <a:lstStyle>
            <a:lvl1pPr>
              <a:defRPr/>
            </a:lvl1pPr>
          </a:lstStyle>
          <a:p>
            <a:pPr>
              <a:defRPr/>
            </a:pPr>
            <a:fld id="{0811145F-9E63-4D69-891E-FCE7C073F69A}" type="slidenum">
              <a:rPr lang="fr-FR" altLang="en-US"/>
              <a:pPr>
                <a:defRPr/>
              </a:pPr>
              <a:t>‹#›</a:t>
            </a:fld>
            <a:endParaRPr lang="fr-FR" altLang="en-US"/>
          </a:p>
        </p:txBody>
      </p:sp>
    </p:spTree>
    <p:extLst>
      <p:ext uri="{BB962C8B-B14F-4D97-AF65-F5344CB8AC3E}">
        <p14:creationId xmlns:p14="http://schemas.microsoft.com/office/powerpoint/2010/main" val="3670855769"/>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3">
            <a:extLst>
              <a:ext uri="{FF2B5EF4-FFF2-40B4-BE49-F238E27FC236}">
                <a16:creationId xmlns:a16="http://schemas.microsoft.com/office/drawing/2014/main" id="{F638425B-381C-4B1D-9A2E-B687809E9E88}"/>
              </a:ext>
            </a:extLst>
          </p:cNvPr>
          <p:cNvSpPr>
            <a:spLocks noGrp="1" noChangeArrowheads="1"/>
          </p:cNvSpPr>
          <p:nvPr>
            <p:ph type="sldNum" sz="quarter" idx="10"/>
          </p:nvPr>
        </p:nvSpPr>
        <p:spPr>
          <a:ln/>
        </p:spPr>
        <p:txBody>
          <a:bodyPr/>
          <a:lstStyle>
            <a:lvl1pPr>
              <a:defRPr/>
            </a:lvl1pPr>
          </a:lstStyle>
          <a:p>
            <a:pPr>
              <a:defRPr/>
            </a:pPr>
            <a:fld id="{A29D7500-09E5-41FD-8E43-8142652E93CF}" type="slidenum">
              <a:rPr lang="fr-FR" altLang="en-US"/>
              <a:pPr>
                <a:defRPr/>
              </a:pPr>
              <a:t>‹#›</a:t>
            </a:fld>
            <a:endParaRPr lang="fr-FR" altLang="en-US"/>
          </a:p>
        </p:txBody>
      </p:sp>
    </p:spTree>
    <p:extLst>
      <p:ext uri="{BB962C8B-B14F-4D97-AF65-F5344CB8AC3E}">
        <p14:creationId xmlns:p14="http://schemas.microsoft.com/office/powerpoint/2010/main" val="3269367690"/>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3">
            <a:extLst>
              <a:ext uri="{FF2B5EF4-FFF2-40B4-BE49-F238E27FC236}">
                <a16:creationId xmlns:a16="http://schemas.microsoft.com/office/drawing/2014/main" id="{2FB2971D-9BFC-443E-94CF-64102859A774}"/>
              </a:ext>
            </a:extLst>
          </p:cNvPr>
          <p:cNvSpPr>
            <a:spLocks noGrp="1" noChangeArrowheads="1"/>
          </p:cNvSpPr>
          <p:nvPr>
            <p:ph type="sldNum" sz="quarter" idx="10"/>
          </p:nvPr>
        </p:nvSpPr>
        <p:spPr>
          <a:ln/>
        </p:spPr>
        <p:txBody>
          <a:bodyPr/>
          <a:lstStyle>
            <a:lvl1pPr>
              <a:defRPr/>
            </a:lvl1pPr>
          </a:lstStyle>
          <a:p>
            <a:pPr>
              <a:defRPr/>
            </a:pPr>
            <a:fld id="{9816C454-9A61-42D9-8CDD-66E146D91E7B}" type="slidenum">
              <a:rPr lang="fr-FR" altLang="en-US"/>
              <a:pPr>
                <a:defRPr/>
              </a:pPr>
              <a:t>‹#›</a:t>
            </a:fld>
            <a:endParaRPr lang="fr-FR" altLang="en-US"/>
          </a:p>
        </p:txBody>
      </p:sp>
    </p:spTree>
    <p:extLst>
      <p:ext uri="{BB962C8B-B14F-4D97-AF65-F5344CB8AC3E}">
        <p14:creationId xmlns:p14="http://schemas.microsoft.com/office/powerpoint/2010/main" val="384340145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a:t>Click to edit Master title style</a:t>
            </a:r>
            <a:endParaRPr lang="es-CO"/>
          </a:p>
        </p:txBody>
      </p:sp>
      <p:sp>
        <p:nvSpPr>
          <p:cNvPr id="3" name="Text Placeholder 2"/>
          <p:cNvSpPr>
            <a:spLocks noGrp="1"/>
          </p:cNvSpPr>
          <p:nvPr>
            <p:ph type="body" idx="1"/>
          </p:nvPr>
        </p:nvSpPr>
        <p:spPr>
          <a:xfrm>
            <a:off x="609600" y="1535113"/>
            <a:ext cx="5386917"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s-CO"/>
          </a:p>
        </p:txBody>
      </p:sp>
      <p:sp>
        <p:nvSpPr>
          <p:cNvPr id="5" name="Text Placeholder 4"/>
          <p:cNvSpPr>
            <a:spLocks noGrp="1"/>
          </p:cNvSpPr>
          <p:nvPr>
            <p:ph type="body" sz="quarter" idx="3"/>
          </p:nvPr>
        </p:nvSpPr>
        <p:spPr>
          <a:xfrm>
            <a:off x="6193368" y="1535113"/>
            <a:ext cx="5389033"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s-CO"/>
          </a:p>
        </p:txBody>
      </p:sp>
    </p:spTree>
    <p:extLst>
      <p:ext uri="{BB962C8B-B14F-4D97-AF65-F5344CB8AC3E}">
        <p14:creationId xmlns:p14="http://schemas.microsoft.com/office/powerpoint/2010/main" val="2017664184"/>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3">
            <a:extLst>
              <a:ext uri="{FF2B5EF4-FFF2-40B4-BE49-F238E27FC236}">
                <a16:creationId xmlns:a16="http://schemas.microsoft.com/office/drawing/2014/main" id="{BCCB4F3F-B1F9-49F5-B5DF-6D8CF423AD2E}"/>
              </a:ext>
            </a:extLst>
          </p:cNvPr>
          <p:cNvSpPr>
            <a:spLocks noGrp="1" noChangeArrowheads="1"/>
          </p:cNvSpPr>
          <p:nvPr>
            <p:ph type="sldNum" sz="quarter" idx="10"/>
          </p:nvPr>
        </p:nvSpPr>
        <p:spPr>
          <a:ln/>
        </p:spPr>
        <p:txBody>
          <a:bodyPr/>
          <a:lstStyle>
            <a:lvl1pPr>
              <a:defRPr/>
            </a:lvl1pPr>
          </a:lstStyle>
          <a:p>
            <a:pPr>
              <a:defRPr/>
            </a:pPr>
            <a:fld id="{E3A9945E-5ABF-43E1-89A5-C4A4C22A2CD3}" type="slidenum">
              <a:rPr lang="fr-FR" altLang="en-US"/>
              <a:pPr>
                <a:defRPr/>
              </a:pPr>
              <a:t>‹#›</a:t>
            </a:fld>
            <a:endParaRPr lang="fr-FR" altLang="en-US"/>
          </a:p>
        </p:txBody>
      </p:sp>
    </p:spTree>
    <p:extLst>
      <p:ext uri="{BB962C8B-B14F-4D97-AF65-F5344CB8AC3E}">
        <p14:creationId xmlns:p14="http://schemas.microsoft.com/office/powerpoint/2010/main" val="2031835194"/>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3">
            <a:extLst>
              <a:ext uri="{FF2B5EF4-FFF2-40B4-BE49-F238E27FC236}">
                <a16:creationId xmlns:a16="http://schemas.microsoft.com/office/drawing/2014/main" id="{38C97EA3-D791-4947-90AA-FAD17EAE82E1}"/>
              </a:ext>
            </a:extLst>
          </p:cNvPr>
          <p:cNvSpPr>
            <a:spLocks noGrp="1" noChangeArrowheads="1"/>
          </p:cNvSpPr>
          <p:nvPr>
            <p:ph type="sldNum" sz="quarter" idx="10"/>
          </p:nvPr>
        </p:nvSpPr>
        <p:spPr>
          <a:ln/>
        </p:spPr>
        <p:txBody>
          <a:bodyPr/>
          <a:lstStyle>
            <a:lvl1pPr>
              <a:defRPr/>
            </a:lvl1pPr>
          </a:lstStyle>
          <a:p>
            <a:pPr>
              <a:defRPr/>
            </a:pPr>
            <a:fld id="{52F74EBD-2755-45D2-A3DB-DBCB7F86E190}" type="slidenum">
              <a:rPr lang="fr-FR" altLang="en-US"/>
              <a:pPr>
                <a:defRPr/>
              </a:pPr>
              <a:t>‹#›</a:t>
            </a:fld>
            <a:endParaRPr lang="fr-FR" altLang="en-US"/>
          </a:p>
        </p:txBody>
      </p:sp>
    </p:spTree>
    <p:extLst>
      <p:ext uri="{BB962C8B-B14F-4D97-AF65-F5344CB8AC3E}">
        <p14:creationId xmlns:p14="http://schemas.microsoft.com/office/powerpoint/2010/main" val="2385052862"/>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3">
            <a:extLst>
              <a:ext uri="{FF2B5EF4-FFF2-40B4-BE49-F238E27FC236}">
                <a16:creationId xmlns:a16="http://schemas.microsoft.com/office/drawing/2014/main" id="{983E7154-48FD-4AAD-B6A4-3F2F28C46A0E}"/>
              </a:ext>
            </a:extLst>
          </p:cNvPr>
          <p:cNvSpPr>
            <a:spLocks noGrp="1" noChangeArrowheads="1"/>
          </p:cNvSpPr>
          <p:nvPr>
            <p:ph type="sldNum" sz="quarter" idx="10"/>
          </p:nvPr>
        </p:nvSpPr>
        <p:spPr>
          <a:ln/>
        </p:spPr>
        <p:txBody>
          <a:bodyPr/>
          <a:lstStyle>
            <a:lvl1pPr>
              <a:defRPr/>
            </a:lvl1pPr>
          </a:lstStyle>
          <a:p>
            <a:pPr>
              <a:defRPr/>
            </a:pPr>
            <a:fld id="{552EFD8E-2035-424C-9F78-7863B925051D}" type="slidenum">
              <a:rPr lang="fr-FR" altLang="en-US"/>
              <a:pPr>
                <a:defRPr/>
              </a:pPr>
              <a:t>‹#›</a:t>
            </a:fld>
            <a:endParaRPr lang="fr-FR" altLang="en-US"/>
          </a:p>
        </p:txBody>
      </p:sp>
    </p:spTree>
    <p:extLst>
      <p:ext uri="{BB962C8B-B14F-4D97-AF65-F5344CB8AC3E}">
        <p14:creationId xmlns:p14="http://schemas.microsoft.com/office/powerpoint/2010/main" val="2972337650"/>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3">
            <a:extLst>
              <a:ext uri="{FF2B5EF4-FFF2-40B4-BE49-F238E27FC236}">
                <a16:creationId xmlns:a16="http://schemas.microsoft.com/office/drawing/2014/main" id="{0CAA9003-DD3F-4D94-8889-541E5E1F061B}"/>
              </a:ext>
            </a:extLst>
          </p:cNvPr>
          <p:cNvSpPr>
            <a:spLocks noGrp="1" noChangeArrowheads="1"/>
          </p:cNvSpPr>
          <p:nvPr>
            <p:ph type="sldNum" sz="quarter" idx="10"/>
          </p:nvPr>
        </p:nvSpPr>
        <p:spPr>
          <a:ln/>
        </p:spPr>
        <p:txBody>
          <a:bodyPr/>
          <a:lstStyle>
            <a:lvl1pPr>
              <a:defRPr/>
            </a:lvl1pPr>
          </a:lstStyle>
          <a:p>
            <a:pPr>
              <a:defRPr/>
            </a:pPr>
            <a:fld id="{0979DEE1-AB66-432C-A392-77CC1FBADE09}" type="slidenum">
              <a:rPr lang="fr-FR" altLang="en-US"/>
              <a:pPr>
                <a:defRPr/>
              </a:pPr>
              <a:t>‹#›</a:t>
            </a:fld>
            <a:endParaRPr lang="fr-FR" altLang="en-US"/>
          </a:p>
        </p:txBody>
      </p:sp>
    </p:spTree>
    <p:extLst>
      <p:ext uri="{BB962C8B-B14F-4D97-AF65-F5344CB8AC3E}">
        <p14:creationId xmlns:p14="http://schemas.microsoft.com/office/powerpoint/2010/main" val="3087338659"/>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3">
            <a:extLst>
              <a:ext uri="{FF2B5EF4-FFF2-40B4-BE49-F238E27FC236}">
                <a16:creationId xmlns:a16="http://schemas.microsoft.com/office/drawing/2014/main" id="{ABDEE2FE-B695-4D4A-806C-C4546FAC5D44}"/>
              </a:ext>
            </a:extLst>
          </p:cNvPr>
          <p:cNvSpPr>
            <a:spLocks noGrp="1" noChangeArrowheads="1"/>
          </p:cNvSpPr>
          <p:nvPr>
            <p:ph type="sldNum" sz="quarter" idx="10"/>
          </p:nvPr>
        </p:nvSpPr>
        <p:spPr>
          <a:ln/>
        </p:spPr>
        <p:txBody>
          <a:bodyPr/>
          <a:lstStyle>
            <a:lvl1pPr>
              <a:defRPr/>
            </a:lvl1pPr>
          </a:lstStyle>
          <a:p>
            <a:pPr>
              <a:defRPr/>
            </a:pPr>
            <a:fld id="{7A2E582B-4286-4193-92E6-5997AC52C82C}" type="slidenum">
              <a:rPr lang="fr-FR" altLang="en-US"/>
              <a:pPr>
                <a:defRPr/>
              </a:pPr>
              <a:t>‹#›</a:t>
            </a:fld>
            <a:endParaRPr lang="fr-FR" altLang="en-US"/>
          </a:p>
        </p:txBody>
      </p:sp>
    </p:spTree>
    <p:extLst>
      <p:ext uri="{BB962C8B-B14F-4D97-AF65-F5344CB8AC3E}">
        <p14:creationId xmlns:p14="http://schemas.microsoft.com/office/powerpoint/2010/main" val="1904966862"/>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6400" y="242889"/>
            <a:ext cx="2895600" cy="588327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09600" y="242889"/>
            <a:ext cx="8483600" cy="588327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3">
            <a:extLst>
              <a:ext uri="{FF2B5EF4-FFF2-40B4-BE49-F238E27FC236}">
                <a16:creationId xmlns:a16="http://schemas.microsoft.com/office/drawing/2014/main" id="{EDD96021-D0FE-4A30-B2A5-2A20B6711BB1}"/>
              </a:ext>
            </a:extLst>
          </p:cNvPr>
          <p:cNvSpPr>
            <a:spLocks noGrp="1" noChangeArrowheads="1"/>
          </p:cNvSpPr>
          <p:nvPr>
            <p:ph type="sldNum" sz="quarter" idx="10"/>
          </p:nvPr>
        </p:nvSpPr>
        <p:spPr>
          <a:ln/>
        </p:spPr>
        <p:txBody>
          <a:bodyPr/>
          <a:lstStyle>
            <a:lvl1pPr>
              <a:defRPr/>
            </a:lvl1pPr>
          </a:lstStyle>
          <a:p>
            <a:pPr>
              <a:defRPr/>
            </a:pPr>
            <a:fld id="{55B800F4-D820-491A-81FC-9438F50E9DD8}" type="slidenum">
              <a:rPr lang="fr-FR" altLang="en-US"/>
              <a:pPr>
                <a:defRPr/>
              </a:pPr>
              <a:t>‹#›</a:t>
            </a:fld>
            <a:endParaRPr lang="fr-FR" altLang="en-US"/>
          </a:p>
        </p:txBody>
      </p:sp>
    </p:spTree>
    <p:extLst>
      <p:ext uri="{BB962C8B-B14F-4D97-AF65-F5344CB8AC3E}">
        <p14:creationId xmlns:p14="http://schemas.microsoft.com/office/powerpoint/2010/main" val="2278000146"/>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objOnly" preserve="1">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609600" y="242889"/>
            <a:ext cx="11582400" cy="58832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 name="Rectangle 3">
            <a:extLst>
              <a:ext uri="{FF2B5EF4-FFF2-40B4-BE49-F238E27FC236}">
                <a16:creationId xmlns:a16="http://schemas.microsoft.com/office/drawing/2014/main" id="{498B1A36-2606-4162-8B92-BEF17846AE6A}"/>
              </a:ext>
            </a:extLst>
          </p:cNvPr>
          <p:cNvSpPr>
            <a:spLocks noGrp="1" noChangeArrowheads="1"/>
          </p:cNvSpPr>
          <p:nvPr>
            <p:ph type="sldNum" sz="quarter" idx="10"/>
          </p:nvPr>
        </p:nvSpPr>
        <p:spPr>
          <a:ln/>
        </p:spPr>
        <p:txBody>
          <a:bodyPr/>
          <a:lstStyle>
            <a:lvl1pPr>
              <a:defRPr/>
            </a:lvl1pPr>
          </a:lstStyle>
          <a:p>
            <a:pPr>
              <a:defRPr/>
            </a:pPr>
            <a:fld id="{00C78CCD-D735-4FF9-B6D3-7778EDA57539}" type="slidenum">
              <a:rPr lang="fr-FR" altLang="en-US"/>
              <a:pPr>
                <a:defRPr/>
              </a:pPr>
              <a:t>‹#›</a:t>
            </a:fld>
            <a:endParaRPr lang="fr-FR" altLang="en-US"/>
          </a:p>
        </p:txBody>
      </p:sp>
    </p:spTree>
    <p:extLst>
      <p:ext uri="{BB962C8B-B14F-4D97-AF65-F5344CB8AC3E}">
        <p14:creationId xmlns:p14="http://schemas.microsoft.com/office/powerpoint/2010/main" val="670861250"/>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chart" preserve="1">
  <p:cSld name="Title and Chart">
    <p:spTree>
      <p:nvGrpSpPr>
        <p:cNvPr id="1" name=""/>
        <p:cNvGrpSpPr/>
        <p:nvPr/>
      </p:nvGrpSpPr>
      <p:grpSpPr>
        <a:xfrm>
          <a:off x="0" y="0"/>
          <a:ext cx="0" cy="0"/>
          <a:chOff x="0" y="0"/>
          <a:chExt cx="0" cy="0"/>
        </a:xfrm>
      </p:grpSpPr>
      <p:sp>
        <p:nvSpPr>
          <p:cNvPr id="2" name="Title 1"/>
          <p:cNvSpPr>
            <a:spLocks noGrp="1"/>
          </p:cNvSpPr>
          <p:nvPr>
            <p:ph type="title"/>
          </p:nvPr>
        </p:nvSpPr>
        <p:spPr>
          <a:xfrm>
            <a:off x="1746251" y="242888"/>
            <a:ext cx="10445749" cy="647700"/>
          </a:xfrm>
        </p:spPr>
        <p:txBody>
          <a:bodyPr/>
          <a:lstStyle/>
          <a:p>
            <a:r>
              <a:rPr lang="en-US"/>
              <a:t>Click to edit Master title style</a:t>
            </a:r>
          </a:p>
        </p:txBody>
      </p:sp>
      <p:sp>
        <p:nvSpPr>
          <p:cNvPr id="3" name="Chart Placeholder 2"/>
          <p:cNvSpPr>
            <a:spLocks noGrp="1"/>
          </p:cNvSpPr>
          <p:nvPr>
            <p:ph type="chart" idx="1"/>
          </p:nvPr>
        </p:nvSpPr>
        <p:spPr>
          <a:xfrm>
            <a:off x="609600" y="1600201"/>
            <a:ext cx="10972800" cy="4525963"/>
          </a:xfrm>
        </p:spPr>
        <p:txBody>
          <a:bodyPr/>
          <a:lstStyle/>
          <a:p>
            <a:pPr lvl="0"/>
            <a:r>
              <a:rPr lang="en-US" noProof="0"/>
              <a:t>Click icon to add chart</a:t>
            </a:r>
          </a:p>
        </p:txBody>
      </p:sp>
      <p:sp>
        <p:nvSpPr>
          <p:cNvPr id="4" name="Rectangle 3">
            <a:extLst>
              <a:ext uri="{FF2B5EF4-FFF2-40B4-BE49-F238E27FC236}">
                <a16:creationId xmlns:a16="http://schemas.microsoft.com/office/drawing/2014/main" id="{ED626581-BB1B-44AA-A0BD-BE784495EDB9}"/>
              </a:ext>
            </a:extLst>
          </p:cNvPr>
          <p:cNvSpPr>
            <a:spLocks noGrp="1" noChangeArrowheads="1"/>
          </p:cNvSpPr>
          <p:nvPr>
            <p:ph type="sldNum" sz="quarter" idx="10"/>
          </p:nvPr>
        </p:nvSpPr>
        <p:spPr>
          <a:ln/>
        </p:spPr>
        <p:txBody>
          <a:bodyPr/>
          <a:lstStyle>
            <a:lvl1pPr>
              <a:defRPr/>
            </a:lvl1pPr>
          </a:lstStyle>
          <a:p>
            <a:pPr>
              <a:defRPr/>
            </a:pPr>
            <a:fld id="{45ED76DD-DB5C-4793-8092-EDA98663B7C2}" type="slidenum">
              <a:rPr lang="fr-FR" altLang="en-US"/>
              <a:pPr>
                <a:defRPr/>
              </a:pPr>
              <a:t>‹#›</a:t>
            </a:fld>
            <a:endParaRPr lang="fr-FR" altLang="en-US"/>
          </a:p>
        </p:txBody>
      </p:sp>
    </p:spTree>
    <p:extLst>
      <p:ext uri="{BB962C8B-B14F-4D97-AF65-F5344CB8AC3E}">
        <p14:creationId xmlns:p14="http://schemas.microsoft.com/office/powerpoint/2010/main" val="3840583748"/>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a:t>Click to edit Master title style</a:t>
            </a:r>
          </a:p>
        </p:txBody>
      </p:sp>
      <p:sp>
        <p:nvSpPr>
          <p:cNvPr id="3" name="Subtitle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Slide Number Placeholder 3">
            <a:extLst>
              <a:ext uri="{FF2B5EF4-FFF2-40B4-BE49-F238E27FC236}">
                <a16:creationId xmlns:a16="http://schemas.microsoft.com/office/drawing/2014/main" id="{DA9EB814-575B-46A0-8C34-AA37ADE399B6}"/>
              </a:ext>
            </a:extLst>
          </p:cNvPr>
          <p:cNvSpPr>
            <a:spLocks noGrp="1" noChangeArrowheads="1"/>
          </p:cNvSpPr>
          <p:nvPr>
            <p:ph type="sldNum" sz="quarter" idx="10"/>
          </p:nvPr>
        </p:nvSpPr>
        <p:spPr/>
        <p:txBody>
          <a:bodyPr/>
          <a:lstStyle>
            <a:lvl1pPr>
              <a:buFontTx/>
              <a:buChar char="•"/>
              <a:defRPr b="0"/>
            </a:lvl1pPr>
          </a:lstStyle>
          <a:p>
            <a:pPr>
              <a:defRPr/>
            </a:pPr>
            <a:fld id="{5EF173FD-92F4-4145-BCCB-1D3A5F4E0270}" type="slidenum">
              <a:rPr lang="fr-FR" altLang="en-US"/>
              <a:pPr>
                <a:defRPr/>
              </a:pPr>
              <a:t>‹#›</a:t>
            </a:fld>
            <a:endParaRPr lang="fr-FR" altLang="en-US"/>
          </a:p>
        </p:txBody>
      </p:sp>
    </p:spTree>
    <p:extLst>
      <p:ext uri="{BB962C8B-B14F-4D97-AF65-F5344CB8AC3E}">
        <p14:creationId xmlns:p14="http://schemas.microsoft.com/office/powerpoint/2010/main" val="2453851"/>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Slide Number Placeholder 3">
            <a:extLst>
              <a:ext uri="{FF2B5EF4-FFF2-40B4-BE49-F238E27FC236}">
                <a16:creationId xmlns:a16="http://schemas.microsoft.com/office/drawing/2014/main" id="{E07B6537-A000-4A96-8316-0D7BB89B4F9B}"/>
              </a:ext>
            </a:extLst>
          </p:cNvPr>
          <p:cNvSpPr>
            <a:spLocks noGrp="1" noChangeArrowheads="1"/>
          </p:cNvSpPr>
          <p:nvPr>
            <p:ph type="sldNum" sz="quarter" idx="10"/>
          </p:nvPr>
        </p:nvSpPr>
        <p:spPr/>
        <p:txBody>
          <a:bodyPr/>
          <a:lstStyle>
            <a:lvl1pPr>
              <a:buFontTx/>
              <a:buChar char="•"/>
              <a:defRPr b="0"/>
            </a:lvl1pPr>
          </a:lstStyle>
          <a:p>
            <a:pPr>
              <a:defRPr/>
            </a:pPr>
            <a:fld id="{EB4944AA-32E6-42D7-948F-B49EC6D9D693}" type="slidenum">
              <a:rPr lang="fr-FR" altLang="en-US"/>
              <a:pPr>
                <a:defRPr/>
              </a:pPr>
              <a:t>‹#›</a:t>
            </a:fld>
            <a:endParaRPr lang="fr-FR" altLang="en-US"/>
          </a:p>
        </p:txBody>
      </p:sp>
    </p:spTree>
    <p:extLst>
      <p:ext uri="{BB962C8B-B14F-4D97-AF65-F5344CB8AC3E}">
        <p14:creationId xmlns:p14="http://schemas.microsoft.com/office/powerpoint/2010/main" val="71167568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s-CO"/>
          </a:p>
        </p:txBody>
      </p:sp>
    </p:spTree>
    <p:extLst>
      <p:ext uri="{BB962C8B-B14F-4D97-AF65-F5344CB8AC3E}">
        <p14:creationId xmlns:p14="http://schemas.microsoft.com/office/powerpoint/2010/main" val="2874650455"/>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Slide Number Placeholder 3">
            <a:extLst>
              <a:ext uri="{FF2B5EF4-FFF2-40B4-BE49-F238E27FC236}">
                <a16:creationId xmlns:a16="http://schemas.microsoft.com/office/drawing/2014/main" id="{8CD0A51B-0F39-49DD-A00C-A6285A4CB3CD}"/>
              </a:ext>
            </a:extLst>
          </p:cNvPr>
          <p:cNvSpPr>
            <a:spLocks noGrp="1" noChangeArrowheads="1"/>
          </p:cNvSpPr>
          <p:nvPr>
            <p:ph type="sldNum" sz="quarter" idx="10"/>
          </p:nvPr>
        </p:nvSpPr>
        <p:spPr/>
        <p:txBody>
          <a:bodyPr/>
          <a:lstStyle>
            <a:lvl1pPr>
              <a:buFontTx/>
              <a:buChar char="•"/>
              <a:defRPr b="0"/>
            </a:lvl1pPr>
          </a:lstStyle>
          <a:p>
            <a:pPr>
              <a:defRPr/>
            </a:pPr>
            <a:fld id="{57396B49-B7C4-418F-B19C-AB87F1E6FE03}" type="slidenum">
              <a:rPr lang="fr-FR" altLang="en-US"/>
              <a:pPr>
                <a:defRPr/>
              </a:pPr>
              <a:t>‹#›</a:t>
            </a:fld>
            <a:endParaRPr lang="fr-FR" altLang="en-US"/>
          </a:p>
        </p:txBody>
      </p:sp>
    </p:spTree>
    <p:extLst>
      <p:ext uri="{BB962C8B-B14F-4D97-AF65-F5344CB8AC3E}">
        <p14:creationId xmlns:p14="http://schemas.microsoft.com/office/powerpoint/2010/main" val="3286675766"/>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3">
            <a:extLst>
              <a:ext uri="{FF2B5EF4-FFF2-40B4-BE49-F238E27FC236}">
                <a16:creationId xmlns:a16="http://schemas.microsoft.com/office/drawing/2014/main" id="{0E28C061-B080-47C7-B01C-AF430F348C8A}"/>
              </a:ext>
            </a:extLst>
          </p:cNvPr>
          <p:cNvSpPr>
            <a:spLocks noGrp="1" noChangeArrowheads="1"/>
          </p:cNvSpPr>
          <p:nvPr>
            <p:ph type="sldNum" sz="quarter" idx="10"/>
          </p:nvPr>
        </p:nvSpPr>
        <p:spPr/>
        <p:txBody>
          <a:bodyPr/>
          <a:lstStyle>
            <a:lvl1pPr>
              <a:buFontTx/>
              <a:buChar char="•"/>
              <a:defRPr b="0"/>
            </a:lvl1pPr>
          </a:lstStyle>
          <a:p>
            <a:pPr>
              <a:defRPr/>
            </a:pPr>
            <a:fld id="{D41E6013-BEFA-4BE5-8C49-CE48FACD5430}" type="slidenum">
              <a:rPr lang="fr-FR" altLang="en-US"/>
              <a:pPr>
                <a:defRPr/>
              </a:pPr>
              <a:t>‹#›</a:t>
            </a:fld>
            <a:endParaRPr lang="fr-FR" altLang="en-US"/>
          </a:p>
        </p:txBody>
      </p:sp>
    </p:spTree>
    <p:extLst>
      <p:ext uri="{BB962C8B-B14F-4D97-AF65-F5344CB8AC3E}">
        <p14:creationId xmlns:p14="http://schemas.microsoft.com/office/powerpoint/2010/main" val="3154995663"/>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3">
            <a:extLst>
              <a:ext uri="{FF2B5EF4-FFF2-40B4-BE49-F238E27FC236}">
                <a16:creationId xmlns:a16="http://schemas.microsoft.com/office/drawing/2014/main" id="{EFD20BE6-7BA1-4F8B-B8EE-C94561DFBB4B}"/>
              </a:ext>
            </a:extLst>
          </p:cNvPr>
          <p:cNvSpPr>
            <a:spLocks noGrp="1" noChangeArrowheads="1"/>
          </p:cNvSpPr>
          <p:nvPr>
            <p:ph type="sldNum" sz="quarter" idx="10"/>
          </p:nvPr>
        </p:nvSpPr>
        <p:spPr/>
        <p:txBody>
          <a:bodyPr/>
          <a:lstStyle>
            <a:lvl1pPr>
              <a:buFontTx/>
              <a:buChar char="•"/>
              <a:defRPr b="0"/>
            </a:lvl1pPr>
          </a:lstStyle>
          <a:p>
            <a:pPr>
              <a:defRPr/>
            </a:pPr>
            <a:fld id="{93E114BD-12E4-464A-B39F-841092FC72DF}" type="slidenum">
              <a:rPr lang="fr-FR" altLang="en-US"/>
              <a:pPr>
                <a:defRPr/>
              </a:pPr>
              <a:t>‹#›</a:t>
            </a:fld>
            <a:endParaRPr lang="fr-FR" altLang="en-US"/>
          </a:p>
        </p:txBody>
      </p:sp>
    </p:spTree>
    <p:extLst>
      <p:ext uri="{BB962C8B-B14F-4D97-AF65-F5344CB8AC3E}">
        <p14:creationId xmlns:p14="http://schemas.microsoft.com/office/powerpoint/2010/main" val="511364969"/>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3">
            <a:extLst>
              <a:ext uri="{FF2B5EF4-FFF2-40B4-BE49-F238E27FC236}">
                <a16:creationId xmlns:a16="http://schemas.microsoft.com/office/drawing/2014/main" id="{0AF6E34C-48F7-4139-A530-8276043B81E5}"/>
              </a:ext>
            </a:extLst>
          </p:cNvPr>
          <p:cNvSpPr>
            <a:spLocks noGrp="1" noChangeArrowheads="1"/>
          </p:cNvSpPr>
          <p:nvPr>
            <p:ph type="sldNum" sz="quarter" idx="10"/>
          </p:nvPr>
        </p:nvSpPr>
        <p:spPr/>
        <p:txBody>
          <a:bodyPr/>
          <a:lstStyle>
            <a:lvl1pPr>
              <a:buFontTx/>
              <a:buChar char="•"/>
              <a:defRPr b="0"/>
            </a:lvl1pPr>
          </a:lstStyle>
          <a:p>
            <a:pPr>
              <a:defRPr/>
            </a:pPr>
            <a:fld id="{912A8FAB-7684-48E8-91FC-BD1F6E808D15}" type="slidenum">
              <a:rPr lang="fr-FR" altLang="en-US"/>
              <a:pPr>
                <a:defRPr/>
              </a:pPr>
              <a:t>‹#›</a:t>
            </a:fld>
            <a:endParaRPr lang="fr-FR" altLang="en-US"/>
          </a:p>
        </p:txBody>
      </p:sp>
    </p:spTree>
    <p:extLst>
      <p:ext uri="{BB962C8B-B14F-4D97-AF65-F5344CB8AC3E}">
        <p14:creationId xmlns:p14="http://schemas.microsoft.com/office/powerpoint/2010/main" val="116895554"/>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3">
            <a:extLst>
              <a:ext uri="{FF2B5EF4-FFF2-40B4-BE49-F238E27FC236}">
                <a16:creationId xmlns:a16="http://schemas.microsoft.com/office/drawing/2014/main" id="{F15A108A-AA0B-4D3E-AE4C-A8CF06AC3D7C}"/>
              </a:ext>
            </a:extLst>
          </p:cNvPr>
          <p:cNvSpPr>
            <a:spLocks noGrp="1" noChangeArrowheads="1"/>
          </p:cNvSpPr>
          <p:nvPr>
            <p:ph type="sldNum" sz="quarter" idx="10"/>
          </p:nvPr>
        </p:nvSpPr>
        <p:spPr/>
        <p:txBody>
          <a:bodyPr/>
          <a:lstStyle>
            <a:lvl1pPr>
              <a:buFontTx/>
              <a:buChar char="•"/>
              <a:defRPr b="0"/>
            </a:lvl1pPr>
          </a:lstStyle>
          <a:p>
            <a:pPr>
              <a:defRPr/>
            </a:pPr>
            <a:fld id="{76601B58-1A86-4D6D-BF0B-E3A398638CF6}" type="slidenum">
              <a:rPr lang="fr-FR" altLang="en-US"/>
              <a:pPr>
                <a:defRPr/>
              </a:pPr>
              <a:t>‹#›</a:t>
            </a:fld>
            <a:endParaRPr lang="fr-FR" altLang="en-US"/>
          </a:p>
        </p:txBody>
      </p:sp>
    </p:spTree>
    <p:extLst>
      <p:ext uri="{BB962C8B-B14F-4D97-AF65-F5344CB8AC3E}">
        <p14:creationId xmlns:p14="http://schemas.microsoft.com/office/powerpoint/2010/main" val="1040747842"/>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3">
            <a:extLst>
              <a:ext uri="{FF2B5EF4-FFF2-40B4-BE49-F238E27FC236}">
                <a16:creationId xmlns:a16="http://schemas.microsoft.com/office/drawing/2014/main" id="{FC823169-C31A-4B98-AD43-2A690B4F9A6E}"/>
              </a:ext>
            </a:extLst>
          </p:cNvPr>
          <p:cNvSpPr>
            <a:spLocks noGrp="1" noChangeArrowheads="1"/>
          </p:cNvSpPr>
          <p:nvPr>
            <p:ph type="sldNum" sz="quarter" idx="10"/>
          </p:nvPr>
        </p:nvSpPr>
        <p:spPr/>
        <p:txBody>
          <a:bodyPr/>
          <a:lstStyle>
            <a:lvl1pPr>
              <a:buFontTx/>
              <a:buChar char="•"/>
              <a:defRPr b="0"/>
            </a:lvl1pPr>
          </a:lstStyle>
          <a:p>
            <a:pPr>
              <a:defRPr/>
            </a:pPr>
            <a:fld id="{C565565D-01FC-4E09-88E9-3ED6E8DF46DD}" type="slidenum">
              <a:rPr lang="fr-FR" altLang="en-US"/>
              <a:pPr>
                <a:defRPr/>
              </a:pPr>
              <a:t>‹#›</a:t>
            </a:fld>
            <a:endParaRPr lang="fr-FR" altLang="en-US"/>
          </a:p>
        </p:txBody>
      </p:sp>
    </p:spTree>
    <p:extLst>
      <p:ext uri="{BB962C8B-B14F-4D97-AF65-F5344CB8AC3E}">
        <p14:creationId xmlns:p14="http://schemas.microsoft.com/office/powerpoint/2010/main" val="3830228858"/>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3">
            <a:extLst>
              <a:ext uri="{FF2B5EF4-FFF2-40B4-BE49-F238E27FC236}">
                <a16:creationId xmlns:a16="http://schemas.microsoft.com/office/drawing/2014/main" id="{B545B3B5-081B-458B-A70F-1C66B44F80CA}"/>
              </a:ext>
            </a:extLst>
          </p:cNvPr>
          <p:cNvSpPr>
            <a:spLocks noGrp="1" noChangeArrowheads="1"/>
          </p:cNvSpPr>
          <p:nvPr>
            <p:ph type="sldNum" sz="quarter" idx="10"/>
          </p:nvPr>
        </p:nvSpPr>
        <p:spPr/>
        <p:txBody>
          <a:bodyPr/>
          <a:lstStyle>
            <a:lvl1pPr>
              <a:buFontTx/>
              <a:buChar char="•"/>
              <a:defRPr b="0"/>
            </a:lvl1pPr>
          </a:lstStyle>
          <a:p>
            <a:pPr>
              <a:defRPr/>
            </a:pPr>
            <a:fld id="{6B97D750-13C4-47A9-9287-E242CCE480ED}" type="slidenum">
              <a:rPr lang="fr-FR" altLang="en-US"/>
              <a:pPr>
                <a:defRPr/>
              </a:pPr>
              <a:t>‹#›</a:t>
            </a:fld>
            <a:endParaRPr lang="fr-FR" altLang="en-US"/>
          </a:p>
        </p:txBody>
      </p:sp>
    </p:spTree>
    <p:extLst>
      <p:ext uri="{BB962C8B-B14F-4D97-AF65-F5344CB8AC3E}">
        <p14:creationId xmlns:p14="http://schemas.microsoft.com/office/powerpoint/2010/main" val="661110713"/>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Slide Number Placeholder 3">
            <a:extLst>
              <a:ext uri="{FF2B5EF4-FFF2-40B4-BE49-F238E27FC236}">
                <a16:creationId xmlns:a16="http://schemas.microsoft.com/office/drawing/2014/main" id="{806F53BC-41D0-423D-922D-7676073A2708}"/>
              </a:ext>
            </a:extLst>
          </p:cNvPr>
          <p:cNvSpPr>
            <a:spLocks noGrp="1" noChangeArrowheads="1"/>
          </p:cNvSpPr>
          <p:nvPr>
            <p:ph type="sldNum" sz="quarter" idx="10"/>
          </p:nvPr>
        </p:nvSpPr>
        <p:spPr/>
        <p:txBody>
          <a:bodyPr/>
          <a:lstStyle>
            <a:lvl1pPr>
              <a:buFontTx/>
              <a:buChar char="•"/>
              <a:defRPr b="0"/>
            </a:lvl1pPr>
          </a:lstStyle>
          <a:p>
            <a:pPr>
              <a:defRPr/>
            </a:pPr>
            <a:fld id="{A1FB29E8-75E3-4CE7-8007-A620A5F83344}" type="slidenum">
              <a:rPr lang="fr-FR" altLang="en-US"/>
              <a:pPr>
                <a:defRPr/>
              </a:pPr>
              <a:t>‹#›</a:t>
            </a:fld>
            <a:endParaRPr lang="fr-FR" altLang="en-US"/>
          </a:p>
        </p:txBody>
      </p:sp>
    </p:spTree>
    <p:extLst>
      <p:ext uri="{BB962C8B-B14F-4D97-AF65-F5344CB8AC3E}">
        <p14:creationId xmlns:p14="http://schemas.microsoft.com/office/powerpoint/2010/main" val="1392759940"/>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6400" y="242889"/>
            <a:ext cx="2895600" cy="588327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09600" y="242889"/>
            <a:ext cx="8483600" cy="588327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Slide Number Placeholder 3">
            <a:extLst>
              <a:ext uri="{FF2B5EF4-FFF2-40B4-BE49-F238E27FC236}">
                <a16:creationId xmlns:a16="http://schemas.microsoft.com/office/drawing/2014/main" id="{128AD34A-334F-4174-AB7F-E48199E712F6}"/>
              </a:ext>
            </a:extLst>
          </p:cNvPr>
          <p:cNvSpPr>
            <a:spLocks noGrp="1" noChangeArrowheads="1"/>
          </p:cNvSpPr>
          <p:nvPr>
            <p:ph type="sldNum" sz="quarter" idx="10"/>
          </p:nvPr>
        </p:nvSpPr>
        <p:spPr/>
        <p:txBody>
          <a:bodyPr/>
          <a:lstStyle>
            <a:lvl1pPr>
              <a:buFontTx/>
              <a:buChar char="•"/>
              <a:defRPr b="0"/>
            </a:lvl1pPr>
          </a:lstStyle>
          <a:p>
            <a:pPr>
              <a:defRPr/>
            </a:pPr>
            <a:fld id="{1BA2D53E-376C-4EC8-8419-0DAA8BEE75E5}" type="slidenum">
              <a:rPr lang="fr-FR" altLang="en-US"/>
              <a:pPr>
                <a:defRPr/>
              </a:pPr>
              <a:t>‹#›</a:t>
            </a:fld>
            <a:endParaRPr lang="fr-FR" altLang="en-US"/>
          </a:p>
        </p:txBody>
      </p:sp>
    </p:spTree>
    <p:extLst>
      <p:ext uri="{BB962C8B-B14F-4D97-AF65-F5344CB8AC3E}">
        <p14:creationId xmlns:p14="http://schemas.microsoft.com/office/powerpoint/2010/main" val="3819275898"/>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objOnly" preserve="1">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609600" y="242889"/>
            <a:ext cx="11582400" cy="58832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 name="Rectangle 3">
            <a:extLst>
              <a:ext uri="{FF2B5EF4-FFF2-40B4-BE49-F238E27FC236}">
                <a16:creationId xmlns:a16="http://schemas.microsoft.com/office/drawing/2014/main" id="{C7E93B05-63D2-4C7E-86AF-696BE1B39099}"/>
              </a:ext>
            </a:extLst>
          </p:cNvPr>
          <p:cNvSpPr>
            <a:spLocks noGrp="1" noChangeArrowheads="1"/>
          </p:cNvSpPr>
          <p:nvPr>
            <p:ph type="sldNum" sz="quarter" idx="10"/>
          </p:nvPr>
        </p:nvSpPr>
        <p:spPr/>
        <p:txBody>
          <a:bodyPr/>
          <a:lstStyle>
            <a:lvl1pPr>
              <a:buFontTx/>
              <a:buChar char="•"/>
              <a:defRPr b="0"/>
            </a:lvl1pPr>
          </a:lstStyle>
          <a:p>
            <a:pPr>
              <a:defRPr/>
            </a:pPr>
            <a:fld id="{C488B44A-AFC8-4F0F-A492-528AFD2AEB82}" type="slidenum">
              <a:rPr lang="fr-FR" altLang="en-US"/>
              <a:pPr>
                <a:defRPr/>
              </a:pPr>
              <a:t>‹#›</a:t>
            </a:fld>
            <a:endParaRPr lang="fr-FR" altLang="en-US"/>
          </a:p>
        </p:txBody>
      </p:sp>
    </p:spTree>
    <p:extLst>
      <p:ext uri="{BB962C8B-B14F-4D97-AF65-F5344CB8AC3E}">
        <p14:creationId xmlns:p14="http://schemas.microsoft.com/office/powerpoint/2010/main" val="181193388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168526683"/>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chart" preserve="1">
  <p:cSld name="Title and Chart">
    <p:spTree>
      <p:nvGrpSpPr>
        <p:cNvPr id="1" name=""/>
        <p:cNvGrpSpPr/>
        <p:nvPr/>
      </p:nvGrpSpPr>
      <p:grpSpPr>
        <a:xfrm>
          <a:off x="0" y="0"/>
          <a:ext cx="0" cy="0"/>
          <a:chOff x="0" y="0"/>
          <a:chExt cx="0" cy="0"/>
        </a:xfrm>
      </p:grpSpPr>
      <p:sp>
        <p:nvSpPr>
          <p:cNvPr id="2" name="Title 1"/>
          <p:cNvSpPr>
            <a:spLocks noGrp="1"/>
          </p:cNvSpPr>
          <p:nvPr>
            <p:ph type="title"/>
          </p:nvPr>
        </p:nvSpPr>
        <p:spPr>
          <a:xfrm>
            <a:off x="1746251" y="242888"/>
            <a:ext cx="10445749" cy="647700"/>
          </a:xfrm>
        </p:spPr>
        <p:txBody>
          <a:bodyPr/>
          <a:lstStyle/>
          <a:p>
            <a:r>
              <a:rPr lang="en-US"/>
              <a:t>Click to edit Master title style</a:t>
            </a:r>
          </a:p>
        </p:txBody>
      </p:sp>
      <p:sp>
        <p:nvSpPr>
          <p:cNvPr id="3" name="Chart Placeholder 2"/>
          <p:cNvSpPr>
            <a:spLocks noGrp="1"/>
          </p:cNvSpPr>
          <p:nvPr>
            <p:ph type="chart" idx="1"/>
          </p:nvPr>
        </p:nvSpPr>
        <p:spPr>
          <a:xfrm>
            <a:off x="609600" y="1600201"/>
            <a:ext cx="10972800" cy="4525963"/>
          </a:xfrm>
        </p:spPr>
        <p:txBody>
          <a:bodyPr/>
          <a:lstStyle/>
          <a:p>
            <a:pPr lvl="0"/>
            <a:endParaRPr lang="en-US" noProof="0"/>
          </a:p>
        </p:txBody>
      </p:sp>
      <p:sp>
        <p:nvSpPr>
          <p:cNvPr id="4" name="Slide Number Placeholder 3">
            <a:extLst>
              <a:ext uri="{FF2B5EF4-FFF2-40B4-BE49-F238E27FC236}">
                <a16:creationId xmlns:a16="http://schemas.microsoft.com/office/drawing/2014/main" id="{E46562F2-320F-432C-A323-5C71C54CA2B0}"/>
              </a:ext>
            </a:extLst>
          </p:cNvPr>
          <p:cNvSpPr>
            <a:spLocks noGrp="1" noChangeArrowheads="1"/>
          </p:cNvSpPr>
          <p:nvPr>
            <p:ph type="sldNum" sz="quarter" idx="10"/>
          </p:nvPr>
        </p:nvSpPr>
        <p:spPr/>
        <p:txBody>
          <a:bodyPr/>
          <a:lstStyle>
            <a:lvl1pPr>
              <a:buFontTx/>
              <a:buChar char="•"/>
              <a:defRPr b="0"/>
            </a:lvl1pPr>
          </a:lstStyle>
          <a:p>
            <a:pPr>
              <a:defRPr/>
            </a:pPr>
            <a:fld id="{74B0CBB3-C023-4044-9B69-6F0FE2611543}" type="slidenum">
              <a:rPr lang="fr-FR" altLang="en-US"/>
              <a:pPr>
                <a:defRPr/>
              </a:pPr>
              <a:t>‹#›</a:t>
            </a:fld>
            <a:endParaRPr lang="fr-FR" altLang="en-US"/>
          </a:p>
        </p:txBody>
      </p:sp>
    </p:spTree>
    <p:extLst>
      <p:ext uri="{BB962C8B-B14F-4D97-AF65-F5344CB8AC3E}">
        <p14:creationId xmlns:p14="http://schemas.microsoft.com/office/powerpoint/2010/main" val="1405403253"/>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a:t>Click to edit Master title style</a:t>
            </a:r>
          </a:p>
        </p:txBody>
      </p:sp>
      <p:sp>
        <p:nvSpPr>
          <p:cNvPr id="3" name="Subtitle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Rectangle 3">
            <a:extLst>
              <a:ext uri="{FF2B5EF4-FFF2-40B4-BE49-F238E27FC236}">
                <a16:creationId xmlns:a16="http://schemas.microsoft.com/office/drawing/2014/main" id="{B7DCD0D6-B05B-4F89-9932-599E64E2FE76}"/>
              </a:ext>
            </a:extLst>
          </p:cNvPr>
          <p:cNvSpPr>
            <a:spLocks noGrp="1" noChangeArrowheads="1"/>
          </p:cNvSpPr>
          <p:nvPr>
            <p:ph type="sldNum" sz="quarter" idx="10"/>
          </p:nvPr>
        </p:nvSpPr>
        <p:spPr>
          <a:ln/>
        </p:spPr>
        <p:txBody>
          <a:bodyPr/>
          <a:lstStyle>
            <a:lvl1pPr>
              <a:defRPr/>
            </a:lvl1pPr>
          </a:lstStyle>
          <a:p>
            <a:pPr>
              <a:defRPr/>
            </a:pPr>
            <a:fld id="{8E887521-8690-4A21-B3CC-10AB786D56CC}" type="slidenum">
              <a:rPr lang="fr-FR" altLang="en-US"/>
              <a:pPr>
                <a:defRPr/>
              </a:pPr>
              <a:t>‹#›</a:t>
            </a:fld>
            <a:endParaRPr lang="fr-FR" altLang="en-US"/>
          </a:p>
        </p:txBody>
      </p:sp>
    </p:spTree>
    <p:extLst>
      <p:ext uri="{BB962C8B-B14F-4D97-AF65-F5344CB8AC3E}">
        <p14:creationId xmlns:p14="http://schemas.microsoft.com/office/powerpoint/2010/main" val="3114982562"/>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3">
            <a:extLst>
              <a:ext uri="{FF2B5EF4-FFF2-40B4-BE49-F238E27FC236}">
                <a16:creationId xmlns:a16="http://schemas.microsoft.com/office/drawing/2014/main" id="{8A8CD3D1-B6AB-4A6D-BCE8-C51F424B98AA}"/>
              </a:ext>
            </a:extLst>
          </p:cNvPr>
          <p:cNvSpPr>
            <a:spLocks noGrp="1" noChangeArrowheads="1"/>
          </p:cNvSpPr>
          <p:nvPr>
            <p:ph type="sldNum" sz="quarter" idx="10"/>
          </p:nvPr>
        </p:nvSpPr>
        <p:spPr>
          <a:ln/>
        </p:spPr>
        <p:txBody>
          <a:bodyPr/>
          <a:lstStyle>
            <a:lvl1pPr>
              <a:defRPr/>
            </a:lvl1pPr>
          </a:lstStyle>
          <a:p>
            <a:pPr>
              <a:defRPr/>
            </a:pPr>
            <a:fld id="{4C02F9E2-4D69-4329-A2BE-A2394D9791B1}" type="slidenum">
              <a:rPr lang="fr-FR" altLang="en-US"/>
              <a:pPr>
                <a:defRPr/>
              </a:pPr>
              <a:t>‹#›</a:t>
            </a:fld>
            <a:endParaRPr lang="fr-FR" altLang="en-US"/>
          </a:p>
        </p:txBody>
      </p:sp>
    </p:spTree>
    <p:extLst>
      <p:ext uri="{BB962C8B-B14F-4D97-AF65-F5344CB8AC3E}">
        <p14:creationId xmlns:p14="http://schemas.microsoft.com/office/powerpoint/2010/main" val="865239660"/>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3">
            <a:extLst>
              <a:ext uri="{FF2B5EF4-FFF2-40B4-BE49-F238E27FC236}">
                <a16:creationId xmlns:a16="http://schemas.microsoft.com/office/drawing/2014/main" id="{5FED0B34-7799-4A1A-B7A1-732123710522}"/>
              </a:ext>
            </a:extLst>
          </p:cNvPr>
          <p:cNvSpPr>
            <a:spLocks noGrp="1" noChangeArrowheads="1"/>
          </p:cNvSpPr>
          <p:nvPr>
            <p:ph type="sldNum" sz="quarter" idx="10"/>
          </p:nvPr>
        </p:nvSpPr>
        <p:spPr>
          <a:ln/>
        </p:spPr>
        <p:txBody>
          <a:bodyPr/>
          <a:lstStyle>
            <a:lvl1pPr>
              <a:defRPr/>
            </a:lvl1pPr>
          </a:lstStyle>
          <a:p>
            <a:pPr>
              <a:defRPr/>
            </a:pPr>
            <a:fld id="{C8A1E63F-5707-4140-A1BB-CDEE0C4EDB2E}" type="slidenum">
              <a:rPr lang="fr-FR" altLang="en-US"/>
              <a:pPr>
                <a:defRPr/>
              </a:pPr>
              <a:t>‹#›</a:t>
            </a:fld>
            <a:endParaRPr lang="fr-FR" altLang="en-US"/>
          </a:p>
        </p:txBody>
      </p:sp>
    </p:spTree>
    <p:extLst>
      <p:ext uri="{BB962C8B-B14F-4D97-AF65-F5344CB8AC3E}">
        <p14:creationId xmlns:p14="http://schemas.microsoft.com/office/powerpoint/2010/main" val="2232201828"/>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3">
            <a:extLst>
              <a:ext uri="{FF2B5EF4-FFF2-40B4-BE49-F238E27FC236}">
                <a16:creationId xmlns:a16="http://schemas.microsoft.com/office/drawing/2014/main" id="{71D0B205-4B9A-4C56-9FE6-3023AA41FC90}"/>
              </a:ext>
            </a:extLst>
          </p:cNvPr>
          <p:cNvSpPr>
            <a:spLocks noGrp="1" noChangeArrowheads="1"/>
          </p:cNvSpPr>
          <p:nvPr>
            <p:ph type="sldNum" sz="quarter" idx="10"/>
          </p:nvPr>
        </p:nvSpPr>
        <p:spPr>
          <a:ln/>
        </p:spPr>
        <p:txBody>
          <a:bodyPr/>
          <a:lstStyle>
            <a:lvl1pPr>
              <a:defRPr/>
            </a:lvl1pPr>
          </a:lstStyle>
          <a:p>
            <a:pPr>
              <a:defRPr/>
            </a:pPr>
            <a:fld id="{EDB34384-6298-4F02-A981-8D5096D15371}" type="slidenum">
              <a:rPr lang="fr-FR" altLang="en-US"/>
              <a:pPr>
                <a:defRPr/>
              </a:pPr>
              <a:t>‹#›</a:t>
            </a:fld>
            <a:endParaRPr lang="fr-FR" altLang="en-US"/>
          </a:p>
        </p:txBody>
      </p:sp>
    </p:spTree>
    <p:extLst>
      <p:ext uri="{BB962C8B-B14F-4D97-AF65-F5344CB8AC3E}">
        <p14:creationId xmlns:p14="http://schemas.microsoft.com/office/powerpoint/2010/main" val="772659839"/>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3">
            <a:extLst>
              <a:ext uri="{FF2B5EF4-FFF2-40B4-BE49-F238E27FC236}">
                <a16:creationId xmlns:a16="http://schemas.microsoft.com/office/drawing/2014/main" id="{83F22420-10F3-4EE5-A2A1-E1E1B4FA6E2C}"/>
              </a:ext>
            </a:extLst>
          </p:cNvPr>
          <p:cNvSpPr>
            <a:spLocks noGrp="1" noChangeArrowheads="1"/>
          </p:cNvSpPr>
          <p:nvPr>
            <p:ph type="sldNum" sz="quarter" idx="10"/>
          </p:nvPr>
        </p:nvSpPr>
        <p:spPr>
          <a:ln/>
        </p:spPr>
        <p:txBody>
          <a:bodyPr/>
          <a:lstStyle>
            <a:lvl1pPr>
              <a:defRPr/>
            </a:lvl1pPr>
          </a:lstStyle>
          <a:p>
            <a:pPr>
              <a:defRPr/>
            </a:pPr>
            <a:fld id="{9C201BDC-705F-43B1-B61C-A5804CC11864}" type="slidenum">
              <a:rPr lang="fr-FR" altLang="en-US"/>
              <a:pPr>
                <a:defRPr/>
              </a:pPr>
              <a:t>‹#›</a:t>
            </a:fld>
            <a:endParaRPr lang="fr-FR" altLang="en-US"/>
          </a:p>
        </p:txBody>
      </p:sp>
    </p:spTree>
    <p:extLst>
      <p:ext uri="{BB962C8B-B14F-4D97-AF65-F5344CB8AC3E}">
        <p14:creationId xmlns:p14="http://schemas.microsoft.com/office/powerpoint/2010/main" val="2968837939"/>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3">
            <a:extLst>
              <a:ext uri="{FF2B5EF4-FFF2-40B4-BE49-F238E27FC236}">
                <a16:creationId xmlns:a16="http://schemas.microsoft.com/office/drawing/2014/main" id="{0E82256F-4FC6-4D40-BDFB-09AD3A78DF98}"/>
              </a:ext>
            </a:extLst>
          </p:cNvPr>
          <p:cNvSpPr>
            <a:spLocks noGrp="1" noChangeArrowheads="1"/>
          </p:cNvSpPr>
          <p:nvPr>
            <p:ph type="sldNum" sz="quarter" idx="10"/>
          </p:nvPr>
        </p:nvSpPr>
        <p:spPr>
          <a:ln/>
        </p:spPr>
        <p:txBody>
          <a:bodyPr/>
          <a:lstStyle>
            <a:lvl1pPr>
              <a:defRPr/>
            </a:lvl1pPr>
          </a:lstStyle>
          <a:p>
            <a:pPr>
              <a:defRPr/>
            </a:pPr>
            <a:fld id="{4C836E80-D7D6-4FD7-955E-8F812219D3C8}" type="slidenum">
              <a:rPr lang="fr-FR" altLang="en-US"/>
              <a:pPr>
                <a:defRPr/>
              </a:pPr>
              <a:t>‹#›</a:t>
            </a:fld>
            <a:endParaRPr lang="fr-FR" altLang="en-US"/>
          </a:p>
        </p:txBody>
      </p:sp>
    </p:spTree>
    <p:extLst>
      <p:ext uri="{BB962C8B-B14F-4D97-AF65-F5344CB8AC3E}">
        <p14:creationId xmlns:p14="http://schemas.microsoft.com/office/powerpoint/2010/main" val="1550679532"/>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3">
            <a:extLst>
              <a:ext uri="{FF2B5EF4-FFF2-40B4-BE49-F238E27FC236}">
                <a16:creationId xmlns:a16="http://schemas.microsoft.com/office/drawing/2014/main" id="{488CB53C-2215-46DF-9857-888727D1A573}"/>
              </a:ext>
            </a:extLst>
          </p:cNvPr>
          <p:cNvSpPr>
            <a:spLocks noGrp="1" noChangeArrowheads="1"/>
          </p:cNvSpPr>
          <p:nvPr>
            <p:ph type="sldNum" sz="quarter" idx="10"/>
          </p:nvPr>
        </p:nvSpPr>
        <p:spPr>
          <a:ln/>
        </p:spPr>
        <p:txBody>
          <a:bodyPr/>
          <a:lstStyle>
            <a:lvl1pPr>
              <a:defRPr/>
            </a:lvl1pPr>
          </a:lstStyle>
          <a:p>
            <a:pPr>
              <a:defRPr/>
            </a:pPr>
            <a:fld id="{EF2BAA9E-D196-4E56-A415-E4FE2CF832BB}" type="slidenum">
              <a:rPr lang="fr-FR" altLang="en-US"/>
              <a:pPr>
                <a:defRPr/>
              </a:pPr>
              <a:t>‹#›</a:t>
            </a:fld>
            <a:endParaRPr lang="fr-FR" altLang="en-US"/>
          </a:p>
        </p:txBody>
      </p:sp>
    </p:spTree>
    <p:extLst>
      <p:ext uri="{BB962C8B-B14F-4D97-AF65-F5344CB8AC3E}">
        <p14:creationId xmlns:p14="http://schemas.microsoft.com/office/powerpoint/2010/main" val="4091961773"/>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3">
            <a:extLst>
              <a:ext uri="{FF2B5EF4-FFF2-40B4-BE49-F238E27FC236}">
                <a16:creationId xmlns:a16="http://schemas.microsoft.com/office/drawing/2014/main" id="{124BF079-5D9C-4AE8-9610-B1626534F24A}"/>
              </a:ext>
            </a:extLst>
          </p:cNvPr>
          <p:cNvSpPr>
            <a:spLocks noGrp="1" noChangeArrowheads="1"/>
          </p:cNvSpPr>
          <p:nvPr>
            <p:ph type="sldNum" sz="quarter" idx="10"/>
          </p:nvPr>
        </p:nvSpPr>
        <p:spPr>
          <a:ln/>
        </p:spPr>
        <p:txBody>
          <a:bodyPr/>
          <a:lstStyle>
            <a:lvl1pPr>
              <a:defRPr/>
            </a:lvl1pPr>
          </a:lstStyle>
          <a:p>
            <a:pPr>
              <a:defRPr/>
            </a:pPr>
            <a:fld id="{AFBBA924-0EDE-49D4-A626-1BF5759AA8B4}" type="slidenum">
              <a:rPr lang="fr-FR" altLang="en-US"/>
              <a:pPr>
                <a:defRPr/>
              </a:pPr>
              <a:t>‹#›</a:t>
            </a:fld>
            <a:endParaRPr lang="fr-FR" altLang="en-US"/>
          </a:p>
        </p:txBody>
      </p:sp>
    </p:spTree>
    <p:extLst>
      <p:ext uri="{BB962C8B-B14F-4D97-AF65-F5344CB8AC3E}">
        <p14:creationId xmlns:p14="http://schemas.microsoft.com/office/powerpoint/2010/main" val="820908502"/>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3">
            <a:extLst>
              <a:ext uri="{FF2B5EF4-FFF2-40B4-BE49-F238E27FC236}">
                <a16:creationId xmlns:a16="http://schemas.microsoft.com/office/drawing/2014/main" id="{73EFCCD9-9E1D-445B-982F-C3BD8CEEBE41}"/>
              </a:ext>
            </a:extLst>
          </p:cNvPr>
          <p:cNvSpPr>
            <a:spLocks noGrp="1" noChangeArrowheads="1"/>
          </p:cNvSpPr>
          <p:nvPr>
            <p:ph type="sldNum" sz="quarter" idx="10"/>
          </p:nvPr>
        </p:nvSpPr>
        <p:spPr>
          <a:ln/>
        </p:spPr>
        <p:txBody>
          <a:bodyPr/>
          <a:lstStyle>
            <a:lvl1pPr>
              <a:defRPr/>
            </a:lvl1pPr>
          </a:lstStyle>
          <a:p>
            <a:pPr>
              <a:defRPr/>
            </a:pPr>
            <a:fld id="{D2BDF2A5-8F92-4D7B-AEC2-3ADED996AF68}" type="slidenum">
              <a:rPr lang="fr-FR" altLang="en-US"/>
              <a:pPr>
                <a:defRPr/>
              </a:pPr>
              <a:t>‹#›</a:t>
            </a:fld>
            <a:endParaRPr lang="fr-FR" altLang="en-US"/>
          </a:p>
        </p:txBody>
      </p:sp>
    </p:spTree>
    <p:extLst>
      <p:ext uri="{BB962C8B-B14F-4D97-AF65-F5344CB8AC3E}">
        <p14:creationId xmlns:p14="http://schemas.microsoft.com/office/powerpoint/2010/main" val="97963486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a:t>Click to edit Master title style</a:t>
            </a:r>
            <a:endParaRPr lang="es-CO"/>
          </a:p>
        </p:txBody>
      </p:sp>
      <p:sp>
        <p:nvSpPr>
          <p:cNvPr id="3" name="Content Placeholder 2"/>
          <p:cNvSpPr>
            <a:spLocks noGrp="1"/>
          </p:cNvSpPr>
          <p:nvPr>
            <p:ph idx="1"/>
          </p:nvPr>
        </p:nvSpPr>
        <p:spPr>
          <a:xfrm>
            <a:off x="4766733" y="273051"/>
            <a:ext cx="6815667"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s-CO"/>
          </a:p>
        </p:txBody>
      </p:sp>
      <p:sp>
        <p:nvSpPr>
          <p:cNvPr id="4" name="Text Placeholder 3"/>
          <p:cNvSpPr>
            <a:spLocks noGrp="1"/>
          </p:cNvSpPr>
          <p:nvPr>
            <p:ph type="body" sz="half" idx="2"/>
          </p:nvPr>
        </p:nvSpPr>
        <p:spPr>
          <a:xfrm>
            <a:off x="609601" y="1435101"/>
            <a:ext cx="4011084"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1482347115"/>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3">
            <a:extLst>
              <a:ext uri="{FF2B5EF4-FFF2-40B4-BE49-F238E27FC236}">
                <a16:creationId xmlns:a16="http://schemas.microsoft.com/office/drawing/2014/main" id="{2A39D6A1-C722-4BB1-BD2D-48725A16A179}"/>
              </a:ext>
            </a:extLst>
          </p:cNvPr>
          <p:cNvSpPr>
            <a:spLocks noGrp="1" noChangeArrowheads="1"/>
          </p:cNvSpPr>
          <p:nvPr>
            <p:ph type="sldNum" sz="quarter" idx="10"/>
          </p:nvPr>
        </p:nvSpPr>
        <p:spPr>
          <a:ln/>
        </p:spPr>
        <p:txBody>
          <a:bodyPr/>
          <a:lstStyle>
            <a:lvl1pPr>
              <a:defRPr/>
            </a:lvl1pPr>
          </a:lstStyle>
          <a:p>
            <a:pPr>
              <a:defRPr/>
            </a:pPr>
            <a:fld id="{69AC8376-7832-49E7-89AA-D6F717DBEF4B}" type="slidenum">
              <a:rPr lang="fr-FR" altLang="en-US"/>
              <a:pPr>
                <a:defRPr/>
              </a:pPr>
              <a:t>‹#›</a:t>
            </a:fld>
            <a:endParaRPr lang="fr-FR" altLang="en-US"/>
          </a:p>
        </p:txBody>
      </p:sp>
    </p:spTree>
    <p:extLst>
      <p:ext uri="{BB962C8B-B14F-4D97-AF65-F5344CB8AC3E}">
        <p14:creationId xmlns:p14="http://schemas.microsoft.com/office/powerpoint/2010/main" val="3173590967"/>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6400" y="242889"/>
            <a:ext cx="2895600" cy="588327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09600" y="242889"/>
            <a:ext cx="8483600" cy="588327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3">
            <a:extLst>
              <a:ext uri="{FF2B5EF4-FFF2-40B4-BE49-F238E27FC236}">
                <a16:creationId xmlns:a16="http://schemas.microsoft.com/office/drawing/2014/main" id="{97E37BDA-B72B-4D23-B04E-760F3F232FC6}"/>
              </a:ext>
            </a:extLst>
          </p:cNvPr>
          <p:cNvSpPr>
            <a:spLocks noGrp="1" noChangeArrowheads="1"/>
          </p:cNvSpPr>
          <p:nvPr>
            <p:ph type="sldNum" sz="quarter" idx="10"/>
          </p:nvPr>
        </p:nvSpPr>
        <p:spPr>
          <a:ln/>
        </p:spPr>
        <p:txBody>
          <a:bodyPr/>
          <a:lstStyle>
            <a:lvl1pPr>
              <a:defRPr/>
            </a:lvl1pPr>
          </a:lstStyle>
          <a:p>
            <a:pPr>
              <a:defRPr/>
            </a:pPr>
            <a:fld id="{D8EF5AF5-5F48-4E17-BBF2-32E1A53505CC}" type="slidenum">
              <a:rPr lang="fr-FR" altLang="en-US"/>
              <a:pPr>
                <a:defRPr/>
              </a:pPr>
              <a:t>‹#›</a:t>
            </a:fld>
            <a:endParaRPr lang="fr-FR" altLang="en-US"/>
          </a:p>
        </p:txBody>
      </p:sp>
    </p:spTree>
    <p:extLst>
      <p:ext uri="{BB962C8B-B14F-4D97-AF65-F5344CB8AC3E}">
        <p14:creationId xmlns:p14="http://schemas.microsoft.com/office/powerpoint/2010/main" val="1744519789"/>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type="objOnly" preserve="1">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609600" y="242889"/>
            <a:ext cx="11582400" cy="58832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 name="Rectangle 3">
            <a:extLst>
              <a:ext uri="{FF2B5EF4-FFF2-40B4-BE49-F238E27FC236}">
                <a16:creationId xmlns:a16="http://schemas.microsoft.com/office/drawing/2014/main" id="{EB7FDD42-A73C-4F1D-8273-9B96D560D371}"/>
              </a:ext>
            </a:extLst>
          </p:cNvPr>
          <p:cNvSpPr>
            <a:spLocks noGrp="1" noChangeArrowheads="1"/>
          </p:cNvSpPr>
          <p:nvPr>
            <p:ph type="sldNum" sz="quarter" idx="10"/>
          </p:nvPr>
        </p:nvSpPr>
        <p:spPr>
          <a:ln/>
        </p:spPr>
        <p:txBody>
          <a:bodyPr/>
          <a:lstStyle>
            <a:lvl1pPr>
              <a:defRPr/>
            </a:lvl1pPr>
          </a:lstStyle>
          <a:p>
            <a:pPr>
              <a:defRPr/>
            </a:pPr>
            <a:fld id="{6E3C496B-92BA-4F22-A45C-145E44F124F7}" type="slidenum">
              <a:rPr lang="fr-FR" altLang="en-US"/>
              <a:pPr>
                <a:defRPr/>
              </a:pPr>
              <a:t>‹#›</a:t>
            </a:fld>
            <a:endParaRPr lang="fr-FR" altLang="en-US"/>
          </a:p>
        </p:txBody>
      </p:sp>
    </p:spTree>
    <p:extLst>
      <p:ext uri="{BB962C8B-B14F-4D97-AF65-F5344CB8AC3E}">
        <p14:creationId xmlns:p14="http://schemas.microsoft.com/office/powerpoint/2010/main" val="3479712363"/>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type="chart" preserve="1">
  <p:cSld name="Title and Chart">
    <p:spTree>
      <p:nvGrpSpPr>
        <p:cNvPr id="1" name=""/>
        <p:cNvGrpSpPr/>
        <p:nvPr/>
      </p:nvGrpSpPr>
      <p:grpSpPr>
        <a:xfrm>
          <a:off x="0" y="0"/>
          <a:ext cx="0" cy="0"/>
          <a:chOff x="0" y="0"/>
          <a:chExt cx="0" cy="0"/>
        </a:xfrm>
      </p:grpSpPr>
      <p:sp>
        <p:nvSpPr>
          <p:cNvPr id="2" name="Title 1"/>
          <p:cNvSpPr>
            <a:spLocks noGrp="1"/>
          </p:cNvSpPr>
          <p:nvPr>
            <p:ph type="title"/>
          </p:nvPr>
        </p:nvSpPr>
        <p:spPr>
          <a:xfrm>
            <a:off x="1746251" y="242888"/>
            <a:ext cx="10445749" cy="647700"/>
          </a:xfrm>
        </p:spPr>
        <p:txBody>
          <a:bodyPr/>
          <a:lstStyle/>
          <a:p>
            <a:r>
              <a:rPr lang="en-US"/>
              <a:t>Click to edit Master title style</a:t>
            </a:r>
          </a:p>
        </p:txBody>
      </p:sp>
      <p:sp>
        <p:nvSpPr>
          <p:cNvPr id="3" name="Chart Placeholder 2"/>
          <p:cNvSpPr>
            <a:spLocks noGrp="1"/>
          </p:cNvSpPr>
          <p:nvPr>
            <p:ph type="chart" idx="1"/>
          </p:nvPr>
        </p:nvSpPr>
        <p:spPr>
          <a:xfrm>
            <a:off x="609600" y="1600201"/>
            <a:ext cx="10972800" cy="4525963"/>
          </a:xfrm>
        </p:spPr>
        <p:txBody>
          <a:bodyPr/>
          <a:lstStyle/>
          <a:p>
            <a:pPr lvl="0"/>
            <a:r>
              <a:rPr lang="en-US" noProof="0"/>
              <a:t>Click icon to add chart</a:t>
            </a:r>
          </a:p>
        </p:txBody>
      </p:sp>
      <p:sp>
        <p:nvSpPr>
          <p:cNvPr id="4" name="Rectangle 3">
            <a:extLst>
              <a:ext uri="{FF2B5EF4-FFF2-40B4-BE49-F238E27FC236}">
                <a16:creationId xmlns:a16="http://schemas.microsoft.com/office/drawing/2014/main" id="{D6D6E8D5-4383-4198-B3D7-4399C05CD063}"/>
              </a:ext>
            </a:extLst>
          </p:cNvPr>
          <p:cNvSpPr>
            <a:spLocks noGrp="1" noChangeArrowheads="1"/>
          </p:cNvSpPr>
          <p:nvPr>
            <p:ph type="sldNum" sz="quarter" idx="10"/>
          </p:nvPr>
        </p:nvSpPr>
        <p:spPr>
          <a:ln/>
        </p:spPr>
        <p:txBody>
          <a:bodyPr/>
          <a:lstStyle>
            <a:lvl1pPr>
              <a:defRPr/>
            </a:lvl1pPr>
          </a:lstStyle>
          <a:p>
            <a:pPr>
              <a:defRPr/>
            </a:pPr>
            <a:fld id="{F86F323A-AFB9-4D72-A418-F4CC1773416C}" type="slidenum">
              <a:rPr lang="fr-FR" altLang="en-US"/>
              <a:pPr>
                <a:defRPr/>
              </a:pPr>
              <a:t>‹#›</a:t>
            </a:fld>
            <a:endParaRPr lang="fr-FR" altLang="en-US"/>
          </a:p>
        </p:txBody>
      </p:sp>
    </p:spTree>
    <p:extLst>
      <p:ext uri="{BB962C8B-B14F-4D97-AF65-F5344CB8AC3E}">
        <p14:creationId xmlns:p14="http://schemas.microsoft.com/office/powerpoint/2010/main" val="4007596361"/>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userDrawn="1">
  <p:cSld name="Two Content">
    <p:spTree>
      <p:nvGrpSpPr>
        <p:cNvPr id="1" name=""/>
        <p:cNvGrpSpPr/>
        <p:nvPr/>
      </p:nvGrpSpPr>
      <p:grpSpPr>
        <a:xfrm>
          <a:off x="0" y="0"/>
          <a:ext cx="0" cy="0"/>
          <a:chOff x="0" y="0"/>
          <a:chExt cx="0" cy="0"/>
        </a:xfrm>
      </p:grpSpPr>
    </p:spTree>
    <p:extLst>
      <p:ext uri="{BB962C8B-B14F-4D97-AF65-F5344CB8AC3E}">
        <p14:creationId xmlns:p14="http://schemas.microsoft.com/office/powerpoint/2010/main" val="456916251"/>
      </p:ext>
    </p:extLst>
  </p:cSld>
  <p:clrMapOvr>
    <a:masterClrMapping/>
  </p:clrMapOvr>
  <p:hf hdr="0" dt="0"/>
</p:sldLayout>
</file>

<file path=ppt/slideLayouts/slideLayout8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1905001"/>
            <a:ext cx="10058400" cy="2593975"/>
          </a:xfrm>
        </p:spPr>
        <p:txBody>
          <a:bodyPr anchor="b"/>
          <a:lstStyle>
            <a:lvl1pPr>
              <a:defRPr sz="6600">
                <a:ln>
                  <a:noFill/>
                </a:ln>
                <a:solidFill>
                  <a:schemeClr val="tx2"/>
                </a:solidFill>
              </a:defRPr>
            </a:lvl1pPr>
          </a:lstStyle>
          <a:p>
            <a:r>
              <a:rPr lang="en-US"/>
              <a:t>Click to edit Master title style</a:t>
            </a:r>
            <a:endParaRPr lang="en-US" dirty="0"/>
          </a:p>
        </p:txBody>
      </p:sp>
      <p:sp>
        <p:nvSpPr>
          <p:cNvPr id="3" name="Subtitle 2"/>
          <p:cNvSpPr>
            <a:spLocks noGrp="1"/>
          </p:cNvSpPr>
          <p:nvPr>
            <p:ph type="subTitle" idx="1"/>
          </p:nvPr>
        </p:nvSpPr>
        <p:spPr>
          <a:xfrm>
            <a:off x="914400" y="4572000"/>
            <a:ext cx="8615680" cy="1066800"/>
          </a:xfrm>
        </p:spPr>
        <p:txBody>
          <a:bodyPr>
            <a:normAutofit/>
          </a:bodyPr>
          <a:lstStyle>
            <a:lvl1pPr marL="0" indent="0" algn="l">
              <a:buNone/>
              <a:defRPr sz="20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Slide Number Placeholder 5">
            <a:extLst>
              <a:ext uri="{FF2B5EF4-FFF2-40B4-BE49-F238E27FC236}">
                <a16:creationId xmlns:a16="http://schemas.microsoft.com/office/drawing/2014/main" id="{491F3820-2063-4284-84F4-D30A6842547A}"/>
              </a:ext>
            </a:extLst>
          </p:cNvPr>
          <p:cNvSpPr>
            <a:spLocks noGrp="1"/>
          </p:cNvSpPr>
          <p:nvPr>
            <p:ph type="sldNum" sz="quarter" idx="10"/>
          </p:nvPr>
        </p:nvSpPr>
        <p:spPr>
          <a:ln/>
        </p:spPr>
        <p:txBody>
          <a:bodyPr/>
          <a:lstStyle>
            <a:lvl1pPr>
              <a:defRPr/>
            </a:lvl1pPr>
          </a:lstStyle>
          <a:p>
            <a:pPr>
              <a:defRPr/>
            </a:pPr>
            <a:fld id="{C79919A1-53E1-4F33-BBB5-1267D4228EE5}" type="slidenum">
              <a:rPr lang="en-US" altLang="en-US"/>
              <a:pPr>
                <a:defRPr/>
              </a:pPr>
              <a:t>‹#›</a:t>
            </a:fld>
            <a:endParaRPr lang="en-US" altLang="en-US"/>
          </a:p>
        </p:txBody>
      </p:sp>
      <p:sp>
        <p:nvSpPr>
          <p:cNvPr id="5" name="Footer Placeholder 4">
            <a:extLst>
              <a:ext uri="{FF2B5EF4-FFF2-40B4-BE49-F238E27FC236}">
                <a16:creationId xmlns:a16="http://schemas.microsoft.com/office/drawing/2014/main" id="{7B2621DE-6F63-4CBD-A477-ECBF3F0A587B}"/>
              </a:ext>
            </a:extLst>
          </p:cNvPr>
          <p:cNvSpPr>
            <a:spLocks noGrp="1"/>
          </p:cNvSpPr>
          <p:nvPr>
            <p:ph type="ftr" sz="quarter" idx="11"/>
          </p:nvPr>
        </p:nvSpPr>
        <p:spPr/>
        <p:txBody>
          <a:bodyPr/>
          <a:lstStyle>
            <a:lvl1pPr>
              <a:defRPr/>
            </a:lvl1pPr>
          </a:lstStyle>
          <a:p>
            <a:pPr>
              <a:defRPr/>
            </a:pPr>
            <a:endParaRPr lang="en-US" altLang="en-US"/>
          </a:p>
        </p:txBody>
      </p:sp>
      <p:sp>
        <p:nvSpPr>
          <p:cNvPr id="6" name="Date Placeholder 3">
            <a:extLst>
              <a:ext uri="{FF2B5EF4-FFF2-40B4-BE49-F238E27FC236}">
                <a16:creationId xmlns:a16="http://schemas.microsoft.com/office/drawing/2014/main" id="{53518FF2-B8E3-40DE-9C4A-15DC3E5751F7}"/>
              </a:ext>
            </a:extLst>
          </p:cNvPr>
          <p:cNvSpPr>
            <a:spLocks noGrp="1"/>
          </p:cNvSpPr>
          <p:nvPr>
            <p:ph type="dt" sz="half" idx="12"/>
          </p:nvPr>
        </p:nvSpPr>
        <p:spPr/>
        <p:txBody>
          <a:bodyPr/>
          <a:lstStyle>
            <a:lvl1pPr>
              <a:defRPr/>
            </a:lvl1pPr>
          </a:lstStyle>
          <a:p>
            <a:pPr>
              <a:defRPr/>
            </a:pPr>
            <a:endParaRPr lang="en-US" altLang="en-US"/>
          </a:p>
        </p:txBody>
      </p:sp>
    </p:spTree>
    <p:extLst>
      <p:ext uri="{BB962C8B-B14F-4D97-AF65-F5344CB8AC3E}">
        <p14:creationId xmlns:p14="http://schemas.microsoft.com/office/powerpoint/2010/main" val="1597465214"/>
      </p:ext>
    </p:extLst>
  </p:cSld>
  <p:clrMapOvr>
    <a:masterClrMapping/>
  </p:clrMapOvr>
  <p:hf hdr="0" dt="0"/>
</p:sldLayout>
</file>

<file path=ppt/slideLayouts/slideLayout8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Slide Number Placeholder 5">
            <a:extLst>
              <a:ext uri="{FF2B5EF4-FFF2-40B4-BE49-F238E27FC236}">
                <a16:creationId xmlns:a16="http://schemas.microsoft.com/office/drawing/2014/main" id="{AB8E326D-4525-48A8-AE1B-4FE7FDF4A5FF}"/>
              </a:ext>
            </a:extLst>
          </p:cNvPr>
          <p:cNvSpPr>
            <a:spLocks noGrp="1"/>
          </p:cNvSpPr>
          <p:nvPr>
            <p:ph type="sldNum" sz="quarter" idx="10"/>
          </p:nvPr>
        </p:nvSpPr>
        <p:spPr>
          <a:ln/>
        </p:spPr>
        <p:txBody>
          <a:bodyPr/>
          <a:lstStyle>
            <a:lvl1pPr>
              <a:defRPr/>
            </a:lvl1pPr>
          </a:lstStyle>
          <a:p>
            <a:pPr>
              <a:defRPr/>
            </a:pPr>
            <a:fld id="{48F43901-9F80-474E-800B-59E13EE9171E}" type="slidenum">
              <a:rPr lang="en-US" altLang="en-US"/>
              <a:pPr>
                <a:defRPr/>
              </a:pPr>
              <a:t>‹#›</a:t>
            </a:fld>
            <a:endParaRPr lang="en-US" altLang="en-US"/>
          </a:p>
        </p:txBody>
      </p:sp>
      <p:sp>
        <p:nvSpPr>
          <p:cNvPr id="5" name="Footer Placeholder 4">
            <a:extLst>
              <a:ext uri="{FF2B5EF4-FFF2-40B4-BE49-F238E27FC236}">
                <a16:creationId xmlns:a16="http://schemas.microsoft.com/office/drawing/2014/main" id="{1559E31C-2012-42FF-B412-031EDB9364DE}"/>
              </a:ext>
            </a:extLst>
          </p:cNvPr>
          <p:cNvSpPr>
            <a:spLocks noGrp="1"/>
          </p:cNvSpPr>
          <p:nvPr>
            <p:ph type="ftr" sz="quarter" idx="11"/>
          </p:nvPr>
        </p:nvSpPr>
        <p:spPr/>
        <p:txBody>
          <a:bodyPr/>
          <a:lstStyle>
            <a:lvl1pPr>
              <a:defRPr/>
            </a:lvl1pPr>
          </a:lstStyle>
          <a:p>
            <a:pPr>
              <a:defRPr/>
            </a:pPr>
            <a:endParaRPr lang="en-US" altLang="en-US"/>
          </a:p>
        </p:txBody>
      </p:sp>
      <p:sp>
        <p:nvSpPr>
          <p:cNvPr id="6" name="Date Placeholder 3">
            <a:extLst>
              <a:ext uri="{FF2B5EF4-FFF2-40B4-BE49-F238E27FC236}">
                <a16:creationId xmlns:a16="http://schemas.microsoft.com/office/drawing/2014/main" id="{0A193EE0-DC90-4483-B979-EBDB874A9A01}"/>
              </a:ext>
            </a:extLst>
          </p:cNvPr>
          <p:cNvSpPr>
            <a:spLocks noGrp="1"/>
          </p:cNvSpPr>
          <p:nvPr>
            <p:ph type="dt" sz="half" idx="12"/>
          </p:nvPr>
        </p:nvSpPr>
        <p:spPr/>
        <p:txBody>
          <a:bodyPr/>
          <a:lstStyle>
            <a:lvl1pPr>
              <a:defRPr/>
            </a:lvl1pPr>
          </a:lstStyle>
          <a:p>
            <a:pPr>
              <a:defRPr/>
            </a:pPr>
            <a:endParaRPr lang="en-US" altLang="en-US"/>
          </a:p>
        </p:txBody>
      </p:sp>
    </p:spTree>
    <p:extLst>
      <p:ext uri="{BB962C8B-B14F-4D97-AF65-F5344CB8AC3E}">
        <p14:creationId xmlns:p14="http://schemas.microsoft.com/office/powerpoint/2010/main" val="4262874931"/>
      </p:ext>
    </p:extLst>
  </p:cSld>
  <p:clrMapOvr>
    <a:masterClrMapping/>
  </p:clrMapOvr>
  <p:hf hdr="0" dt="0"/>
</p:sldLayout>
</file>

<file path=ppt/slideLayouts/slideLayout8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5" y="5486400"/>
            <a:ext cx="10212916" cy="1168400"/>
          </a:xfrm>
        </p:spPr>
        <p:txBody>
          <a:bodyPr anchor="t"/>
          <a:lstStyle>
            <a:lvl1pPr algn="l">
              <a:defRPr sz="3600" b="0" cap="all"/>
            </a:lvl1pPr>
          </a:lstStyle>
          <a:p>
            <a:r>
              <a:rPr lang="en-US"/>
              <a:t>Click to edit Master title style</a:t>
            </a:r>
            <a:endParaRPr lang="en-US" dirty="0"/>
          </a:p>
        </p:txBody>
      </p:sp>
      <p:sp>
        <p:nvSpPr>
          <p:cNvPr id="3" name="Text Placeholder 2"/>
          <p:cNvSpPr>
            <a:spLocks noGrp="1"/>
          </p:cNvSpPr>
          <p:nvPr>
            <p:ph type="body" idx="1"/>
          </p:nvPr>
        </p:nvSpPr>
        <p:spPr>
          <a:xfrm>
            <a:off x="963085" y="3852863"/>
            <a:ext cx="8180916" cy="1633538"/>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Slide Number Placeholder 5">
            <a:extLst>
              <a:ext uri="{FF2B5EF4-FFF2-40B4-BE49-F238E27FC236}">
                <a16:creationId xmlns:a16="http://schemas.microsoft.com/office/drawing/2014/main" id="{4921FDDF-D6FD-476A-AA5D-8F1EA5897A82}"/>
              </a:ext>
            </a:extLst>
          </p:cNvPr>
          <p:cNvSpPr>
            <a:spLocks noGrp="1"/>
          </p:cNvSpPr>
          <p:nvPr>
            <p:ph type="sldNum" sz="quarter" idx="10"/>
          </p:nvPr>
        </p:nvSpPr>
        <p:spPr>
          <a:ln/>
        </p:spPr>
        <p:txBody>
          <a:bodyPr/>
          <a:lstStyle>
            <a:lvl1pPr>
              <a:defRPr/>
            </a:lvl1pPr>
          </a:lstStyle>
          <a:p>
            <a:pPr>
              <a:defRPr/>
            </a:pPr>
            <a:fld id="{2D5B27B3-6EC3-4F97-AE77-7273F41E6BA9}" type="slidenum">
              <a:rPr lang="en-US" altLang="en-US"/>
              <a:pPr>
                <a:defRPr/>
              </a:pPr>
              <a:t>‹#›</a:t>
            </a:fld>
            <a:endParaRPr lang="en-US" altLang="en-US"/>
          </a:p>
        </p:txBody>
      </p:sp>
      <p:sp>
        <p:nvSpPr>
          <p:cNvPr id="5" name="Footer Placeholder 4">
            <a:extLst>
              <a:ext uri="{FF2B5EF4-FFF2-40B4-BE49-F238E27FC236}">
                <a16:creationId xmlns:a16="http://schemas.microsoft.com/office/drawing/2014/main" id="{8333C68B-66F7-41CC-8761-54E22FA168D9}"/>
              </a:ext>
            </a:extLst>
          </p:cNvPr>
          <p:cNvSpPr>
            <a:spLocks noGrp="1"/>
          </p:cNvSpPr>
          <p:nvPr>
            <p:ph type="ftr" sz="quarter" idx="11"/>
          </p:nvPr>
        </p:nvSpPr>
        <p:spPr/>
        <p:txBody>
          <a:bodyPr/>
          <a:lstStyle>
            <a:lvl1pPr>
              <a:defRPr/>
            </a:lvl1pPr>
          </a:lstStyle>
          <a:p>
            <a:pPr>
              <a:defRPr/>
            </a:pPr>
            <a:endParaRPr lang="en-US" altLang="en-US"/>
          </a:p>
        </p:txBody>
      </p:sp>
      <p:sp>
        <p:nvSpPr>
          <p:cNvPr id="6" name="Date Placeholder 3">
            <a:extLst>
              <a:ext uri="{FF2B5EF4-FFF2-40B4-BE49-F238E27FC236}">
                <a16:creationId xmlns:a16="http://schemas.microsoft.com/office/drawing/2014/main" id="{680FF7DB-6187-426A-9235-766A1CE8CC3E}"/>
              </a:ext>
            </a:extLst>
          </p:cNvPr>
          <p:cNvSpPr>
            <a:spLocks noGrp="1"/>
          </p:cNvSpPr>
          <p:nvPr>
            <p:ph type="dt" sz="half" idx="12"/>
          </p:nvPr>
        </p:nvSpPr>
        <p:spPr/>
        <p:txBody>
          <a:bodyPr/>
          <a:lstStyle>
            <a:lvl1pPr>
              <a:defRPr/>
            </a:lvl1pPr>
          </a:lstStyle>
          <a:p>
            <a:pPr>
              <a:defRPr/>
            </a:pPr>
            <a:endParaRPr lang="en-US" altLang="en-US"/>
          </a:p>
        </p:txBody>
      </p:sp>
    </p:spTree>
    <p:extLst>
      <p:ext uri="{BB962C8B-B14F-4D97-AF65-F5344CB8AC3E}">
        <p14:creationId xmlns:p14="http://schemas.microsoft.com/office/powerpoint/2010/main" val="2260743212"/>
      </p:ext>
    </p:extLst>
  </p:cSld>
  <p:clrMapOvr>
    <a:masterClrMapping/>
  </p:clrMapOvr>
  <p:hf hdr="0" dt="0"/>
</p:sldLayout>
</file>

<file path=ppt/slideLayouts/slideLayout8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09600" y="1536192"/>
            <a:ext cx="48768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892800" y="1536192"/>
            <a:ext cx="48768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Slide Number Placeholder 5">
            <a:extLst>
              <a:ext uri="{FF2B5EF4-FFF2-40B4-BE49-F238E27FC236}">
                <a16:creationId xmlns:a16="http://schemas.microsoft.com/office/drawing/2014/main" id="{D435C287-C970-41E9-BB4A-57DDC6F87C4F}"/>
              </a:ext>
            </a:extLst>
          </p:cNvPr>
          <p:cNvSpPr>
            <a:spLocks noGrp="1"/>
          </p:cNvSpPr>
          <p:nvPr>
            <p:ph type="sldNum" sz="quarter" idx="10"/>
          </p:nvPr>
        </p:nvSpPr>
        <p:spPr>
          <a:ln/>
        </p:spPr>
        <p:txBody>
          <a:bodyPr/>
          <a:lstStyle>
            <a:lvl1pPr>
              <a:defRPr/>
            </a:lvl1pPr>
          </a:lstStyle>
          <a:p>
            <a:pPr>
              <a:defRPr/>
            </a:pPr>
            <a:fld id="{9037E197-AF6E-4554-A324-6F88236AB84D}" type="slidenum">
              <a:rPr lang="en-US" altLang="en-US"/>
              <a:pPr>
                <a:defRPr/>
              </a:pPr>
              <a:t>‹#›</a:t>
            </a:fld>
            <a:endParaRPr lang="en-US" altLang="en-US"/>
          </a:p>
        </p:txBody>
      </p:sp>
      <p:sp>
        <p:nvSpPr>
          <p:cNvPr id="6" name="Footer Placeholder 4">
            <a:extLst>
              <a:ext uri="{FF2B5EF4-FFF2-40B4-BE49-F238E27FC236}">
                <a16:creationId xmlns:a16="http://schemas.microsoft.com/office/drawing/2014/main" id="{0CBC2411-6900-4543-BBB1-AA3FF23B66DF}"/>
              </a:ext>
            </a:extLst>
          </p:cNvPr>
          <p:cNvSpPr>
            <a:spLocks noGrp="1"/>
          </p:cNvSpPr>
          <p:nvPr>
            <p:ph type="ftr" sz="quarter" idx="11"/>
          </p:nvPr>
        </p:nvSpPr>
        <p:spPr/>
        <p:txBody>
          <a:bodyPr/>
          <a:lstStyle>
            <a:lvl1pPr>
              <a:defRPr/>
            </a:lvl1pPr>
          </a:lstStyle>
          <a:p>
            <a:pPr>
              <a:defRPr/>
            </a:pPr>
            <a:endParaRPr lang="en-US" altLang="en-US"/>
          </a:p>
        </p:txBody>
      </p:sp>
      <p:sp>
        <p:nvSpPr>
          <p:cNvPr id="7" name="Date Placeholder 3">
            <a:extLst>
              <a:ext uri="{FF2B5EF4-FFF2-40B4-BE49-F238E27FC236}">
                <a16:creationId xmlns:a16="http://schemas.microsoft.com/office/drawing/2014/main" id="{4FA8E4B1-4ED7-4E2B-BF03-D15B484B3820}"/>
              </a:ext>
            </a:extLst>
          </p:cNvPr>
          <p:cNvSpPr>
            <a:spLocks noGrp="1"/>
          </p:cNvSpPr>
          <p:nvPr>
            <p:ph type="dt" sz="half" idx="12"/>
          </p:nvPr>
        </p:nvSpPr>
        <p:spPr/>
        <p:txBody>
          <a:bodyPr/>
          <a:lstStyle>
            <a:lvl1pPr>
              <a:defRPr/>
            </a:lvl1pPr>
          </a:lstStyle>
          <a:p>
            <a:pPr>
              <a:defRPr/>
            </a:pPr>
            <a:endParaRPr lang="en-US" altLang="en-US"/>
          </a:p>
        </p:txBody>
      </p:sp>
    </p:spTree>
    <p:extLst>
      <p:ext uri="{BB962C8B-B14F-4D97-AF65-F5344CB8AC3E}">
        <p14:creationId xmlns:p14="http://schemas.microsoft.com/office/powerpoint/2010/main" val="4091444713"/>
      </p:ext>
    </p:extLst>
  </p:cSld>
  <p:clrMapOvr>
    <a:masterClrMapping/>
  </p:clrMapOvr>
  <p:hf hdr="0" dt="0"/>
</p:sldLayout>
</file>

<file path=ppt/slideLayouts/slideLayout8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0" y="1535113"/>
            <a:ext cx="48768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48768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892800" y="1535113"/>
            <a:ext cx="48768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5892800" y="2174875"/>
            <a:ext cx="48768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Slide Number Placeholder 5">
            <a:extLst>
              <a:ext uri="{FF2B5EF4-FFF2-40B4-BE49-F238E27FC236}">
                <a16:creationId xmlns:a16="http://schemas.microsoft.com/office/drawing/2014/main" id="{69A6CFF1-8B8B-44DE-8A7B-51B644F1E6A5}"/>
              </a:ext>
            </a:extLst>
          </p:cNvPr>
          <p:cNvSpPr>
            <a:spLocks noGrp="1"/>
          </p:cNvSpPr>
          <p:nvPr>
            <p:ph type="sldNum" sz="quarter" idx="10"/>
          </p:nvPr>
        </p:nvSpPr>
        <p:spPr>
          <a:ln/>
        </p:spPr>
        <p:txBody>
          <a:bodyPr/>
          <a:lstStyle>
            <a:lvl1pPr>
              <a:defRPr/>
            </a:lvl1pPr>
          </a:lstStyle>
          <a:p>
            <a:pPr>
              <a:defRPr/>
            </a:pPr>
            <a:fld id="{AE7A6DD9-0590-40FB-9D4F-1036A4306381}" type="slidenum">
              <a:rPr lang="en-US" altLang="en-US"/>
              <a:pPr>
                <a:defRPr/>
              </a:pPr>
              <a:t>‹#›</a:t>
            </a:fld>
            <a:endParaRPr lang="en-US" altLang="en-US"/>
          </a:p>
        </p:txBody>
      </p:sp>
      <p:sp>
        <p:nvSpPr>
          <p:cNvPr id="8" name="Footer Placeholder 4">
            <a:extLst>
              <a:ext uri="{FF2B5EF4-FFF2-40B4-BE49-F238E27FC236}">
                <a16:creationId xmlns:a16="http://schemas.microsoft.com/office/drawing/2014/main" id="{F6384E50-EEDA-4789-AFF7-7C9C961E5554}"/>
              </a:ext>
            </a:extLst>
          </p:cNvPr>
          <p:cNvSpPr>
            <a:spLocks noGrp="1"/>
          </p:cNvSpPr>
          <p:nvPr>
            <p:ph type="ftr" sz="quarter" idx="11"/>
          </p:nvPr>
        </p:nvSpPr>
        <p:spPr/>
        <p:txBody>
          <a:bodyPr/>
          <a:lstStyle>
            <a:lvl1pPr>
              <a:defRPr/>
            </a:lvl1pPr>
          </a:lstStyle>
          <a:p>
            <a:pPr>
              <a:defRPr/>
            </a:pPr>
            <a:endParaRPr lang="en-US" altLang="en-US"/>
          </a:p>
        </p:txBody>
      </p:sp>
      <p:sp>
        <p:nvSpPr>
          <p:cNvPr id="9" name="Date Placeholder 3">
            <a:extLst>
              <a:ext uri="{FF2B5EF4-FFF2-40B4-BE49-F238E27FC236}">
                <a16:creationId xmlns:a16="http://schemas.microsoft.com/office/drawing/2014/main" id="{691E7AC8-594F-4555-8DB2-216504F4AD04}"/>
              </a:ext>
            </a:extLst>
          </p:cNvPr>
          <p:cNvSpPr>
            <a:spLocks noGrp="1"/>
          </p:cNvSpPr>
          <p:nvPr>
            <p:ph type="dt" sz="half" idx="12"/>
          </p:nvPr>
        </p:nvSpPr>
        <p:spPr/>
        <p:txBody>
          <a:bodyPr/>
          <a:lstStyle>
            <a:lvl1pPr>
              <a:defRPr/>
            </a:lvl1pPr>
          </a:lstStyle>
          <a:p>
            <a:pPr>
              <a:defRPr/>
            </a:pPr>
            <a:endParaRPr lang="en-US" altLang="en-US"/>
          </a:p>
        </p:txBody>
      </p:sp>
    </p:spTree>
    <p:extLst>
      <p:ext uri="{BB962C8B-B14F-4D97-AF65-F5344CB8AC3E}">
        <p14:creationId xmlns:p14="http://schemas.microsoft.com/office/powerpoint/2010/main" val="600454752"/>
      </p:ext>
    </p:extLst>
  </p:cSld>
  <p:clrMapOvr>
    <a:masterClrMapping/>
  </p:clrMapOvr>
  <p:hf hdr="0" dt="0"/>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a:t>Click to edit Master title style</a:t>
            </a:r>
            <a:endParaRPr lang="es-CO"/>
          </a:p>
        </p:txBody>
      </p:sp>
      <p:sp>
        <p:nvSpPr>
          <p:cNvPr id="3" name="Picture Placeholder 2"/>
          <p:cNvSpPr>
            <a:spLocks noGrp="1"/>
          </p:cNvSpPr>
          <p:nvPr>
            <p:ph type="pic" idx="1"/>
          </p:nvPr>
        </p:nvSpPr>
        <p:spPr>
          <a:xfrm>
            <a:off x="2389717" y="612775"/>
            <a:ext cx="73152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s-CO" noProof="0"/>
          </a:p>
        </p:txBody>
      </p:sp>
      <p:sp>
        <p:nvSpPr>
          <p:cNvPr id="4" name="Text Placeholder 3"/>
          <p:cNvSpPr>
            <a:spLocks noGrp="1"/>
          </p:cNvSpPr>
          <p:nvPr>
            <p:ph type="body" sz="half" idx="2"/>
          </p:nvPr>
        </p:nvSpPr>
        <p:spPr>
          <a:xfrm>
            <a:off x="2389717" y="5367338"/>
            <a:ext cx="73152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929279533"/>
      </p:ext>
    </p:extLst>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Slide Number Placeholder 5">
            <a:extLst>
              <a:ext uri="{FF2B5EF4-FFF2-40B4-BE49-F238E27FC236}">
                <a16:creationId xmlns:a16="http://schemas.microsoft.com/office/drawing/2014/main" id="{5E9B6DBE-4098-4A49-B662-B351D9FA6118}"/>
              </a:ext>
            </a:extLst>
          </p:cNvPr>
          <p:cNvSpPr>
            <a:spLocks noGrp="1"/>
          </p:cNvSpPr>
          <p:nvPr>
            <p:ph type="sldNum" sz="quarter" idx="10"/>
          </p:nvPr>
        </p:nvSpPr>
        <p:spPr>
          <a:ln/>
        </p:spPr>
        <p:txBody>
          <a:bodyPr/>
          <a:lstStyle>
            <a:lvl1pPr>
              <a:defRPr/>
            </a:lvl1pPr>
          </a:lstStyle>
          <a:p>
            <a:pPr>
              <a:defRPr/>
            </a:pPr>
            <a:fld id="{1570621A-A7C5-4F00-A1C6-3AFF0C5B6544}" type="slidenum">
              <a:rPr lang="en-US" altLang="en-US"/>
              <a:pPr>
                <a:defRPr/>
              </a:pPr>
              <a:t>‹#›</a:t>
            </a:fld>
            <a:endParaRPr lang="en-US" altLang="en-US"/>
          </a:p>
        </p:txBody>
      </p:sp>
      <p:sp>
        <p:nvSpPr>
          <p:cNvPr id="4" name="Footer Placeholder 4">
            <a:extLst>
              <a:ext uri="{FF2B5EF4-FFF2-40B4-BE49-F238E27FC236}">
                <a16:creationId xmlns:a16="http://schemas.microsoft.com/office/drawing/2014/main" id="{AF73B85C-4351-45A5-8CD8-7B97040D4CB9}"/>
              </a:ext>
            </a:extLst>
          </p:cNvPr>
          <p:cNvSpPr>
            <a:spLocks noGrp="1"/>
          </p:cNvSpPr>
          <p:nvPr>
            <p:ph type="ftr" sz="quarter" idx="11"/>
          </p:nvPr>
        </p:nvSpPr>
        <p:spPr/>
        <p:txBody>
          <a:bodyPr/>
          <a:lstStyle>
            <a:lvl1pPr>
              <a:defRPr/>
            </a:lvl1pPr>
          </a:lstStyle>
          <a:p>
            <a:pPr>
              <a:defRPr/>
            </a:pPr>
            <a:endParaRPr lang="en-US" altLang="en-US"/>
          </a:p>
        </p:txBody>
      </p:sp>
      <p:sp>
        <p:nvSpPr>
          <p:cNvPr id="5" name="Date Placeholder 3">
            <a:extLst>
              <a:ext uri="{FF2B5EF4-FFF2-40B4-BE49-F238E27FC236}">
                <a16:creationId xmlns:a16="http://schemas.microsoft.com/office/drawing/2014/main" id="{A210C2A9-6EFD-4C82-AC0F-6A5DA6E59FA6}"/>
              </a:ext>
            </a:extLst>
          </p:cNvPr>
          <p:cNvSpPr>
            <a:spLocks noGrp="1"/>
          </p:cNvSpPr>
          <p:nvPr>
            <p:ph type="dt" sz="half" idx="12"/>
          </p:nvPr>
        </p:nvSpPr>
        <p:spPr/>
        <p:txBody>
          <a:bodyPr/>
          <a:lstStyle>
            <a:lvl1pPr>
              <a:defRPr/>
            </a:lvl1pPr>
          </a:lstStyle>
          <a:p>
            <a:pPr>
              <a:defRPr/>
            </a:pPr>
            <a:endParaRPr lang="en-US" altLang="en-US"/>
          </a:p>
        </p:txBody>
      </p:sp>
    </p:spTree>
    <p:extLst>
      <p:ext uri="{BB962C8B-B14F-4D97-AF65-F5344CB8AC3E}">
        <p14:creationId xmlns:p14="http://schemas.microsoft.com/office/powerpoint/2010/main" val="3060841616"/>
      </p:ext>
    </p:extLst>
  </p:cSld>
  <p:clrMapOvr>
    <a:masterClrMapping/>
  </p:clrMapOvr>
  <p:hf hdr="0" dt="0"/>
</p:sldLayout>
</file>

<file path=ppt/slideLayouts/slideLayout9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Slide Number Placeholder 5">
            <a:extLst>
              <a:ext uri="{FF2B5EF4-FFF2-40B4-BE49-F238E27FC236}">
                <a16:creationId xmlns:a16="http://schemas.microsoft.com/office/drawing/2014/main" id="{5204C9B2-6E2C-42C4-B8BD-E68EC27CA583}"/>
              </a:ext>
            </a:extLst>
          </p:cNvPr>
          <p:cNvSpPr>
            <a:spLocks noGrp="1"/>
          </p:cNvSpPr>
          <p:nvPr>
            <p:ph type="sldNum" sz="quarter" idx="10"/>
          </p:nvPr>
        </p:nvSpPr>
        <p:spPr>
          <a:ln/>
        </p:spPr>
        <p:txBody>
          <a:bodyPr/>
          <a:lstStyle>
            <a:lvl1pPr>
              <a:defRPr/>
            </a:lvl1pPr>
          </a:lstStyle>
          <a:p>
            <a:pPr>
              <a:defRPr/>
            </a:pPr>
            <a:fld id="{7AF21C64-8DA5-4083-A7EC-9356583519B8}" type="slidenum">
              <a:rPr lang="en-US" altLang="en-US"/>
              <a:pPr>
                <a:defRPr/>
              </a:pPr>
              <a:t>‹#›</a:t>
            </a:fld>
            <a:endParaRPr lang="en-US" altLang="en-US"/>
          </a:p>
        </p:txBody>
      </p:sp>
      <p:sp>
        <p:nvSpPr>
          <p:cNvPr id="3" name="Footer Placeholder 4">
            <a:extLst>
              <a:ext uri="{FF2B5EF4-FFF2-40B4-BE49-F238E27FC236}">
                <a16:creationId xmlns:a16="http://schemas.microsoft.com/office/drawing/2014/main" id="{BEA8D006-2D0B-4581-A6D0-A44EF78EE89E}"/>
              </a:ext>
            </a:extLst>
          </p:cNvPr>
          <p:cNvSpPr>
            <a:spLocks noGrp="1"/>
          </p:cNvSpPr>
          <p:nvPr>
            <p:ph type="ftr" sz="quarter" idx="11"/>
          </p:nvPr>
        </p:nvSpPr>
        <p:spPr/>
        <p:txBody>
          <a:bodyPr/>
          <a:lstStyle>
            <a:lvl1pPr>
              <a:defRPr/>
            </a:lvl1pPr>
          </a:lstStyle>
          <a:p>
            <a:pPr>
              <a:defRPr/>
            </a:pPr>
            <a:endParaRPr lang="en-US" altLang="en-US"/>
          </a:p>
        </p:txBody>
      </p:sp>
      <p:sp>
        <p:nvSpPr>
          <p:cNvPr id="4" name="Date Placeholder 3">
            <a:extLst>
              <a:ext uri="{FF2B5EF4-FFF2-40B4-BE49-F238E27FC236}">
                <a16:creationId xmlns:a16="http://schemas.microsoft.com/office/drawing/2014/main" id="{68BB6EEC-34C5-43F2-8FFD-2F48B561C2C0}"/>
              </a:ext>
            </a:extLst>
          </p:cNvPr>
          <p:cNvSpPr>
            <a:spLocks noGrp="1"/>
          </p:cNvSpPr>
          <p:nvPr>
            <p:ph type="dt" sz="half" idx="12"/>
          </p:nvPr>
        </p:nvSpPr>
        <p:spPr/>
        <p:txBody>
          <a:bodyPr/>
          <a:lstStyle>
            <a:lvl1pPr>
              <a:defRPr/>
            </a:lvl1pPr>
          </a:lstStyle>
          <a:p>
            <a:pPr>
              <a:defRPr/>
            </a:pPr>
            <a:endParaRPr lang="en-US" altLang="en-US"/>
          </a:p>
        </p:txBody>
      </p:sp>
    </p:spTree>
    <p:extLst>
      <p:ext uri="{BB962C8B-B14F-4D97-AF65-F5344CB8AC3E}">
        <p14:creationId xmlns:p14="http://schemas.microsoft.com/office/powerpoint/2010/main" val="3075044367"/>
      </p:ext>
    </p:extLst>
  </p:cSld>
  <p:clrMapOvr>
    <a:masterClrMapping/>
  </p:clrMapOvr>
  <p:hf hdr="0" dt="0"/>
</p:sldLayout>
</file>

<file path=ppt/slideLayouts/slideLayout9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06401" y="5495544"/>
            <a:ext cx="10363200" cy="594360"/>
          </a:xfrm>
        </p:spPr>
        <p:txBody>
          <a:bodyPr anchor="b"/>
          <a:lstStyle>
            <a:lvl1pPr algn="ctr">
              <a:defRPr sz="2200" b="1"/>
            </a:lvl1pPr>
          </a:lstStyle>
          <a:p>
            <a:r>
              <a:rPr lang="en-US"/>
              <a:t>Click to edit Master title style</a:t>
            </a:r>
            <a:endParaRPr lang="en-US" dirty="0"/>
          </a:p>
        </p:txBody>
      </p:sp>
      <p:sp>
        <p:nvSpPr>
          <p:cNvPr id="4" name="Text Placeholder 3"/>
          <p:cNvSpPr>
            <a:spLocks noGrp="1"/>
          </p:cNvSpPr>
          <p:nvPr>
            <p:ph type="body" sz="half" idx="2"/>
          </p:nvPr>
        </p:nvSpPr>
        <p:spPr>
          <a:xfrm>
            <a:off x="406400" y="6096000"/>
            <a:ext cx="10363201" cy="6096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9" name="Content Placeholder 8"/>
          <p:cNvSpPr>
            <a:spLocks noGrp="1"/>
          </p:cNvSpPr>
          <p:nvPr>
            <p:ph sz="quarter" idx="13"/>
          </p:nvPr>
        </p:nvSpPr>
        <p:spPr>
          <a:xfrm>
            <a:off x="406400" y="381000"/>
            <a:ext cx="10363200" cy="494284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Slide Number Placeholder 5">
            <a:extLst>
              <a:ext uri="{FF2B5EF4-FFF2-40B4-BE49-F238E27FC236}">
                <a16:creationId xmlns:a16="http://schemas.microsoft.com/office/drawing/2014/main" id="{6BE07D09-347B-4790-9D90-FB0E497058A4}"/>
              </a:ext>
            </a:extLst>
          </p:cNvPr>
          <p:cNvSpPr>
            <a:spLocks noGrp="1"/>
          </p:cNvSpPr>
          <p:nvPr>
            <p:ph type="sldNum" sz="quarter" idx="14"/>
          </p:nvPr>
        </p:nvSpPr>
        <p:spPr>
          <a:ln/>
        </p:spPr>
        <p:txBody>
          <a:bodyPr/>
          <a:lstStyle>
            <a:lvl1pPr>
              <a:defRPr/>
            </a:lvl1pPr>
          </a:lstStyle>
          <a:p>
            <a:pPr>
              <a:defRPr/>
            </a:pPr>
            <a:fld id="{F4CCFD0F-AA86-4255-BA35-E8C472DDB299}" type="slidenum">
              <a:rPr lang="en-US" altLang="en-US"/>
              <a:pPr>
                <a:defRPr/>
              </a:pPr>
              <a:t>‹#›</a:t>
            </a:fld>
            <a:endParaRPr lang="en-US" altLang="en-US"/>
          </a:p>
        </p:txBody>
      </p:sp>
      <p:sp>
        <p:nvSpPr>
          <p:cNvPr id="6" name="Footer Placeholder 4">
            <a:extLst>
              <a:ext uri="{FF2B5EF4-FFF2-40B4-BE49-F238E27FC236}">
                <a16:creationId xmlns:a16="http://schemas.microsoft.com/office/drawing/2014/main" id="{98F73CAF-D463-4E22-97B3-C71F44358A2C}"/>
              </a:ext>
            </a:extLst>
          </p:cNvPr>
          <p:cNvSpPr>
            <a:spLocks noGrp="1"/>
          </p:cNvSpPr>
          <p:nvPr>
            <p:ph type="ftr" sz="quarter" idx="15"/>
          </p:nvPr>
        </p:nvSpPr>
        <p:spPr/>
        <p:txBody>
          <a:bodyPr/>
          <a:lstStyle>
            <a:lvl1pPr>
              <a:defRPr/>
            </a:lvl1pPr>
          </a:lstStyle>
          <a:p>
            <a:pPr>
              <a:defRPr/>
            </a:pPr>
            <a:endParaRPr lang="en-US" altLang="en-US"/>
          </a:p>
        </p:txBody>
      </p:sp>
      <p:sp>
        <p:nvSpPr>
          <p:cNvPr id="7" name="Date Placeholder 3">
            <a:extLst>
              <a:ext uri="{FF2B5EF4-FFF2-40B4-BE49-F238E27FC236}">
                <a16:creationId xmlns:a16="http://schemas.microsoft.com/office/drawing/2014/main" id="{731EACA6-7E2C-49D0-8F62-B2E6FE21E9F8}"/>
              </a:ext>
            </a:extLst>
          </p:cNvPr>
          <p:cNvSpPr>
            <a:spLocks noGrp="1"/>
          </p:cNvSpPr>
          <p:nvPr>
            <p:ph type="dt" sz="half" idx="16"/>
          </p:nvPr>
        </p:nvSpPr>
        <p:spPr/>
        <p:txBody>
          <a:bodyPr/>
          <a:lstStyle>
            <a:lvl1pPr>
              <a:defRPr/>
            </a:lvl1pPr>
          </a:lstStyle>
          <a:p>
            <a:pPr>
              <a:defRPr/>
            </a:pPr>
            <a:endParaRPr lang="en-US" altLang="en-US"/>
          </a:p>
        </p:txBody>
      </p:sp>
    </p:spTree>
    <p:extLst>
      <p:ext uri="{BB962C8B-B14F-4D97-AF65-F5344CB8AC3E}">
        <p14:creationId xmlns:p14="http://schemas.microsoft.com/office/powerpoint/2010/main" val="3188908552"/>
      </p:ext>
    </p:extLst>
  </p:cSld>
  <p:clrMapOvr>
    <a:masterClrMapping/>
  </p:clrMapOvr>
  <p:hf hdr="0" dt="0"/>
</p:sldLayout>
</file>

<file path=ppt/slideLayouts/slideLayout9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02336" y="5495278"/>
            <a:ext cx="10363200" cy="594626"/>
          </a:xfrm>
        </p:spPr>
        <p:txBody>
          <a:bodyPr anchor="b"/>
          <a:lstStyle>
            <a:lvl1pPr algn="ctr">
              <a:defRPr sz="2200" b="1">
                <a:ln>
                  <a:noFill/>
                </a:ln>
                <a:solidFill>
                  <a:schemeClr val="tx2"/>
                </a:solidFill>
              </a:defRPr>
            </a:lvl1pPr>
          </a:lstStyle>
          <a:p>
            <a:r>
              <a:rPr lang="en-US"/>
              <a:t>Click to edit Master title style</a:t>
            </a:r>
            <a:endParaRPr lang="en-US" dirty="0"/>
          </a:p>
        </p:txBody>
      </p:sp>
      <p:sp>
        <p:nvSpPr>
          <p:cNvPr id="3" name="Picture Placeholder 2"/>
          <p:cNvSpPr>
            <a:spLocks noGrp="1"/>
          </p:cNvSpPr>
          <p:nvPr>
            <p:ph type="pic" idx="1"/>
          </p:nvPr>
        </p:nvSpPr>
        <p:spPr>
          <a:xfrm>
            <a:off x="0" y="0"/>
            <a:ext cx="11277600" cy="54864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endParaRPr lang="en-US" noProof="0" dirty="0"/>
          </a:p>
        </p:txBody>
      </p:sp>
      <p:sp>
        <p:nvSpPr>
          <p:cNvPr id="4" name="Text Placeholder 3"/>
          <p:cNvSpPr>
            <a:spLocks noGrp="1"/>
          </p:cNvSpPr>
          <p:nvPr>
            <p:ph type="body" sz="half" idx="2"/>
          </p:nvPr>
        </p:nvSpPr>
        <p:spPr>
          <a:xfrm>
            <a:off x="402336" y="6096000"/>
            <a:ext cx="10363200" cy="612648"/>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Slide Number Placeholder 5">
            <a:extLst>
              <a:ext uri="{FF2B5EF4-FFF2-40B4-BE49-F238E27FC236}">
                <a16:creationId xmlns:a16="http://schemas.microsoft.com/office/drawing/2014/main" id="{6B15F818-9E18-47E2-8087-A164F4788EBE}"/>
              </a:ext>
            </a:extLst>
          </p:cNvPr>
          <p:cNvSpPr>
            <a:spLocks noGrp="1"/>
          </p:cNvSpPr>
          <p:nvPr>
            <p:ph type="sldNum" sz="quarter" idx="10"/>
          </p:nvPr>
        </p:nvSpPr>
        <p:spPr>
          <a:ln/>
        </p:spPr>
        <p:txBody>
          <a:bodyPr/>
          <a:lstStyle>
            <a:lvl1pPr>
              <a:defRPr/>
            </a:lvl1pPr>
          </a:lstStyle>
          <a:p>
            <a:pPr>
              <a:defRPr/>
            </a:pPr>
            <a:fld id="{1B799F71-447D-4895-B293-33877D58EB7E}" type="slidenum">
              <a:rPr lang="en-US" altLang="en-US"/>
              <a:pPr>
                <a:defRPr/>
              </a:pPr>
              <a:t>‹#›</a:t>
            </a:fld>
            <a:endParaRPr lang="en-US" altLang="en-US"/>
          </a:p>
        </p:txBody>
      </p:sp>
      <p:sp>
        <p:nvSpPr>
          <p:cNvPr id="6" name="Footer Placeholder 4">
            <a:extLst>
              <a:ext uri="{FF2B5EF4-FFF2-40B4-BE49-F238E27FC236}">
                <a16:creationId xmlns:a16="http://schemas.microsoft.com/office/drawing/2014/main" id="{295915B7-B403-4A73-AC35-B9359AC9E380}"/>
              </a:ext>
            </a:extLst>
          </p:cNvPr>
          <p:cNvSpPr>
            <a:spLocks noGrp="1"/>
          </p:cNvSpPr>
          <p:nvPr>
            <p:ph type="ftr" sz="quarter" idx="11"/>
          </p:nvPr>
        </p:nvSpPr>
        <p:spPr/>
        <p:txBody>
          <a:bodyPr/>
          <a:lstStyle>
            <a:lvl1pPr>
              <a:defRPr/>
            </a:lvl1pPr>
          </a:lstStyle>
          <a:p>
            <a:pPr>
              <a:defRPr/>
            </a:pPr>
            <a:endParaRPr lang="en-US" altLang="en-US"/>
          </a:p>
        </p:txBody>
      </p:sp>
      <p:sp>
        <p:nvSpPr>
          <p:cNvPr id="7" name="Date Placeholder 3">
            <a:extLst>
              <a:ext uri="{FF2B5EF4-FFF2-40B4-BE49-F238E27FC236}">
                <a16:creationId xmlns:a16="http://schemas.microsoft.com/office/drawing/2014/main" id="{4767C355-992A-4D13-AE37-F3C5E52892D6}"/>
              </a:ext>
            </a:extLst>
          </p:cNvPr>
          <p:cNvSpPr>
            <a:spLocks noGrp="1"/>
          </p:cNvSpPr>
          <p:nvPr>
            <p:ph type="dt" sz="half" idx="12"/>
          </p:nvPr>
        </p:nvSpPr>
        <p:spPr/>
        <p:txBody>
          <a:bodyPr/>
          <a:lstStyle>
            <a:lvl1pPr>
              <a:defRPr/>
            </a:lvl1pPr>
          </a:lstStyle>
          <a:p>
            <a:pPr>
              <a:defRPr/>
            </a:pPr>
            <a:endParaRPr lang="en-US" altLang="en-US"/>
          </a:p>
        </p:txBody>
      </p:sp>
    </p:spTree>
    <p:extLst>
      <p:ext uri="{BB962C8B-B14F-4D97-AF65-F5344CB8AC3E}">
        <p14:creationId xmlns:p14="http://schemas.microsoft.com/office/powerpoint/2010/main" val="910789747"/>
      </p:ext>
    </p:extLst>
  </p:cSld>
  <p:clrMapOvr>
    <a:masterClrMapping/>
  </p:clrMapOvr>
  <p:hf hdr="0" dt="0"/>
</p:sldLayout>
</file>

<file path=ppt/slideLayouts/slideLayout9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Slide Number Placeholder 5">
            <a:extLst>
              <a:ext uri="{FF2B5EF4-FFF2-40B4-BE49-F238E27FC236}">
                <a16:creationId xmlns:a16="http://schemas.microsoft.com/office/drawing/2014/main" id="{A9E009DA-BCD5-40B6-9ED8-25021103C804}"/>
              </a:ext>
            </a:extLst>
          </p:cNvPr>
          <p:cNvSpPr>
            <a:spLocks noGrp="1"/>
          </p:cNvSpPr>
          <p:nvPr>
            <p:ph type="sldNum" sz="quarter" idx="10"/>
          </p:nvPr>
        </p:nvSpPr>
        <p:spPr>
          <a:ln/>
        </p:spPr>
        <p:txBody>
          <a:bodyPr/>
          <a:lstStyle>
            <a:lvl1pPr>
              <a:defRPr/>
            </a:lvl1pPr>
          </a:lstStyle>
          <a:p>
            <a:pPr>
              <a:defRPr/>
            </a:pPr>
            <a:fld id="{58DF100C-F53E-497E-A768-0D0ADA014072}" type="slidenum">
              <a:rPr lang="en-US" altLang="en-US"/>
              <a:pPr>
                <a:defRPr/>
              </a:pPr>
              <a:t>‹#›</a:t>
            </a:fld>
            <a:endParaRPr lang="en-US" altLang="en-US"/>
          </a:p>
        </p:txBody>
      </p:sp>
      <p:sp>
        <p:nvSpPr>
          <p:cNvPr id="5" name="Footer Placeholder 4">
            <a:extLst>
              <a:ext uri="{FF2B5EF4-FFF2-40B4-BE49-F238E27FC236}">
                <a16:creationId xmlns:a16="http://schemas.microsoft.com/office/drawing/2014/main" id="{9CFAB739-B803-4EE0-9F7D-7067A03BD76C}"/>
              </a:ext>
            </a:extLst>
          </p:cNvPr>
          <p:cNvSpPr>
            <a:spLocks noGrp="1"/>
          </p:cNvSpPr>
          <p:nvPr>
            <p:ph type="ftr" sz="quarter" idx="11"/>
          </p:nvPr>
        </p:nvSpPr>
        <p:spPr/>
        <p:txBody>
          <a:bodyPr/>
          <a:lstStyle>
            <a:lvl1pPr>
              <a:defRPr/>
            </a:lvl1pPr>
          </a:lstStyle>
          <a:p>
            <a:pPr>
              <a:defRPr/>
            </a:pPr>
            <a:endParaRPr lang="en-US" altLang="en-US"/>
          </a:p>
        </p:txBody>
      </p:sp>
      <p:sp>
        <p:nvSpPr>
          <p:cNvPr id="6" name="Date Placeholder 3">
            <a:extLst>
              <a:ext uri="{FF2B5EF4-FFF2-40B4-BE49-F238E27FC236}">
                <a16:creationId xmlns:a16="http://schemas.microsoft.com/office/drawing/2014/main" id="{38353C46-DC05-422F-9AF4-BE5312F3693B}"/>
              </a:ext>
            </a:extLst>
          </p:cNvPr>
          <p:cNvSpPr>
            <a:spLocks noGrp="1"/>
          </p:cNvSpPr>
          <p:nvPr>
            <p:ph type="dt" sz="half" idx="12"/>
          </p:nvPr>
        </p:nvSpPr>
        <p:spPr/>
        <p:txBody>
          <a:bodyPr/>
          <a:lstStyle>
            <a:lvl1pPr>
              <a:defRPr/>
            </a:lvl1pPr>
          </a:lstStyle>
          <a:p>
            <a:pPr>
              <a:defRPr/>
            </a:pPr>
            <a:endParaRPr lang="en-US" altLang="en-US"/>
          </a:p>
        </p:txBody>
      </p:sp>
    </p:spTree>
    <p:extLst>
      <p:ext uri="{BB962C8B-B14F-4D97-AF65-F5344CB8AC3E}">
        <p14:creationId xmlns:p14="http://schemas.microsoft.com/office/powerpoint/2010/main" val="554538392"/>
      </p:ext>
    </p:extLst>
  </p:cSld>
  <p:clrMapOvr>
    <a:masterClrMapping/>
  </p:clrMapOvr>
  <p:hf hdr="0" dt="0"/>
</p:sldLayout>
</file>

<file path=ppt/slideLayouts/slideLayout9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336800" cy="5851525"/>
          </a:xfrm>
        </p:spPr>
        <p:txBody>
          <a:bodyPr vert="eaVert" anchor="b" anchorCtr="0"/>
          <a:lstStyle/>
          <a:p>
            <a:r>
              <a:rPr lang="en-US"/>
              <a:t>Click to edit Master title style</a:t>
            </a:r>
            <a:endParaRPr lang="en-US" dirty="0"/>
          </a:p>
        </p:txBody>
      </p:sp>
      <p:sp>
        <p:nvSpPr>
          <p:cNvPr id="3" name="Vertical Text Placeholder 2"/>
          <p:cNvSpPr>
            <a:spLocks noGrp="1"/>
          </p:cNvSpPr>
          <p:nvPr>
            <p:ph type="body" orient="vert" idx="1"/>
          </p:nvPr>
        </p:nvSpPr>
        <p:spPr>
          <a:xfrm>
            <a:off x="609600" y="274639"/>
            <a:ext cx="80264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Slide Number Placeholder 5">
            <a:extLst>
              <a:ext uri="{FF2B5EF4-FFF2-40B4-BE49-F238E27FC236}">
                <a16:creationId xmlns:a16="http://schemas.microsoft.com/office/drawing/2014/main" id="{CD7F8F72-D9CA-444E-AB0D-DD00DCB8EFBE}"/>
              </a:ext>
            </a:extLst>
          </p:cNvPr>
          <p:cNvSpPr>
            <a:spLocks noGrp="1"/>
          </p:cNvSpPr>
          <p:nvPr>
            <p:ph type="sldNum" sz="quarter" idx="10"/>
          </p:nvPr>
        </p:nvSpPr>
        <p:spPr>
          <a:ln/>
        </p:spPr>
        <p:txBody>
          <a:bodyPr/>
          <a:lstStyle>
            <a:lvl1pPr>
              <a:defRPr/>
            </a:lvl1pPr>
          </a:lstStyle>
          <a:p>
            <a:pPr>
              <a:defRPr/>
            </a:pPr>
            <a:fld id="{3BD3F924-7FBB-4FA7-89B4-C609FF7542D1}" type="slidenum">
              <a:rPr lang="en-US" altLang="en-US"/>
              <a:pPr>
                <a:defRPr/>
              </a:pPr>
              <a:t>‹#›</a:t>
            </a:fld>
            <a:endParaRPr lang="en-US" altLang="en-US"/>
          </a:p>
        </p:txBody>
      </p:sp>
      <p:sp>
        <p:nvSpPr>
          <p:cNvPr id="5" name="Footer Placeholder 4">
            <a:extLst>
              <a:ext uri="{FF2B5EF4-FFF2-40B4-BE49-F238E27FC236}">
                <a16:creationId xmlns:a16="http://schemas.microsoft.com/office/drawing/2014/main" id="{73751642-9537-481F-81AC-5831841693B8}"/>
              </a:ext>
            </a:extLst>
          </p:cNvPr>
          <p:cNvSpPr>
            <a:spLocks noGrp="1"/>
          </p:cNvSpPr>
          <p:nvPr>
            <p:ph type="ftr" sz="quarter" idx="11"/>
          </p:nvPr>
        </p:nvSpPr>
        <p:spPr/>
        <p:txBody>
          <a:bodyPr/>
          <a:lstStyle>
            <a:lvl1pPr>
              <a:defRPr/>
            </a:lvl1pPr>
          </a:lstStyle>
          <a:p>
            <a:pPr>
              <a:defRPr/>
            </a:pPr>
            <a:endParaRPr lang="en-US" altLang="en-US"/>
          </a:p>
        </p:txBody>
      </p:sp>
      <p:sp>
        <p:nvSpPr>
          <p:cNvPr id="6" name="Date Placeholder 3">
            <a:extLst>
              <a:ext uri="{FF2B5EF4-FFF2-40B4-BE49-F238E27FC236}">
                <a16:creationId xmlns:a16="http://schemas.microsoft.com/office/drawing/2014/main" id="{33C4B909-1284-4E83-BD55-E5BF813D72CE}"/>
              </a:ext>
            </a:extLst>
          </p:cNvPr>
          <p:cNvSpPr>
            <a:spLocks noGrp="1"/>
          </p:cNvSpPr>
          <p:nvPr>
            <p:ph type="dt" sz="half" idx="12"/>
          </p:nvPr>
        </p:nvSpPr>
        <p:spPr/>
        <p:txBody>
          <a:bodyPr/>
          <a:lstStyle>
            <a:lvl1pPr>
              <a:defRPr/>
            </a:lvl1pPr>
          </a:lstStyle>
          <a:p>
            <a:pPr>
              <a:defRPr/>
            </a:pPr>
            <a:endParaRPr lang="en-US" altLang="en-US"/>
          </a:p>
        </p:txBody>
      </p:sp>
    </p:spTree>
    <p:extLst>
      <p:ext uri="{BB962C8B-B14F-4D97-AF65-F5344CB8AC3E}">
        <p14:creationId xmlns:p14="http://schemas.microsoft.com/office/powerpoint/2010/main" val="2998423628"/>
      </p:ext>
    </p:extLst>
  </p:cSld>
  <p:clrMapOvr>
    <a:masterClrMapping/>
  </p:clrMapOvr>
  <p:hf hdr="0" dt="0"/>
</p:sldLayout>
</file>

<file path=ppt/slideLayouts/slideLayout96.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1032933" y="1153001"/>
            <a:ext cx="10558336" cy="4651815"/>
          </a:xfrm>
        </p:spPr>
        <p:txBody>
          <a:bodyPr/>
          <a:lstStyle>
            <a:lvl1pPr>
              <a:defRPr sz="2800">
                <a:solidFill>
                  <a:srgbClr val="006699"/>
                </a:solidFill>
              </a:defRPr>
            </a:lvl1pPr>
            <a:lvl2pPr>
              <a:defRPr sz="2400">
                <a:solidFill>
                  <a:srgbClr val="006699"/>
                </a:solidFill>
              </a:defRPr>
            </a:lvl2pPr>
            <a:lvl3pPr>
              <a:defRPr sz="2000">
                <a:solidFill>
                  <a:srgbClr val="006699"/>
                </a:solidFill>
              </a:defRPr>
            </a:lvl3pPr>
            <a:lvl4pPr>
              <a:defRPr sz="1800">
                <a:solidFill>
                  <a:srgbClr val="006699"/>
                </a:solidFill>
              </a:defRPr>
            </a:lvl4pPr>
            <a:lvl5pPr>
              <a:defRPr sz="1800">
                <a:solidFill>
                  <a:srgbClr val="006699"/>
                </a:solidFill>
              </a:defRPr>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4066243828"/>
      </p:ext>
    </p:extLst>
  </p:cSld>
  <p:clrMapOvr>
    <a:masterClrMapping/>
  </p:clrMapOvr>
  <p:transition spd="med">
    <p:fade/>
  </p:transition>
  <p:hf hdr="0" dt="0"/>
</p:sldLayout>
</file>

<file path=ppt/slideLayouts/slideLayout97.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a:t>Click to edit Master title style</a:t>
            </a:r>
          </a:p>
        </p:txBody>
      </p:sp>
      <p:sp>
        <p:nvSpPr>
          <p:cNvPr id="7" name="Media Placeholder 6"/>
          <p:cNvSpPr>
            <a:spLocks noGrp="1"/>
          </p:cNvSpPr>
          <p:nvPr>
            <p:ph type="media" sz="quarter" idx="13"/>
          </p:nvPr>
        </p:nvSpPr>
        <p:spPr>
          <a:xfrm>
            <a:off x="609600" y="1163213"/>
            <a:ext cx="11161184" cy="4695825"/>
          </a:xfrm>
        </p:spPr>
        <p:txBody>
          <a:bodyPr rtlCol="0">
            <a:normAutofit/>
          </a:bodyPr>
          <a:lstStyle/>
          <a:p>
            <a:pPr lvl="0"/>
            <a:r>
              <a:rPr lang="en-US" noProof="0"/>
              <a:t>Click icon to add media</a:t>
            </a:r>
            <a:endParaRPr lang="en-US" noProof="0" dirty="0"/>
          </a:p>
        </p:txBody>
      </p:sp>
    </p:spTree>
    <p:extLst>
      <p:ext uri="{BB962C8B-B14F-4D97-AF65-F5344CB8AC3E}">
        <p14:creationId xmlns:p14="http://schemas.microsoft.com/office/powerpoint/2010/main" val="1242077961"/>
      </p:ext>
    </p:extLst>
  </p:cSld>
  <p:clrMapOvr>
    <a:masterClrMapping/>
  </p:clrMapOvr>
  <p:transition spd="med">
    <p:fade/>
  </p:transition>
  <p:hf hdr="0" dt="0"/>
</p:sldLayout>
</file>

<file path=ppt/slideLayouts/slideLayout98.xml><?xml version="1.0" encoding="utf-8"?>
<p:sldLayout xmlns:a="http://schemas.openxmlformats.org/drawingml/2006/main" xmlns:r="http://schemas.openxmlformats.org/officeDocument/2006/relationships" xmlns:p="http://schemas.openxmlformats.org/presentationml/2006/main" preserve="1">
  <p:cSld name="1_Blank">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357959533"/>
      </p:ext>
    </p:extLst>
  </p:cSld>
  <p:clrMapOvr>
    <a:masterClrMapping/>
  </p:clrMapOvr>
  <p:transition spd="med">
    <p:fade/>
  </p:transition>
  <p:hf hdr="0" dt="0"/>
</p:sldLayout>
</file>

<file path=ppt/slideLayouts/slideLayout99.xml><?xml version="1.0" encoding="utf-8"?>
<p:sldLayout xmlns:a="http://schemas.openxmlformats.org/drawingml/2006/main" xmlns:r="http://schemas.openxmlformats.org/officeDocument/2006/relationships" xmlns:p="http://schemas.openxmlformats.org/presentationml/2006/main" preserve="1" userDrawn="1">
  <p:cSld name="Major Bulleted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4127274061"/>
      </p:ext>
    </p:extLst>
  </p:cSld>
  <p:clrMapOvr>
    <a:masterClrMapping/>
  </p:clrMapOvr>
  <p:transition spd="med">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10.xml.rels><?xml version="1.0" encoding="UTF-8" standalone="yes"?>
<Relationships xmlns="http://schemas.openxmlformats.org/package/2006/relationships"><Relationship Id="rId8" Type="http://schemas.openxmlformats.org/officeDocument/2006/relationships/slideLayout" Target="../slideLayouts/slideLayout103.xml"/><Relationship Id="rId3" Type="http://schemas.openxmlformats.org/officeDocument/2006/relationships/slideLayout" Target="../slideLayouts/slideLayout98.xml"/><Relationship Id="rId7" Type="http://schemas.openxmlformats.org/officeDocument/2006/relationships/slideLayout" Target="../slideLayouts/slideLayout102.xml"/><Relationship Id="rId12" Type="http://schemas.openxmlformats.org/officeDocument/2006/relationships/image" Target="../media/image15.png"/><Relationship Id="rId2" Type="http://schemas.openxmlformats.org/officeDocument/2006/relationships/slideLayout" Target="../slideLayouts/slideLayout97.xml"/><Relationship Id="rId1" Type="http://schemas.openxmlformats.org/officeDocument/2006/relationships/slideLayout" Target="../slideLayouts/slideLayout96.xml"/><Relationship Id="rId6" Type="http://schemas.openxmlformats.org/officeDocument/2006/relationships/slideLayout" Target="../slideLayouts/slideLayout101.xml"/><Relationship Id="rId11" Type="http://schemas.openxmlformats.org/officeDocument/2006/relationships/image" Target="../media/image14.png"/><Relationship Id="rId5" Type="http://schemas.openxmlformats.org/officeDocument/2006/relationships/slideLayout" Target="../slideLayouts/slideLayout100.xml"/><Relationship Id="rId10" Type="http://schemas.openxmlformats.org/officeDocument/2006/relationships/theme" Target="../theme/theme10.xml"/><Relationship Id="rId4" Type="http://schemas.openxmlformats.org/officeDocument/2006/relationships/slideLayout" Target="../slideLayouts/slideLayout99.xml"/><Relationship Id="rId9" Type="http://schemas.openxmlformats.org/officeDocument/2006/relationships/slideLayout" Target="../slideLayouts/slideLayout104.xml"/></Relationships>
</file>

<file path=ppt/slideMasters/_rels/slideMaster11.xml.rels><?xml version="1.0" encoding="UTF-8" standalone="yes"?>
<Relationships xmlns="http://schemas.openxmlformats.org/package/2006/relationships"><Relationship Id="rId8" Type="http://schemas.openxmlformats.org/officeDocument/2006/relationships/slideLayout" Target="../slideLayouts/slideLayout112.xml"/><Relationship Id="rId13" Type="http://schemas.openxmlformats.org/officeDocument/2006/relationships/slideLayout" Target="../slideLayouts/slideLayout117.xml"/><Relationship Id="rId3" Type="http://schemas.openxmlformats.org/officeDocument/2006/relationships/slideLayout" Target="../slideLayouts/slideLayout107.xml"/><Relationship Id="rId7" Type="http://schemas.openxmlformats.org/officeDocument/2006/relationships/slideLayout" Target="../slideLayouts/slideLayout111.xml"/><Relationship Id="rId12" Type="http://schemas.openxmlformats.org/officeDocument/2006/relationships/slideLayout" Target="../slideLayouts/slideLayout116.xml"/><Relationship Id="rId2" Type="http://schemas.openxmlformats.org/officeDocument/2006/relationships/slideLayout" Target="../slideLayouts/slideLayout106.xml"/><Relationship Id="rId1" Type="http://schemas.openxmlformats.org/officeDocument/2006/relationships/slideLayout" Target="../slideLayouts/slideLayout105.xml"/><Relationship Id="rId6" Type="http://schemas.openxmlformats.org/officeDocument/2006/relationships/slideLayout" Target="../slideLayouts/slideLayout110.xml"/><Relationship Id="rId11" Type="http://schemas.openxmlformats.org/officeDocument/2006/relationships/slideLayout" Target="../slideLayouts/slideLayout115.xml"/><Relationship Id="rId5" Type="http://schemas.openxmlformats.org/officeDocument/2006/relationships/slideLayout" Target="../slideLayouts/slideLayout109.xml"/><Relationship Id="rId10" Type="http://schemas.openxmlformats.org/officeDocument/2006/relationships/slideLayout" Target="../slideLayouts/slideLayout114.xml"/><Relationship Id="rId4" Type="http://schemas.openxmlformats.org/officeDocument/2006/relationships/slideLayout" Target="../slideLayouts/slideLayout108.xml"/><Relationship Id="rId9" Type="http://schemas.openxmlformats.org/officeDocument/2006/relationships/slideLayout" Target="../slideLayouts/slideLayout113.xml"/><Relationship Id="rId14" Type="http://schemas.openxmlformats.org/officeDocument/2006/relationships/theme" Target="../theme/theme1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1.jpe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image" Target="../media/image2.jpeg"/><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 Id="rId14" Type="http://schemas.openxmlformats.org/officeDocument/2006/relationships/image" Target="../media/image3.png"/></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13" Type="http://schemas.openxmlformats.org/officeDocument/2006/relationships/image" Target="../media/image4.png"/><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theme" Target="../theme/theme4.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5" Type="http://schemas.openxmlformats.org/officeDocument/2006/relationships/image" Target="../media/image6.jpeg"/><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 Id="rId14" Type="http://schemas.openxmlformats.org/officeDocument/2006/relationships/image" Target="../media/image5.png"/></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2.xml"/><Relationship Id="rId13" Type="http://schemas.openxmlformats.org/officeDocument/2006/relationships/slideLayout" Target="../slideLayouts/slideLayout57.xml"/><Relationship Id="rId18" Type="http://schemas.openxmlformats.org/officeDocument/2006/relationships/image" Target="../media/image10.png"/><Relationship Id="rId3" Type="http://schemas.openxmlformats.org/officeDocument/2006/relationships/slideLayout" Target="../slideLayouts/slideLayout47.xml"/><Relationship Id="rId7" Type="http://schemas.openxmlformats.org/officeDocument/2006/relationships/slideLayout" Target="../slideLayouts/slideLayout51.xml"/><Relationship Id="rId12" Type="http://schemas.openxmlformats.org/officeDocument/2006/relationships/slideLayout" Target="../slideLayouts/slideLayout56.xml"/><Relationship Id="rId17" Type="http://schemas.openxmlformats.org/officeDocument/2006/relationships/image" Target="../media/image9.png"/><Relationship Id="rId2" Type="http://schemas.openxmlformats.org/officeDocument/2006/relationships/slideLayout" Target="../slideLayouts/slideLayout46.xml"/><Relationship Id="rId16" Type="http://schemas.openxmlformats.org/officeDocument/2006/relationships/image" Target="../media/image8.jpeg"/><Relationship Id="rId1" Type="http://schemas.openxmlformats.org/officeDocument/2006/relationships/slideLayout" Target="../slideLayouts/slideLayout45.xml"/><Relationship Id="rId6" Type="http://schemas.openxmlformats.org/officeDocument/2006/relationships/slideLayout" Target="../slideLayouts/slideLayout50.xml"/><Relationship Id="rId11" Type="http://schemas.openxmlformats.org/officeDocument/2006/relationships/slideLayout" Target="../slideLayouts/slideLayout55.xml"/><Relationship Id="rId5" Type="http://schemas.openxmlformats.org/officeDocument/2006/relationships/slideLayout" Target="../slideLayouts/slideLayout49.xml"/><Relationship Id="rId15" Type="http://schemas.openxmlformats.org/officeDocument/2006/relationships/image" Target="../media/image7.png"/><Relationship Id="rId10" Type="http://schemas.openxmlformats.org/officeDocument/2006/relationships/slideLayout" Target="../slideLayouts/slideLayout54.xml"/><Relationship Id="rId4" Type="http://schemas.openxmlformats.org/officeDocument/2006/relationships/slideLayout" Target="../slideLayouts/slideLayout48.xml"/><Relationship Id="rId9" Type="http://schemas.openxmlformats.org/officeDocument/2006/relationships/slideLayout" Target="../slideLayouts/slideLayout53.xml"/><Relationship Id="rId14" Type="http://schemas.openxmlformats.org/officeDocument/2006/relationships/theme" Target="../theme/theme5.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5.xml"/><Relationship Id="rId13" Type="http://schemas.openxmlformats.org/officeDocument/2006/relationships/slideLayout" Target="../slideLayouts/slideLayout70.xml"/><Relationship Id="rId18" Type="http://schemas.openxmlformats.org/officeDocument/2006/relationships/image" Target="../media/image10.png"/><Relationship Id="rId3" Type="http://schemas.openxmlformats.org/officeDocument/2006/relationships/slideLayout" Target="../slideLayouts/slideLayout60.xml"/><Relationship Id="rId7" Type="http://schemas.openxmlformats.org/officeDocument/2006/relationships/slideLayout" Target="../slideLayouts/slideLayout64.xml"/><Relationship Id="rId12" Type="http://schemas.openxmlformats.org/officeDocument/2006/relationships/slideLayout" Target="../slideLayouts/slideLayout69.xml"/><Relationship Id="rId17" Type="http://schemas.openxmlformats.org/officeDocument/2006/relationships/image" Target="../media/image9.png"/><Relationship Id="rId2" Type="http://schemas.openxmlformats.org/officeDocument/2006/relationships/slideLayout" Target="../slideLayouts/slideLayout59.xml"/><Relationship Id="rId16" Type="http://schemas.openxmlformats.org/officeDocument/2006/relationships/image" Target="../media/image8.jpeg"/><Relationship Id="rId1" Type="http://schemas.openxmlformats.org/officeDocument/2006/relationships/slideLayout" Target="../slideLayouts/slideLayout58.xml"/><Relationship Id="rId6" Type="http://schemas.openxmlformats.org/officeDocument/2006/relationships/slideLayout" Target="../slideLayouts/slideLayout63.xml"/><Relationship Id="rId11" Type="http://schemas.openxmlformats.org/officeDocument/2006/relationships/slideLayout" Target="../slideLayouts/slideLayout68.xml"/><Relationship Id="rId5" Type="http://schemas.openxmlformats.org/officeDocument/2006/relationships/slideLayout" Target="../slideLayouts/slideLayout62.xml"/><Relationship Id="rId15" Type="http://schemas.openxmlformats.org/officeDocument/2006/relationships/image" Target="../media/image7.png"/><Relationship Id="rId10" Type="http://schemas.openxmlformats.org/officeDocument/2006/relationships/slideLayout" Target="../slideLayouts/slideLayout67.xml"/><Relationship Id="rId4" Type="http://schemas.openxmlformats.org/officeDocument/2006/relationships/slideLayout" Target="../slideLayouts/slideLayout61.xml"/><Relationship Id="rId9" Type="http://schemas.openxmlformats.org/officeDocument/2006/relationships/slideLayout" Target="../slideLayouts/slideLayout66.xml"/><Relationship Id="rId14" Type="http://schemas.openxmlformats.org/officeDocument/2006/relationships/theme" Target="../theme/theme6.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78.xml"/><Relationship Id="rId13" Type="http://schemas.openxmlformats.org/officeDocument/2006/relationships/slideLayout" Target="../slideLayouts/slideLayout83.xml"/><Relationship Id="rId18" Type="http://schemas.openxmlformats.org/officeDocument/2006/relationships/image" Target="../media/image10.png"/><Relationship Id="rId3" Type="http://schemas.openxmlformats.org/officeDocument/2006/relationships/slideLayout" Target="../slideLayouts/slideLayout73.xml"/><Relationship Id="rId7" Type="http://schemas.openxmlformats.org/officeDocument/2006/relationships/slideLayout" Target="../slideLayouts/slideLayout77.xml"/><Relationship Id="rId12" Type="http://schemas.openxmlformats.org/officeDocument/2006/relationships/slideLayout" Target="../slideLayouts/slideLayout82.xml"/><Relationship Id="rId17" Type="http://schemas.openxmlformats.org/officeDocument/2006/relationships/image" Target="../media/image9.png"/><Relationship Id="rId2" Type="http://schemas.openxmlformats.org/officeDocument/2006/relationships/slideLayout" Target="../slideLayouts/slideLayout72.xml"/><Relationship Id="rId16" Type="http://schemas.openxmlformats.org/officeDocument/2006/relationships/image" Target="../media/image8.jpeg"/><Relationship Id="rId1" Type="http://schemas.openxmlformats.org/officeDocument/2006/relationships/slideLayout" Target="../slideLayouts/slideLayout71.xml"/><Relationship Id="rId6" Type="http://schemas.openxmlformats.org/officeDocument/2006/relationships/slideLayout" Target="../slideLayouts/slideLayout76.xml"/><Relationship Id="rId11" Type="http://schemas.openxmlformats.org/officeDocument/2006/relationships/slideLayout" Target="../slideLayouts/slideLayout81.xml"/><Relationship Id="rId5" Type="http://schemas.openxmlformats.org/officeDocument/2006/relationships/slideLayout" Target="../slideLayouts/slideLayout75.xml"/><Relationship Id="rId15" Type="http://schemas.openxmlformats.org/officeDocument/2006/relationships/image" Target="../media/image7.png"/><Relationship Id="rId10" Type="http://schemas.openxmlformats.org/officeDocument/2006/relationships/slideLayout" Target="../slideLayouts/slideLayout80.xml"/><Relationship Id="rId4" Type="http://schemas.openxmlformats.org/officeDocument/2006/relationships/slideLayout" Target="../slideLayouts/slideLayout74.xml"/><Relationship Id="rId9" Type="http://schemas.openxmlformats.org/officeDocument/2006/relationships/slideLayout" Target="../slideLayouts/slideLayout79.xml"/><Relationship Id="rId14" Type="http://schemas.openxmlformats.org/officeDocument/2006/relationships/theme" Target="../theme/theme7.xml"/></Relationships>
</file>

<file path=ppt/slideMasters/_rels/slideMaster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theme" Target="../theme/theme8.xml"/><Relationship Id="rId1" Type="http://schemas.openxmlformats.org/officeDocument/2006/relationships/slideLayout" Target="../slideLayouts/slideLayout84.xml"/></Relationships>
</file>

<file path=ppt/slideMasters/_rels/slideMaster9.xml.rels><?xml version="1.0" encoding="UTF-8" standalone="yes"?>
<Relationships xmlns="http://schemas.openxmlformats.org/package/2006/relationships"><Relationship Id="rId8" Type="http://schemas.openxmlformats.org/officeDocument/2006/relationships/slideLayout" Target="../slideLayouts/slideLayout92.xml"/><Relationship Id="rId13" Type="http://schemas.openxmlformats.org/officeDocument/2006/relationships/image" Target="../media/image13.jpeg"/><Relationship Id="rId3" Type="http://schemas.openxmlformats.org/officeDocument/2006/relationships/slideLayout" Target="../slideLayouts/slideLayout87.xml"/><Relationship Id="rId7" Type="http://schemas.openxmlformats.org/officeDocument/2006/relationships/slideLayout" Target="../slideLayouts/slideLayout91.xml"/><Relationship Id="rId12" Type="http://schemas.openxmlformats.org/officeDocument/2006/relationships/theme" Target="../theme/theme9.xml"/><Relationship Id="rId2" Type="http://schemas.openxmlformats.org/officeDocument/2006/relationships/slideLayout" Target="../slideLayouts/slideLayout86.xml"/><Relationship Id="rId1" Type="http://schemas.openxmlformats.org/officeDocument/2006/relationships/slideLayout" Target="../slideLayouts/slideLayout85.xml"/><Relationship Id="rId6" Type="http://schemas.openxmlformats.org/officeDocument/2006/relationships/slideLayout" Target="../slideLayouts/slideLayout90.xml"/><Relationship Id="rId11" Type="http://schemas.openxmlformats.org/officeDocument/2006/relationships/slideLayout" Target="../slideLayouts/slideLayout95.xml"/><Relationship Id="rId5" Type="http://schemas.openxmlformats.org/officeDocument/2006/relationships/slideLayout" Target="../slideLayouts/slideLayout89.xml"/><Relationship Id="rId10" Type="http://schemas.openxmlformats.org/officeDocument/2006/relationships/slideLayout" Target="../slideLayouts/slideLayout94.xml"/><Relationship Id="rId4" Type="http://schemas.openxmlformats.org/officeDocument/2006/relationships/slideLayout" Target="../slideLayouts/slideLayout88.xml"/><Relationship Id="rId9" Type="http://schemas.openxmlformats.org/officeDocument/2006/relationships/slideLayout" Target="../slideLayouts/slideLayout93.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026" name="Picture 2" descr="masque1">
            <a:extLst>
              <a:ext uri="{FF2B5EF4-FFF2-40B4-BE49-F238E27FC236}">
                <a16:creationId xmlns:a16="http://schemas.microsoft.com/office/drawing/2014/main" id="{43258514-6D90-40BA-9096-9EBEC0ABE0AD}"/>
              </a:ext>
            </a:extLst>
          </p:cNvPr>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26988" y="-50800"/>
            <a:ext cx="12244388" cy="690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7" name="Rectangle 3">
            <a:extLst>
              <a:ext uri="{FF2B5EF4-FFF2-40B4-BE49-F238E27FC236}">
                <a16:creationId xmlns:a16="http://schemas.microsoft.com/office/drawing/2014/main" id="{1FEE10E7-ACA1-4A68-A9D0-8EB8A79DD429}"/>
              </a:ext>
            </a:extLst>
          </p:cNvPr>
          <p:cNvSpPr>
            <a:spLocks noGrp="1" noChangeArrowheads="1"/>
          </p:cNvSpPr>
          <p:nvPr>
            <p:ph type="title"/>
          </p:nvPr>
        </p:nvSpPr>
        <p:spPr bwMode="auto">
          <a:xfrm>
            <a:off x="609600" y="2286000"/>
            <a:ext cx="10972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fr-FR" altLang="en-US"/>
              <a:t>Cliquez pour</a:t>
            </a:r>
            <a:br>
              <a:rPr lang="fr-FR" altLang="en-US"/>
            </a:br>
            <a:r>
              <a:rPr lang="fr-FR" altLang="en-US"/>
              <a:t> modifier le style du titre</a:t>
            </a:r>
          </a:p>
        </p:txBody>
      </p:sp>
      <p:sp>
        <p:nvSpPr>
          <p:cNvPr id="4100" name="Text Box 4">
            <a:extLst>
              <a:ext uri="{FF2B5EF4-FFF2-40B4-BE49-F238E27FC236}">
                <a16:creationId xmlns:a16="http://schemas.microsoft.com/office/drawing/2014/main" id="{407B559B-DAC5-4AD4-81D7-8804705FC5C1}"/>
              </a:ext>
            </a:extLst>
          </p:cNvPr>
          <p:cNvSpPr txBox="1">
            <a:spLocks noChangeArrowheads="1"/>
          </p:cNvSpPr>
          <p:nvPr/>
        </p:nvSpPr>
        <p:spPr bwMode="auto">
          <a:xfrm>
            <a:off x="5564188" y="6327775"/>
            <a:ext cx="5930900" cy="366713"/>
          </a:xfrm>
          <a:prstGeom prst="rect">
            <a:avLst/>
          </a:prstGeom>
          <a:noFill/>
          <a:ln w="9525" algn="ctr">
            <a:noFill/>
            <a:miter lim="800000"/>
            <a:headEnd/>
            <a:tailEnd/>
          </a:ln>
          <a:effectLst>
            <a:prstShdw prst="shdw17" dist="17961" dir="2700000">
              <a:schemeClr val="accent1">
                <a:gamma/>
                <a:shade val="60000"/>
                <a:invGamma/>
              </a:schemeClr>
            </a:prstShdw>
          </a:effectLst>
        </p:spPr>
        <p:txBody>
          <a:bodyPr>
            <a:spAutoFit/>
          </a:bodyPr>
          <a:lstStyle/>
          <a:p>
            <a:pPr algn="r" eaLnBrk="1" hangingPunct="1">
              <a:spcBef>
                <a:spcPct val="50000"/>
              </a:spcBef>
              <a:defRPr/>
            </a:pPr>
            <a:r>
              <a:rPr lang="fr-FR" sz="1800" i="1">
                <a:solidFill>
                  <a:schemeClr val="bg1"/>
                </a:solidFill>
                <a:latin typeface="GillSans" pitchFamily="34" charset="0"/>
                <a:cs typeface="Arial" charset="0"/>
              </a:rPr>
              <a:t>Procurement Performance Applied</a:t>
            </a:r>
          </a:p>
        </p:txBody>
      </p:sp>
    </p:spTree>
  </p:cSld>
  <p:clrMap bg1="lt1" tx1="dk1" bg2="lt2" tx2="dk2" accent1="accent1" accent2="accent2" accent3="accent3" accent4="accent4" accent5="accent5" accent6="accent6" hlink="hlink" folHlink="folHlink"/>
  <p:sldLayoutIdLst>
    <p:sldLayoutId id="2147486346" r:id="rId1"/>
    <p:sldLayoutId id="2147486347" r:id="rId2"/>
    <p:sldLayoutId id="2147486348" r:id="rId3"/>
    <p:sldLayoutId id="2147486349" r:id="rId4"/>
    <p:sldLayoutId id="2147486350" r:id="rId5"/>
    <p:sldLayoutId id="2147486351" r:id="rId6"/>
    <p:sldLayoutId id="2147486352" r:id="rId7"/>
    <p:sldLayoutId id="2147486353" r:id="rId8"/>
    <p:sldLayoutId id="2147486354" r:id="rId9"/>
    <p:sldLayoutId id="2147486355" r:id="rId10"/>
    <p:sldLayoutId id="2147486356" r:id="rId11"/>
  </p:sldLayoutIdLst>
  <p:txStyles>
    <p:titleStyle>
      <a:lvl1pPr algn="r" rtl="0" eaLnBrk="0" fontAlgn="base" hangingPunct="0">
        <a:spcBef>
          <a:spcPct val="0"/>
        </a:spcBef>
        <a:spcAft>
          <a:spcPct val="0"/>
        </a:spcAft>
        <a:defRPr sz="3200" b="1" i="1">
          <a:solidFill>
            <a:srgbClr val="001B4F"/>
          </a:solidFill>
          <a:latin typeface="+mj-lt"/>
          <a:ea typeface="+mj-ea"/>
          <a:cs typeface="+mj-cs"/>
        </a:defRPr>
      </a:lvl1pPr>
      <a:lvl2pPr algn="r" rtl="0" eaLnBrk="0" fontAlgn="base" hangingPunct="0">
        <a:spcBef>
          <a:spcPct val="0"/>
        </a:spcBef>
        <a:spcAft>
          <a:spcPct val="0"/>
        </a:spcAft>
        <a:defRPr sz="3200" b="1" i="1">
          <a:solidFill>
            <a:srgbClr val="001B4F"/>
          </a:solidFill>
          <a:latin typeface="GillSans" pitchFamily="34" charset="0"/>
          <a:cs typeface="Arial" charset="0"/>
        </a:defRPr>
      </a:lvl2pPr>
      <a:lvl3pPr algn="r" rtl="0" eaLnBrk="0" fontAlgn="base" hangingPunct="0">
        <a:spcBef>
          <a:spcPct val="0"/>
        </a:spcBef>
        <a:spcAft>
          <a:spcPct val="0"/>
        </a:spcAft>
        <a:defRPr sz="3200" b="1" i="1">
          <a:solidFill>
            <a:srgbClr val="001B4F"/>
          </a:solidFill>
          <a:latin typeface="GillSans" pitchFamily="34" charset="0"/>
          <a:cs typeface="Arial" charset="0"/>
        </a:defRPr>
      </a:lvl3pPr>
      <a:lvl4pPr algn="r" rtl="0" eaLnBrk="0" fontAlgn="base" hangingPunct="0">
        <a:spcBef>
          <a:spcPct val="0"/>
        </a:spcBef>
        <a:spcAft>
          <a:spcPct val="0"/>
        </a:spcAft>
        <a:defRPr sz="3200" b="1" i="1">
          <a:solidFill>
            <a:srgbClr val="001B4F"/>
          </a:solidFill>
          <a:latin typeface="GillSans" pitchFamily="34" charset="0"/>
          <a:cs typeface="Arial" charset="0"/>
        </a:defRPr>
      </a:lvl4pPr>
      <a:lvl5pPr algn="r" rtl="0" eaLnBrk="0" fontAlgn="base" hangingPunct="0">
        <a:spcBef>
          <a:spcPct val="0"/>
        </a:spcBef>
        <a:spcAft>
          <a:spcPct val="0"/>
        </a:spcAft>
        <a:defRPr sz="3200" b="1" i="1">
          <a:solidFill>
            <a:srgbClr val="001B4F"/>
          </a:solidFill>
          <a:latin typeface="GillSans" pitchFamily="34" charset="0"/>
          <a:cs typeface="Arial" charset="0"/>
        </a:defRPr>
      </a:lvl5pPr>
      <a:lvl6pPr marL="457200" algn="r" rtl="0" fontAlgn="base">
        <a:spcBef>
          <a:spcPct val="0"/>
        </a:spcBef>
        <a:spcAft>
          <a:spcPct val="0"/>
        </a:spcAft>
        <a:defRPr sz="3200" b="1" i="1">
          <a:solidFill>
            <a:srgbClr val="001B4F"/>
          </a:solidFill>
          <a:latin typeface="GillSans" pitchFamily="34" charset="0"/>
          <a:cs typeface="Arial" charset="0"/>
        </a:defRPr>
      </a:lvl6pPr>
      <a:lvl7pPr marL="914400" algn="r" rtl="0" fontAlgn="base">
        <a:spcBef>
          <a:spcPct val="0"/>
        </a:spcBef>
        <a:spcAft>
          <a:spcPct val="0"/>
        </a:spcAft>
        <a:defRPr sz="3200" b="1" i="1">
          <a:solidFill>
            <a:srgbClr val="001B4F"/>
          </a:solidFill>
          <a:latin typeface="GillSans" pitchFamily="34" charset="0"/>
          <a:cs typeface="Arial" charset="0"/>
        </a:defRPr>
      </a:lvl7pPr>
      <a:lvl8pPr marL="1371600" algn="r" rtl="0" fontAlgn="base">
        <a:spcBef>
          <a:spcPct val="0"/>
        </a:spcBef>
        <a:spcAft>
          <a:spcPct val="0"/>
        </a:spcAft>
        <a:defRPr sz="3200" b="1" i="1">
          <a:solidFill>
            <a:srgbClr val="001B4F"/>
          </a:solidFill>
          <a:latin typeface="GillSans" pitchFamily="34" charset="0"/>
          <a:cs typeface="Arial" charset="0"/>
        </a:defRPr>
      </a:lvl8pPr>
      <a:lvl9pPr marL="1828800" algn="r" rtl="0" fontAlgn="base">
        <a:spcBef>
          <a:spcPct val="0"/>
        </a:spcBef>
        <a:spcAft>
          <a:spcPct val="0"/>
        </a:spcAft>
        <a:defRPr sz="3200" b="1" i="1">
          <a:solidFill>
            <a:srgbClr val="001B4F"/>
          </a:solidFill>
          <a:latin typeface="GillSans" pitchFamily="34" charset="0"/>
          <a:cs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cs typeface="+mn-cs"/>
        </a:defRPr>
      </a:lvl2pPr>
      <a:lvl3pPr marL="1143000" indent="-228600" algn="l" rtl="0" eaLnBrk="0" fontAlgn="base" hangingPunct="0">
        <a:spcBef>
          <a:spcPct val="20000"/>
        </a:spcBef>
        <a:spcAft>
          <a:spcPct val="0"/>
        </a:spcAft>
        <a:buChar char="•"/>
        <a:defRPr sz="2400">
          <a:solidFill>
            <a:schemeClr val="tx1"/>
          </a:solidFill>
          <a:latin typeface="+mn-lt"/>
          <a:cs typeface="+mn-cs"/>
        </a:defRPr>
      </a:lvl3pPr>
      <a:lvl4pPr marL="1600200" indent="-228600" algn="l" rtl="0" eaLnBrk="0" fontAlgn="base" hangingPunct="0">
        <a:spcBef>
          <a:spcPct val="20000"/>
        </a:spcBef>
        <a:spcAft>
          <a:spcPct val="0"/>
        </a:spcAft>
        <a:buChar char="–"/>
        <a:defRPr sz="2000">
          <a:solidFill>
            <a:schemeClr val="tx1"/>
          </a:solidFill>
          <a:latin typeface="+mn-lt"/>
          <a:cs typeface="+mn-cs"/>
        </a:defRPr>
      </a:lvl4pPr>
      <a:lvl5pPr marL="2057400" indent="-228600" algn="l" rtl="0" eaLnBrk="0" fontAlgn="base" hangingPunct="0">
        <a:spcBef>
          <a:spcPct val="20000"/>
        </a:spcBef>
        <a:spcAft>
          <a:spcPct val="0"/>
        </a:spcAft>
        <a:buChar char="»"/>
        <a:defRPr sz="2000">
          <a:solidFill>
            <a:schemeClr val="tx1"/>
          </a:solidFill>
          <a:latin typeface="+mn-lt"/>
          <a:cs typeface="+mn-cs"/>
        </a:defRPr>
      </a:lvl5pPr>
      <a:lvl6pPr marL="2514600" indent="-228600" algn="l" rtl="0" fontAlgn="base">
        <a:spcBef>
          <a:spcPct val="20000"/>
        </a:spcBef>
        <a:spcAft>
          <a:spcPct val="0"/>
        </a:spcAft>
        <a:buChar char="»"/>
        <a:defRPr sz="2000">
          <a:solidFill>
            <a:schemeClr val="tx1"/>
          </a:solidFill>
          <a:latin typeface="+mn-lt"/>
          <a:cs typeface="+mn-cs"/>
        </a:defRPr>
      </a:lvl6pPr>
      <a:lvl7pPr marL="2971800" indent="-228600" algn="l" rtl="0" fontAlgn="base">
        <a:spcBef>
          <a:spcPct val="20000"/>
        </a:spcBef>
        <a:spcAft>
          <a:spcPct val="0"/>
        </a:spcAft>
        <a:buChar char="»"/>
        <a:defRPr sz="2000">
          <a:solidFill>
            <a:schemeClr val="tx1"/>
          </a:solidFill>
          <a:latin typeface="+mn-lt"/>
          <a:cs typeface="+mn-cs"/>
        </a:defRPr>
      </a:lvl7pPr>
      <a:lvl8pPr marL="3429000" indent="-228600" algn="l" rtl="0" fontAlgn="base">
        <a:spcBef>
          <a:spcPct val="20000"/>
        </a:spcBef>
        <a:spcAft>
          <a:spcPct val="0"/>
        </a:spcAft>
        <a:buChar char="»"/>
        <a:defRPr sz="2000">
          <a:solidFill>
            <a:schemeClr val="tx1"/>
          </a:solidFill>
          <a:latin typeface="+mn-lt"/>
          <a:cs typeface="+mn-cs"/>
        </a:defRPr>
      </a:lvl8pPr>
      <a:lvl9pPr marL="3886200" indent="-228600" algn="l" rtl="0" fontAlgn="base">
        <a:spcBef>
          <a:spcPct val="20000"/>
        </a:spcBef>
        <a:spcAft>
          <a:spcPct val="0"/>
        </a:spcAft>
        <a:buChar char="»"/>
        <a:defRPr sz="2000">
          <a:solidFill>
            <a:schemeClr val="tx1"/>
          </a:solidFill>
          <a:latin typeface="+mn-lt"/>
          <a:cs typeface="+mn-cs"/>
        </a:defRPr>
      </a:lvl9pPr>
    </p:bodyStyle>
    <p:other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9218" name="Picture 4" descr="hubwoo_ppt_footer_v2b.png">
            <a:extLst>
              <a:ext uri="{FF2B5EF4-FFF2-40B4-BE49-F238E27FC236}">
                <a16:creationId xmlns:a16="http://schemas.microsoft.com/office/drawing/2014/main" id="{9DBA146B-DAB1-4BFF-AA40-710F066DD16D}"/>
              </a:ext>
            </a:extLst>
          </p:cNvPr>
          <p:cNvPicPr>
            <a:picLocks noChangeAspect="1"/>
          </p:cNvPicPr>
          <p:nvPr/>
        </p:nvPicPr>
        <p:blipFill>
          <a:blip r:embed="rId11">
            <a:extLst>
              <a:ext uri="{28A0092B-C50C-407E-A947-70E740481C1C}">
                <a14:useLocalDpi xmlns:a14="http://schemas.microsoft.com/office/drawing/2010/main" val="0"/>
              </a:ext>
            </a:extLst>
          </a:blip>
          <a:srcRect r="19302"/>
          <a:stretch>
            <a:fillRect/>
          </a:stretch>
        </p:blipFill>
        <p:spPr bwMode="auto">
          <a:xfrm>
            <a:off x="0" y="5797550"/>
            <a:ext cx="12192000" cy="1060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219" name="Picture 3" descr="hubwoo_ppt_header_v3.png">
            <a:extLst>
              <a:ext uri="{FF2B5EF4-FFF2-40B4-BE49-F238E27FC236}">
                <a16:creationId xmlns:a16="http://schemas.microsoft.com/office/drawing/2014/main" id="{779E181E-CD2C-4A1B-B307-1DC17D2D2501}"/>
              </a:ext>
            </a:extLst>
          </p:cNvPr>
          <p:cNvPicPr>
            <a:picLocks noChangeAspect="1"/>
          </p:cNvPicPr>
          <p:nvPr/>
        </p:nvPicPr>
        <p:blipFill>
          <a:blip r:embed="rId12">
            <a:extLst>
              <a:ext uri="{28A0092B-C50C-407E-A947-70E740481C1C}">
                <a14:useLocalDpi xmlns:a14="http://schemas.microsoft.com/office/drawing/2010/main" val="0"/>
              </a:ext>
            </a:extLst>
          </a:blip>
          <a:srcRect/>
          <a:stretch>
            <a:fillRect/>
          </a:stretch>
        </p:blipFill>
        <p:spPr bwMode="auto">
          <a:xfrm>
            <a:off x="0" y="0"/>
            <a:ext cx="12192000" cy="1036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220" name="Title Placeholder 1">
            <a:extLst>
              <a:ext uri="{FF2B5EF4-FFF2-40B4-BE49-F238E27FC236}">
                <a16:creationId xmlns:a16="http://schemas.microsoft.com/office/drawing/2014/main" id="{D260AA7B-3556-44B8-A35F-AC52AF575F13}"/>
              </a:ext>
            </a:extLst>
          </p:cNvPr>
          <p:cNvSpPr>
            <a:spLocks noGrp="1"/>
          </p:cNvSpPr>
          <p:nvPr>
            <p:ph type="title"/>
          </p:nvPr>
        </p:nvSpPr>
        <p:spPr bwMode="auto">
          <a:xfrm>
            <a:off x="609600" y="152400"/>
            <a:ext cx="8805863" cy="674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p>
            <a:pPr lvl="0"/>
            <a:r>
              <a:rPr lang="en-US" altLang="en-US"/>
              <a:t>Click to edit Master title style</a:t>
            </a:r>
          </a:p>
        </p:txBody>
      </p:sp>
      <p:sp>
        <p:nvSpPr>
          <p:cNvPr id="9221" name="Text Placeholder 2">
            <a:extLst>
              <a:ext uri="{FF2B5EF4-FFF2-40B4-BE49-F238E27FC236}">
                <a16:creationId xmlns:a16="http://schemas.microsoft.com/office/drawing/2014/main" id="{FF248331-049B-488F-8E18-97A3D9C1DDA2}"/>
              </a:ext>
            </a:extLst>
          </p:cNvPr>
          <p:cNvSpPr>
            <a:spLocks noGrp="1"/>
          </p:cNvSpPr>
          <p:nvPr>
            <p:ph type="body" idx="1"/>
          </p:nvPr>
        </p:nvSpPr>
        <p:spPr bwMode="auto">
          <a:xfrm>
            <a:off x="965200" y="1270000"/>
            <a:ext cx="10345738" cy="4527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9222" name="TextBox 9">
            <a:extLst>
              <a:ext uri="{FF2B5EF4-FFF2-40B4-BE49-F238E27FC236}">
                <a16:creationId xmlns:a16="http://schemas.microsoft.com/office/drawing/2014/main" id="{3FB6DC00-1AE8-4F47-B5D6-4FFECF373DB7}"/>
              </a:ext>
            </a:extLst>
          </p:cNvPr>
          <p:cNvSpPr txBox="1">
            <a:spLocks noChangeArrowheads="1"/>
          </p:cNvSpPr>
          <p:nvPr/>
        </p:nvSpPr>
        <p:spPr bwMode="auto">
          <a:xfrm>
            <a:off x="609600" y="6489700"/>
            <a:ext cx="6096000" cy="246063"/>
          </a:xfrm>
          <a:prstGeom prst="rect">
            <a:avLst/>
          </a:prstGeom>
          <a:noFill/>
          <a:ln>
            <a:noFill/>
          </a:ln>
        </p:spPr>
        <p:txBody>
          <a:bodyPr>
            <a:spAutoFit/>
          </a:bodyPr>
          <a:lstStyle>
            <a:lvl1pPr defTabSz="457200" eaLnBrk="0" hangingPunct="0">
              <a:buClr>
                <a:schemeClr val="bg1"/>
              </a:buClr>
              <a:buChar char="•"/>
              <a:defRPr sz="1700">
                <a:solidFill>
                  <a:schemeClr val="tx1"/>
                </a:solidFill>
                <a:latin typeface="GillSans"/>
                <a:cs typeface="Arial" pitchFamily="34" charset="0"/>
              </a:defRPr>
            </a:lvl1pPr>
            <a:lvl2pPr marL="742950" indent="-285750" defTabSz="457200" eaLnBrk="0" hangingPunct="0">
              <a:buClr>
                <a:schemeClr val="bg1"/>
              </a:buClr>
              <a:buChar char="•"/>
              <a:defRPr sz="1700">
                <a:solidFill>
                  <a:schemeClr val="tx1"/>
                </a:solidFill>
                <a:latin typeface="GillSans"/>
                <a:cs typeface="Arial" pitchFamily="34" charset="0"/>
              </a:defRPr>
            </a:lvl2pPr>
            <a:lvl3pPr marL="1143000" indent="-228600" defTabSz="457200" eaLnBrk="0" hangingPunct="0">
              <a:buClr>
                <a:schemeClr val="bg1"/>
              </a:buClr>
              <a:buChar char="•"/>
              <a:defRPr sz="1700">
                <a:solidFill>
                  <a:schemeClr val="tx1"/>
                </a:solidFill>
                <a:latin typeface="GillSans"/>
                <a:cs typeface="Arial" pitchFamily="34" charset="0"/>
              </a:defRPr>
            </a:lvl3pPr>
            <a:lvl4pPr marL="1600200" indent="-228600" defTabSz="457200" eaLnBrk="0" hangingPunct="0">
              <a:buClr>
                <a:schemeClr val="bg1"/>
              </a:buClr>
              <a:buChar char="•"/>
              <a:defRPr sz="1700">
                <a:solidFill>
                  <a:schemeClr val="tx1"/>
                </a:solidFill>
                <a:latin typeface="GillSans"/>
                <a:cs typeface="Arial" pitchFamily="34" charset="0"/>
              </a:defRPr>
            </a:lvl4pPr>
            <a:lvl5pPr marL="2057400" indent="-228600" defTabSz="457200" eaLnBrk="0" hangingPunct="0">
              <a:buClr>
                <a:schemeClr val="bg1"/>
              </a:buClr>
              <a:buChar char="•"/>
              <a:defRPr sz="1700">
                <a:solidFill>
                  <a:schemeClr val="tx1"/>
                </a:solidFill>
                <a:latin typeface="GillSans"/>
                <a:cs typeface="Arial" pitchFamily="34" charset="0"/>
              </a:defRPr>
            </a:lvl5pPr>
            <a:lvl6pPr marL="2514600" indent="-228600" defTabSz="457200" eaLnBrk="0" fontAlgn="base" hangingPunct="0">
              <a:spcBef>
                <a:spcPct val="0"/>
              </a:spcBef>
              <a:spcAft>
                <a:spcPct val="0"/>
              </a:spcAft>
              <a:buClr>
                <a:schemeClr val="bg1"/>
              </a:buClr>
              <a:buChar char="•"/>
              <a:defRPr sz="1700">
                <a:solidFill>
                  <a:schemeClr val="tx1"/>
                </a:solidFill>
                <a:latin typeface="GillSans"/>
                <a:cs typeface="Arial" pitchFamily="34" charset="0"/>
              </a:defRPr>
            </a:lvl6pPr>
            <a:lvl7pPr marL="2971800" indent="-228600" defTabSz="457200" eaLnBrk="0" fontAlgn="base" hangingPunct="0">
              <a:spcBef>
                <a:spcPct val="0"/>
              </a:spcBef>
              <a:spcAft>
                <a:spcPct val="0"/>
              </a:spcAft>
              <a:buClr>
                <a:schemeClr val="bg1"/>
              </a:buClr>
              <a:buChar char="•"/>
              <a:defRPr sz="1700">
                <a:solidFill>
                  <a:schemeClr val="tx1"/>
                </a:solidFill>
                <a:latin typeface="GillSans"/>
                <a:cs typeface="Arial" pitchFamily="34" charset="0"/>
              </a:defRPr>
            </a:lvl7pPr>
            <a:lvl8pPr marL="3429000" indent="-228600" defTabSz="457200" eaLnBrk="0" fontAlgn="base" hangingPunct="0">
              <a:spcBef>
                <a:spcPct val="0"/>
              </a:spcBef>
              <a:spcAft>
                <a:spcPct val="0"/>
              </a:spcAft>
              <a:buClr>
                <a:schemeClr val="bg1"/>
              </a:buClr>
              <a:buChar char="•"/>
              <a:defRPr sz="1700">
                <a:solidFill>
                  <a:schemeClr val="tx1"/>
                </a:solidFill>
                <a:latin typeface="GillSans"/>
                <a:cs typeface="Arial" pitchFamily="34" charset="0"/>
              </a:defRPr>
            </a:lvl8pPr>
            <a:lvl9pPr marL="3886200" indent="-228600" defTabSz="457200" eaLnBrk="0" fontAlgn="base" hangingPunct="0">
              <a:spcBef>
                <a:spcPct val="0"/>
              </a:spcBef>
              <a:spcAft>
                <a:spcPct val="0"/>
              </a:spcAft>
              <a:buClr>
                <a:schemeClr val="bg1"/>
              </a:buClr>
              <a:buChar char="•"/>
              <a:defRPr sz="1700">
                <a:solidFill>
                  <a:schemeClr val="tx1"/>
                </a:solidFill>
                <a:latin typeface="GillSans"/>
                <a:cs typeface="Arial" pitchFamily="34" charset="0"/>
              </a:defRPr>
            </a:lvl9pPr>
          </a:lstStyle>
          <a:p>
            <a:pPr eaLnBrk="1" hangingPunct="1">
              <a:defRPr/>
            </a:pPr>
            <a:r>
              <a:rPr lang="en-US" altLang="en-US" sz="1000">
                <a:solidFill>
                  <a:srgbClr val="BFBFBF"/>
                </a:solidFill>
                <a:latin typeface="Arial" pitchFamily="34" charset="0"/>
              </a:rPr>
              <a:t>© 2014 Hubwoo. All rights reserved.</a:t>
            </a:r>
            <a:r>
              <a:rPr lang="en-US" altLang="en-US" sz="1000">
                <a:solidFill>
                  <a:srgbClr val="D9D9D9"/>
                </a:solidFill>
                <a:latin typeface="Arial" pitchFamily="34" charset="0"/>
              </a:rPr>
              <a:t> | </a:t>
            </a:r>
            <a:r>
              <a:rPr lang="en-US" altLang="en-US" sz="1000">
                <a:solidFill>
                  <a:srgbClr val="BFBFBF"/>
                </a:solidFill>
                <a:latin typeface="Arial" pitchFamily="34" charset="0"/>
              </a:rPr>
              <a:t>www.hubwoo.com</a:t>
            </a:r>
          </a:p>
        </p:txBody>
      </p:sp>
      <p:sp>
        <p:nvSpPr>
          <p:cNvPr id="9223" name="TextBox 10">
            <a:extLst>
              <a:ext uri="{FF2B5EF4-FFF2-40B4-BE49-F238E27FC236}">
                <a16:creationId xmlns:a16="http://schemas.microsoft.com/office/drawing/2014/main" id="{5B64177B-E3AA-4DFB-9735-74C2DEBBDC39}"/>
              </a:ext>
            </a:extLst>
          </p:cNvPr>
          <p:cNvSpPr txBox="1">
            <a:spLocks noChangeArrowheads="1"/>
          </p:cNvSpPr>
          <p:nvPr/>
        </p:nvSpPr>
        <p:spPr bwMode="auto">
          <a:xfrm>
            <a:off x="7112000" y="6489700"/>
            <a:ext cx="2217738" cy="246063"/>
          </a:xfrm>
          <a:prstGeom prst="rect">
            <a:avLst/>
          </a:prstGeom>
          <a:noFill/>
          <a:ln>
            <a:noFill/>
          </a:ln>
        </p:spPr>
        <p:txBody>
          <a:bodyPr>
            <a:spAutoFit/>
          </a:bodyPr>
          <a:lstStyle>
            <a:lvl1pPr defTabSz="457200">
              <a:defRPr sz="1700">
                <a:solidFill>
                  <a:schemeClr val="tx1"/>
                </a:solidFill>
                <a:latin typeface="GillSans"/>
                <a:cs typeface="Arial" panose="020B0604020202020204" pitchFamily="34" charset="0"/>
              </a:defRPr>
            </a:lvl1pPr>
            <a:lvl2pPr marL="742950" indent="-285750" defTabSz="457200">
              <a:defRPr sz="1700">
                <a:solidFill>
                  <a:schemeClr val="tx1"/>
                </a:solidFill>
                <a:latin typeface="GillSans"/>
                <a:cs typeface="Arial" panose="020B0604020202020204" pitchFamily="34" charset="0"/>
              </a:defRPr>
            </a:lvl2pPr>
            <a:lvl3pPr marL="1143000" indent="-228600" defTabSz="457200">
              <a:defRPr sz="1700">
                <a:solidFill>
                  <a:schemeClr val="tx1"/>
                </a:solidFill>
                <a:latin typeface="GillSans"/>
                <a:cs typeface="Arial" panose="020B0604020202020204" pitchFamily="34" charset="0"/>
              </a:defRPr>
            </a:lvl3pPr>
            <a:lvl4pPr marL="1600200" indent="-228600" defTabSz="457200">
              <a:defRPr sz="1700">
                <a:solidFill>
                  <a:schemeClr val="tx1"/>
                </a:solidFill>
                <a:latin typeface="GillSans"/>
                <a:cs typeface="Arial" panose="020B0604020202020204" pitchFamily="34" charset="0"/>
              </a:defRPr>
            </a:lvl4pPr>
            <a:lvl5pPr marL="2057400" indent="-228600" defTabSz="457200">
              <a:defRPr sz="1700">
                <a:solidFill>
                  <a:schemeClr val="tx1"/>
                </a:solidFill>
                <a:latin typeface="GillSans"/>
                <a:cs typeface="Arial" panose="020B0604020202020204" pitchFamily="34" charset="0"/>
              </a:defRPr>
            </a:lvl5pPr>
            <a:lvl6pPr marL="2514600" indent="-228600" defTabSz="457200" eaLnBrk="0" fontAlgn="base" hangingPunct="0">
              <a:spcBef>
                <a:spcPct val="0"/>
              </a:spcBef>
              <a:spcAft>
                <a:spcPct val="0"/>
              </a:spcAft>
              <a:defRPr sz="1700">
                <a:solidFill>
                  <a:schemeClr val="tx1"/>
                </a:solidFill>
                <a:latin typeface="GillSans"/>
                <a:cs typeface="Arial" panose="020B0604020202020204" pitchFamily="34" charset="0"/>
              </a:defRPr>
            </a:lvl6pPr>
            <a:lvl7pPr marL="2971800" indent="-228600" defTabSz="457200" eaLnBrk="0" fontAlgn="base" hangingPunct="0">
              <a:spcBef>
                <a:spcPct val="0"/>
              </a:spcBef>
              <a:spcAft>
                <a:spcPct val="0"/>
              </a:spcAft>
              <a:defRPr sz="1700">
                <a:solidFill>
                  <a:schemeClr val="tx1"/>
                </a:solidFill>
                <a:latin typeface="GillSans"/>
                <a:cs typeface="Arial" panose="020B0604020202020204" pitchFamily="34" charset="0"/>
              </a:defRPr>
            </a:lvl7pPr>
            <a:lvl8pPr marL="3429000" indent="-228600" defTabSz="457200" eaLnBrk="0" fontAlgn="base" hangingPunct="0">
              <a:spcBef>
                <a:spcPct val="0"/>
              </a:spcBef>
              <a:spcAft>
                <a:spcPct val="0"/>
              </a:spcAft>
              <a:defRPr sz="1700">
                <a:solidFill>
                  <a:schemeClr val="tx1"/>
                </a:solidFill>
                <a:latin typeface="GillSans"/>
                <a:cs typeface="Arial" panose="020B0604020202020204" pitchFamily="34" charset="0"/>
              </a:defRPr>
            </a:lvl8pPr>
            <a:lvl9pPr marL="3886200" indent="-228600" defTabSz="457200" eaLnBrk="0" fontAlgn="base" hangingPunct="0">
              <a:spcBef>
                <a:spcPct val="0"/>
              </a:spcBef>
              <a:spcAft>
                <a:spcPct val="0"/>
              </a:spcAft>
              <a:defRPr sz="1700">
                <a:solidFill>
                  <a:schemeClr val="tx1"/>
                </a:solidFill>
                <a:latin typeface="GillSans"/>
                <a:cs typeface="Arial" panose="020B0604020202020204" pitchFamily="34" charset="0"/>
              </a:defRPr>
            </a:lvl9pPr>
          </a:lstStyle>
          <a:p>
            <a:pPr algn="r" eaLnBrk="1" hangingPunct="1">
              <a:buClr>
                <a:schemeClr val="bg1"/>
              </a:buClr>
              <a:buFontTx/>
              <a:buChar char="•"/>
              <a:defRPr/>
            </a:pPr>
            <a:fld id="{09377753-AC9F-4CA9-B956-899BA4B200CF}" type="slidenum">
              <a:rPr lang="en-US" altLang="en-US" sz="1000" smtClean="0">
                <a:solidFill>
                  <a:srgbClr val="898989"/>
                </a:solidFill>
                <a:latin typeface="Arial" panose="020B0604020202020204" pitchFamily="34" charset="0"/>
              </a:rPr>
              <a:pPr algn="r" eaLnBrk="1" hangingPunct="1">
                <a:buClr>
                  <a:schemeClr val="bg1"/>
                </a:buClr>
                <a:buFontTx/>
                <a:buChar char="•"/>
                <a:defRPr/>
              </a:pPr>
              <a:t>‹#›</a:t>
            </a:fld>
            <a:endParaRPr lang="en-US" altLang="en-US" sz="1000">
              <a:solidFill>
                <a:srgbClr val="898989"/>
              </a:solidFill>
              <a:latin typeface="Arial" panose="020B0604020202020204" pitchFamily="34" charset="0"/>
            </a:endParaRPr>
          </a:p>
        </p:txBody>
      </p:sp>
    </p:spTree>
  </p:cSld>
  <p:clrMap bg1="lt1" tx1="dk1" bg2="lt2" tx2="dk2" accent1="accent1" accent2="accent2" accent3="accent3" accent4="accent4" accent5="accent5" accent6="accent6" hlink="hlink" folHlink="folHlink"/>
  <p:sldLayoutIdLst>
    <p:sldLayoutId id="2147486428" r:id="rId1"/>
    <p:sldLayoutId id="2147486429" r:id="rId2"/>
    <p:sldLayoutId id="2147486430" r:id="rId3"/>
    <p:sldLayoutId id="2147486431" r:id="rId4"/>
    <p:sldLayoutId id="2147486432" r:id="rId5"/>
    <p:sldLayoutId id="2147486450" r:id="rId6"/>
    <p:sldLayoutId id="2147486433" r:id="rId7"/>
    <p:sldLayoutId id="2147486434" r:id="rId8"/>
    <p:sldLayoutId id="2147486435" r:id="rId9"/>
  </p:sldLayoutIdLst>
  <p:transition spd="med">
    <p:fade/>
  </p:transition>
  <p:hf hdr="0" dt="0"/>
  <p:txStyles>
    <p:titleStyle>
      <a:lvl1pPr algn="l" defTabSz="457200" rtl="0" eaLnBrk="0" fontAlgn="base" hangingPunct="0">
        <a:spcBef>
          <a:spcPct val="0"/>
        </a:spcBef>
        <a:spcAft>
          <a:spcPct val="0"/>
        </a:spcAft>
        <a:defRPr sz="3000" kern="1200">
          <a:solidFill>
            <a:schemeClr val="bg1"/>
          </a:solidFill>
          <a:latin typeface="Arial"/>
          <a:ea typeface="+mj-ea"/>
          <a:cs typeface="Arial"/>
        </a:defRPr>
      </a:lvl1pPr>
      <a:lvl2pPr algn="l" defTabSz="457200" rtl="0" eaLnBrk="0" fontAlgn="base" hangingPunct="0">
        <a:spcBef>
          <a:spcPct val="0"/>
        </a:spcBef>
        <a:spcAft>
          <a:spcPct val="0"/>
        </a:spcAft>
        <a:defRPr sz="3000">
          <a:solidFill>
            <a:schemeClr val="bg1"/>
          </a:solidFill>
          <a:latin typeface="Arial" pitchFamily="34" charset="0"/>
          <a:cs typeface="Arial" pitchFamily="34" charset="0"/>
        </a:defRPr>
      </a:lvl2pPr>
      <a:lvl3pPr algn="l" defTabSz="457200" rtl="0" eaLnBrk="0" fontAlgn="base" hangingPunct="0">
        <a:spcBef>
          <a:spcPct val="0"/>
        </a:spcBef>
        <a:spcAft>
          <a:spcPct val="0"/>
        </a:spcAft>
        <a:defRPr sz="3000">
          <a:solidFill>
            <a:schemeClr val="bg1"/>
          </a:solidFill>
          <a:latin typeface="Arial" pitchFamily="34" charset="0"/>
          <a:cs typeface="Arial" pitchFamily="34" charset="0"/>
        </a:defRPr>
      </a:lvl3pPr>
      <a:lvl4pPr algn="l" defTabSz="457200" rtl="0" eaLnBrk="0" fontAlgn="base" hangingPunct="0">
        <a:spcBef>
          <a:spcPct val="0"/>
        </a:spcBef>
        <a:spcAft>
          <a:spcPct val="0"/>
        </a:spcAft>
        <a:defRPr sz="3000">
          <a:solidFill>
            <a:schemeClr val="bg1"/>
          </a:solidFill>
          <a:latin typeface="Arial" pitchFamily="34" charset="0"/>
          <a:cs typeface="Arial" pitchFamily="34" charset="0"/>
        </a:defRPr>
      </a:lvl4pPr>
      <a:lvl5pPr algn="l" defTabSz="457200" rtl="0" eaLnBrk="0" fontAlgn="base" hangingPunct="0">
        <a:spcBef>
          <a:spcPct val="0"/>
        </a:spcBef>
        <a:spcAft>
          <a:spcPct val="0"/>
        </a:spcAft>
        <a:defRPr sz="3000">
          <a:solidFill>
            <a:schemeClr val="bg1"/>
          </a:solidFill>
          <a:latin typeface="Arial" pitchFamily="34" charset="0"/>
          <a:cs typeface="Arial" pitchFamily="34" charset="0"/>
        </a:defRPr>
      </a:lvl5pPr>
      <a:lvl6pPr marL="457200" algn="l" defTabSz="457200" rtl="0" fontAlgn="base">
        <a:spcBef>
          <a:spcPct val="0"/>
        </a:spcBef>
        <a:spcAft>
          <a:spcPct val="0"/>
        </a:spcAft>
        <a:defRPr sz="3000">
          <a:solidFill>
            <a:schemeClr val="bg1"/>
          </a:solidFill>
          <a:latin typeface="Arial" pitchFamily="34" charset="0"/>
          <a:cs typeface="Arial" pitchFamily="34" charset="0"/>
        </a:defRPr>
      </a:lvl6pPr>
      <a:lvl7pPr marL="914400" algn="l" defTabSz="457200" rtl="0" fontAlgn="base">
        <a:spcBef>
          <a:spcPct val="0"/>
        </a:spcBef>
        <a:spcAft>
          <a:spcPct val="0"/>
        </a:spcAft>
        <a:defRPr sz="3000">
          <a:solidFill>
            <a:schemeClr val="bg1"/>
          </a:solidFill>
          <a:latin typeface="Arial" pitchFamily="34" charset="0"/>
          <a:cs typeface="Arial" pitchFamily="34" charset="0"/>
        </a:defRPr>
      </a:lvl7pPr>
      <a:lvl8pPr marL="1371600" algn="l" defTabSz="457200" rtl="0" fontAlgn="base">
        <a:spcBef>
          <a:spcPct val="0"/>
        </a:spcBef>
        <a:spcAft>
          <a:spcPct val="0"/>
        </a:spcAft>
        <a:defRPr sz="3000">
          <a:solidFill>
            <a:schemeClr val="bg1"/>
          </a:solidFill>
          <a:latin typeface="Arial" pitchFamily="34" charset="0"/>
          <a:cs typeface="Arial" pitchFamily="34" charset="0"/>
        </a:defRPr>
      </a:lvl8pPr>
      <a:lvl9pPr marL="1828800" algn="l" defTabSz="457200" rtl="0" fontAlgn="base">
        <a:spcBef>
          <a:spcPct val="0"/>
        </a:spcBef>
        <a:spcAft>
          <a:spcPct val="0"/>
        </a:spcAft>
        <a:defRPr sz="3000">
          <a:solidFill>
            <a:schemeClr val="bg1"/>
          </a:solidFill>
          <a:latin typeface="Arial" pitchFamily="34" charset="0"/>
          <a:cs typeface="Arial" pitchFamily="34" charset="0"/>
        </a:defRPr>
      </a:lvl9pPr>
    </p:titleStyle>
    <p:bodyStyle>
      <a:lvl1pPr marL="342900" indent="-342900" algn="l" defTabSz="457200" rtl="0" eaLnBrk="0" fontAlgn="base" hangingPunct="0">
        <a:spcBef>
          <a:spcPct val="20000"/>
        </a:spcBef>
        <a:spcAft>
          <a:spcPct val="0"/>
        </a:spcAft>
        <a:buClr>
          <a:srgbClr val="77B800"/>
        </a:buClr>
        <a:buFont typeface="Arial" panose="020B0604020202020204" pitchFamily="34" charset="0"/>
        <a:buChar char="•"/>
        <a:defRPr sz="3200" kern="1200">
          <a:solidFill>
            <a:srgbClr val="006699"/>
          </a:solidFill>
          <a:latin typeface="Arial"/>
          <a:ea typeface="+mn-ea"/>
          <a:cs typeface="Arial"/>
        </a:defRPr>
      </a:lvl1pPr>
      <a:lvl2pPr marL="742950" indent="-285750" algn="l" defTabSz="457200" rtl="0" eaLnBrk="0" fontAlgn="base" hangingPunct="0">
        <a:spcBef>
          <a:spcPct val="20000"/>
        </a:spcBef>
        <a:spcAft>
          <a:spcPct val="0"/>
        </a:spcAft>
        <a:buClr>
          <a:srgbClr val="77B800"/>
        </a:buClr>
        <a:buFont typeface="Arial" panose="020B0604020202020204" pitchFamily="34" charset="0"/>
        <a:buChar char="–"/>
        <a:defRPr sz="2800" kern="1200">
          <a:solidFill>
            <a:srgbClr val="006699"/>
          </a:solidFill>
          <a:latin typeface="Arial"/>
          <a:ea typeface="+mn-ea"/>
          <a:cs typeface="Arial"/>
        </a:defRPr>
      </a:lvl2pPr>
      <a:lvl3pPr marL="1143000" indent="-228600" algn="l" defTabSz="457200" rtl="0" eaLnBrk="0" fontAlgn="base" hangingPunct="0">
        <a:spcBef>
          <a:spcPct val="20000"/>
        </a:spcBef>
        <a:spcAft>
          <a:spcPct val="0"/>
        </a:spcAft>
        <a:buClr>
          <a:srgbClr val="77B800"/>
        </a:buClr>
        <a:buFont typeface="Arial" panose="020B0604020202020204" pitchFamily="34" charset="0"/>
        <a:buChar char="•"/>
        <a:defRPr sz="2400" kern="1200">
          <a:solidFill>
            <a:srgbClr val="006699"/>
          </a:solidFill>
          <a:latin typeface="Arial"/>
          <a:ea typeface="+mn-ea"/>
          <a:cs typeface="Arial"/>
        </a:defRPr>
      </a:lvl3pPr>
      <a:lvl4pPr marL="1600200" indent="-228600" algn="l" defTabSz="457200" rtl="0" eaLnBrk="0" fontAlgn="base" hangingPunct="0">
        <a:spcBef>
          <a:spcPct val="20000"/>
        </a:spcBef>
        <a:spcAft>
          <a:spcPct val="0"/>
        </a:spcAft>
        <a:buClr>
          <a:srgbClr val="77B800"/>
        </a:buClr>
        <a:buFont typeface="Arial" panose="020B0604020202020204" pitchFamily="34" charset="0"/>
        <a:buChar char="–"/>
        <a:defRPr sz="2000" kern="1200">
          <a:solidFill>
            <a:srgbClr val="006699"/>
          </a:solidFill>
          <a:latin typeface="Arial"/>
          <a:ea typeface="+mn-ea"/>
          <a:cs typeface="Arial"/>
        </a:defRPr>
      </a:lvl4pPr>
      <a:lvl5pPr marL="2057400" indent="-228600" algn="l" defTabSz="457200" rtl="0" eaLnBrk="0" fontAlgn="base" hangingPunct="0">
        <a:spcBef>
          <a:spcPct val="20000"/>
        </a:spcBef>
        <a:spcAft>
          <a:spcPct val="0"/>
        </a:spcAft>
        <a:buClr>
          <a:srgbClr val="77B800"/>
        </a:buClr>
        <a:buFont typeface="Arial" panose="020B0604020202020204" pitchFamily="34" charset="0"/>
        <a:buChar char="»"/>
        <a:defRPr sz="2000" kern="1200">
          <a:solidFill>
            <a:srgbClr val="006699"/>
          </a:solidFill>
          <a:latin typeface="Arial"/>
          <a:ea typeface="+mn-ea"/>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A5BC30-D4B8-4E2B-A239-C2ABAED1F4F4}"/>
              </a:ext>
            </a:extLst>
          </p:cNvPr>
          <p:cNvSpPr txBox="1">
            <a:spLocks/>
          </p:cNvSpPr>
          <p:nvPr/>
        </p:nvSpPr>
        <p:spPr>
          <a:xfrm>
            <a:off x="1524000" y="1122363"/>
            <a:ext cx="9144000" cy="2387600"/>
          </a:xfrm>
          <a:prstGeom prst="rect">
            <a:avLst/>
          </a:prstGeom>
        </p:spPr>
        <p:txBody>
          <a:bodyPr anchor="b"/>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defRPr/>
            </a:pPr>
            <a:r>
              <a:rPr lang="en-US" dirty="0"/>
              <a:t>Click to edit Master title style</a:t>
            </a:r>
            <a:endParaRPr lang="en-GB" dirty="0"/>
          </a:p>
        </p:txBody>
      </p:sp>
      <p:sp>
        <p:nvSpPr>
          <p:cNvPr id="3" name="Subtitle 2">
            <a:extLst>
              <a:ext uri="{FF2B5EF4-FFF2-40B4-BE49-F238E27FC236}">
                <a16:creationId xmlns:a16="http://schemas.microsoft.com/office/drawing/2014/main" id="{E422047A-7A33-4495-A015-65923BE17DD9}"/>
              </a:ext>
            </a:extLst>
          </p:cNvPr>
          <p:cNvSpPr txBox="1">
            <a:spLocks/>
          </p:cNvSpPr>
          <p:nvPr/>
        </p:nvSpPr>
        <p:spPr>
          <a:xfrm>
            <a:off x="1524000" y="3602038"/>
            <a:ext cx="9144000" cy="1655762"/>
          </a:xfrm>
          <a:prstGeom prst="rect">
            <a:avLst/>
          </a:prstGeom>
        </p:spPr>
        <p:txBody>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defRPr/>
            </a:pPr>
            <a:r>
              <a:rPr lang="en-US"/>
              <a:t>Click to edit Master subtitle style</a:t>
            </a:r>
            <a:endParaRPr lang="en-GB"/>
          </a:p>
        </p:txBody>
      </p:sp>
    </p:spTree>
  </p:cSld>
  <p:clrMap bg1="lt1" tx1="dk1" bg2="lt2" tx2="dk2" accent1="accent1" accent2="accent2" accent3="accent3" accent4="accent4" accent5="accent5" accent6="accent6" hlink="hlink" folHlink="folHlink"/>
  <p:sldLayoutIdLst>
    <p:sldLayoutId id="2147486451" r:id="rId1"/>
    <p:sldLayoutId id="2147486452" r:id="rId2"/>
    <p:sldLayoutId id="2147486453" r:id="rId3"/>
    <p:sldLayoutId id="2147486454" r:id="rId4"/>
    <p:sldLayoutId id="2147486455" r:id="rId5"/>
    <p:sldLayoutId id="2147486456" r:id="rId6"/>
    <p:sldLayoutId id="2147486457" r:id="rId7"/>
    <p:sldLayoutId id="2147486458" r:id="rId8"/>
    <p:sldLayoutId id="2147486459" r:id="rId9"/>
    <p:sldLayoutId id="2147486460" r:id="rId10"/>
    <p:sldLayoutId id="2147486461" r:id="rId11"/>
    <p:sldLayoutId id="2147486436" r:id="rId12"/>
    <p:sldLayoutId id="2147486462" r:id="rId13"/>
  </p:sldLayoutIdLst>
  <p:txStyles>
    <p:titleStyle>
      <a:lvl1pPr algn="l" rtl="0" eaLnBrk="0" fontAlgn="base" hangingPunct="0">
        <a:lnSpc>
          <a:spcPct val="90000"/>
        </a:lnSpc>
        <a:spcBef>
          <a:spcPct val="0"/>
        </a:spcBef>
        <a:spcAft>
          <a:spcPct val="0"/>
        </a:spcAft>
        <a:defRPr sz="4400" kern="1200">
          <a:solidFill>
            <a:schemeClr val="tx1"/>
          </a:solidFill>
          <a:latin typeface="+mj-lt"/>
          <a:ea typeface="+mj-ea"/>
          <a:cs typeface="+mj-cs"/>
        </a:defRPr>
      </a:lvl1pPr>
      <a:lvl2pPr algn="l" rtl="0" eaLnBrk="0" fontAlgn="base" hangingPunct="0">
        <a:lnSpc>
          <a:spcPct val="90000"/>
        </a:lnSpc>
        <a:spcBef>
          <a:spcPct val="0"/>
        </a:spcBef>
        <a:spcAft>
          <a:spcPct val="0"/>
        </a:spcAft>
        <a:defRPr sz="4400">
          <a:solidFill>
            <a:schemeClr val="tx1"/>
          </a:solidFill>
          <a:latin typeface="Arial" panose="020B0604020202020204" pitchFamily="34" charset="0"/>
        </a:defRPr>
      </a:lvl2pPr>
      <a:lvl3pPr algn="l" rtl="0" eaLnBrk="0" fontAlgn="base" hangingPunct="0">
        <a:lnSpc>
          <a:spcPct val="90000"/>
        </a:lnSpc>
        <a:spcBef>
          <a:spcPct val="0"/>
        </a:spcBef>
        <a:spcAft>
          <a:spcPct val="0"/>
        </a:spcAft>
        <a:defRPr sz="4400">
          <a:solidFill>
            <a:schemeClr val="tx1"/>
          </a:solidFill>
          <a:latin typeface="Arial" panose="020B0604020202020204" pitchFamily="34" charset="0"/>
        </a:defRPr>
      </a:lvl3pPr>
      <a:lvl4pPr algn="l" rtl="0" eaLnBrk="0" fontAlgn="base" hangingPunct="0">
        <a:lnSpc>
          <a:spcPct val="90000"/>
        </a:lnSpc>
        <a:spcBef>
          <a:spcPct val="0"/>
        </a:spcBef>
        <a:spcAft>
          <a:spcPct val="0"/>
        </a:spcAft>
        <a:defRPr sz="4400">
          <a:solidFill>
            <a:schemeClr val="tx1"/>
          </a:solidFill>
          <a:latin typeface="Arial" panose="020B0604020202020204" pitchFamily="34" charset="0"/>
        </a:defRPr>
      </a:lvl4pPr>
      <a:lvl5pPr algn="l" rtl="0" eaLnBrk="0" fontAlgn="base" hangingPunct="0">
        <a:lnSpc>
          <a:spcPct val="90000"/>
        </a:lnSpc>
        <a:spcBef>
          <a:spcPct val="0"/>
        </a:spcBef>
        <a:spcAft>
          <a:spcPct val="0"/>
        </a:spcAft>
        <a:defRPr sz="4400">
          <a:solidFill>
            <a:schemeClr val="tx1"/>
          </a:solidFill>
          <a:latin typeface="Arial" panose="020B0604020202020204" pitchFamily="34" charset="0"/>
        </a:defRPr>
      </a:lvl5pPr>
      <a:lvl6pPr marL="457200" algn="l" rtl="0" fontAlgn="base">
        <a:lnSpc>
          <a:spcPct val="90000"/>
        </a:lnSpc>
        <a:spcBef>
          <a:spcPct val="0"/>
        </a:spcBef>
        <a:spcAft>
          <a:spcPct val="0"/>
        </a:spcAft>
        <a:defRPr sz="4400">
          <a:solidFill>
            <a:schemeClr val="tx1"/>
          </a:solidFill>
          <a:latin typeface="Arial" panose="020B0604020202020204" pitchFamily="34" charset="0"/>
        </a:defRPr>
      </a:lvl6pPr>
      <a:lvl7pPr marL="914400" algn="l" rtl="0" fontAlgn="base">
        <a:lnSpc>
          <a:spcPct val="90000"/>
        </a:lnSpc>
        <a:spcBef>
          <a:spcPct val="0"/>
        </a:spcBef>
        <a:spcAft>
          <a:spcPct val="0"/>
        </a:spcAft>
        <a:defRPr sz="4400">
          <a:solidFill>
            <a:schemeClr val="tx1"/>
          </a:solidFill>
          <a:latin typeface="Arial" panose="020B0604020202020204" pitchFamily="34" charset="0"/>
        </a:defRPr>
      </a:lvl7pPr>
      <a:lvl8pPr marL="1371600" algn="l" rtl="0" fontAlgn="base">
        <a:lnSpc>
          <a:spcPct val="90000"/>
        </a:lnSpc>
        <a:spcBef>
          <a:spcPct val="0"/>
        </a:spcBef>
        <a:spcAft>
          <a:spcPct val="0"/>
        </a:spcAft>
        <a:defRPr sz="4400">
          <a:solidFill>
            <a:schemeClr val="tx1"/>
          </a:solidFill>
          <a:latin typeface="Arial" panose="020B0604020202020204" pitchFamily="34" charset="0"/>
        </a:defRPr>
      </a:lvl8pPr>
      <a:lvl9pPr marL="1828800" algn="l" rtl="0" fontAlgn="base">
        <a:lnSpc>
          <a:spcPct val="90000"/>
        </a:lnSpc>
        <a:spcBef>
          <a:spcPct val="0"/>
        </a:spcBef>
        <a:spcAft>
          <a:spcPct val="0"/>
        </a:spcAft>
        <a:defRPr sz="4400">
          <a:solidFill>
            <a:schemeClr val="tx1"/>
          </a:solidFill>
          <a:latin typeface="Arial" panose="020B0604020202020204" pitchFamily="34" charset="0"/>
        </a:defRPr>
      </a:lvl9pPr>
    </p:titleStyle>
    <p:body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2050" name="Picture 2" descr="masque1">
            <a:extLst>
              <a:ext uri="{FF2B5EF4-FFF2-40B4-BE49-F238E27FC236}">
                <a16:creationId xmlns:a16="http://schemas.microsoft.com/office/drawing/2014/main" id="{33480800-F265-4FEB-B6BA-41CD3B583D4B}"/>
              </a:ext>
            </a:extLst>
          </p:cNvPr>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26988" y="-50800"/>
            <a:ext cx="12244388" cy="690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51" name="Rectangle 3">
            <a:extLst>
              <a:ext uri="{FF2B5EF4-FFF2-40B4-BE49-F238E27FC236}">
                <a16:creationId xmlns:a16="http://schemas.microsoft.com/office/drawing/2014/main" id="{13F1F831-7B55-4488-BA78-1FAB98C536D6}"/>
              </a:ext>
            </a:extLst>
          </p:cNvPr>
          <p:cNvSpPr>
            <a:spLocks noGrp="1" noChangeArrowheads="1"/>
          </p:cNvSpPr>
          <p:nvPr>
            <p:ph type="body" idx="1"/>
          </p:nvPr>
        </p:nvSpPr>
        <p:spPr bwMode="auto">
          <a:xfrm>
            <a:off x="609600" y="1600200"/>
            <a:ext cx="109728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fr-FR" altLang="en-US"/>
              <a:t>Cliquez pour modifier les styles du texte du masque</a:t>
            </a:r>
          </a:p>
          <a:p>
            <a:pPr lvl="1"/>
            <a:r>
              <a:rPr lang="fr-FR" altLang="en-US"/>
              <a:t>Deuxième niveau</a:t>
            </a:r>
          </a:p>
          <a:p>
            <a:pPr lvl="2"/>
            <a:r>
              <a:rPr lang="fr-FR" altLang="en-US"/>
              <a:t>Troisième niveau</a:t>
            </a:r>
          </a:p>
          <a:p>
            <a:pPr lvl="3"/>
            <a:r>
              <a:rPr lang="fr-FR" altLang="en-US"/>
              <a:t>Quatrième niveau</a:t>
            </a:r>
          </a:p>
          <a:p>
            <a:pPr lvl="4"/>
            <a:r>
              <a:rPr lang="fr-FR" altLang="en-US"/>
              <a:t>Cinquième niveau</a:t>
            </a:r>
          </a:p>
        </p:txBody>
      </p:sp>
      <p:sp>
        <p:nvSpPr>
          <p:cNvPr id="5124" name="Rectangle 4">
            <a:extLst>
              <a:ext uri="{FF2B5EF4-FFF2-40B4-BE49-F238E27FC236}">
                <a16:creationId xmlns:a16="http://schemas.microsoft.com/office/drawing/2014/main" id="{00761504-566C-4BF0-8253-20F4D35A4E54}"/>
              </a:ext>
            </a:extLst>
          </p:cNvPr>
          <p:cNvSpPr>
            <a:spLocks noGrp="1" noChangeArrowheads="1"/>
          </p:cNvSpPr>
          <p:nvPr>
            <p:ph type="sldNum" sz="quarter" idx="4"/>
          </p:nvPr>
        </p:nvSpPr>
        <p:spPr bwMode="auto">
          <a:xfrm>
            <a:off x="0" y="6381750"/>
            <a:ext cx="99695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400">
                <a:latin typeface="Arial" panose="020B0604020202020204" pitchFamily="34" charset="0"/>
              </a:defRPr>
            </a:lvl1pPr>
          </a:lstStyle>
          <a:p>
            <a:pPr>
              <a:defRPr/>
            </a:pPr>
            <a:fld id="{F01E05DA-FC58-4089-8DED-90CC499B31F3}" type="slidenum">
              <a:rPr lang="fr-FR" altLang="en-US"/>
              <a:pPr>
                <a:defRPr/>
              </a:pPr>
              <a:t>‹#›</a:t>
            </a:fld>
            <a:endParaRPr lang="fr-FR" altLang="en-US"/>
          </a:p>
        </p:txBody>
      </p:sp>
      <p:sp>
        <p:nvSpPr>
          <p:cNvPr id="5125" name="Text Box 5">
            <a:extLst>
              <a:ext uri="{FF2B5EF4-FFF2-40B4-BE49-F238E27FC236}">
                <a16:creationId xmlns:a16="http://schemas.microsoft.com/office/drawing/2014/main" id="{A62004CE-4A6C-45A4-859A-96CF99733966}"/>
              </a:ext>
            </a:extLst>
          </p:cNvPr>
          <p:cNvSpPr txBox="1">
            <a:spLocks noChangeArrowheads="1"/>
          </p:cNvSpPr>
          <p:nvPr/>
        </p:nvSpPr>
        <p:spPr bwMode="auto">
          <a:xfrm>
            <a:off x="5881688" y="6327775"/>
            <a:ext cx="5616575" cy="366713"/>
          </a:xfrm>
          <a:prstGeom prst="rect">
            <a:avLst/>
          </a:prstGeom>
          <a:noFill/>
          <a:ln w="9525" algn="ctr">
            <a:noFill/>
            <a:miter lim="800000"/>
            <a:headEnd/>
            <a:tailEnd/>
          </a:ln>
          <a:effectLst>
            <a:prstShdw prst="shdw17" dist="17961" dir="2700000">
              <a:schemeClr val="accent1">
                <a:gamma/>
                <a:shade val="60000"/>
                <a:invGamma/>
              </a:schemeClr>
            </a:prstShdw>
          </a:effectLst>
        </p:spPr>
        <p:txBody>
          <a:bodyPr>
            <a:spAutoFit/>
          </a:bodyPr>
          <a:lstStyle/>
          <a:p>
            <a:pPr algn="r" eaLnBrk="1" hangingPunct="1">
              <a:spcBef>
                <a:spcPct val="50000"/>
              </a:spcBef>
              <a:defRPr/>
            </a:pPr>
            <a:r>
              <a:rPr lang="fr-FR" sz="1800" i="1">
                <a:solidFill>
                  <a:schemeClr val="bg1"/>
                </a:solidFill>
                <a:latin typeface="GillSans" pitchFamily="34" charset="0"/>
                <a:cs typeface="Arial" charset="0"/>
              </a:rPr>
              <a:t>Procurement Performance Applied</a:t>
            </a:r>
          </a:p>
        </p:txBody>
      </p:sp>
    </p:spTree>
  </p:cSld>
  <p:clrMap bg1="lt1" tx1="dk1" bg2="lt2" tx2="dk2" accent1="accent1" accent2="accent2" accent3="accent3" accent4="accent4" accent5="accent5" accent6="accent6" hlink="hlink" folHlink="folHlink"/>
  <p:sldLayoutIdLst>
    <p:sldLayoutId id="2147486357" r:id="rId1"/>
    <p:sldLayoutId id="2147486358" r:id="rId2"/>
    <p:sldLayoutId id="2147486359" r:id="rId3"/>
    <p:sldLayoutId id="2147486360" r:id="rId4"/>
    <p:sldLayoutId id="2147486361" r:id="rId5"/>
    <p:sldLayoutId id="2147486362" r:id="rId6"/>
    <p:sldLayoutId id="2147486363" r:id="rId7"/>
    <p:sldLayoutId id="2147486364" r:id="rId8"/>
    <p:sldLayoutId id="2147486365" r:id="rId9"/>
    <p:sldLayoutId id="2147486366" r:id="rId10"/>
    <p:sldLayoutId id="2147486367" r:id="rId11"/>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cs typeface="Arial" charset="0"/>
        </a:defRPr>
      </a:lvl2pPr>
      <a:lvl3pPr algn="ctr" rtl="0" eaLnBrk="0" fontAlgn="base" hangingPunct="0">
        <a:spcBef>
          <a:spcPct val="0"/>
        </a:spcBef>
        <a:spcAft>
          <a:spcPct val="0"/>
        </a:spcAft>
        <a:defRPr sz="4400">
          <a:solidFill>
            <a:schemeClr val="tx2"/>
          </a:solidFill>
          <a:latin typeface="Arial" charset="0"/>
          <a:cs typeface="Arial" charset="0"/>
        </a:defRPr>
      </a:lvl3pPr>
      <a:lvl4pPr algn="ctr" rtl="0" eaLnBrk="0" fontAlgn="base" hangingPunct="0">
        <a:spcBef>
          <a:spcPct val="0"/>
        </a:spcBef>
        <a:spcAft>
          <a:spcPct val="0"/>
        </a:spcAft>
        <a:defRPr sz="4400">
          <a:solidFill>
            <a:schemeClr val="tx2"/>
          </a:solidFill>
          <a:latin typeface="Arial" charset="0"/>
          <a:cs typeface="Arial" charset="0"/>
        </a:defRPr>
      </a:lvl4pPr>
      <a:lvl5pPr algn="ctr" rtl="0" eaLnBrk="0" fontAlgn="base" hangingPunct="0">
        <a:spcBef>
          <a:spcPct val="0"/>
        </a:spcBef>
        <a:spcAft>
          <a:spcPct val="0"/>
        </a:spcAft>
        <a:defRPr sz="4400">
          <a:solidFill>
            <a:schemeClr val="tx2"/>
          </a:solidFill>
          <a:latin typeface="Arial" charset="0"/>
          <a:cs typeface="Arial" charset="0"/>
        </a:defRPr>
      </a:lvl5pPr>
      <a:lvl6pPr marL="457200" algn="ctr" rtl="0" fontAlgn="base">
        <a:spcBef>
          <a:spcPct val="0"/>
        </a:spcBef>
        <a:spcAft>
          <a:spcPct val="0"/>
        </a:spcAft>
        <a:defRPr sz="4400">
          <a:solidFill>
            <a:schemeClr val="tx2"/>
          </a:solidFill>
          <a:latin typeface="Arial" charset="0"/>
          <a:cs typeface="Arial" charset="0"/>
        </a:defRPr>
      </a:lvl6pPr>
      <a:lvl7pPr marL="914400" algn="ctr" rtl="0" fontAlgn="base">
        <a:spcBef>
          <a:spcPct val="0"/>
        </a:spcBef>
        <a:spcAft>
          <a:spcPct val="0"/>
        </a:spcAft>
        <a:defRPr sz="4400">
          <a:solidFill>
            <a:schemeClr val="tx2"/>
          </a:solidFill>
          <a:latin typeface="Arial" charset="0"/>
          <a:cs typeface="Arial" charset="0"/>
        </a:defRPr>
      </a:lvl7pPr>
      <a:lvl8pPr marL="1371600" algn="ctr" rtl="0" fontAlgn="base">
        <a:spcBef>
          <a:spcPct val="0"/>
        </a:spcBef>
        <a:spcAft>
          <a:spcPct val="0"/>
        </a:spcAft>
        <a:defRPr sz="4400">
          <a:solidFill>
            <a:schemeClr val="tx2"/>
          </a:solidFill>
          <a:latin typeface="Arial" charset="0"/>
          <a:cs typeface="Arial" charset="0"/>
        </a:defRPr>
      </a:lvl8pPr>
      <a:lvl9pPr marL="1828800" algn="ctr" rtl="0" fontAlgn="base">
        <a:spcBef>
          <a:spcPct val="0"/>
        </a:spcBef>
        <a:spcAft>
          <a:spcPct val="0"/>
        </a:spcAft>
        <a:defRPr sz="4400">
          <a:solidFill>
            <a:schemeClr val="tx2"/>
          </a:solidFill>
          <a:latin typeface="Arial" charset="0"/>
          <a:cs typeface="Arial" charset="0"/>
        </a:defRPr>
      </a:lvl9pPr>
    </p:titleStyle>
    <p:bodyStyle>
      <a:lvl1pPr marL="342900" indent="-342900" algn="l" rtl="0" eaLnBrk="0" fontAlgn="base" hangingPunct="0">
        <a:spcBef>
          <a:spcPct val="20000"/>
        </a:spcBef>
        <a:spcAft>
          <a:spcPct val="0"/>
        </a:spcAft>
        <a:defRPr sz="2800" b="1">
          <a:solidFill>
            <a:schemeClr val="tx1"/>
          </a:solidFill>
          <a:latin typeface="+mn-lt"/>
          <a:ea typeface="+mn-ea"/>
          <a:cs typeface="+mn-cs"/>
        </a:defRPr>
      </a:lvl1pPr>
      <a:lvl2pPr marL="742950" indent="-285750" algn="l" rtl="0" eaLnBrk="0" fontAlgn="base" hangingPunct="0">
        <a:spcBef>
          <a:spcPct val="20000"/>
        </a:spcBef>
        <a:spcAft>
          <a:spcPct val="0"/>
        </a:spcAft>
        <a:buChar char="–"/>
        <a:defRPr sz="2400">
          <a:solidFill>
            <a:srgbClr val="001B4F"/>
          </a:solidFill>
          <a:latin typeface="+mn-lt"/>
          <a:cs typeface="+mn-cs"/>
        </a:defRPr>
      </a:lvl2pPr>
      <a:lvl3pPr marL="1143000" indent="-228600" algn="l" rtl="0" eaLnBrk="0" fontAlgn="base" hangingPunct="0">
        <a:spcBef>
          <a:spcPct val="20000"/>
        </a:spcBef>
        <a:spcAft>
          <a:spcPct val="0"/>
        </a:spcAft>
        <a:buChar char="•"/>
        <a:defRPr sz="2000">
          <a:solidFill>
            <a:srgbClr val="001B4F"/>
          </a:solidFill>
          <a:latin typeface="+mn-lt"/>
          <a:cs typeface="+mn-cs"/>
        </a:defRPr>
      </a:lvl3pPr>
      <a:lvl4pPr marL="1600200" indent="-228600" algn="l" rtl="0" eaLnBrk="0" fontAlgn="base" hangingPunct="0">
        <a:spcBef>
          <a:spcPct val="20000"/>
        </a:spcBef>
        <a:spcAft>
          <a:spcPct val="0"/>
        </a:spcAft>
        <a:buChar char="–"/>
        <a:defRPr sz="2000">
          <a:solidFill>
            <a:srgbClr val="001B4F"/>
          </a:solidFill>
          <a:latin typeface="+mn-lt"/>
          <a:cs typeface="+mn-cs"/>
        </a:defRPr>
      </a:lvl4pPr>
      <a:lvl5pPr marL="2057400" indent="-228600" algn="l" rtl="0" eaLnBrk="0" fontAlgn="base" hangingPunct="0">
        <a:spcBef>
          <a:spcPct val="20000"/>
        </a:spcBef>
        <a:spcAft>
          <a:spcPct val="0"/>
        </a:spcAft>
        <a:buChar char="»"/>
        <a:defRPr sz="2000">
          <a:solidFill>
            <a:srgbClr val="001B4F"/>
          </a:solidFill>
          <a:latin typeface="+mn-lt"/>
          <a:cs typeface="+mn-cs"/>
        </a:defRPr>
      </a:lvl5pPr>
      <a:lvl6pPr marL="2514600" indent="-228600" algn="l" rtl="0" fontAlgn="base">
        <a:spcBef>
          <a:spcPct val="20000"/>
        </a:spcBef>
        <a:spcAft>
          <a:spcPct val="0"/>
        </a:spcAft>
        <a:buChar char="»"/>
        <a:defRPr sz="2000">
          <a:solidFill>
            <a:srgbClr val="001B4F"/>
          </a:solidFill>
          <a:latin typeface="+mn-lt"/>
          <a:cs typeface="+mn-cs"/>
        </a:defRPr>
      </a:lvl6pPr>
      <a:lvl7pPr marL="2971800" indent="-228600" algn="l" rtl="0" fontAlgn="base">
        <a:spcBef>
          <a:spcPct val="20000"/>
        </a:spcBef>
        <a:spcAft>
          <a:spcPct val="0"/>
        </a:spcAft>
        <a:buChar char="»"/>
        <a:defRPr sz="2000">
          <a:solidFill>
            <a:srgbClr val="001B4F"/>
          </a:solidFill>
          <a:latin typeface="+mn-lt"/>
          <a:cs typeface="+mn-cs"/>
        </a:defRPr>
      </a:lvl7pPr>
      <a:lvl8pPr marL="3429000" indent="-228600" algn="l" rtl="0" fontAlgn="base">
        <a:spcBef>
          <a:spcPct val="20000"/>
        </a:spcBef>
        <a:spcAft>
          <a:spcPct val="0"/>
        </a:spcAft>
        <a:buChar char="»"/>
        <a:defRPr sz="2000">
          <a:solidFill>
            <a:srgbClr val="001B4F"/>
          </a:solidFill>
          <a:latin typeface="+mn-lt"/>
          <a:cs typeface="+mn-cs"/>
        </a:defRPr>
      </a:lvl8pPr>
      <a:lvl9pPr marL="3886200" indent="-228600" algn="l" rtl="0" fontAlgn="base">
        <a:spcBef>
          <a:spcPct val="20000"/>
        </a:spcBef>
        <a:spcAft>
          <a:spcPct val="0"/>
        </a:spcAft>
        <a:buChar char="»"/>
        <a:defRPr sz="2000">
          <a:solidFill>
            <a:srgbClr val="001B4F"/>
          </a:solidFill>
          <a:latin typeface="+mn-lt"/>
          <a:cs typeface="+mn-cs"/>
        </a:defRPr>
      </a:lvl9pPr>
    </p:bodyStyle>
    <p:other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3074" name="Picture 2" descr="masque2">
            <a:extLst>
              <a:ext uri="{FF2B5EF4-FFF2-40B4-BE49-F238E27FC236}">
                <a16:creationId xmlns:a16="http://schemas.microsoft.com/office/drawing/2014/main" id="{55D2511C-5DBE-468A-9486-7A3B3E341FB1}"/>
              </a:ext>
            </a:extLst>
          </p:cNvPr>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0" y="0"/>
            <a:ext cx="12192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5" name="Rectangle 3">
            <a:extLst>
              <a:ext uri="{FF2B5EF4-FFF2-40B4-BE49-F238E27FC236}">
                <a16:creationId xmlns:a16="http://schemas.microsoft.com/office/drawing/2014/main" id="{3066EF98-49AE-41EB-B72C-BFBAA2E9AE9E}"/>
              </a:ext>
            </a:extLst>
          </p:cNvPr>
          <p:cNvSpPr>
            <a:spLocks noGrp="1" noChangeArrowheads="1"/>
          </p:cNvSpPr>
          <p:nvPr>
            <p:ph type="body" idx="1"/>
          </p:nvPr>
        </p:nvSpPr>
        <p:spPr bwMode="auto">
          <a:xfrm>
            <a:off x="609600" y="1600200"/>
            <a:ext cx="109728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fr-FR" altLang="en-US"/>
              <a:t>Cliquez pour modifier les styles du texte du masque</a:t>
            </a:r>
          </a:p>
          <a:p>
            <a:pPr lvl="1"/>
            <a:r>
              <a:rPr lang="fr-FR" altLang="en-US"/>
              <a:t>Deuxième niveau</a:t>
            </a:r>
          </a:p>
          <a:p>
            <a:pPr lvl="2"/>
            <a:r>
              <a:rPr lang="fr-FR" altLang="en-US"/>
              <a:t>Troisième niveau</a:t>
            </a:r>
          </a:p>
          <a:p>
            <a:pPr lvl="3"/>
            <a:r>
              <a:rPr lang="fr-FR" altLang="en-US"/>
              <a:t>Quatrième niveau</a:t>
            </a:r>
          </a:p>
          <a:p>
            <a:pPr lvl="4"/>
            <a:r>
              <a:rPr lang="fr-FR" altLang="en-US"/>
              <a:t>Cinquième niveau</a:t>
            </a:r>
          </a:p>
        </p:txBody>
      </p:sp>
      <p:sp>
        <p:nvSpPr>
          <p:cNvPr id="6148" name="Rectangle 4">
            <a:extLst>
              <a:ext uri="{FF2B5EF4-FFF2-40B4-BE49-F238E27FC236}">
                <a16:creationId xmlns:a16="http://schemas.microsoft.com/office/drawing/2014/main" id="{8EBDE0A0-344D-467D-9E5A-85D18741ABEF}"/>
              </a:ext>
            </a:extLst>
          </p:cNvPr>
          <p:cNvSpPr>
            <a:spLocks noGrp="1" noChangeArrowheads="1"/>
          </p:cNvSpPr>
          <p:nvPr>
            <p:ph type="sldNum" sz="quarter" idx="4"/>
          </p:nvPr>
        </p:nvSpPr>
        <p:spPr bwMode="auto">
          <a:xfrm>
            <a:off x="0" y="6381750"/>
            <a:ext cx="99695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400">
                <a:latin typeface="Arial" panose="020B0604020202020204" pitchFamily="34" charset="0"/>
              </a:defRPr>
            </a:lvl1pPr>
          </a:lstStyle>
          <a:p>
            <a:pPr>
              <a:defRPr/>
            </a:pPr>
            <a:fld id="{81244BE0-7DDF-409D-9E9F-7C1ABF6BEC63}" type="slidenum">
              <a:rPr lang="fr-FR" altLang="en-US"/>
              <a:pPr>
                <a:defRPr/>
              </a:pPr>
              <a:t>‹#›</a:t>
            </a:fld>
            <a:endParaRPr lang="fr-FR" altLang="en-US"/>
          </a:p>
        </p:txBody>
      </p:sp>
      <p:pic>
        <p:nvPicPr>
          <p:cNvPr id="6149" name="Picture 5" descr="titlebar">
            <a:extLst>
              <a:ext uri="{FF2B5EF4-FFF2-40B4-BE49-F238E27FC236}">
                <a16:creationId xmlns:a16="http://schemas.microsoft.com/office/drawing/2014/main" id="{204949FB-467B-41D4-AA81-6B50B1B8ABEE}"/>
              </a:ext>
            </a:extLst>
          </p:cNvPr>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2255838" y="0"/>
            <a:ext cx="9936162" cy="636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150" name="Rectangle 6">
            <a:extLst>
              <a:ext uri="{FF2B5EF4-FFF2-40B4-BE49-F238E27FC236}">
                <a16:creationId xmlns:a16="http://schemas.microsoft.com/office/drawing/2014/main" id="{265F1156-C355-4797-9E1C-8757FE7911BA}"/>
              </a:ext>
            </a:extLst>
          </p:cNvPr>
          <p:cNvSpPr>
            <a:spLocks noGrp="1" noChangeArrowheads="1"/>
          </p:cNvSpPr>
          <p:nvPr>
            <p:ph type="title"/>
          </p:nvPr>
        </p:nvSpPr>
        <p:spPr bwMode="auto">
          <a:xfrm>
            <a:off x="2284413" y="0"/>
            <a:ext cx="9907587" cy="649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fr-FR" altLang="en-US"/>
              <a:t>Cliquez pour modifier le style du titre</a:t>
            </a:r>
          </a:p>
        </p:txBody>
      </p:sp>
    </p:spTree>
  </p:cSld>
  <p:clrMap bg1="lt1" tx1="dk1" bg2="lt2" tx2="dk2" accent1="accent1" accent2="accent2" accent3="accent3" accent4="accent4" accent5="accent5" accent6="accent6" hlink="hlink" folHlink="folHlink"/>
  <p:sldLayoutIdLst>
    <p:sldLayoutId id="2147486368" r:id="rId1"/>
    <p:sldLayoutId id="2147486369" r:id="rId2"/>
    <p:sldLayoutId id="2147486370" r:id="rId3"/>
    <p:sldLayoutId id="2147486371" r:id="rId4"/>
    <p:sldLayoutId id="2147486372" r:id="rId5"/>
    <p:sldLayoutId id="2147486373" r:id="rId6"/>
    <p:sldLayoutId id="2147486374" r:id="rId7"/>
    <p:sldLayoutId id="2147486375" r:id="rId8"/>
    <p:sldLayoutId id="2147486376" r:id="rId9"/>
    <p:sldLayoutId id="2147486377" r:id="rId10"/>
    <p:sldLayoutId id="2147486378" r:id="rId11"/>
  </p:sldLayoutIdLst>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53" presetClass="entr" presetSubtype="0" fill="hold" grpId="0" nodeType="afterEffect">
                                  <p:stCondLst>
                                    <p:cond delay="500"/>
                                  </p:stCondLst>
                                  <p:childTnLst>
                                    <p:set>
                                      <p:cBhvr>
                                        <p:cTn id="6" dur="1" fill="hold">
                                          <p:stCondLst>
                                            <p:cond delay="0"/>
                                          </p:stCondLst>
                                        </p:cTn>
                                        <p:tgtEl>
                                          <p:spTgt spid="6150"/>
                                        </p:tgtEl>
                                        <p:attrNameLst>
                                          <p:attrName>style.visibility</p:attrName>
                                        </p:attrNameLst>
                                      </p:cBhvr>
                                      <p:to>
                                        <p:strVal val="visible"/>
                                      </p:to>
                                    </p:set>
                                    <p:anim calcmode="lin" valueType="num">
                                      <p:cBhvr>
                                        <p:cTn id="7" dur="500" fill="hold"/>
                                        <p:tgtEl>
                                          <p:spTgt spid="6150"/>
                                        </p:tgtEl>
                                        <p:attrNameLst>
                                          <p:attrName>ppt_w</p:attrName>
                                        </p:attrNameLst>
                                      </p:cBhvr>
                                      <p:tavLst>
                                        <p:tav tm="0">
                                          <p:val>
                                            <p:fltVal val="0"/>
                                          </p:val>
                                        </p:tav>
                                        <p:tav tm="100000">
                                          <p:val>
                                            <p:strVal val="#ppt_w"/>
                                          </p:val>
                                        </p:tav>
                                      </p:tavLst>
                                    </p:anim>
                                    <p:anim calcmode="lin" valueType="num">
                                      <p:cBhvr>
                                        <p:cTn id="8" dur="500" fill="hold"/>
                                        <p:tgtEl>
                                          <p:spTgt spid="6150"/>
                                        </p:tgtEl>
                                        <p:attrNameLst>
                                          <p:attrName>ppt_h</p:attrName>
                                        </p:attrNameLst>
                                      </p:cBhvr>
                                      <p:tavLst>
                                        <p:tav tm="0">
                                          <p:val>
                                            <p:fltVal val="0"/>
                                          </p:val>
                                        </p:tav>
                                        <p:tav tm="100000">
                                          <p:val>
                                            <p:strVal val="#ppt_h"/>
                                          </p:val>
                                        </p:tav>
                                      </p:tavLst>
                                    </p:anim>
                                    <p:animEffect transition="in" filter="fade">
                                      <p:cBhvr>
                                        <p:cTn id="9" dur="500"/>
                                        <p:tgtEl>
                                          <p:spTgt spid="6150"/>
                                        </p:tgtEl>
                                      </p:cBhvr>
                                    </p:animEffect>
                                  </p:childTnLst>
                                </p:cTn>
                              </p:par>
                              <p:par>
                                <p:cTn id="10" presetID="22" presetClass="entr" presetSubtype="2" fill="hold" nodeType="withEffect">
                                  <p:stCondLst>
                                    <p:cond delay="0"/>
                                  </p:stCondLst>
                                  <p:childTnLst>
                                    <p:set>
                                      <p:cBhvr>
                                        <p:cTn id="11" dur="1" fill="hold">
                                          <p:stCondLst>
                                            <p:cond delay="0"/>
                                          </p:stCondLst>
                                        </p:cTn>
                                        <p:tgtEl>
                                          <p:spTgt spid="6149"/>
                                        </p:tgtEl>
                                        <p:attrNameLst>
                                          <p:attrName>style.visibility</p:attrName>
                                        </p:attrNameLst>
                                      </p:cBhvr>
                                      <p:to>
                                        <p:strVal val="visible"/>
                                      </p:to>
                                    </p:set>
                                    <p:animEffect transition="in" filter="wipe(right)">
                                      <p:cBhvr>
                                        <p:cTn id="12" dur="500"/>
                                        <p:tgtEl>
                                          <p:spTgt spid="61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50" grpId="0"/>
    </p:bldLst>
  </p:timing>
  <p:txStyles>
    <p:titleStyle>
      <a:lvl1pPr algn="r" rtl="0" eaLnBrk="0" fontAlgn="base" hangingPunct="0">
        <a:spcBef>
          <a:spcPct val="0"/>
        </a:spcBef>
        <a:spcAft>
          <a:spcPct val="0"/>
        </a:spcAft>
        <a:defRPr sz="2800" b="1">
          <a:solidFill>
            <a:schemeClr val="bg1"/>
          </a:solidFill>
          <a:latin typeface="+mj-lt"/>
          <a:ea typeface="+mj-ea"/>
          <a:cs typeface="+mj-cs"/>
        </a:defRPr>
      </a:lvl1pPr>
      <a:lvl2pPr algn="r" rtl="0" eaLnBrk="0" fontAlgn="base" hangingPunct="0">
        <a:spcBef>
          <a:spcPct val="0"/>
        </a:spcBef>
        <a:spcAft>
          <a:spcPct val="0"/>
        </a:spcAft>
        <a:defRPr sz="2800" b="1">
          <a:solidFill>
            <a:schemeClr val="bg1"/>
          </a:solidFill>
          <a:latin typeface="GillSans" pitchFamily="34" charset="0"/>
          <a:cs typeface="Arial" charset="0"/>
        </a:defRPr>
      </a:lvl2pPr>
      <a:lvl3pPr algn="r" rtl="0" eaLnBrk="0" fontAlgn="base" hangingPunct="0">
        <a:spcBef>
          <a:spcPct val="0"/>
        </a:spcBef>
        <a:spcAft>
          <a:spcPct val="0"/>
        </a:spcAft>
        <a:defRPr sz="2800" b="1">
          <a:solidFill>
            <a:schemeClr val="bg1"/>
          </a:solidFill>
          <a:latin typeface="GillSans" pitchFamily="34" charset="0"/>
          <a:cs typeface="Arial" charset="0"/>
        </a:defRPr>
      </a:lvl3pPr>
      <a:lvl4pPr algn="r" rtl="0" eaLnBrk="0" fontAlgn="base" hangingPunct="0">
        <a:spcBef>
          <a:spcPct val="0"/>
        </a:spcBef>
        <a:spcAft>
          <a:spcPct val="0"/>
        </a:spcAft>
        <a:defRPr sz="2800" b="1">
          <a:solidFill>
            <a:schemeClr val="bg1"/>
          </a:solidFill>
          <a:latin typeface="GillSans" pitchFamily="34" charset="0"/>
          <a:cs typeface="Arial" charset="0"/>
        </a:defRPr>
      </a:lvl4pPr>
      <a:lvl5pPr algn="r" rtl="0" eaLnBrk="0" fontAlgn="base" hangingPunct="0">
        <a:spcBef>
          <a:spcPct val="0"/>
        </a:spcBef>
        <a:spcAft>
          <a:spcPct val="0"/>
        </a:spcAft>
        <a:defRPr sz="2800" b="1">
          <a:solidFill>
            <a:schemeClr val="bg1"/>
          </a:solidFill>
          <a:latin typeface="GillSans" pitchFamily="34" charset="0"/>
          <a:cs typeface="Arial" charset="0"/>
        </a:defRPr>
      </a:lvl5pPr>
      <a:lvl6pPr marL="457200" algn="r" rtl="0" fontAlgn="base">
        <a:spcBef>
          <a:spcPct val="0"/>
        </a:spcBef>
        <a:spcAft>
          <a:spcPct val="0"/>
        </a:spcAft>
        <a:defRPr sz="2800" b="1">
          <a:solidFill>
            <a:schemeClr val="bg1"/>
          </a:solidFill>
          <a:latin typeface="GillSans" pitchFamily="34" charset="0"/>
          <a:cs typeface="Arial" charset="0"/>
        </a:defRPr>
      </a:lvl6pPr>
      <a:lvl7pPr marL="914400" algn="r" rtl="0" fontAlgn="base">
        <a:spcBef>
          <a:spcPct val="0"/>
        </a:spcBef>
        <a:spcAft>
          <a:spcPct val="0"/>
        </a:spcAft>
        <a:defRPr sz="2800" b="1">
          <a:solidFill>
            <a:schemeClr val="bg1"/>
          </a:solidFill>
          <a:latin typeface="GillSans" pitchFamily="34" charset="0"/>
          <a:cs typeface="Arial" charset="0"/>
        </a:defRPr>
      </a:lvl7pPr>
      <a:lvl8pPr marL="1371600" algn="r" rtl="0" fontAlgn="base">
        <a:spcBef>
          <a:spcPct val="0"/>
        </a:spcBef>
        <a:spcAft>
          <a:spcPct val="0"/>
        </a:spcAft>
        <a:defRPr sz="2800" b="1">
          <a:solidFill>
            <a:schemeClr val="bg1"/>
          </a:solidFill>
          <a:latin typeface="GillSans" pitchFamily="34" charset="0"/>
          <a:cs typeface="Arial" charset="0"/>
        </a:defRPr>
      </a:lvl8pPr>
      <a:lvl9pPr marL="1828800" algn="r" rtl="0" fontAlgn="base">
        <a:spcBef>
          <a:spcPct val="0"/>
        </a:spcBef>
        <a:spcAft>
          <a:spcPct val="0"/>
        </a:spcAft>
        <a:defRPr sz="2800" b="1">
          <a:solidFill>
            <a:schemeClr val="bg1"/>
          </a:solidFill>
          <a:latin typeface="GillSans" pitchFamily="34" charset="0"/>
          <a:cs typeface="Arial" charset="0"/>
        </a:defRPr>
      </a:lvl9pPr>
    </p:titleStyle>
    <p:bodyStyle>
      <a:lvl1pPr marL="342900" indent="-342900" algn="l" rtl="0" eaLnBrk="0" fontAlgn="base" hangingPunct="0">
        <a:spcBef>
          <a:spcPct val="20000"/>
        </a:spcBef>
        <a:spcAft>
          <a:spcPct val="0"/>
        </a:spcAft>
        <a:buChar char="•"/>
        <a:defRPr sz="2400" b="1">
          <a:solidFill>
            <a:srgbClr val="001B4F"/>
          </a:solidFill>
          <a:latin typeface="+mn-lt"/>
          <a:ea typeface="+mn-ea"/>
          <a:cs typeface="+mn-cs"/>
        </a:defRPr>
      </a:lvl1pPr>
      <a:lvl2pPr marL="742950" indent="-285750" algn="l" rtl="0" eaLnBrk="0" fontAlgn="base" hangingPunct="0">
        <a:spcBef>
          <a:spcPct val="20000"/>
        </a:spcBef>
        <a:spcAft>
          <a:spcPct val="0"/>
        </a:spcAft>
        <a:buChar char="–"/>
        <a:defRPr sz="2600">
          <a:solidFill>
            <a:srgbClr val="0095DC"/>
          </a:solidFill>
          <a:latin typeface="+mn-lt"/>
          <a:cs typeface="+mn-cs"/>
        </a:defRPr>
      </a:lvl2pPr>
      <a:lvl3pPr marL="1143000" indent="-228600" algn="l" rtl="0" eaLnBrk="0" fontAlgn="base" hangingPunct="0">
        <a:spcBef>
          <a:spcPct val="20000"/>
        </a:spcBef>
        <a:spcAft>
          <a:spcPct val="0"/>
        </a:spcAft>
        <a:buChar char="•"/>
        <a:defRPr sz="2400">
          <a:solidFill>
            <a:srgbClr val="0095DC"/>
          </a:solidFill>
          <a:latin typeface="+mn-lt"/>
          <a:cs typeface="+mn-cs"/>
        </a:defRPr>
      </a:lvl3pPr>
      <a:lvl4pPr marL="1600200" indent="-228600" algn="l" rtl="0" eaLnBrk="0" fontAlgn="base" hangingPunct="0">
        <a:spcBef>
          <a:spcPct val="20000"/>
        </a:spcBef>
        <a:spcAft>
          <a:spcPct val="0"/>
        </a:spcAft>
        <a:buChar char="–"/>
        <a:defRPr sz="2000">
          <a:solidFill>
            <a:srgbClr val="0095DC"/>
          </a:solidFill>
          <a:latin typeface="+mn-lt"/>
          <a:cs typeface="+mn-cs"/>
        </a:defRPr>
      </a:lvl4pPr>
      <a:lvl5pPr marL="2057400" indent="-228600" algn="l" rtl="0" eaLnBrk="0" fontAlgn="base" hangingPunct="0">
        <a:spcBef>
          <a:spcPct val="20000"/>
        </a:spcBef>
        <a:spcAft>
          <a:spcPct val="0"/>
        </a:spcAft>
        <a:buChar char="»"/>
        <a:defRPr sz="2000">
          <a:solidFill>
            <a:srgbClr val="0095DC"/>
          </a:solidFill>
          <a:latin typeface="+mn-lt"/>
          <a:cs typeface="+mn-cs"/>
        </a:defRPr>
      </a:lvl5pPr>
      <a:lvl6pPr marL="2514600" indent="-228600" algn="l" rtl="0" fontAlgn="base">
        <a:spcBef>
          <a:spcPct val="20000"/>
        </a:spcBef>
        <a:spcAft>
          <a:spcPct val="0"/>
        </a:spcAft>
        <a:buChar char="»"/>
        <a:defRPr sz="2000">
          <a:solidFill>
            <a:srgbClr val="0095DC"/>
          </a:solidFill>
          <a:latin typeface="+mn-lt"/>
          <a:cs typeface="+mn-cs"/>
        </a:defRPr>
      </a:lvl6pPr>
      <a:lvl7pPr marL="2971800" indent="-228600" algn="l" rtl="0" fontAlgn="base">
        <a:spcBef>
          <a:spcPct val="20000"/>
        </a:spcBef>
        <a:spcAft>
          <a:spcPct val="0"/>
        </a:spcAft>
        <a:buChar char="»"/>
        <a:defRPr sz="2000">
          <a:solidFill>
            <a:srgbClr val="0095DC"/>
          </a:solidFill>
          <a:latin typeface="+mn-lt"/>
          <a:cs typeface="+mn-cs"/>
        </a:defRPr>
      </a:lvl7pPr>
      <a:lvl8pPr marL="3429000" indent="-228600" algn="l" rtl="0" fontAlgn="base">
        <a:spcBef>
          <a:spcPct val="20000"/>
        </a:spcBef>
        <a:spcAft>
          <a:spcPct val="0"/>
        </a:spcAft>
        <a:buChar char="»"/>
        <a:defRPr sz="2000">
          <a:solidFill>
            <a:srgbClr val="0095DC"/>
          </a:solidFill>
          <a:latin typeface="+mn-lt"/>
          <a:cs typeface="+mn-cs"/>
        </a:defRPr>
      </a:lvl8pPr>
      <a:lvl9pPr marL="3886200" indent="-228600" algn="l" rtl="0" fontAlgn="base">
        <a:spcBef>
          <a:spcPct val="20000"/>
        </a:spcBef>
        <a:spcAft>
          <a:spcPct val="0"/>
        </a:spcAft>
        <a:buChar char="»"/>
        <a:defRPr sz="2000">
          <a:solidFill>
            <a:srgbClr val="0095DC"/>
          </a:solidFill>
          <a:latin typeface="+mn-lt"/>
          <a:cs typeface="+mn-cs"/>
        </a:defRPr>
      </a:lvl9pPr>
    </p:bodyStyle>
    <p:other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cxnSp>
        <p:nvCxnSpPr>
          <p:cNvPr id="11" name="Connecteur droit 10">
            <a:extLst>
              <a:ext uri="{FF2B5EF4-FFF2-40B4-BE49-F238E27FC236}">
                <a16:creationId xmlns:a16="http://schemas.microsoft.com/office/drawing/2014/main" id="{F7366C3B-72BC-4C89-BDDD-C3604F5ECC82}"/>
              </a:ext>
            </a:extLst>
          </p:cNvPr>
          <p:cNvCxnSpPr/>
          <p:nvPr/>
        </p:nvCxnSpPr>
        <p:spPr>
          <a:xfrm>
            <a:off x="95250" y="979488"/>
            <a:ext cx="12001500" cy="1587"/>
          </a:xfrm>
          <a:prstGeom prst="line">
            <a:avLst/>
          </a:prstGeom>
          <a:ln w="28575" cmpd="sng">
            <a:solidFill>
              <a:srgbClr val="0081C7"/>
            </a:solidFill>
          </a:ln>
        </p:spPr>
        <p:style>
          <a:lnRef idx="1">
            <a:schemeClr val="accent1"/>
          </a:lnRef>
          <a:fillRef idx="0">
            <a:schemeClr val="accent1"/>
          </a:fillRef>
          <a:effectRef idx="0">
            <a:schemeClr val="accent1"/>
          </a:effectRef>
          <a:fontRef idx="minor">
            <a:schemeClr val="tx1"/>
          </a:fontRef>
        </p:style>
      </p:cxnSp>
      <p:pic>
        <p:nvPicPr>
          <p:cNvPr id="4099" name="Image 9" descr="signe recadre bleu clair.png">
            <a:extLst>
              <a:ext uri="{FF2B5EF4-FFF2-40B4-BE49-F238E27FC236}">
                <a16:creationId xmlns:a16="http://schemas.microsoft.com/office/drawing/2014/main" id="{E79884DF-B4B6-417D-BB8D-B0ACA5F442E9}"/>
              </a:ext>
            </a:extLst>
          </p:cNvPr>
          <p:cNvPicPr>
            <a:picLocks noChangeAspect="1"/>
          </p:cNvPicPr>
          <p:nvPr/>
        </p:nvPicPr>
        <p:blipFill>
          <a:blip r:embed="rId13">
            <a:extLst>
              <a:ext uri="{28A0092B-C50C-407E-A947-70E740481C1C}">
                <a14:useLocalDpi xmlns:a14="http://schemas.microsoft.com/office/drawing/2010/main" val="0"/>
              </a:ext>
            </a:extLst>
          </a:blip>
          <a:srcRect l="30594" b="26022"/>
          <a:stretch>
            <a:fillRect/>
          </a:stretch>
        </p:blipFill>
        <p:spPr bwMode="auto">
          <a:xfrm>
            <a:off x="0" y="2390775"/>
            <a:ext cx="7905750" cy="4467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100" name="Image 8" descr="logo-hubwoo.png">
            <a:extLst>
              <a:ext uri="{FF2B5EF4-FFF2-40B4-BE49-F238E27FC236}">
                <a16:creationId xmlns:a16="http://schemas.microsoft.com/office/drawing/2014/main" id="{0C16A58B-79DA-416A-B3D1-52674881F041}"/>
              </a:ext>
            </a:extLst>
          </p:cNvPr>
          <p:cNvPicPr>
            <a:picLocks noChangeAspect="1"/>
          </p:cNvPicPr>
          <p:nvPr/>
        </p:nvPicPr>
        <p:blipFill>
          <a:blip r:embed="rId14">
            <a:extLst>
              <a:ext uri="{28A0092B-C50C-407E-A947-70E740481C1C}">
                <a14:useLocalDpi xmlns:a14="http://schemas.microsoft.com/office/drawing/2010/main" val="0"/>
              </a:ext>
            </a:extLst>
          </a:blip>
          <a:srcRect/>
          <a:stretch>
            <a:fillRect/>
          </a:stretch>
        </p:blipFill>
        <p:spPr bwMode="auto">
          <a:xfrm>
            <a:off x="858838" y="404813"/>
            <a:ext cx="3184525" cy="5445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101" name="Espace réservé du titre 1">
            <a:extLst>
              <a:ext uri="{FF2B5EF4-FFF2-40B4-BE49-F238E27FC236}">
                <a16:creationId xmlns:a16="http://schemas.microsoft.com/office/drawing/2014/main" id="{35254CA4-D61C-4F7B-8DD1-EC077186234C}"/>
              </a:ext>
            </a:extLst>
          </p:cNvPr>
          <p:cNvSpPr>
            <a:spLocks noGrp="1"/>
          </p:cNvSpPr>
          <p:nvPr>
            <p:ph type="title"/>
          </p:nvPr>
        </p:nvSpPr>
        <p:spPr bwMode="auto">
          <a:xfrm>
            <a:off x="5703888" y="404813"/>
            <a:ext cx="6488112" cy="576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fr-FR" altLang="en-US"/>
              <a:t>Titre</a:t>
            </a:r>
          </a:p>
        </p:txBody>
      </p:sp>
      <p:sp>
        <p:nvSpPr>
          <p:cNvPr id="4102" name="Espace réservé du texte 2">
            <a:extLst>
              <a:ext uri="{FF2B5EF4-FFF2-40B4-BE49-F238E27FC236}">
                <a16:creationId xmlns:a16="http://schemas.microsoft.com/office/drawing/2014/main" id="{E7A20ECF-5590-4095-ADF5-B6E058E601D5}"/>
              </a:ext>
            </a:extLst>
          </p:cNvPr>
          <p:cNvSpPr>
            <a:spLocks noGrp="1"/>
          </p:cNvSpPr>
          <p:nvPr>
            <p:ph type="body" idx="1"/>
          </p:nvPr>
        </p:nvSpPr>
        <p:spPr bwMode="auto">
          <a:xfrm>
            <a:off x="857250" y="1600200"/>
            <a:ext cx="1038225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fr-FR" altLang="en-US"/>
              <a:t>Cliquez pour modifier les styles du texte du masque</a:t>
            </a:r>
          </a:p>
          <a:p>
            <a:pPr lvl="1"/>
            <a:r>
              <a:rPr lang="fr-FR" altLang="en-US"/>
              <a:t>Deuxième niveau</a:t>
            </a:r>
          </a:p>
          <a:p>
            <a:pPr lvl="2"/>
            <a:r>
              <a:rPr lang="fr-FR" altLang="en-US"/>
              <a:t>Troisième niveau</a:t>
            </a:r>
          </a:p>
          <a:p>
            <a:pPr lvl="3"/>
            <a:r>
              <a:rPr lang="fr-FR" altLang="en-US"/>
              <a:t>Quatrième niveau</a:t>
            </a:r>
          </a:p>
          <a:p>
            <a:pPr lvl="4"/>
            <a:r>
              <a:rPr lang="fr-FR" altLang="en-US"/>
              <a:t>Cinquième niveau</a:t>
            </a:r>
          </a:p>
        </p:txBody>
      </p:sp>
      <p:sp>
        <p:nvSpPr>
          <p:cNvPr id="14" name="Espace réservé du numéro de diapositive 5">
            <a:extLst>
              <a:ext uri="{FF2B5EF4-FFF2-40B4-BE49-F238E27FC236}">
                <a16:creationId xmlns:a16="http://schemas.microsoft.com/office/drawing/2014/main" id="{D42821CB-D40C-4C1E-B206-BC1670E42F48}"/>
              </a:ext>
            </a:extLst>
          </p:cNvPr>
          <p:cNvSpPr>
            <a:spLocks noGrp="1"/>
          </p:cNvSpPr>
          <p:nvPr>
            <p:ph type="sldNum" sz="quarter" idx="4"/>
          </p:nvPr>
        </p:nvSpPr>
        <p:spPr>
          <a:xfrm>
            <a:off x="10539413" y="6376988"/>
            <a:ext cx="1606550"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200">
                <a:solidFill>
                  <a:srgbClr val="002C50"/>
                </a:solidFill>
                <a:latin typeface="Arial" panose="020B0604020202020204" pitchFamily="34" charset="0"/>
              </a:defRPr>
            </a:lvl1pPr>
          </a:lstStyle>
          <a:p>
            <a:pPr>
              <a:defRPr/>
            </a:pPr>
            <a:fld id="{806E60A1-1767-4009-B7F9-F51BDECC4A06}" type="slidenum">
              <a:rPr lang="fr-FR" altLang="en-US"/>
              <a:pPr>
                <a:defRPr/>
              </a:pPr>
              <a:t>‹#›</a:t>
            </a:fld>
            <a:endParaRPr lang="fr-FR" altLang="en-US"/>
          </a:p>
        </p:txBody>
      </p:sp>
      <p:pic>
        <p:nvPicPr>
          <p:cNvPr id="4104" name="Picture 8" descr="CH13500-05edit">
            <a:extLst>
              <a:ext uri="{FF2B5EF4-FFF2-40B4-BE49-F238E27FC236}">
                <a16:creationId xmlns:a16="http://schemas.microsoft.com/office/drawing/2014/main" id="{AE020BF0-3D37-48CF-9605-1491A7A55A22}"/>
              </a:ext>
            </a:extLst>
          </p:cNvPr>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0" y="0"/>
            <a:ext cx="12192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6379" r:id="rId1"/>
    <p:sldLayoutId id="2147486380" r:id="rId2"/>
    <p:sldLayoutId id="2147486381" r:id="rId3"/>
    <p:sldLayoutId id="2147486382" r:id="rId4"/>
    <p:sldLayoutId id="2147486383" r:id="rId5"/>
    <p:sldLayoutId id="2147486384" r:id="rId6"/>
    <p:sldLayoutId id="2147486385" r:id="rId7"/>
    <p:sldLayoutId id="2147486386" r:id="rId8"/>
    <p:sldLayoutId id="2147486387" r:id="rId9"/>
    <p:sldLayoutId id="2147486388" r:id="rId10"/>
    <p:sldLayoutId id="2147486389" r:id="rId11"/>
  </p:sldLayoutIdLst>
  <p:transition/>
  <p:txStyles>
    <p:titleStyle>
      <a:lvl1pPr algn="r" rtl="0" eaLnBrk="0" fontAlgn="base" hangingPunct="0">
        <a:lnSpc>
          <a:spcPts val="3700"/>
        </a:lnSpc>
        <a:spcBef>
          <a:spcPct val="0"/>
        </a:spcBef>
        <a:spcAft>
          <a:spcPct val="0"/>
        </a:spcAft>
        <a:defRPr sz="3000" b="1">
          <a:solidFill>
            <a:srgbClr val="002C50"/>
          </a:solidFill>
          <a:latin typeface="+mj-lt"/>
          <a:ea typeface="+mj-ea"/>
          <a:cs typeface="+mj-cs"/>
        </a:defRPr>
      </a:lvl1pPr>
      <a:lvl2pPr algn="r" rtl="0" eaLnBrk="0" fontAlgn="base" hangingPunct="0">
        <a:lnSpc>
          <a:spcPts val="3700"/>
        </a:lnSpc>
        <a:spcBef>
          <a:spcPct val="0"/>
        </a:spcBef>
        <a:spcAft>
          <a:spcPct val="0"/>
        </a:spcAft>
        <a:defRPr sz="3000" b="1">
          <a:solidFill>
            <a:srgbClr val="002C50"/>
          </a:solidFill>
          <a:latin typeface="Gill Sans" pitchFamily="34" charset="0"/>
          <a:cs typeface="Arial" charset="0"/>
        </a:defRPr>
      </a:lvl2pPr>
      <a:lvl3pPr algn="r" rtl="0" eaLnBrk="0" fontAlgn="base" hangingPunct="0">
        <a:lnSpc>
          <a:spcPts val="3700"/>
        </a:lnSpc>
        <a:spcBef>
          <a:spcPct val="0"/>
        </a:spcBef>
        <a:spcAft>
          <a:spcPct val="0"/>
        </a:spcAft>
        <a:defRPr sz="3000" b="1">
          <a:solidFill>
            <a:srgbClr val="002C50"/>
          </a:solidFill>
          <a:latin typeface="Gill Sans" pitchFamily="34" charset="0"/>
          <a:cs typeface="Arial" charset="0"/>
        </a:defRPr>
      </a:lvl3pPr>
      <a:lvl4pPr algn="r" rtl="0" eaLnBrk="0" fontAlgn="base" hangingPunct="0">
        <a:lnSpc>
          <a:spcPts val="3700"/>
        </a:lnSpc>
        <a:spcBef>
          <a:spcPct val="0"/>
        </a:spcBef>
        <a:spcAft>
          <a:spcPct val="0"/>
        </a:spcAft>
        <a:defRPr sz="3000" b="1">
          <a:solidFill>
            <a:srgbClr val="002C50"/>
          </a:solidFill>
          <a:latin typeface="Gill Sans" pitchFamily="34" charset="0"/>
          <a:cs typeface="Arial" charset="0"/>
        </a:defRPr>
      </a:lvl4pPr>
      <a:lvl5pPr algn="r" rtl="0" eaLnBrk="0" fontAlgn="base" hangingPunct="0">
        <a:lnSpc>
          <a:spcPts val="3700"/>
        </a:lnSpc>
        <a:spcBef>
          <a:spcPct val="0"/>
        </a:spcBef>
        <a:spcAft>
          <a:spcPct val="0"/>
        </a:spcAft>
        <a:defRPr sz="3000" b="1">
          <a:solidFill>
            <a:srgbClr val="002C50"/>
          </a:solidFill>
          <a:latin typeface="Gill Sans" pitchFamily="34" charset="0"/>
          <a:cs typeface="Arial" charset="0"/>
        </a:defRPr>
      </a:lvl5pPr>
      <a:lvl6pPr marL="457200" algn="r" rtl="0" fontAlgn="base">
        <a:lnSpc>
          <a:spcPts val="3700"/>
        </a:lnSpc>
        <a:spcBef>
          <a:spcPct val="0"/>
        </a:spcBef>
        <a:spcAft>
          <a:spcPct val="0"/>
        </a:spcAft>
        <a:defRPr sz="3000" b="1">
          <a:solidFill>
            <a:srgbClr val="002C50"/>
          </a:solidFill>
          <a:latin typeface="Gill Sans" pitchFamily="34" charset="0"/>
          <a:cs typeface="Arial" charset="0"/>
        </a:defRPr>
      </a:lvl6pPr>
      <a:lvl7pPr marL="914400" algn="r" rtl="0" fontAlgn="base">
        <a:lnSpc>
          <a:spcPts val="3700"/>
        </a:lnSpc>
        <a:spcBef>
          <a:spcPct val="0"/>
        </a:spcBef>
        <a:spcAft>
          <a:spcPct val="0"/>
        </a:spcAft>
        <a:defRPr sz="3000" b="1">
          <a:solidFill>
            <a:srgbClr val="002C50"/>
          </a:solidFill>
          <a:latin typeface="Gill Sans" pitchFamily="34" charset="0"/>
          <a:cs typeface="Arial" charset="0"/>
        </a:defRPr>
      </a:lvl7pPr>
      <a:lvl8pPr marL="1371600" algn="r" rtl="0" fontAlgn="base">
        <a:lnSpc>
          <a:spcPts val="3700"/>
        </a:lnSpc>
        <a:spcBef>
          <a:spcPct val="0"/>
        </a:spcBef>
        <a:spcAft>
          <a:spcPct val="0"/>
        </a:spcAft>
        <a:defRPr sz="3000" b="1">
          <a:solidFill>
            <a:srgbClr val="002C50"/>
          </a:solidFill>
          <a:latin typeface="Gill Sans" pitchFamily="34" charset="0"/>
          <a:cs typeface="Arial" charset="0"/>
        </a:defRPr>
      </a:lvl8pPr>
      <a:lvl9pPr marL="1828800" algn="r" rtl="0" fontAlgn="base">
        <a:lnSpc>
          <a:spcPts val="3700"/>
        </a:lnSpc>
        <a:spcBef>
          <a:spcPct val="0"/>
        </a:spcBef>
        <a:spcAft>
          <a:spcPct val="0"/>
        </a:spcAft>
        <a:defRPr sz="3000" b="1">
          <a:solidFill>
            <a:srgbClr val="002C50"/>
          </a:solidFill>
          <a:latin typeface="Gill Sans" pitchFamily="34" charset="0"/>
          <a:cs typeface="Arial" charset="0"/>
        </a:defRPr>
      </a:lvl9pPr>
    </p:titleStyle>
    <p:bodyStyle>
      <a:lvl1pPr marL="342900" indent="-342900" algn="l" rtl="0" eaLnBrk="0" fontAlgn="base" hangingPunct="0">
        <a:spcBef>
          <a:spcPct val="20000"/>
        </a:spcBef>
        <a:spcAft>
          <a:spcPct val="0"/>
        </a:spcAft>
        <a:buClr>
          <a:srgbClr val="002C50"/>
        </a:buClr>
        <a:buSzPct val="100000"/>
        <a:buFont typeface="Arial" panose="020B0604020202020204" pitchFamily="34" charset="0"/>
        <a:buChar char="•"/>
        <a:defRPr sz="2800" b="1">
          <a:solidFill>
            <a:srgbClr val="002C50"/>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600">
          <a:solidFill>
            <a:srgbClr val="0081C7"/>
          </a:solidFill>
          <a:latin typeface="+mn-lt"/>
          <a:cs typeface="+mn-cs"/>
        </a:defRPr>
      </a:lvl2pPr>
      <a:lvl3pPr marL="1143000" indent="-228600" algn="l" rtl="0" eaLnBrk="0" fontAlgn="base" hangingPunct="0">
        <a:spcBef>
          <a:spcPct val="20000"/>
        </a:spcBef>
        <a:spcAft>
          <a:spcPct val="0"/>
        </a:spcAft>
        <a:buFont typeface="Arial" panose="020B0604020202020204" pitchFamily="34" charset="0"/>
        <a:buChar char="•"/>
        <a:defRPr sz="2400">
          <a:solidFill>
            <a:srgbClr val="0081C7"/>
          </a:solidFill>
          <a:latin typeface="+mn-lt"/>
          <a:cs typeface="+mn-cs"/>
        </a:defRPr>
      </a:lvl3pPr>
      <a:lvl4pPr marL="1600200" indent="-228600" algn="l" rtl="0" eaLnBrk="0" fontAlgn="base" hangingPunct="0">
        <a:spcBef>
          <a:spcPct val="20000"/>
        </a:spcBef>
        <a:spcAft>
          <a:spcPct val="0"/>
        </a:spcAft>
        <a:buFont typeface="Arial" panose="020B0604020202020204" pitchFamily="34" charset="0"/>
        <a:buChar char="•"/>
        <a:defRPr sz="2000">
          <a:solidFill>
            <a:srgbClr val="0081C7"/>
          </a:solidFill>
          <a:latin typeface="+mn-lt"/>
          <a:cs typeface="+mn-cs"/>
        </a:defRPr>
      </a:lvl4pPr>
      <a:lvl5pPr marL="2057400" indent="-228600" algn="l" rtl="0" eaLnBrk="0" fontAlgn="base" hangingPunct="0">
        <a:spcBef>
          <a:spcPct val="20000"/>
        </a:spcBef>
        <a:spcAft>
          <a:spcPct val="0"/>
        </a:spcAft>
        <a:buFont typeface="Arial" panose="020B0604020202020204" pitchFamily="34" charset="0"/>
        <a:buChar char="•"/>
        <a:defRPr sz="2000">
          <a:solidFill>
            <a:srgbClr val="0081C7"/>
          </a:solidFill>
          <a:latin typeface="+mn-lt"/>
          <a:cs typeface="+mn-cs"/>
        </a:defRPr>
      </a:lvl5pPr>
      <a:lvl6pPr marL="2514600" indent="-228600" algn="l" rtl="0" fontAlgn="base">
        <a:spcBef>
          <a:spcPct val="20000"/>
        </a:spcBef>
        <a:spcAft>
          <a:spcPct val="0"/>
        </a:spcAft>
        <a:buFont typeface="Arial" charset="0"/>
        <a:buChar char="•"/>
        <a:defRPr sz="2000">
          <a:solidFill>
            <a:srgbClr val="0081C7"/>
          </a:solidFill>
          <a:latin typeface="+mn-lt"/>
          <a:cs typeface="+mn-cs"/>
        </a:defRPr>
      </a:lvl6pPr>
      <a:lvl7pPr marL="2971800" indent="-228600" algn="l" rtl="0" fontAlgn="base">
        <a:spcBef>
          <a:spcPct val="20000"/>
        </a:spcBef>
        <a:spcAft>
          <a:spcPct val="0"/>
        </a:spcAft>
        <a:buFont typeface="Arial" charset="0"/>
        <a:buChar char="•"/>
        <a:defRPr sz="2000">
          <a:solidFill>
            <a:srgbClr val="0081C7"/>
          </a:solidFill>
          <a:latin typeface="+mn-lt"/>
          <a:cs typeface="+mn-cs"/>
        </a:defRPr>
      </a:lvl7pPr>
      <a:lvl8pPr marL="3429000" indent="-228600" algn="l" rtl="0" fontAlgn="base">
        <a:spcBef>
          <a:spcPct val="20000"/>
        </a:spcBef>
        <a:spcAft>
          <a:spcPct val="0"/>
        </a:spcAft>
        <a:buFont typeface="Arial" charset="0"/>
        <a:buChar char="•"/>
        <a:defRPr sz="2000">
          <a:solidFill>
            <a:srgbClr val="0081C7"/>
          </a:solidFill>
          <a:latin typeface="+mn-lt"/>
          <a:cs typeface="+mn-cs"/>
        </a:defRPr>
      </a:lvl8pPr>
      <a:lvl9pPr marL="3886200" indent="-228600" algn="l" rtl="0" fontAlgn="base">
        <a:spcBef>
          <a:spcPct val="20000"/>
        </a:spcBef>
        <a:spcAft>
          <a:spcPct val="0"/>
        </a:spcAft>
        <a:buFont typeface="Arial" charset="0"/>
        <a:buChar char="•"/>
        <a:defRPr sz="2000">
          <a:solidFill>
            <a:srgbClr val="0081C7"/>
          </a:solidFill>
          <a:latin typeface="+mn-lt"/>
          <a:cs typeface="+mn-cs"/>
        </a:defRPr>
      </a:lvl9pPr>
    </p:bodyStyle>
    <p:other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5122" name="Rectangle 2">
            <a:extLst>
              <a:ext uri="{FF2B5EF4-FFF2-40B4-BE49-F238E27FC236}">
                <a16:creationId xmlns:a16="http://schemas.microsoft.com/office/drawing/2014/main" id="{9AD0C9B7-4EDE-4881-B004-1BC002CBCB2F}"/>
              </a:ext>
            </a:extLst>
          </p:cNvPr>
          <p:cNvSpPr>
            <a:spLocks noGrp="1" noChangeArrowheads="1"/>
          </p:cNvSpPr>
          <p:nvPr>
            <p:ph type="body" idx="1"/>
          </p:nvPr>
        </p:nvSpPr>
        <p:spPr bwMode="auto">
          <a:xfrm>
            <a:off x="609600" y="1600200"/>
            <a:ext cx="109728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fr-FR" altLang="en-US"/>
              <a:t>Click to modify the style of the text</a:t>
            </a:r>
          </a:p>
          <a:p>
            <a:pPr lvl="1"/>
            <a:r>
              <a:rPr lang="fr-FR" altLang="en-US"/>
              <a:t>2nd Level</a:t>
            </a:r>
          </a:p>
          <a:p>
            <a:pPr lvl="2"/>
            <a:r>
              <a:rPr lang="fr-FR" altLang="en-US"/>
              <a:t>Third level</a:t>
            </a:r>
          </a:p>
          <a:p>
            <a:pPr lvl="3"/>
            <a:r>
              <a:rPr lang="fr-FR" altLang="en-US"/>
              <a:t>Fourth level</a:t>
            </a:r>
          </a:p>
        </p:txBody>
      </p:sp>
      <p:sp>
        <p:nvSpPr>
          <p:cNvPr id="728067" name="Rectangle 3">
            <a:extLst>
              <a:ext uri="{FF2B5EF4-FFF2-40B4-BE49-F238E27FC236}">
                <a16:creationId xmlns:a16="http://schemas.microsoft.com/office/drawing/2014/main" id="{48BB0FFB-FB51-45DE-B8F8-9DC5BD57ED93}"/>
              </a:ext>
            </a:extLst>
          </p:cNvPr>
          <p:cNvSpPr>
            <a:spLocks noGrp="1" noChangeArrowheads="1"/>
          </p:cNvSpPr>
          <p:nvPr>
            <p:ph type="sldNum" sz="quarter" idx="4"/>
          </p:nvPr>
        </p:nvSpPr>
        <p:spPr bwMode="auto">
          <a:xfrm>
            <a:off x="119063" y="6562725"/>
            <a:ext cx="1066800" cy="260350"/>
          </a:xfrm>
          <a:prstGeom prst="rect">
            <a:avLst/>
          </a:prstGeom>
          <a:noFill/>
          <a:ln>
            <a:noFill/>
          </a:ln>
          <a:effectLst/>
        </p:spPr>
        <p:txBody>
          <a:bodyPr vert="horz" wrap="square" lIns="91440" tIns="45720" rIns="91440" bIns="45720" numCol="1" anchor="t" anchorCtr="0" compatLnSpc="1">
            <a:prstTxWarp prst="textNoShape">
              <a:avLst/>
            </a:prstTxWarp>
          </a:bodyPr>
          <a:lstStyle>
            <a:lvl1pPr eaLnBrk="1" hangingPunct="1">
              <a:buClr>
                <a:schemeClr val="bg1"/>
              </a:buClr>
              <a:buFontTx/>
              <a:buChar char="•"/>
              <a:defRPr sz="900">
                <a:solidFill>
                  <a:srgbClr val="0192CE"/>
                </a:solidFill>
                <a:latin typeface="Arial" panose="020B0604020202020204" pitchFamily="34" charset="0"/>
              </a:defRPr>
            </a:lvl1pPr>
          </a:lstStyle>
          <a:p>
            <a:pPr>
              <a:defRPr/>
            </a:pPr>
            <a:fld id="{3EFA392B-48E5-424A-A30B-48911E2EA105}" type="slidenum">
              <a:rPr lang="fr-FR" altLang="en-US"/>
              <a:pPr>
                <a:defRPr/>
              </a:pPr>
              <a:t>‹#›</a:t>
            </a:fld>
            <a:endParaRPr lang="fr-FR" altLang="en-US"/>
          </a:p>
        </p:txBody>
      </p:sp>
      <p:pic>
        <p:nvPicPr>
          <p:cNvPr id="5124" name="Picture 10" descr="SAP_powered">
            <a:extLst>
              <a:ext uri="{FF2B5EF4-FFF2-40B4-BE49-F238E27FC236}">
                <a16:creationId xmlns:a16="http://schemas.microsoft.com/office/drawing/2014/main" id="{33CCEBC6-A132-43C1-9BB9-D2C62EF5EC22}"/>
              </a:ext>
            </a:extLst>
          </p:cNvPr>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10909300" y="6270625"/>
            <a:ext cx="1154113"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25" name="Picture 5" descr="combined_header_secondary_ppt">
            <a:extLst>
              <a:ext uri="{FF2B5EF4-FFF2-40B4-BE49-F238E27FC236}">
                <a16:creationId xmlns:a16="http://schemas.microsoft.com/office/drawing/2014/main" id="{3D950EC1-C551-4148-A459-26732B068A0D}"/>
              </a:ext>
            </a:extLst>
          </p:cNvPr>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0" y="0"/>
            <a:ext cx="12192000" cy="939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26" name="Picture 6" descr="Hub_logo_cloud_tag_wht_lg">
            <a:extLst>
              <a:ext uri="{FF2B5EF4-FFF2-40B4-BE49-F238E27FC236}">
                <a16:creationId xmlns:a16="http://schemas.microsoft.com/office/drawing/2014/main" id="{0BE128A1-1E7C-4B76-B998-863BBF2D28E4}"/>
              </a:ext>
            </a:extLst>
          </p:cNvPr>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171450" y="134938"/>
            <a:ext cx="2119313" cy="450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28071" name="Rectangle 7">
            <a:extLst>
              <a:ext uri="{FF2B5EF4-FFF2-40B4-BE49-F238E27FC236}">
                <a16:creationId xmlns:a16="http://schemas.microsoft.com/office/drawing/2014/main" id="{221A5DD9-CA67-4435-87F9-0BE99F23858A}"/>
              </a:ext>
            </a:extLst>
          </p:cNvPr>
          <p:cNvSpPr>
            <a:spLocks noGrp="1" noChangeArrowheads="1"/>
          </p:cNvSpPr>
          <p:nvPr>
            <p:ph type="title"/>
          </p:nvPr>
        </p:nvSpPr>
        <p:spPr bwMode="auto">
          <a:xfrm>
            <a:off x="1746250" y="242888"/>
            <a:ext cx="10445750" cy="647700"/>
          </a:xfrm>
          <a:prstGeom prst="rect">
            <a:avLst/>
          </a:prstGeom>
          <a:noFill/>
          <a:ln>
            <a:noFill/>
          </a:ln>
          <a:effectLst/>
        </p:spPr>
        <p:txBody>
          <a:bodyPr vert="horz" wrap="square" lIns="91440" tIns="45720" rIns="91440" bIns="45720" numCol="1" anchor="ctr" anchorCtr="0" compatLnSpc="1">
            <a:prstTxWarp prst="textNoShape">
              <a:avLst/>
            </a:prstTxWarp>
          </a:bodyPr>
          <a:lstStyle/>
          <a:p>
            <a:pPr lvl="0"/>
            <a:r>
              <a:rPr lang="fr-FR" dirty="0"/>
              <a:t>Click </a:t>
            </a:r>
            <a:r>
              <a:rPr lang="fr-FR" dirty="0" err="1"/>
              <a:t>Here</a:t>
            </a:r>
            <a:r>
              <a:rPr lang="fr-FR" dirty="0"/>
              <a:t> to </a:t>
            </a:r>
            <a:r>
              <a:rPr lang="fr-FR" dirty="0" err="1"/>
              <a:t>Modify</a:t>
            </a:r>
            <a:r>
              <a:rPr lang="fr-FR" dirty="0"/>
              <a:t> </a:t>
            </a:r>
            <a:r>
              <a:rPr lang="fr-FR" dirty="0" err="1"/>
              <a:t>Title</a:t>
            </a:r>
            <a:r>
              <a:rPr lang="fr-FR" dirty="0"/>
              <a:t> Format</a:t>
            </a:r>
          </a:p>
        </p:txBody>
      </p:sp>
      <p:pic>
        <p:nvPicPr>
          <p:cNvPr id="5128" name="Picture 8" descr="infinity_secondary_pg_background_ppt">
            <a:extLst>
              <a:ext uri="{FF2B5EF4-FFF2-40B4-BE49-F238E27FC236}">
                <a16:creationId xmlns:a16="http://schemas.microsoft.com/office/drawing/2014/main" id="{5CF02202-8531-4EFB-B0F7-E983F6BF4323}"/>
              </a:ext>
            </a:extLst>
          </p:cNvPr>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0" y="2498725"/>
            <a:ext cx="7708900" cy="435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6390" r:id="rId1"/>
    <p:sldLayoutId id="2147486391" r:id="rId2"/>
    <p:sldLayoutId id="2147486392" r:id="rId3"/>
    <p:sldLayoutId id="2147486393" r:id="rId4"/>
    <p:sldLayoutId id="2147486394" r:id="rId5"/>
    <p:sldLayoutId id="2147486395" r:id="rId6"/>
    <p:sldLayoutId id="2147486396" r:id="rId7"/>
    <p:sldLayoutId id="2147486397" r:id="rId8"/>
    <p:sldLayoutId id="2147486398" r:id="rId9"/>
    <p:sldLayoutId id="2147486399" r:id="rId10"/>
    <p:sldLayoutId id="2147486400" r:id="rId11"/>
    <p:sldLayoutId id="2147486401" r:id="rId12"/>
    <p:sldLayoutId id="2147486402" r:id="rId13"/>
  </p:sldLayoutIdLst>
  <p:txStyles>
    <p:titleStyle>
      <a:lvl1pPr algn="r" rtl="0" eaLnBrk="0" fontAlgn="base" hangingPunct="0">
        <a:spcBef>
          <a:spcPct val="0"/>
        </a:spcBef>
        <a:spcAft>
          <a:spcPct val="0"/>
        </a:spcAft>
        <a:defRPr b="1">
          <a:solidFill>
            <a:schemeClr val="bg1"/>
          </a:solidFill>
          <a:effectLst>
            <a:outerShdw blurRad="38100" dist="38100" dir="2700000" algn="tl">
              <a:srgbClr val="C0C0C0"/>
            </a:outerShdw>
          </a:effectLst>
          <a:latin typeface="Arial" panose="020B0604020202020204" pitchFamily="34" charset="0"/>
          <a:ea typeface="+mj-ea"/>
          <a:cs typeface="+mj-cs"/>
        </a:defRPr>
      </a:lvl1pPr>
      <a:lvl2pPr algn="r" rtl="0" eaLnBrk="0" fontAlgn="base" hangingPunct="0">
        <a:spcBef>
          <a:spcPct val="0"/>
        </a:spcBef>
        <a:spcAft>
          <a:spcPct val="0"/>
        </a:spcAft>
        <a:defRPr b="1">
          <a:solidFill>
            <a:schemeClr val="bg1"/>
          </a:solidFill>
          <a:effectLst>
            <a:outerShdw blurRad="38100" dist="38100" dir="2700000" algn="tl">
              <a:srgbClr val="C0C0C0"/>
            </a:outerShdw>
          </a:effectLst>
          <a:latin typeface="Arial" pitchFamily="34" charset="0"/>
          <a:cs typeface="Arial" pitchFamily="34" charset="0"/>
        </a:defRPr>
      </a:lvl2pPr>
      <a:lvl3pPr algn="r" rtl="0" eaLnBrk="0" fontAlgn="base" hangingPunct="0">
        <a:spcBef>
          <a:spcPct val="0"/>
        </a:spcBef>
        <a:spcAft>
          <a:spcPct val="0"/>
        </a:spcAft>
        <a:defRPr b="1">
          <a:solidFill>
            <a:schemeClr val="bg1"/>
          </a:solidFill>
          <a:effectLst>
            <a:outerShdw blurRad="38100" dist="38100" dir="2700000" algn="tl">
              <a:srgbClr val="C0C0C0"/>
            </a:outerShdw>
          </a:effectLst>
          <a:latin typeface="Arial" pitchFamily="34" charset="0"/>
          <a:cs typeface="Arial" pitchFamily="34" charset="0"/>
        </a:defRPr>
      </a:lvl3pPr>
      <a:lvl4pPr algn="r" rtl="0" eaLnBrk="0" fontAlgn="base" hangingPunct="0">
        <a:spcBef>
          <a:spcPct val="0"/>
        </a:spcBef>
        <a:spcAft>
          <a:spcPct val="0"/>
        </a:spcAft>
        <a:defRPr b="1">
          <a:solidFill>
            <a:schemeClr val="bg1"/>
          </a:solidFill>
          <a:effectLst>
            <a:outerShdw blurRad="38100" dist="38100" dir="2700000" algn="tl">
              <a:srgbClr val="C0C0C0"/>
            </a:outerShdw>
          </a:effectLst>
          <a:latin typeface="Arial" pitchFamily="34" charset="0"/>
          <a:cs typeface="Arial" pitchFamily="34" charset="0"/>
        </a:defRPr>
      </a:lvl4pPr>
      <a:lvl5pPr algn="r" rtl="0" eaLnBrk="0" fontAlgn="base" hangingPunct="0">
        <a:spcBef>
          <a:spcPct val="0"/>
        </a:spcBef>
        <a:spcAft>
          <a:spcPct val="0"/>
        </a:spcAft>
        <a:defRPr b="1">
          <a:solidFill>
            <a:schemeClr val="bg1"/>
          </a:solidFill>
          <a:effectLst>
            <a:outerShdw blurRad="38100" dist="38100" dir="2700000" algn="tl">
              <a:srgbClr val="C0C0C0"/>
            </a:outerShdw>
          </a:effectLst>
          <a:latin typeface="Arial" pitchFamily="34" charset="0"/>
          <a:cs typeface="Arial" pitchFamily="34" charset="0"/>
        </a:defRPr>
      </a:lvl5pPr>
      <a:lvl6pPr marL="457200" algn="r" rtl="0" eaLnBrk="1" fontAlgn="base" hangingPunct="1">
        <a:spcBef>
          <a:spcPct val="0"/>
        </a:spcBef>
        <a:spcAft>
          <a:spcPct val="0"/>
        </a:spcAft>
        <a:defRPr b="1">
          <a:solidFill>
            <a:schemeClr val="bg1"/>
          </a:solidFill>
          <a:effectLst>
            <a:outerShdw blurRad="38100" dist="38100" dir="2700000" algn="tl">
              <a:srgbClr val="C0C0C0"/>
            </a:outerShdw>
          </a:effectLst>
          <a:latin typeface="Verdana" pitchFamily="34" charset="0"/>
          <a:cs typeface="Arial" pitchFamily="34" charset="0"/>
        </a:defRPr>
      </a:lvl6pPr>
      <a:lvl7pPr marL="914400" algn="r" rtl="0" eaLnBrk="1" fontAlgn="base" hangingPunct="1">
        <a:spcBef>
          <a:spcPct val="0"/>
        </a:spcBef>
        <a:spcAft>
          <a:spcPct val="0"/>
        </a:spcAft>
        <a:defRPr b="1">
          <a:solidFill>
            <a:schemeClr val="bg1"/>
          </a:solidFill>
          <a:effectLst>
            <a:outerShdw blurRad="38100" dist="38100" dir="2700000" algn="tl">
              <a:srgbClr val="C0C0C0"/>
            </a:outerShdw>
          </a:effectLst>
          <a:latin typeface="Verdana" pitchFamily="34" charset="0"/>
          <a:cs typeface="Arial" pitchFamily="34" charset="0"/>
        </a:defRPr>
      </a:lvl7pPr>
      <a:lvl8pPr marL="1371600" algn="r" rtl="0" eaLnBrk="1" fontAlgn="base" hangingPunct="1">
        <a:spcBef>
          <a:spcPct val="0"/>
        </a:spcBef>
        <a:spcAft>
          <a:spcPct val="0"/>
        </a:spcAft>
        <a:defRPr b="1">
          <a:solidFill>
            <a:schemeClr val="bg1"/>
          </a:solidFill>
          <a:effectLst>
            <a:outerShdw blurRad="38100" dist="38100" dir="2700000" algn="tl">
              <a:srgbClr val="C0C0C0"/>
            </a:outerShdw>
          </a:effectLst>
          <a:latin typeface="Verdana" pitchFamily="34" charset="0"/>
          <a:cs typeface="Arial" pitchFamily="34" charset="0"/>
        </a:defRPr>
      </a:lvl8pPr>
      <a:lvl9pPr marL="1828800" algn="r" rtl="0" eaLnBrk="1" fontAlgn="base" hangingPunct="1">
        <a:spcBef>
          <a:spcPct val="0"/>
        </a:spcBef>
        <a:spcAft>
          <a:spcPct val="0"/>
        </a:spcAft>
        <a:defRPr b="1">
          <a:solidFill>
            <a:schemeClr val="bg1"/>
          </a:solidFill>
          <a:effectLst>
            <a:outerShdw blurRad="38100" dist="38100" dir="2700000" algn="tl">
              <a:srgbClr val="C0C0C0"/>
            </a:outerShdw>
          </a:effectLst>
          <a:latin typeface="Verdana" pitchFamily="34" charset="0"/>
          <a:cs typeface="Arial" pitchFamily="34" charset="0"/>
        </a:defRPr>
      </a:lvl9pPr>
    </p:titleStyle>
    <p:bodyStyle>
      <a:lvl1pPr marL="342900" indent="-342900" algn="l" rtl="0" eaLnBrk="0" fontAlgn="base" hangingPunct="0">
        <a:spcBef>
          <a:spcPct val="20000"/>
        </a:spcBef>
        <a:spcAft>
          <a:spcPct val="0"/>
        </a:spcAft>
        <a:buSzPct val="120000"/>
        <a:buFont typeface="Wingdings" panose="05000000000000000000" pitchFamily="2" charset="2"/>
        <a:buChar char="§"/>
        <a:defRPr b="1">
          <a:solidFill>
            <a:srgbClr val="0192CE"/>
          </a:solidFill>
          <a:latin typeface="+mn-lt"/>
          <a:ea typeface="+mn-ea"/>
          <a:cs typeface="+mn-cs"/>
        </a:defRPr>
      </a:lvl1pPr>
      <a:lvl2pPr marL="742950" indent="-285750" algn="l" rtl="0" eaLnBrk="0" fontAlgn="base" hangingPunct="0">
        <a:spcBef>
          <a:spcPct val="20000"/>
        </a:spcBef>
        <a:spcAft>
          <a:spcPct val="0"/>
        </a:spcAft>
        <a:buSzPct val="120000"/>
        <a:buChar char="•"/>
        <a:defRPr>
          <a:solidFill>
            <a:srgbClr val="0192CE"/>
          </a:solidFill>
          <a:latin typeface="+mn-lt"/>
          <a:cs typeface="+mn-cs"/>
        </a:defRPr>
      </a:lvl2pPr>
      <a:lvl3pPr marL="1143000" indent="-228600" algn="l" rtl="0" eaLnBrk="0" fontAlgn="base" hangingPunct="0">
        <a:spcBef>
          <a:spcPct val="20000"/>
        </a:spcBef>
        <a:spcAft>
          <a:spcPct val="0"/>
        </a:spcAft>
        <a:buSzPct val="80000"/>
        <a:buChar char="•"/>
        <a:defRPr sz="1400">
          <a:solidFill>
            <a:srgbClr val="0192CE"/>
          </a:solidFill>
          <a:latin typeface="+mn-lt"/>
          <a:cs typeface="+mn-cs"/>
        </a:defRPr>
      </a:lvl3pPr>
      <a:lvl4pPr marL="1600200" indent="-228600" algn="l" rtl="0" eaLnBrk="0" fontAlgn="base" hangingPunct="0">
        <a:spcBef>
          <a:spcPct val="20000"/>
        </a:spcBef>
        <a:spcAft>
          <a:spcPct val="0"/>
        </a:spcAft>
        <a:buChar char="–"/>
        <a:defRPr sz="1200">
          <a:solidFill>
            <a:srgbClr val="0192CE"/>
          </a:solidFill>
          <a:latin typeface="+mn-lt"/>
          <a:cs typeface="+mn-cs"/>
        </a:defRPr>
      </a:lvl4pPr>
      <a:lvl5pPr marL="2057400" indent="-228600" algn="l" rtl="0" eaLnBrk="0" fontAlgn="base" hangingPunct="0">
        <a:spcBef>
          <a:spcPct val="20000"/>
        </a:spcBef>
        <a:spcAft>
          <a:spcPct val="0"/>
        </a:spcAft>
        <a:buChar char="»"/>
        <a:defRPr sz="2000">
          <a:solidFill>
            <a:schemeClr val="tx1"/>
          </a:solidFill>
          <a:latin typeface="Arial" pitchFamily="34" charset="0"/>
          <a:cs typeface="+mn-cs"/>
        </a:defRPr>
      </a:lvl5pPr>
      <a:lvl6pPr marL="2514600" indent="-228600" algn="l" rtl="0" eaLnBrk="1" fontAlgn="base" hangingPunct="1">
        <a:spcBef>
          <a:spcPct val="20000"/>
        </a:spcBef>
        <a:spcAft>
          <a:spcPct val="0"/>
        </a:spcAft>
        <a:buChar char="»"/>
        <a:defRPr sz="2000">
          <a:solidFill>
            <a:schemeClr val="tx1"/>
          </a:solidFill>
          <a:latin typeface="Arial" pitchFamily="34" charset="0"/>
          <a:cs typeface="+mn-cs"/>
        </a:defRPr>
      </a:lvl6pPr>
      <a:lvl7pPr marL="2971800" indent="-228600" algn="l" rtl="0" eaLnBrk="1" fontAlgn="base" hangingPunct="1">
        <a:spcBef>
          <a:spcPct val="20000"/>
        </a:spcBef>
        <a:spcAft>
          <a:spcPct val="0"/>
        </a:spcAft>
        <a:buChar char="»"/>
        <a:defRPr sz="2000">
          <a:solidFill>
            <a:schemeClr val="tx1"/>
          </a:solidFill>
          <a:latin typeface="Arial" pitchFamily="34" charset="0"/>
          <a:cs typeface="+mn-cs"/>
        </a:defRPr>
      </a:lvl7pPr>
      <a:lvl8pPr marL="3429000" indent="-228600" algn="l" rtl="0" eaLnBrk="1" fontAlgn="base" hangingPunct="1">
        <a:spcBef>
          <a:spcPct val="20000"/>
        </a:spcBef>
        <a:spcAft>
          <a:spcPct val="0"/>
        </a:spcAft>
        <a:buChar char="»"/>
        <a:defRPr sz="2000">
          <a:solidFill>
            <a:schemeClr val="tx1"/>
          </a:solidFill>
          <a:latin typeface="Arial" pitchFamily="34" charset="0"/>
          <a:cs typeface="+mn-cs"/>
        </a:defRPr>
      </a:lvl8pPr>
      <a:lvl9pPr marL="3886200" indent="-228600" algn="l" rtl="0" eaLnBrk="1" fontAlgn="base" hangingPunct="1">
        <a:spcBef>
          <a:spcPct val="20000"/>
        </a:spcBef>
        <a:spcAft>
          <a:spcPct val="0"/>
        </a:spcAft>
        <a:buChar char="»"/>
        <a:defRPr sz="2000">
          <a:solidFill>
            <a:schemeClr val="tx1"/>
          </a:solidFill>
          <a:latin typeface="Arial" pitchFamily="34" charset="0"/>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6146" name="Rectangle 2">
            <a:extLst>
              <a:ext uri="{FF2B5EF4-FFF2-40B4-BE49-F238E27FC236}">
                <a16:creationId xmlns:a16="http://schemas.microsoft.com/office/drawing/2014/main" id="{D7FB6B25-6B1C-4ED1-9281-443A9E462C7F}"/>
              </a:ext>
            </a:extLst>
          </p:cNvPr>
          <p:cNvSpPr>
            <a:spLocks noGrp="1" noChangeArrowheads="1"/>
          </p:cNvSpPr>
          <p:nvPr>
            <p:ph type="body" idx="1"/>
          </p:nvPr>
        </p:nvSpPr>
        <p:spPr bwMode="auto">
          <a:xfrm>
            <a:off x="609600" y="1600200"/>
            <a:ext cx="109728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fr-FR" altLang="en-US"/>
              <a:t>Click to modify the style of the text</a:t>
            </a:r>
          </a:p>
          <a:p>
            <a:pPr lvl="1"/>
            <a:r>
              <a:rPr lang="fr-FR" altLang="en-US"/>
              <a:t>2nd Level</a:t>
            </a:r>
          </a:p>
          <a:p>
            <a:pPr lvl="2"/>
            <a:r>
              <a:rPr lang="fr-FR" altLang="en-US"/>
              <a:t>Third level</a:t>
            </a:r>
          </a:p>
          <a:p>
            <a:pPr lvl="3"/>
            <a:r>
              <a:rPr lang="fr-FR" altLang="en-US"/>
              <a:t>Fourth level</a:t>
            </a:r>
          </a:p>
        </p:txBody>
      </p:sp>
      <p:sp>
        <p:nvSpPr>
          <p:cNvPr id="728067" name="Rectangle 3">
            <a:extLst>
              <a:ext uri="{FF2B5EF4-FFF2-40B4-BE49-F238E27FC236}">
                <a16:creationId xmlns:a16="http://schemas.microsoft.com/office/drawing/2014/main" id="{C1CDC08F-CC3E-4F32-B055-4AFF8B99D000}"/>
              </a:ext>
            </a:extLst>
          </p:cNvPr>
          <p:cNvSpPr>
            <a:spLocks noGrp="1" noChangeArrowheads="1"/>
          </p:cNvSpPr>
          <p:nvPr>
            <p:ph type="sldNum" sz="quarter" idx="4"/>
          </p:nvPr>
        </p:nvSpPr>
        <p:spPr bwMode="auto">
          <a:xfrm>
            <a:off x="119063" y="6562725"/>
            <a:ext cx="1066800" cy="260350"/>
          </a:xfrm>
          <a:prstGeom prst="rect">
            <a:avLst/>
          </a:prstGeom>
          <a:noFill/>
          <a:ln>
            <a:noFill/>
          </a:ln>
          <a:effectLst/>
        </p:spPr>
        <p:txBody>
          <a:bodyPr vert="horz" wrap="square" lIns="91440" tIns="45720" rIns="91440" bIns="45720" numCol="1" anchor="t" anchorCtr="0" compatLnSpc="1">
            <a:prstTxWarp prst="textNoShape">
              <a:avLst/>
            </a:prstTxWarp>
          </a:bodyPr>
          <a:lstStyle>
            <a:lvl1pPr eaLnBrk="1" hangingPunct="1">
              <a:buClr>
                <a:srgbClr val="FFFFFF"/>
              </a:buClr>
              <a:defRPr sz="900" b="1">
                <a:solidFill>
                  <a:srgbClr val="0192CE"/>
                </a:solidFill>
                <a:latin typeface="Arial" panose="020B0604020202020204" pitchFamily="34" charset="0"/>
              </a:defRPr>
            </a:lvl1pPr>
          </a:lstStyle>
          <a:p>
            <a:pPr>
              <a:defRPr/>
            </a:pPr>
            <a:fld id="{FB02C96C-EB54-4378-9BAF-F28537B48AA9}" type="slidenum">
              <a:rPr lang="fr-FR" altLang="en-US"/>
              <a:pPr>
                <a:defRPr/>
              </a:pPr>
              <a:t>‹#›</a:t>
            </a:fld>
            <a:endParaRPr lang="fr-FR" altLang="en-US"/>
          </a:p>
        </p:txBody>
      </p:sp>
      <p:pic>
        <p:nvPicPr>
          <p:cNvPr id="6148" name="Picture 10" descr="SAP_powered">
            <a:extLst>
              <a:ext uri="{FF2B5EF4-FFF2-40B4-BE49-F238E27FC236}">
                <a16:creationId xmlns:a16="http://schemas.microsoft.com/office/drawing/2014/main" id="{CA07F870-B435-4B6B-A43C-9ED57743E6AD}"/>
              </a:ext>
            </a:extLst>
          </p:cNvPr>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10909300" y="6270625"/>
            <a:ext cx="1154113"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149" name="Picture 5" descr="combined_header_secondary_ppt">
            <a:extLst>
              <a:ext uri="{FF2B5EF4-FFF2-40B4-BE49-F238E27FC236}">
                <a16:creationId xmlns:a16="http://schemas.microsoft.com/office/drawing/2014/main" id="{6C36317A-78D0-4DE2-B07F-3C5B0FFAB753}"/>
              </a:ext>
            </a:extLst>
          </p:cNvPr>
          <p:cNvPicPr>
            <a:picLocks noChangeAspect="1" noChangeArrowheads="1"/>
          </p:cNvPicPr>
          <p:nvPr userDrawn="1"/>
        </p:nvPicPr>
        <p:blipFill>
          <a:blip r:embed="rId16">
            <a:extLst>
              <a:ext uri="{28A0092B-C50C-407E-A947-70E740481C1C}">
                <a14:useLocalDpi xmlns:a14="http://schemas.microsoft.com/office/drawing/2010/main" val="0"/>
              </a:ext>
            </a:extLst>
          </a:blip>
          <a:srcRect/>
          <a:stretch>
            <a:fillRect/>
          </a:stretch>
        </p:blipFill>
        <p:spPr bwMode="auto">
          <a:xfrm>
            <a:off x="0" y="0"/>
            <a:ext cx="12192000" cy="939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150" name="Picture 6" descr="Hub_logo_cloud_tag_wht_lg">
            <a:extLst>
              <a:ext uri="{FF2B5EF4-FFF2-40B4-BE49-F238E27FC236}">
                <a16:creationId xmlns:a16="http://schemas.microsoft.com/office/drawing/2014/main" id="{4C74AAD9-7788-4ECC-A990-20F22BCB7AAE}"/>
              </a:ext>
            </a:extLst>
          </p:cNvPr>
          <p:cNvPicPr>
            <a:picLocks noChangeAspect="1" noChangeArrowheads="1"/>
          </p:cNvPicPr>
          <p:nvPr userDrawn="1"/>
        </p:nvPicPr>
        <p:blipFill>
          <a:blip r:embed="rId17">
            <a:extLst>
              <a:ext uri="{28A0092B-C50C-407E-A947-70E740481C1C}">
                <a14:useLocalDpi xmlns:a14="http://schemas.microsoft.com/office/drawing/2010/main" val="0"/>
              </a:ext>
            </a:extLst>
          </a:blip>
          <a:srcRect/>
          <a:stretch>
            <a:fillRect/>
          </a:stretch>
        </p:blipFill>
        <p:spPr bwMode="auto">
          <a:xfrm>
            <a:off x="171450" y="134938"/>
            <a:ext cx="2119313" cy="450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28071" name="Rectangle 7">
            <a:extLst>
              <a:ext uri="{FF2B5EF4-FFF2-40B4-BE49-F238E27FC236}">
                <a16:creationId xmlns:a16="http://schemas.microsoft.com/office/drawing/2014/main" id="{21E6C793-6E10-4D03-87FB-61BF7DAFBDF5}"/>
              </a:ext>
            </a:extLst>
          </p:cNvPr>
          <p:cNvSpPr>
            <a:spLocks noGrp="1" noChangeArrowheads="1"/>
          </p:cNvSpPr>
          <p:nvPr>
            <p:ph type="title"/>
          </p:nvPr>
        </p:nvSpPr>
        <p:spPr bwMode="auto">
          <a:xfrm>
            <a:off x="1746250" y="242888"/>
            <a:ext cx="10445750" cy="647700"/>
          </a:xfrm>
          <a:prstGeom prst="rect">
            <a:avLst/>
          </a:prstGeom>
          <a:noFill/>
          <a:ln>
            <a:noFill/>
          </a:ln>
          <a:effectLst/>
        </p:spPr>
        <p:txBody>
          <a:bodyPr vert="horz" wrap="square" lIns="91440" tIns="45720" rIns="91440" bIns="45720" numCol="1" anchor="ctr" anchorCtr="0" compatLnSpc="1">
            <a:prstTxWarp prst="textNoShape">
              <a:avLst/>
            </a:prstTxWarp>
          </a:bodyPr>
          <a:lstStyle/>
          <a:p>
            <a:pPr lvl="0"/>
            <a:r>
              <a:rPr lang="fr-FR" dirty="0"/>
              <a:t>Click </a:t>
            </a:r>
            <a:r>
              <a:rPr lang="fr-FR" dirty="0" err="1"/>
              <a:t>Here</a:t>
            </a:r>
            <a:r>
              <a:rPr lang="fr-FR" dirty="0"/>
              <a:t> to </a:t>
            </a:r>
            <a:r>
              <a:rPr lang="fr-FR" dirty="0" err="1"/>
              <a:t>Modify</a:t>
            </a:r>
            <a:r>
              <a:rPr lang="fr-FR" dirty="0"/>
              <a:t> </a:t>
            </a:r>
            <a:r>
              <a:rPr lang="fr-FR" dirty="0" err="1"/>
              <a:t>Title</a:t>
            </a:r>
            <a:r>
              <a:rPr lang="fr-FR" dirty="0"/>
              <a:t> Format</a:t>
            </a:r>
          </a:p>
        </p:txBody>
      </p:sp>
      <p:pic>
        <p:nvPicPr>
          <p:cNvPr id="6152" name="Picture 8" descr="infinity_secondary_pg_background_ppt">
            <a:extLst>
              <a:ext uri="{FF2B5EF4-FFF2-40B4-BE49-F238E27FC236}">
                <a16:creationId xmlns:a16="http://schemas.microsoft.com/office/drawing/2014/main" id="{7FADC3B6-5ACA-4868-95C7-6541DB9F6133}"/>
              </a:ext>
            </a:extLst>
          </p:cNvPr>
          <p:cNvPicPr>
            <a:picLocks noChangeAspect="1" noChangeArrowheads="1"/>
          </p:cNvPicPr>
          <p:nvPr userDrawn="1"/>
        </p:nvPicPr>
        <p:blipFill>
          <a:blip r:embed="rId18">
            <a:extLst>
              <a:ext uri="{28A0092B-C50C-407E-A947-70E740481C1C}">
                <a14:useLocalDpi xmlns:a14="http://schemas.microsoft.com/office/drawing/2010/main" val="0"/>
              </a:ext>
            </a:extLst>
          </a:blip>
          <a:srcRect/>
          <a:stretch>
            <a:fillRect/>
          </a:stretch>
        </p:blipFill>
        <p:spPr bwMode="auto">
          <a:xfrm>
            <a:off x="0" y="2498725"/>
            <a:ext cx="7708900" cy="435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6437" r:id="rId1"/>
    <p:sldLayoutId id="2147486438" r:id="rId2"/>
    <p:sldLayoutId id="2147486439" r:id="rId3"/>
    <p:sldLayoutId id="2147486440" r:id="rId4"/>
    <p:sldLayoutId id="2147486441" r:id="rId5"/>
    <p:sldLayoutId id="2147486442" r:id="rId6"/>
    <p:sldLayoutId id="2147486443" r:id="rId7"/>
    <p:sldLayoutId id="2147486444" r:id="rId8"/>
    <p:sldLayoutId id="2147486445" r:id="rId9"/>
    <p:sldLayoutId id="2147486446" r:id="rId10"/>
    <p:sldLayoutId id="2147486447" r:id="rId11"/>
    <p:sldLayoutId id="2147486448" r:id="rId12"/>
    <p:sldLayoutId id="2147486449" r:id="rId13"/>
  </p:sldLayoutIdLst>
  <p:hf hdr="0" ftr="0" dt="0"/>
  <p:txStyles>
    <p:titleStyle>
      <a:lvl1pPr algn="r" rtl="0" eaLnBrk="0" fontAlgn="base" hangingPunct="0">
        <a:spcBef>
          <a:spcPct val="0"/>
        </a:spcBef>
        <a:spcAft>
          <a:spcPct val="0"/>
        </a:spcAft>
        <a:defRPr b="1">
          <a:solidFill>
            <a:schemeClr val="bg1"/>
          </a:solidFill>
          <a:effectLst>
            <a:outerShdw blurRad="38100" dist="38100" dir="2700000" algn="tl">
              <a:srgbClr val="C0C0C0"/>
            </a:outerShdw>
          </a:effectLst>
          <a:latin typeface="Arial" panose="020B0604020202020204" pitchFamily="34" charset="0"/>
          <a:ea typeface="+mj-ea"/>
          <a:cs typeface="+mj-cs"/>
        </a:defRPr>
      </a:lvl1pPr>
      <a:lvl2pPr algn="r" rtl="0" eaLnBrk="0" fontAlgn="base" hangingPunct="0">
        <a:spcBef>
          <a:spcPct val="0"/>
        </a:spcBef>
        <a:spcAft>
          <a:spcPct val="0"/>
        </a:spcAft>
        <a:defRPr b="1">
          <a:solidFill>
            <a:schemeClr val="bg1"/>
          </a:solidFill>
          <a:effectLst>
            <a:outerShdw blurRad="38100" dist="38100" dir="2700000" algn="tl">
              <a:srgbClr val="C0C0C0"/>
            </a:outerShdw>
          </a:effectLst>
          <a:latin typeface="Arial" pitchFamily="34" charset="0"/>
          <a:cs typeface="Arial" pitchFamily="34" charset="0"/>
        </a:defRPr>
      </a:lvl2pPr>
      <a:lvl3pPr algn="r" rtl="0" eaLnBrk="0" fontAlgn="base" hangingPunct="0">
        <a:spcBef>
          <a:spcPct val="0"/>
        </a:spcBef>
        <a:spcAft>
          <a:spcPct val="0"/>
        </a:spcAft>
        <a:defRPr b="1">
          <a:solidFill>
            <a:schemeClr val="bg1"/>
          </a:solidFill>
          <a:effectLst>
            <a:outerShdw blurRad="38100" dist="38100" dir="2700000" algn="tl">
              <a:srgbClr val="C0C0C0"/>
            </a:outerShdw>
          </a:effectLst>
          <a:latin typeface="Arial" pitchFamily="34" charset="0"/>
          <a:cs typeface="Arial" pitchFamily="34" charset="0"/>
        </a:defRPr>
      </a:lvl3pPr>
      <a:lvl4pPr algn="r" rtl="0" eaLnBrk="0" fontAlgn="base" hangingPunct="0">
        <a:spcBef>
          <a:spcPct val="0"/>
        </a:spcBef>
        <a:spcAft>
          <a:spcPct val="0"/>
        </a:spcAft>
        <a:defRPr b="1">
          <a:solidFill>
            <a:schemeClr val="bg1"/>
          </a:solidFill>
          <a:effectLst>
            <a:outerShdw blurRad="38100" dist="38100" dir="2700000" algn="tl">
              <a:srgbClr val="C0C0C0"/>
            </a:outerShdw>
          </a:effectLst>
          <a:latin typeface="Arial" pitchFamily="34" charset="0"/>
          <a:cs typeface="Arial" pitchFamily="34" charset="0"/>
        </a:defRPr>
      </a:lvl4pPr>
      <a:lvl5pPr algn="r" rtl="0" eaLnBrk="0" fontAlgn="base" hangingPunct="0">
        <a:spcBef>
          <a:spcPct val="0"/>
        </a:spcBef>
        <a:spcAft>
          <a:spcPct val="0"/>
        </a:spcAft>
        <a:defRPr b="1">
          <a:solidFill>
            <a:schemeClr val="bg1"/>
          </a:solidFill>
          <a:effectLst>
            <a:outerShdw blurRad="38100" dist="38100" dir="2700000" algn="tl">
              <a:srgbClr val="C0C0C0"/>
            </a:outerShdw>
          </a:effectLst>
          <a:latin typeface="Arial" pitchFamily="34" charset="0"/>
          <a:cs typeface="Arial" pitchFamily="34" charset="0"/>
        </a:defRPr>
      </a:lvl5pPr>
      <a:lvl6pPr marL="457200" algn="r" rtl="0" fontAlgn="base">
        <a:spcBef>
          <a:spcPct val="0"/>
        </a:spcBef>
        <a:spcAft>
          <a:spcPct val="0"/>
        </a:spcAft>
        <a:defRPr b="1">
          <a:solidFill>
            <a:schemeClr val="bg1"/>
          </a:solidFill>
          <a:effectLst>
            <a:outerShdw blurRad="38100" dist="38100" dir="2700000" algn="tl">
              <a:srgbClr val="C0C0C0"/>
            </a:outerShdw>
          </a:effectLst>
          <a:latin typeface="Verdana" pitchFamily="34" charset="0"/>
          <a:cs typeface="Arial" pitchFamily="34" charset="0"/>
        </a:defRPr>
      </a:lvl6pPr>
      <a:lvl7pPr marL="914400" algn="r" rtl="0" fontAlgn="base">
        <a:spcBef>
          <a:spcPct val="0"/>
        </a:spcBef>
        <a:spcAft>
          <a:spcPct val="0"/>
        </a:spcAft>
        <a:defRPr b="1">
          <a:solidFill>
            <a:schemeClr val="bg1"/>
          </a:solidFill>
          <a:effectLst>
            <a:outerShdw blurRad="38100" dist="38100" dir="2700000" algn="tl">
              <a:srgbClr val="C0C0C0"/>
            </a:outerShdw>
          </a:effectLst>
          <a:latin typeface="Verdana" pitchFamily="34" charset="0"/>
          <a:cs typeface="Arial" pitchFamily="34" charset="0"/>
        </a:defRPr>
      </a:lvl7pPr>
      <a:lvl8pPr marL="1371600" algn="r" rtl="0" fontAlgn="base">
        <a:spcBef>
          <a:spcPct val="0"/>
        </a:spcBef>
        <a:spcAft>
          <a:spcPct val="0"/>
        </a:spcAft>
        <a:defRPr b="1">
          <a:solidFill>
            <a:schemeClr val="bg1"/>
          </a:solidFill>
          <a:effectLst>
            <a:outerShdw blurRad="38100" dist="38100" dir="2700000" algn="tl">
              <a:srgbClr val="C0C0C0"/>
            </a:outerShdw>
          </a:effectLst>
          <a:latin typeface="Verdana" pitchFamily="34" charset="0"/>
          <a:cs typeface="Arial" pitchFamily="34" charset="0"/>
        </a:defRPr>
      </a:lvl8pPr>
      <a:lvl9pPr marL="1828800" algn="r" rtl="0" fontAlgn="base">
        <a:spcBef>
          <a:spcPct val="0"/>
        </a:spcBef>
        <a:spcAft>
          <a:spcPct val="0"/>
        </a:spcAft>
        <a:defRPr b="1">
          <a:solidFill>
            <a:schemeClr val="bg1"/>
          </a:solidFill>
          <a:effectLst>
            <a:outerShdw blurRad="38100" dist="38100" dir="2700000" algn="tl">
              <a:srgbClr val="C0C0C0"/>
            </a:outerShdw>
          </a:effectLst>
          <a:latin typeface="Verdana" pitchFamily="34" charset="0"/>
          <a:cs typeface="Arial" pitchFamily="34" charset="0"/>
        </a:defRPr>
      </a:lvl9pPr>
    </p:titleStyle>
    <p:bodyStyle>
      <a:lvl1pPr marL="342900" indent="-342900" algn="l" rtl="0" eaLnBrk="0" fontAlgn="base" hangingPunct="0">
        <a:spcBef>
          <a:spcPct val="20000"/>
        </a:spcBef>
        <a:spcAft>
          <a:spcPct val="0"/>
        </a:spcAft>
        <a:buSzPct val="120000"/>
        <a:buFont typeface="Wingdings" panose="05000000000000000000" pitchFamily="2" charset="2"/>
        <a:buChar char="§"/>
        <a:defRPr b="1">
          <a:solidFill>
            <a:srgbClr val="0192CE"/>
          </a:solidFill>
          <a:latin typeface="+mn-lt"/>
          <a:ea typeface="+mn-ea"/>
          <a:cs typeface="+mn-cs"/>
        </a:defRPr>
      </a:lvl1pPr>
      <a:lvl2pPr marL="742950" indent="-285750" algn="l" rtl="0" eaLnBrk="0" fontAlgn="base" hangingPunct="0">
        <a:spcBef>
          <a:spcPct val="20000"/>
        </a:spcBef>
        <a:spcAft>
          <a:spcPct val="0"/>
        </a:spcAft>
        <a:buSzPct val="120000"/>
        <a:buChar char="•"/>
        <a:defRPr>
          <a:solidFill>
            <a:srgbClr val="0192CE"/>
          </a:solidFill>
          <a:latin typeface="+mn-lt"/>
          <a:cs typeface="+mn-cs"/>
        </a:defRPr>
      </a:lvl2pPr>
      <a:lvl3pPr marL="1143000" indent="-228600" algn="l" rtl="0" eaLnBrk="0" fontAlgn="base" hangingPunct="0">
        <a:spcBef>
          <a:spcPct val="20000"/>
        </a:spcBef>
        <a:spcAft>
          <a:spcPct val="0"/>
        </a:spcAft>
        <a:buSzPct val="80000"/>
        <a:buChar char="•"/>
        <a:defRPr sz="1400">
          <a:solidFill>
            <a:srgbClr val="0192CE"/>
          </a:solidFill>
          <a:latin typeface="+mn-lt"/>
          <a:cs typeface="+mn-cs"/>
        </a:defRPr>
      </a:lvl3pPr>
      <a:lvl4pPr marL="1600200" indent="-228600" algn="l" rtl="0" eaLnBrk="0" fontAlgn="base" hangingPunct="0">
        <a:spcBef>
          <a:spcPct val="20000"/>
        </a:spcBef>
        <a:spcAft>
          <a:spcPct val="0"/>
        </a:spcAft>
        <a:buChar char="–"/>
        <a:defRPr sz="1200">
          <a:solidFill>
            <a:srgbClr val="0192CE"/>
          </a:solidFill>
          <a:latin typeface="+mn-lt"/>
          <a:cs typeface="+mn-cs"/>
        </a:defRPr>
      </a:lvl4pPr>
      <a:lvl5pPr marL="2057400" indent="-228600" algn="l" rtl="0" eaLnBrk="0" fontAlgn="base" hangingPunct="0">
        <a:spcBef>
          <a:spcPct val="20000"/>
        </a:spcBef>
        <a:spcAft>
          <a:spcPct val="0"/>
        </a:spcAft>
        <a:buChar char="»"/>
        <a:defRPr sz="2000">
          <a:solidFill>
            <a:schemeClr val="tx1"/>
          </a:solidFill>
          <a:latin typeface="Arial" pitchFamily="34" charset="0"/>
          <a:cs typeface="+mn-cs"/>
        </a:defRPr>
      </a:lvl5pPr>
      <a:lvl6pPr marL="2514600" indent="-228600" algn="l" rtl="0" fontAlgn="base">
        <a:spcBef>
          <a:spcPct val="20000"/>
        </a:spcBef>
        <a:spcAft>
          <a:spcPct val="0"/>
        </a:spcAft>
        <a:buChar char="»"/>
        <a:defRPr sz="2000">
          <a:solidFill>
            <a:schemeClr val="tx1"/>
          </a:solidFill>
          <a:latin typeface="Arial" pitchFamily="34" charset="0"/>
          <a:cs typeface="+mn-cs"/>
        </a:defRPr>
      </a:lvl6pPr>
      <a:lvl7pPr marL="2971800" indent="-228600" algn="l" rtl="0" fontAlgn="base">
        <a:spcBef>
          <a:spcPct val="20000"/>
        </a:spcBef>
        <a:spcAft>
          <a:spcPct val="0"/>
        </a:spcAft>
        <a:buChar char="»"/>
        <a:defRPr sz="2000">
          <a:solidFill>
            <a:schemeClr val="tx1"/>
          </a:solidFill>
          <a:latin typeface="Arial" pitchFamily="34" charset="0"/>
          <a:cs typeface="+mn-cs"/>
        </a:defRPr>
      </a:lvl7pPr>
      <a:lvl8pPr marL="3429000" indent="-228600" algn="l" rtl="0" fontAlgn="base">
        <a:spcBef>
          <a:spcPct val="20000"/>
        </a:spcBef>
        <a:spcAft>
          <a:spcPct val="0"/>
        </a:spcAft>
        <a:buChar char="»"/>
        <a:defRPr sz="2000">
          <a:solidFill>
            <a:schemeClr val="tx1"/>
          </a:solidFill>
          <a:latin typeface="Arial" pitchFamily="34" charset="0"/>
          <a:cs typeface="+mn-cs"/>
        </a:defRPr>
      </a:lvl8pPr>
      <a:lvl9pPr marL="3886200" indent="-228600" algn="l" rtl="0" fontAlgn="base">
        <a:spcBef>
          <a:spcPct val="20000"/>
        </a:spcBef>
        <a:spcAft>
          <a:spcPct val="0"/>
        </a:spcAft>
        <a:buChar char="»"/>
        <a:defRPr sz="2000">
          <a:solidFill>
            <a:schemeClr val="tx1"/>
          </a:solidFill>
          <a:latin typeface="Arial" pitchFamily="34" charset="0"/>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7170" name="Rectangle 2">
            <a:extLst>
              <a:ext uri="{FF2B5EF4-FFF2-40B4-BE49-F238E27FC236}">
                <a16:creationId xmlns:a16="http://schemas.microsoft.com/office/drawing/2014/main" id="{86C84231-C3B0-4063-91A7-F6E0CD01412D}"/>
              </a:ext>
            </a:extLst>
          </p:cNvPr>
          <p:cNvSpPr>
            <a:spLocks noGrp="1" noChangeArrowheads="1"/>
          </p:cNvSpPr>
          <p:nvPr>
            <p:ph type="body" idx="1"/>
          </p:nvPr>
        </p:nvSpPr>
        <p:spPr bwMode="auto">
          <a:xfrm>
            <a:off x="609600" y="1600200"/>
            <a:ext cx="109728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fr-FR" altLang="en-US"/>
              <a:t>Click to modify the style of the text</a:t>
            </a:r>
          </a:p>
          <a:p>
            <a:pPr lvl="1"/>
            <a:r>
              <a:rPr lang="fr-FR" altLang="en-US"/>
              <a:t>2nd Level</a:t>
            </a:r>
          </a:p>
          <a:p>
            <a:pPr lvl="2"/>
            <a:r>
              <a:rPr lang="fr-FR" altLang="en-US"/>
              <a:t>Third level</a:t>
            </a:r>
          </a:p>
          <a:p>
            <a:pPr lvl="3"/>
            <a:r>
              <a:rPr lang="fr-FR" altLang="en-US"/>
              <a:t>Fourth level</a:t>
            </a:r>
          </a:p>
        </p:txBody>
      </p:sp>
      <p:sp>
        <p:nvSpPr>
          <p:cNvPr id="728067" name="Rectangle 3">
            <a:extLst>
              <a:ext uri="{FF2B5EF4-FFF2-40B4-BE49-F238E27FC236}">
                <a16:creationId xmlns:a16="http://schemas.microsoft.com/office/drawing/2014/main" id="{8025F197-AEB0-4421-9CEB-41BA34C245DE}"/>
              </a:ext>
            </a:extLst>
          </p:cNvPr>
          <p:cNvSpPr>
            <a:spLocks noGrp="1" noChangeArrowheads="1"/>
          </p:cNvSpPr>
          <p:nvPr>
            <p:ph type="sldNum" sz="quarter" idx="4"/>
          </p:nvPr>
        </p:nvSpPr>
        <p:spPr bwMode="auto">
          <a:xfrm>
            <a:off x="119063" y="6562725"/>
            <a:ext cx="1066800" cy="260350"/>
          </a:xfrm>
          <a:prstGeom prst="rect">
            <a:avLst/>
          </a:prstGeom>
          <a:noFill/>
          <a:ln>
            <a:noFill/>
          </a:ln>
          <a:effectLst/>
        </p:spPr>
        <p:txBody>
          <a:bodyPr vert="horz" wrap="square" lIns="91440" tIns="45720" rIns="91440" bIns="45720" numCol="1" anchor="t" anchorCtr="0" compatLnSpc="1">
            <a:prstTxWarp prst="textNoShape">
              <a:avLst/>
            </a:prstTxWarp>
          </a:bodyPr>
          <a:lstStyle>
            <a:lvl1pPr eaLnBrk="1" hangingPunct="1">
              <a:buClr>
                <a:srgbClr val="FFFFFF"/>
              </a:buClr>
              <a:buFontTx/>
              <a:buChar char="•"/>
              <a:defRPr sz="900">
                <a:solidFill>
                  <a:srgbClr val="0192CE"/>
                </a:solidFill>
                <a:latin typeface="Arial" panose="020B0604020202020204" pitchFamily="34" charset="0"/>
              </a:defRPr>
            </a:lvl1pPr>
          </a:lstStyle>
          <a:p>
            <a:pPr>
              <a:defRPr/>
            </a:pPr>
            <a:fld id="{2739EB02-4EBB-477A-B8B8-1EF0F716F7B6}" type="slidenum">
              <a:rPr lang="fr-FR" altLang="en-US"/>
              <a:pPr>
                <a:defRPr/>
              </a:pPr>
              <a:t>‹#›</a:t>
            </a:fld>
            <a:endParaRPr lang="fr-FR" altLang="en-US"/>
          </a:p>
        </p:txBody>
      </p:sp>
      <p:pic>
        <p:nvPicPr>
          <p:cNvPr id="7172" name="Picture 10" descr="SAP_powered">
            <a:extLst>
              <a:ext uri="{FF2B5EF4-FFF2-40B4-BE49-F238E27FC236}">
                <a16:creationId xmlns:a16="http://schemas.microsoft.com/office/drawing/2014/main" id="{187B5A1A-B2AD-4F3B-B3D9-ECEBE52AF84F}"/>
              </a:ext>
            </a:extLst>
          </p:cNvPr>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10909300" y="6270625"/>
            <a:ext cx="1154113"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173" name="Picture 5" descr="combined_header_secondary_ppt">
            <a:extLst>
              <a:ext uri="{FF2B5EF4-FFF2-40B4-BE49-F238E27FC236}">
                <a16:creationId xmlns:a16="http://schemas.microsoft.com/office/drawing/2014/main" id="{1AD25146-95BA-45A7-8CC9-77AB2DFA494F}"/>
              </a:ext>
            </a:extLst>
          </p:cNvPr>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0" y="0"/>
            <a:ext cx="12192000" cy="939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174" name="Picture 6" descr="Hub_logo_cloud_tag_wht_lg">
            <a:extLst>
              <a:ext uri="{FF2B5EF4-FFF2-40B4-BE49-F238E27FC236}">
                <a16:creationId xmlns:a16="http://schemas.microsoft.com/office/drawing/2014/main" id="{53130319-2A4C-4C49-B8D9-D5FEF90D3739}"/>
              </a:ext>
            </a:extLst>
          </p:cNvPr>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171450" y="134938"/>
            <a:ext cx="2119313" cy="450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28071" name="Rectangle 7">
            <a:extLst>
              <a:ext uri="{FF2B5EF4-FFF2-40B4-BE49-F238E27FC236}">
                <a16:creationId xmlns:a16="http://schemas.microsoft.com/office/drawing/2014/main" id="{1931A54B-2ADC-4856-BBED-09928679F360}"/>
              </a:ext>
            </a:extLst>
          </p:cNvPr>
          <p:cNvSpPr>
            <a:spLocks noGrp="1" noChangeArrowheads="1"/>
          </p:cNvSpPr>
          <p:nvPr>
            <p:ph type="title"/>
          </p:nvPr>
        </p:nvSpPr>
        <p:spPr bwMode="auto">
          <a:xfrm>
            <a:off x="1746250" y="242888"/>
            <a:ext cx="10445750" cy="647700"/>
          </a:xfrm>
          <a:prstGeom prst="rect">
            <a:avLst/>
          </a:prstGeom>
          <a:noFill/>
          <a:ln>
            <a:noFill/>
          </a:ln>
          <a:effectLst/>
        </p:spPr>
        <p:txBody>
          <a:bodyPr vert="horz" wrap="square" lIns="91440" tIns="45720" rIns="91440" bIns="45720" numCol="1" anchor="ctr" anchorCtr="0" compatLnSpc="1">
            <a:prstTxWarp prst="textNoShape">
              <a:avLst/>
            </a:prstTxWarp>
          </a:bodyPr>
          <a:lstStyle/>
          <a:p>
            <a:pPr lvl="0"/>
            <a:r>
              <a:rPr lang="fr-FR" dirty="0"/>
              <a:t>Click </a:t>
            </a:r>
            <a:r>
              <a:rPr lang="fr-FR" dirty="0" err="1"/>
              <a:t>Here</a:t>
            </a:r>
            <a:r>
              <a:rPr lang="fr-FR" dirty="0"/>
              <a:t> to </a:t>
            </a:r>
            <a:r>
              <a:rPr lang="fr-FR" dirty="0" err="1"/>
              <a:t>Modify</a:t>
            </a:r>
            <a:r>
              <a:rPr lang="fr-FR" dirty="0"/>
              <a:t> </a:t>
            </a:r>
            <a:r>
              <a:rPr lang="fr-FR" dirty="0" err="1"/>
              <a:t>Title</a:t>
            </a:r>
            <a:r>
              <a:rPr lang="fr-FR" dirty="0"/>
              <a:t> Format</a:t>
            </a:r>
          </a:p>
        </p:txBody>
      </p:sp>
      <p:pic>
        <p:nvPicPr>
          <p:cNvPr id="7176" name="Picture 8" descr="infinity_secondary_pg_background_ppt">
            <a:extLst>
              <a:ext uri="{FF2B5EF4-FFF2-40B4-BE49-F238E27FC236}">
                <a16:creationId xmlns:a16="http://schemas.microsoft.com/office/drawing/2014/main" id="{D1DBAC40-33F0-4F5C-88B6-6942160B0D12}"/>
              </a:ext>
            </a:extLst>
          </p:cNvPr>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0" y="2498725"/>
            <a:ext cx="7708900" cy="435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6403" r:id="rId1"/>
    <p:sldLayoutId id="2147486404" r:id="rId2"/>
    <p:sldLayoutId id="2147486405" r:id="rId3"/>
    <p:sldLayoutId id="2147486406" r:id="rId4"/>
    <p:sldLayoutId id="2147486407" r:id="rId5"/>
    <p:sldLayoutId id="2147486408" r:id="rId6"/>
    <p:sldLayoutId id="2147486409" r:id="rId7"/>
    <p:sldLayoutId id="2147486410" r:id="rId8"/>
    <p:sldLayoutId id="2147486411" r:id="rId9"/>
    <p:sldLayoutId id="2147486412" r:id="rId10"/>
    <p:sldLayoutId id="2147486413" r:id="rId11"/>
    <p:sldLayoutId id="2147486414" r:id="rId12"/>
    <p:sldLayoutId id="2147486415" r:id="rId13"/>
  </p:sldLayoutIdLst>
  <p:txStyles>
    <p:titleStyle>
      <a:lvl1pPr algn="r" rtl="0" eaLnBrk="0" fontAlgn="base" hangingPunct="0">
        <a:spcBef>
          <a:spcPct val="0"/>
        </a:spcBef>
        <a:spcAft>
          <a:spcPct val="0"/>
        </a:spcAft>
        <a:defRPr b="1">
          <a:solidFill>
            <a:schemeClr val="bg1"/>
          </a:solidFill>
          <a:effectLst>
            <a:outerShdw blurRad="38100" dist="38100" dir="2700000" algn="tl">
              <a:srgbClr val="C0C0C0"/>
            </a:outerShdw>
          </a:effectLst>
          <a:latin typeface="Arial" panose="020B0604020202020204" pitchFamily="34" charset="0"/>
          <a:ea typeface="+mj-ea"/>
          <a:cs typeface="+mj-cs"/>
        </a:defRPr>
      </a:lvl1pPr>
      <a:lvl2pPr algn="r" rtl="0" eaLnBrk="0" fontAlgn="base" hangingPunct="0">
        <a:spcBef>
          <a:spcPct val="0"/>
        </a:spcBef>
        <a:spcAft>
          <a:spcPct val="0"/>
        </a:spcAft>
        <a:defRPr b="1">
          <a:solidFill>
            <a:schemeClr val="bg1"/>
          </a:solidFill>
          <a:effectLst>
            <a:outerShdw blurRad="38100" dist="38100" dir="2700000" algn="tl">
              <a:srgbClr val="C0C0C0"/>
            </a:outerShdw>
          </a:effectLst>
          <a:latin typeface="Arial" pitchFamily="34" charset="0"/>
          <a:cs typeface="Arial" pitchFamily="34" charset="0"/>
        </a:defRPr>
      </a:lvl2pPr>
      <a:lvl3pPr algn="r" rtl="0" eaLnBrk="0" fontAlgn="base" hangingPunct="0">
        <a:spcBef>
          <a:spcPct val="0"/>
        </a:spcBef>
        <a:spcAft>
          <a:spcPct val="0"/>
        </a:spcAft>
        <a:defRPr b="1">
          <a:solidFill>
            <a:schemeClr val="bg1"/>
          </a:solidFill>
          <a:effectLst>
            <a:outerShdw blurRad="38100" dist="38100" dir="2700000" algn="tl">
              <a:srgbClr val="C0C0C0"/>
            </a:outerShdw>
          </a:effectLst>
          <a:latin typeface="Arial" pitchFamily="34" charset="0"/>
          <a:cs typeface="Arial" pitchFamily="34" charset="0"/>
        </a:defRPr>
      </a:lvl3pPr>
      <a:lvl4pPr algn="r" rtl="0" eaLnBrk="0" fontAlgn="base" hangingPunct="0">
        <a:spcBef>
          <a:spcPct val="0"/>
        </a:spcBef>
        <a:spcAft>
          <a:spcPct val="0"/>
        </a:spcAft>
        <a:defRPr b="1">
          <a:solidFill>
            <a:schemeClr val="bg1"/>
          </a:solidFill>
          <a:effectLst>
            <a:outerShdw blurRad="38100" dist="38100" dir="2700000" algn="tl">
              <a:srgbClr val="C0C0C0"/>
            </a:outerShdw>
          </a:effectLst>
          <a:latin typeface="Arial" pitchFamily="34" charset="0"/>
          <a:cs typeface="Arial" pitchFamily="34" charset="0"/>
        </a:defRPr>
      </a:lvl4pPr>
      <a:lvl5pPr algn="r" rtl="0" eaLnBrk="0" fontAlgn="base" hangingPunct="0">
        <a:spcBef>
          <a:spcPct val="0"/>
        </a:spcBef>
        <a:spcAft>
          <a:spcPct val="0"/>
        </a:spcAft>
        <a:defRPr b="1">
          <a:solidFill>
            <a:schemeClr val="bg1"/>
          </a:solidFill>
          <a:effectLst>
            <a:outerShdw blurRad="38100" dist="38100" dir="2700000" algn="tl">
              <a:srgbClr val="C0C0C0"/>
            </a:outerShdw>
          </a:effectLst>
          <a:latin typeface="Arial" pitchFamily="34" charset="0"/>
          <a:cs typeface="Arial" pitchFamily="34" charset="0"/>
        </a:defRPr>
      </a:lvl5pPr>
      <a:lvl6pPr marL="457200" algn="r" rtl="0" eaLnBrk="1" fontAlgn="base" hangingPunct="1">
        <a:spcBef>
          <a:spcPct val="0"/>
        </a:spcBef>
        <a:spcAft>
          <a:spcPct val="0"/>
        </a:spcAft>
        <a:defRPr b="1">
          <a:solidFill>
            <a:schemeClr val="bg1"/>
          </a:solidFill>
          <a:effectLst>
            <a:outerShdw blurRad="38100" dist="38100" dir="2700000" algn="tl">
              <a:srgbClr val="C0C0C0"/>
            </a:outerShdw>
          </a:effectLst>
          <a:latin typeface="Verdana" pitchFamily="34" charset="0"/>
          <a:cs typeface="Arial" pitchFamily="34" charset="0"/>
        </a:defRPr>
      </a:lvl6pPr>
      <a:lvl7pPr marL="914400" algn="r" rtl="0" eaLnBrk="1" fontAlgn="base" hangingPunct="1">
        <a:spcBef>
          <a:spcPct val="0"/>
        </a:spcBef>
        <a:spcAft>
          <a:spcPct val="0"/>
        </a:spcAft>
        <a:defRPr b="1">
          <a:solidFill>
            <a:schemeClr val="bg1"/>
          </a:solidFill>
          <a:effectLst>
            <a:outerShdw blurRad="38100" dist="38100" dir="2700000" algn="tl">
              <a:srgbClr val="C0C0C0"/>
            </a:outerShdw>
          </a:effectLst>
          <a:latin typeface="Verdana" pitchFamily="34" charset="0"/>
          <a:cs typeface="Arial" pitchFamily="34" charset="0"/>
        </a:defRPr>
      </a:lvl7pPr>
      <a:lvl8pPr marL="1371600" algn="r" rtl="0" eaLnBrk="1" fontAlgn="base" hangingPunct="1">
        <a:spcBef>
          <a:spcPct val="0"/>
        </a:spcBef>
        <a:spcAft>
          <a:spcPct val="0"/>
        </a:spcAft>
        <a:defRPr b="1">
          <a:solidFill>
            <a:schemeClr val="bg1"/>
          </a:solidFill>
          <a:effectLst>
            <a:outerShdw blurRad="38100" dist="38100" dir="2700000" algn="tl">
              <a:srgbClr val="C0C0C0"/>
            </a:outerShdw>
          </a:effectLst>
          <a:latin typeface="Verdana" pitchFamily="34" charset="0"/>
          <a:cs typeface="Arial" pitchFamily="34" charset="0"/>
        </a:defRPr>
      </a:lvl8pPr>
      <a:lvl9pPr marL="1828800" algn="r" rtl="0" eaLnBrk="1" fontAlgn="base" hangingPunct="1">
        <a:spcBef>
          <a:spcPct val="0"/>
        </a:spcBef>
        <a:spcAft>
          <a:spcPct val="0"/>
        </a:spcAft>
        <a:defRPr b="1">
          <a:solidFill>
            <a:schemeClr val="bg1"/>
          </a:solidFill>
          <a:effectLst>
            <a:outerShdw blurRad="38100" dist="38100" dir="2700000" algn="tl">
              <a:srgbClr val="C0C0C0"/>
            </a:outerShdw>
          </a:effectLst>
          <a:latin typeface="Verdana" pitchFamily="34" charset="0"/>
          <a:cs typeface="Arial" pitchFamily="34" charset="0"/>
        </a:defRPr>
      </a:lvl9pPr>
    </p:titleStyle>
    <p:bodyStyle>
      <a:lvl1pPr marL="342900" indent="-342900" algn="l" rtl="0" eaLnBrk="0" fontAlgn="base" hangingPunct="0">
        <a:spcBef>
          <a:spcPct val="20000"/>
        </a:spcBef>
        <a:spcAft>
          <a:spcPct val="0"/>
        </a:spcAft>
        <a:buSzPct val="120000"/>
        <a:buFont typeface="Wingdings" panose="05000000000000000000" pitchFamily="2" charset="2"/>
        <a:buChar char="§"/>
        <a:defRPr b="1">
          <a:solidFill>
            <a:srgbClr val="0192CE"/>
          </a:solidFill>
          <a:latin typeface="+mn-lt"/>
          <a:ea typeface="+mn-ea"/>
          <a:cs typeface="+mn-cs"/>
        </a:defRPr>
      </a:lvl1pPr>
      <a:lvl2pPr marL="742950" indent="-285750" algn="l" rtl="0" eaLnBrk="0" fontAlgn="base" hangingPunct="0">
        <a:spcBef>
          <a:spcPct val="20000"/>
        </a:spcBef>
        <a:spcAft>
          <a:spcPct val="0"/>
        </a:spcAft>
        <a:buSzPct val="120000"/>
        <a:buChar char="•"/>
        <a:defRPr>
          <a:solidFill>
            <a:srgbClr val="0192CE"/>
          </a:solidFill>
          <a:latin typeface="+mn-lt"/>
          <a:cs typeface="+mn-cs"/>
        </a:defRPr>
      </a:lvl2pPr>
      <a:lvl3pPr marL="1143000" indent="-228600" algn="l" rtl="0" eaLnBrk="0" fontAlgn="base" hangingPunct="0">
        <a:spcBef>
          <a:spcPct val="20000"/>
        </a:spcBef>
        <a:spcAft>
          <a:spcPct val="0"/>
        </a:spcAft>
        <a:buSzPct val="80000"/>
        <a:buChar char="•"/>
        <a:defRPr sz="1400">
          <a:solidFill>
            <a:srgbClr val="0192CE"/>
          </a:solidFill>
          <a:latin typeface="+mn-lt"/>
          <a:cs typeface="+mn-cs"/>
        </a:defRPr>
      </a:lvl3pPr>
      <a:lvl4pPr marL="1600200" indent="-228600" algn="l" rtl="0" eaLnBrk="0" fontAlgn="base" hangingPunct="0">
        <a:spcBef>
          <a:spcPct val="20000"/>
        </a:spcBef>
        <a:spcAft>
          <a:spcPct val="0"/>
        </a:spcAft>
        <a:buChar char="–"/>
        <a:defRPr sz="1200">
          <a:solidFill>
            <a:srgbClr val="0192CE"/>
          </a:solidFill>
          <a:latin typeface="+mn-lt"/>
          <a:cs typeface="+mn-cs"/>
        </a:defRPr>
      </a:lvl4pPr>
      <a:lvl5pPr marL="2057400" indent="-228600" algn="l" rtl="0" eaLnBrk="0" fontAlgn="base" hangingPunct="0">
        <a:spcBef>
          <a:spcPct val="20000"/>
        </a:spcBef>
        <a:spcAft>
          <a:spcPct val="0"/>
        </a:spcAft>
        <a:buChar char="»"/>
        <a:defRPr sz="2000">
          <a:solidFill>
            <a:schemeClr val="tx1"/>
          </a:solidFill>
          <a:latin typeface="Arial" pitchFamily="34" charset="0"/>
          <a:cs typeface="+mn-cs"/>
        </a:defRPr>
      </a:lvl5pPr>
      <a:lvl6pPr marL="2514600" indent="-228600" algn="l" rtl="0" eaLnBrk="1" fontAlgn="base" hangingPunct="1">
        <a:spcBef>
          <a:spcPct val="20000"/>
        </a:spcBef>
        <a:spcAft>
          <a:spcPct val="0"/>
        </a:spcAft>
        <a:buChar char="»"/>
        <a:defRPr sz="2000">
          <a:solidFill>
            <a:schemeClr val="tx1"/>
          </a:solidFill>
          <a:latin typeface="Arial" pitchFamily="34" charset="0"/>
          <a:cs typeface="+mn-cs"/>
        </a:defRPr>
      </a:lvl6pPr>
      <a:lvl7pPr marL="2971800" indent="-228600" algn="l" rtl="0" eaLnBrk="1" fontAlgn="base" hangingPunct="1">
        <a:spcBef>
          <a:spcPct val="20000"/>
        </a:spcBef>
        <a:spcAft>
          <a:spcPct val="0"/>
        </a:spcAft>
        <a:buChar char="»"/>
        <a:defRPr sz="2000">
          <a:solidFill>
            <a:schemeClr val="tx1"/>
          </a:solidFill>
          <a:latin typeface="Arial" pitchFamily="34" charset="0"/>
          <a:cs typeface="+mn-cs"/>
        </a:defRPr>
      </a:lvl7pPr>
      <a:lvl8pPr marL="3429000" indent="-228600" algn="l" rtl="0" eaLnBrk="1" fontAlgn="base" hangingPunct="1">
        <a:spcBef>
          <a:spcPct val="20000"/>
        </a:spcBef>
        <a:spcAft>
          <a:spcPct val="0"/>
        </a:spcAft>
        <a:buChar char="»"/>
        <a:defRPr sz="2000">
          <a:solidFill>
            <a:schemeClr val="tx1"/>
          </a:solidFill>
          <a:latin typeface="Arial" pitchFamily="34" charset="0"/>
          <a:cs typeface="+mn-cs"/>
        </a:defRPr>
      </a:lvl8pPr>
      <a:lvl9pPr marL="3886200" indent="-228600" algn="l" rtl="0" eaLnBrk="1" fontAlgn="base" hangingPunct="1">
        <a:spcBef>
          <a:spcPct val="20000"/>
        </a:spcBef>
        <a:spcAft>
          <a:spcPct val="0"/>
        </a:spcAft>
        <a:buChar char="»"/>
        <a:defRPr sz="2000">
          <a:solidFill>
            <a:schemeClr val="tx1"/>
          </a:solidFill>
          <a:latin typeface="Arial" pitchFamily="34" charset="0"/>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6416" r:id="rId1"/>
  </p:sldLayoutIdLst>
  <p:hf hdr="0" dt="0"/>
  <p:txStyles>
    <p:titleStyle>
      <a:lvl1pPr algn="ctr" defTabSz="457200" rtl="0" eaLnBrk="0" fontAlgn="base" hangingPunct="0">
        <a:spcBef>
          <a:spcPct val="0"/>
        </a:spcBef>
        <a:spcAft>
          <a:spcPct val="0"/>
        </a:spcAft>
        <a:defRPr sz="4400" kern="1200">
          <a:solidFill>
            <a:schemeClr val="tx1"/>
          </a:solidFill>
          <a:latin typeface="+mj-lt"/>
          <a:ea typeface="+mj-ea"/>
          <a:cs typeface="+mj-cs"/>
        </a:defRPr>
      </a:lvl1pPr>
      <a:lvl2pPr algn="ctr" defTabSz="457200" rtl="0" eaLnBrk="0" fontAlgn="base" hangingPunct="0">
        <a:spcBef>
          <a:spcPct val="0"/>
        </a:spcBef>
        <a:spcAft>
          <a:spcPct val="0"/>
        </a:spcAft>
        <a:defRPr sz="4400">
          <a:solidFill>
            <a:schemeClr val="tx1"/>
          </a:solidFill>
          <a:latin typeface="Calibri" pitchFamily="34" charset="0"/>
        </a:defRPr>
      </a:lvl2pPr>
      <a:lvl3pPr algn="ctr" defTabSz="457200" rtl="0" eaLnBrk="0" fontAlgn="base" hangingPunct="0">
        <a:spcBef>
          <a:spcPct val="0"/>
        </a:spcBef>
        <a:spcAft>
          <a:spcPct val="0"/>
        </a:spcAft>
        <a:defRPr sz="4400">
          <a:solidFill>
            <a:schemeClr val="tx1"/>
          </a:solidFill>
          <a:latin typeface="Calibri" pitchFamily="34" charset="0"/>
        </a:defRPr>
      </a:lvl3pPr>
      <a:lvl4pPr algn="ctr" defTabSz="457200" rtl="0" eaLnBrk="0" fontAlgn="base" hangingPunct="0">
        <a:spcBef>
          <a:spcPct val="0"/>
        </a:spcBef>
        <a:spcAft>
          <a:spcPct val="0"/>
        </a:spcAft>
        <a:defRPr sz="4400">
          <a:solidFill>
            <a:schemeClr val="tx1"/>
          </a:solidFill>
          <a:latin typeface="Calibri" pitchFamily="34" charset="0"/>
        </a:defRPr>
      </a:lvl4pPr>
      <a:lvl5pPr algn="ctr" defTabSz="457200" rtl="0" eaLnBrk="0" fontAlgn="base" hangingPunct="0">
        <a:spcBef>
          <a:spcPct val="0"/>
        </a:spcBef>
        <a:spcAft>
          <a:spcPct val="0"/>
        </a:spcAft>
        <a:defRPr sz="4400">
          <a:solidFill>
            <a:schemeClr val="tx1"/>
          </a:solidFill>
          <a:latin typeface="Calibri" pitchFamily="34" charset="0"/>
        </a:defRPr>
      </a:lvl5pPr>
      <a:lvl6pPr marL="457200" algn="ctr" defTabSz="457200" rtl="0" fontAlgn="base">
        <a:spcBef>
          <a:spcPct val="0"/>
        </a:spcBef>
        <a:spcAft>
          <a:spcPct val="0"/>
        </a:spcAft>
        <a:defRPr sz="4400">
          <a:solidFill>
            <a:schemeClr val="tx1"/>
          </a:solidFill>
          <a:latin typeface="Calibri" pitchFamily="34" charset="0"/>
        </a:defRPr>
      </a:lvl6pPr>
      <a:lvl7pPr marL="914400" algn="ctr" defTabSz="457200" rtl="0" fontAlgn="base">
        <a:spcBef>
          <a:spcPct val="0"/>
        </a:spcBef>
        <a:spcAft>
          <a:spcPct val="0"/>
        </a:spcAft>
        <a:defRPr sz="4400">
          <a:solidFill>
            <a:schemeClr val="tx1"/>
          </a:solidFill>
          <a:latin typeface="Calibri" pitchFamily="34" charset="0"/>
        </a:defRPr>
      </a:lvl7pPr>
      <a:lvl8pPr marL="1371600" algn="ctr" defTabSz="457200" rtl="0" fontAlgn="base">
        <a:spcBef>
          <a:spcPct val="0"/>
        </a:spcBef>
        <a:spcAft>
          <a:spcPct val="0"/>
        </a:spcAft>
        <a:defRPr sz="4400">
          <a:solidFill>
            <a:schemeClr val="tx1"/>
          </a:solidFill>
          <a:latin typeface="Calibri" pitchFamily="34" charset="0"/>
        </a:defRPr>
      </a:lvl8pPr>
      <a:lvl9pPr marL="1828800" algn="ctr" defTabSz="457200" rtl="0" fontAlgn="base">
        <a:spcBef>
          <a:spcPct val="0"/>
        </a:spcBef>
        <a:spcAft>
          <a:spcPct val="0"/>
        </a:spcAft>
        <a:defRPr sz="4400">
          <a:solidFill>
            <a:schemeClr val="tx1"/>
          </a:solidFill>
          <a:latin typeface="Calibri" pitchFamily="34" charset="0"/>
        </a:defRPr>
      </a:lvl9pPr>
    </p:titleStyle>
    <p:bodyStyle>
      <a:lvl1pPr marL="342900" indent="-342900" algn="l" defTabSz="457200"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defTabSz="457200"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defTabSz="457200"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51E687E-A34C-4D92-9857-2D237CEC46E5}"/>
              </a:ext>
            </a:extLst>
          </p:cNvPr>
          <p:cNvSpPr>
            <a:spLocks noGrp="1"/>
          </p:cNvSpPr>
          <p:nvPr>
            <p:ph type="title"/>
          </p:nvPr>
        </p:nvSpPr>
        <p:spPr>
          <a:xfrm>
            <a:off x="609600" y="274638"/>
            <a:ext cx="10160000" cy="1143000"/>
          </a:xfrm>
          <a:prstGeom prst="rect">
            <a:avLst/>
          </a:prstGeom>
        </p:spPr>
        <p:txBody>
          <a:bodyPr vert="horz" lIns="91440" tIns="45720" rIns="91440" bIns="45720" rtlCol="0" anchor="ctr">
            <a:noAutofit/>
          </a:bodyPr>
          <a:lstStyle/>
          <a:p>
            <a:r>
              <a:rPr lang="en-US"/>
              <a:t>Click to edit Master title style</a:t>
            </a:r>
            <a:endParaRPr lang="en-US" dirty="0"/>
          </a:p>
        </p:txBody>
      </p:sp>
      <p:sp>
        <p:nvSpPr>
          <p:cNvPr id="8195" name="Text Placeholder 2">
            <a:extLst>
              <a:ext uri="{FF2B5EF4-FFF2-40B4-BE49-F238E27FC236}">
                <a16:creationId xmlns:a16="http://schemas.microsoft.com/office/drawing/2014/main" id="{6334A51D-B629-4DC0-9C34-686DB31461A3}"/>
              </a:ext>
            </a:extLst>
          </p:cNvPr>
          <p:cNvSpPr>
            <a:spLocks noGrp="1"/>
          </p:cNvSpPr>
          <p:nvPr>
            <p:ph type="body" idx="1"/>
          </p:nvPr>
        </p:nvSpPr>
        <p:spPr bwMode="auto">
          <a:xfrm>
            <a:off x="609600" y="1600200"/>
            <a:ext cx="10160000" cy="480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7" name="Rectangle 6">
            <a:extLst>
              <a:ext uri="{FF2B5EF4-FFF2-40B4-BE49-F238E27FC236}">
                <a16:creationId xmlns:a16="http://schemas.microsoft.com/office/drawing/2014/main" id="{796ADE1D-D448-4929-B264-36B6C23488AE}"/>
              </a:ext>
            </a:extLst>
          </p:cNvPr>
          <p:cNvSpPr/>
          <p:nvPr/>
        </p:nvSpPr>
        <p:spPr>
          <a:xfrm>
            <a:off x="11277600" y="0"/>
            <a:ext cx="9144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buClr>
                <a:schemeClr val="bg1"/>
              </a:buClr>
              <a:buFontTx/>
              <a:buChar char="•"/>
              <a:defRPr/>
            </a:pPr>
            <a:endParaRPr lang="en-US"/>
          </a:p>
        </p:txBody>
      </p:sp>
      <p:sp>
        <p:nvSpPr>
          <p:cNvPr id="8" name="Rectangle 7">
            <a:extLst>
              <a:ext uri="{FF2B5EF4-FFF2-40B4-BE49-F238E27FC236}">
                <a16:creationId xmlns:a16="http://schemas.microsoft.com/office/drawing/2014/main" id="{05EBE138-C16E-4CDF-B831-F00CC36F89EB}"/>
              </a:ext>
            </a:extLst>
          </p:cNvPr>
          <p:cNvSpPr/>
          <p:nvPr/>
        </p:nvSpPr>
        <p:spPr>
          <a:xfrm>
            <a:off x="11277600" y="5486400"/>
            <a:ext cx="914400" cy="6858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buClr>
                <a:schemeClr val="bg1"/>
              </a:buClr>
              <a:buFontTx/>
              <a:buChar char="•"/>
              <a:defRPr/>
            </a:pPr>
            <a:endParaRPr lang="en-US"/>
          </a:p>
        </p:txBody>
      </p:sp>
      <p:sp>
        <p:nvSpPr>
          <p:cNvPr id="6" name="Slide Number Placeholder 5">
            <a:extLst>
              <a:ext uri="{FF2B5EF4-FFF2-40B4-BE49-F238E27FC236}">
                <a16:creationId xmlns:a16="http://schemas.microsoft.com/office/drawing/2014/main" id="{A70648D2-5DA1-4353-99E7-44667D6A01C5}"/>
              </a:ext>
            </a:extLst>
          </p:cNvPr>
          <p:cNvSpPr>
            <a:spLocks noGrp="1"/>
          </p:cNvSpPr>
          <p:nvPr>
            <p:ph type="sldNum" sz="quarter" idx="4"/>
          </p:nvPr>
        </p:nvSpPr>
        <p:spPr>
          <a:xfrm>
            <a:off x="11374438" y="5648325"/>
            <a:ext cx="733425" cy="396875"/>
          </a:xfrm>
          <a:prstGeom prst="bracketPair">
            <a:avLst>
              <a:gd name="adj" fmla="val 17949"/>
            </a:avLst>
          </a:prstGeom>
          <a:ln w="19050">
            <a:solidFill>
              <a:srgbClr val="FFFFFF"/>
            </a:solidFill>
          </a:ln>
        </p:spPr>
        <p:txBody>
          <a:bodyPr vert="horz" wrap="square" lIns="0" tIns="0" rIns="0" bIns="0" numCol="1" anchor="ctr" anchorCtr="0" compatLnSpc="1">
            <a:prstTxWarp prst="textNoShape">
              <a:avLst/>
            </a:prstTxWarp>
          </a:bodyPr>
          <a:lstStyle>
            <a:lvl1pPr algn="ctr" eaLnBrk="1" hangingPunct="1">
              <a:buClr>
                <a:schemeClr val="bg1"/>
              </a:buClr>
              <a:buFontTx/>
              <a:buChar char="•"/>
              <a:defRPr sz="1800">
                <a:solidFill>
                  <a:srgbClr val="FFFFFF"/>
                </a:solidFill>
              </a:defRPr>
            </a:lvl1pPr>
          </a:lstStyle>
          <a:p>
            <a:pPr>
              <a:defRPr/>
            </a:pPr>
            <a:fld id="{FCD80210-3C92-48FB-8CDC-DED33059F529}" type="slidenum">
              <a:rPr lang="en-US" altLang="en-US"/>
              <a:pPr>
                <a:defRPr/>
              </a:pPr>
              <a:t>‹#›</a:t>
            </a:fld>
            <a:endParaRPr lang="en-US" altLang="en-US"/>
          </a:p>
        </p:txBody>
      </p:sp>
      <p:sp>
        <p:nvSpPr>
          <p:cNvPr id="5" name="Footer Placeholder 4">
            <a:extLst>
              <a:ext uri="{FF2B5EF4-FFF2-40B4-BE49-F238E27FC236}">
                <a16:creationId xmlns:a16="http://schemas.microsoft.com/office/drawing/2014/main" id="{D9321B80-0DC4-44EC-8F68-42B3EE00D746}"/>
              </a:ext>
            </a:extLst>
          </p:cNvPr>
          <p:cNvSpPr>
            <a:spLocks noGrp="1"/>
          </p:cNvSpPr>
          <p:nvPr>
            <p:ph type="ftr" sz="quarter" idx="3"/>
          </p:nvPr>
        </p:nvSpPr>
        <p:spPr>
          <a:xfrm rot="16200000">
            <a:off x="10510837" y="3987801"/>
            <a:ext cx="2366963" cy="487362"/>
          </a:xfrm>
          <a:prstGeom prst="rect">
            <a:avLst/>
          </a:prstGeom>
        </p:spPr>
        <p:txBody>
          <a:bodyPr vert="horz" lIns="91440" tIns="45720" rIns="91440" bIns="45720" rtlCol="0" anchor="ctr"/>
          <a:lstStyle>
            <a:lvl1pPr algn="r" eaLnBrk="1" hangingPunct="1">
              <a:buClr>
                <a:schemeClr val="bg1"/>
              </a:buClr>
              <a:buFontTx/>
              <a:buChar char="•"/>
              <a:defRPr sz="1200">
                <a:solidFill>
                  <a:schemeClr val="bg2"/>
                </a:solidFill>
                <a:latin typeface="GillSans" charset="0"/>
              </a:defRPr>
            </a:lvl1pPr>
          </a:lstStyle>
          <a:p>
            <a:pPr>
              <a:defRPr/>
            </a:pPr>
            <a:endParaRPr lang="en-US" altLang="en-US"/>
          </a:p>
        </p:txBody>
      </p:sp>
      <p:sp>
        <p:nvSpPr>
          <p:cNvPr id="4" name="Date Placeholder 3">
            <a:extLst>
              <a:ext uri="{FF2B5EF4-FFF2-40B4-BE49-F238E27FC236}">
                <a16:creationId xmlns:a16="http://schemas.microsoft.com/office/drawing/2014/main" id="{872AED34-BBF3-4CFA-AE60-515D31CE237B}"/>
              </a:ext>
            </a:extLst>
          </p:cNvPr>
          <p:cNvSpPr>
            <a:spLocks noGrp="1"/>
          </p:cNvSpPr>
          <p:nvPr>
            <p:ph type="dt" sz="half" idx="2"/>
          </p:nvPr>
        </p:nvSpPr>
        <p:spPr>
          <a:xfrm rot="16200000">
            <a:off x="10475119" y="1585119"/>
            <a:ext cx="2438400" cy="487362"/>
          </a:xfrm>
          <a:prstGeom prst="rect">
            <a:avLst/>
          </a:prstGeom>
        </p:spPr>
        <p:txBody>
          <a:bodyPr vert="horz" lIns="91440" tIns="45720" rIns="91440" bIns="45720" rtlCol="0" anchor="ctr"/>
          <a:lstStyle>
            <a:lvl1pPr algn="l" eaLnBrk="1" hangingPunct="1">
              <a:buClr>
                <a:schemeClr val="bg1"/>
              </a:buClr>
              <a:buFontTx/>
              <a:buChar char="•"/>
              <a:defRPr sz="1200">
                <a:solidFill>
                  <a:schemeClr val="bg2"/>
                </a:solidFill>
                <a:latin typeface="GillSans" charset="0"/>
              </a:defRPr>
            </a:lvl1pPr>
          </a:lstStyle>
          <a:p>
            <a:pPr>
              <a:defRPr/>
            </a:pPr>
            <a:endParaRPr lang="en-US" altLang="en-US"/>
          </a:p>
        </p:txBody>
      </p:sp>
    </p:spTree>
  </p:cSld>
  <p:clrMap bg1="lt1" tx1="dk1" bg2="lt2" tx2="dk2" accent1="accent1" accent2="accent2" accent3="accent3" accent4="accent4" accent5="accent5" accent6="accent6" hlink="hlink" folHlink="folHlink"/>
  <p:sldLayoutIdLst>
    <p:sldLayoutId id="2147486417" r:id="rId1"/>
    <p:sldLayoutId id="2147486418" r:id="rId2"/>
    <p:sldLayoutId id="2147486419" r:id="rId3"/>
    <p:sldLayoutId id="2147486420" r:id="rId4"/>
    <p:sldLayoutId id="2147486421" r:id="rId5"/>
    <p:sldLayoutId id="2147486422" r:id="rId6"/>
    <p:sldLayoutId id="2147486423" r:id="rId7"/>
    <p:sldLayoutId id="2147486424" r:id="rId8"/>
    <p:sldLayoutId id="2147486425" r:id="rId9"/>
    <p:sldLayoutId id="2147486426" r:id="rId10"/>
    <p:sldLayoutId id="2147486427" r:id="rId11"/>
  </p:sldLayoutIdLst>
  <p:txStyles>
    <p:titleStyle>
      <a:lvl1pPr algn="l" rtl="0" eaLnBrk="0" fontAlgn="base" hangingPunct="0">
        <a:spcBef>
          <a:spcPct val="0"/>
        </a:spcBef>
        <a:spcAft>
          <a:spcPct val="0"/>
        </a:spcAft>
        <a:defRPr sz="4600" kern="1200" spc="-100">
          <a:solidFill>
            <a:schemeClr val="tx2"/>
          </a:solidFill>
          <a:latin typeface="+mj-lt"/>
          <a:ea typeface="+mj-ea"/>
          <a:cs typeface="+mj-cs"/>
        </a:defRPr>
      </a:lvl1pPr>
      <a:lvl2pPr algn="l" rtl="0" eaLnBrk="0" fontAlgn="base" hangingPunct="0">
        <a:spcBef>
          <a:spcPct val="0"/>
        </a:spcBef>
        <a:spcAft>
          <a:spcPct val="0"/>
        </a:spcAft>
        <a:defRPr sz="4600">
          <a:solidFill>
            <a:schemeClr val="tx2"/>
          </a:solidFill>
          <a:latin typeface="Arial" pitchFamily="34" charset="0"/>
        </a:defRPr>
      </a:lvl2pPr>
      <a:lvl3pPr algn="l" rtl="0" eaLnBrk="0" fontAlgn="base" hangingPunct="0">
        <a:spcBef>
          <a:spcPct val="0"/>
        </a:spcBef>
        <a:spcAft>
          <a:spcPct val="0"/>
        </a:spcAft>
        <a:defRPr sz="4600">
          <a:solidFill>
            <a:schemeClr val="tx2"/>
          </a:solidFill>
          <a:latin typeface="Arial" pitchFamily="34" charset="0"/>
        </a:defRPr>
      </a:lvl3pPr>
      <a:lvl4pPr algn="l" rtl="0" eaLnBrk="0" fontAlgn="base" hangingPunct="0">
        <a:spcBef>
          <a:spcPct val="0"/>
        </a:spcBef>
        <a:spcAft>
          <a:spcPct val="0"/>
        </a:spcAft>
        <a:defRPr sz="4600">
          <a:solidFill>
            <a:schemeClr val="tx2"/>
          </a:solidFill>
          <a:latin typeface="Arial" pitchFamily="34" charset="0"/>
        </a:defRPr>
      </a:lvl4pPr>
      <a:lvl5pPr algn="l" rtl="0" eaLnBrk="0" fontAlgn="base" hangingPunct="0">
        <a:spcBef>
          <a:spcPct val="0"/>
        </a:spcBef>
        <a:spcAft>
          <a:spcPct val="0"/>
        </a:spcAft>
        <a:defRPr sz="4600">
          <a:solidFill>
            <a:schemeClr val="tx2"/>
          </a:solidFill>
          <a:latin typeface="Arial" pitchFamily="34" charset="0"/>
        </a:defRPr>
      </a:lvl5pPr>
      <a:lvl6pPr marL="457200" algn="l" rtl="0" fontAlgn="base">
        <a:spcBef>
          <a:spcPct val="0"/>
        </a:spcBef>
        <a:spcAft>
          <a:spcPct val="0"/>
        </a:spcAft>
        <a:defRPr sz="4600">
          <a:solidFill>
            <a:schemeClr val="tx2"/>
          </a:solidFill>
          <a:latin typeface="Arial" pitchFamily="34" charset="0"/>
        </a:defRPr>
      </a:lvl6pPr>
      <a:lvl7pPr marL="914400" algn="l" rtl="0" fontAlgn="base">
        <a:spcBef>
          <a:spcPct val="0"/>
        </a:spcBef>
        <a:spcAft>
          <a:spcPct val="0"/>
        </a:spcAft>
        <a:defRPr sz="4600">
          <a:solidFill>
            <a:schemeClr val="tx2"/>
          </a:solidFill>
          <a:latin typeface="Arial" pitchFamily="34" charset="0"/>
        </a:defRPr>
      </a:lvl7pPr>
      <a:lvl8pPr marL="1371600" algn="l" rtl="0" fontAlgn="base">
        <a:spcBef>
          <a:spcPct val="0"/>
        </a:spcBef>
        <a:spcAft>
          <a:spcPct val="0"/>
        </a:spcAft>
        <a:defRPr sz="4600">
          <a:solidFill>
            <a:schemeClr val="tx2"/>
          </a:solidFill>
          <a:latin typeface="Arial" pitchFamily="34" charset="0"/>
        </a:defRPr>
      </a:lvl8pPr>
      <a:lvl9pPr marL="1828800" algn="l" rtl="0" fontAlgn="base">
        <a:spcBef>
          <a:spcPct val="0"/>
        </a:spcBef>
        <a:spcAft>
          <a:spcPct val="0"/>
        </a:spcAft>
        <a:defRPr sz="4600">
          <a:solidFill>
            <a:schemeClr val="tx2"/>
          </a:solidFill>
          <a:latin typeface="Arial" pitchFamily="34" charset="0"/>
        </a:defRPr>
      </a:lvl9pPr>
    </p:titleStyle>
    <p:bodyStyle>
      <a:lvl1pPr marL="342900" indent="-228600" algn="l" rtl="0" eaLnBrk="0" fontAlgn="base" hangingPunct="0">
        <a:spcBef>
          <a:spcPct val="20000"/>
        </a:spcBef>
        <a:spcAft>
          <a:spcPct val="0"/>
        </a:spcAft>
        <a:buClr>
          <a:schemeClr val="accent1"/>
        </a:buClr>
        <a:buFont typeface="Arial" panose="020B0604020202020204" pitchFamily="34" charset="0"/>
        <a:buChar char="•"/>
        <a:defRPr sz="2200" kern="1200">
          <a:solidFill>
            <a:schemeClr val="tx1"/>
          </a:solidFill>
          <a:latin typeface="+mn-lt"/>
          <a:ea typeface="+mn-ea"/>
          <a:cs typeface="+mn-cs"/>
        </a:defRPr>
      </a:lvl1pPr>
      <a:lvl2pPr marL="639763" indent="-228600" algn="l" rtl="0" eaLnBrk="0" fontAlgn="base" hangingPunct="0">
        <a:spcBef>
          <a:spcPct val="20000"/>
        </a:spcBef>
        <a:spcAft>
          <a:spcPct val="0"/>
        </a:spcAft>
        <a:buClr>
          <a:schemeClr val="accent2"/>
        </a:buClr>
        <a:buFont typeface="Arial" panose="020B0604020202020204" pitchFamily="34" charset="0"/>
        <a:buChar char="•"/>
        <a:defRPr sz="2000" kern="1200">
          <a:solidFill>
            <a:schemeClr val="tx1"/>
          </a:solidFill>
          <a:latin typeface="+mn-lt"/>
          <a:ea typeface="+mn-ea"/>
          <a:cs typeface="+mn-cs"/>
        </a:defRPr>
      </a:lvl2pPr>
      <a:lvl3pPr marL="1004888" indent="-228600" algn="l" rtl="0" eaLnBrk="0" fontAlgn="base" hangingPunct="0">
        <a:spcBef>
          <a:spcPct val="20000"/>
        </a:spcBef>
        <a:spcAft>
          <a:spcPct val="0"/>
        </a:spcAft>
        <a:buClr>
          <a:srgbClr val="FFFFFF"/>
        </a:buClr>
        <a:buFont typeface="Arial" panose="020B0604020202020204" pitchFamily="34" charset="0"/>
        <a:buChar char="•"/>
        <a:defRPr kern="1200">
          <a:solidFill>
            <a:schemeClr val="tx1"/>
          </a:solidFill>
          <a:latin typeface="+mn-lt"/>
          <a:ea typeface="+mn-ea"/>
          <a:cs typeface="+mn-cs"/>
        </a:defRPr>
      </a:lvl3pPr>
      <a:lvl4pPr marL="1279525" indent="-228600" algn="l" rtl="0" eaLnBrk="0" fontAlgn="base" hangingPunct="0">
        <a:spcBef>
          <a:spcPct val="20000"/>
        </a:spcBef>
        <a:spcAft>
          <a:spcPct val="0"/>
        </a:spcAft>
        <a:buClr>
          <a:srgbClr val="000000"/>
        </a:buClr>
        <a:buFont typeface="Arial" panose="020B0604020202020204" pitchFamily="34" charset="0"/>
        <a:buChar char="•"/>
        <a:defRPr sz="1600" kern="1200">
          <a:solidFill>
            <a:schemeClr val="tx1"/>
          </a:solidFill>
          <a:latin typeface="+mn-lt"/>
          <a:ea typeface="+mn-ea"/>
          <a:cs typeface="+mn-cs"/>
        </a:defRPr>
      </a:lvl4pPr>
      <a:lvl5pPr marL="1554163" indent="-228600" algn="l" rtl="0" eaLnBrk="0" fontAlgn="base" hangingPunct="0">
        <a:spcBef>
          <a:spcPct val="20000"/>
        </a:spcBef>
        <a:spcAft>
          <a:spcPct val="0"/>
        </a:spcAft>
        <a:buClr>
          <a:srgbClr val="7F7F7F"/>
        </a:buClr>
        <a:buFont typeface="Arial" panose="020B0604020202020204" pitchFamily="34" charset="0"/>
        <a:buChar char="•"/>
        <a:defRPr sz="1400" kern="1200">
          <a:solidFill>
            <a:schemeClr val="tx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05.xml"/></Relationships>
</file>

<file path=ppt/slides/_rels/slide10.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39.png"/><Relationship Id="rId1" Type="http://schemas.openxmlformats.org/officeDocument/2006/relationships/slideLayout" Target="../slideLayouts/slideLayout107.xml"/></Relationships>
</file>

<file path=ppt/slides/_rels/slide11.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107.xml"/></Relationships>
</file>

<file path=ppt/slides/_rels/slide12.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image" Target="../media/image42.png"/><Relationship Id="rId1" Type="http://schemas.openxmlformats.org/officeDocument/2006/relationships/slideLayout" Target="../slideLayouts/slideLayout107.xml"/></Relationships>
</file>

<file path=ppt/slides/_rels/slide13.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10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07.xml"/></Relationships>
</file>

<file path=ppt/slides/_rels/slide15.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7.xml"/><Relationship Id="rId1" Type="http://schemas.openxmlformats.org/officeDocument/2006/relationships/slideLayout" Target="../slideLayouts/slideLayout107.xml"/></Relationships>
</file>

<file path=ppt/slides/_rels/slide16.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8.xml"/><Relationship Id="rId1" Type="http://schemas.openxmlformats.org/officeDocument/2006/relationships/slideLayout" Target="../slideLayouts/slideLayout107.xml"/><Relationship Id="rId4" Type="http://schemas.openxmlformats.org/officeDocument/2006/relationships/image" Target="../media/image46.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13.xml"/></Relationships>
</file>

<file path=ppt/slides/_rels/slide18.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9.xml"/><Relationship Id="rId1" Type="http://schemas.openxmlformats.org/officeDocument/2006/relationships/slideLayout" Target="../slideLayouts/slideLayout107.xml"/></Relationships>
</file>

<file path=ppt/slides/_rels/slide19.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10.xml"/><Relationship Id="rId1" Type="http://schemas.openxmlformats.org/officeDocument/2006/relationships/slideLayout" Target="../slideLayouts/slideLayout10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07.xml"/></Relationships>
</file>

<file path=ppt/slides/_rels/slide20.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notesSlide" Target="../notesSlides/notesSlide11.xml"/><Relationship Id="rId1" Type="http://schemas.openxmlformats.org/officeDocument/2006/relationships/slideLayout" Target="../slideLayouts/slideLayout107.xml"/></Relationships>
</file>

<file path=ppt/slides/_rels/slide21.xml.rels><?xml version="1.0" encoding="UTF-8" standalone="yes"?>
<Relationships xmlns="http://schemas.openxmlformats.org/package/2006/relationships"><Relationship Id="rId2" Type="http://schemas.openxmlformats.org/officeDocument/2006/relationships/image" Target="../media/image50.png"/><Relationship Id="rId1" Type="http://schemas.openxmlformats.org/officeDocument/2006/relationships/slideLayout" Target="../slideLayouts/slideLayout107.xml"/></Relationships>
</file>

<file path=ppt/slides/_rels/slide22.xml.rels><?xml version="1.0" encoding="UTF-8" standalone="yes"?>
<Relationships xmlns="http://schemas.openxmlformats.org/package/2006/relationships"><Relationship Id="rId2" Type="http://schemas.openxmlformats.org/officeDocument/2006/relationships/image" Target="../media/image51.png"/><Relationship Id="rId1" Type="http://schemas.openxmlformats.org/officeDocument/2006/relationships/slideLayout" Target="../slideLayouts/slideLayout107.xml"/></Relationships>
</file>

<file path=ppt/slides/_rels/slide23.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notesSlide" Target="../notesSlides/notesSlide12.xml"/><Relationship Id="rId1" Type="http://schemas.openxmlformats.org/officeDocument/2006/relationships/slideLayout" Target="../slideLayouts/slideLayout107.xml"/></Relationships>
</file>

<file path=ppt/slides/_rels/slide24.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notesSlide" Target="../notesSlides/notesSlide13.xml"/><Relationship Id="rId1" Type="http://schemas.openxmlformats.org/officeDocument/2006/relationships/slideLayout" Target="../slideLayouts/slideLayout10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13.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07.xml"/></Relationships>
</file>

<file path=ppt/slides/_rels/slide27.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notesSlide" Target="../notesSlides/notesSlide15.xml"/><Relationship Id="rId1" Type="http://schemas.openxmlformats.org/officeDocument/2006/relationships/slideLayout" Target="../slideLayouts/slideLayout107.xml"/><Relationship Id="rId4" Type="http://schemas.openxmlformats.org/officeDocument/2006/relationships/image" Target="../media/image55.png"/></Relationships>
</file>

<file path=ppt/slides/_rels/slide28.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107.xml"/><Relationship Id="rId1" Type="http://schemas.openxmlformats.org/officeDocument/2006/relationships/themeOverride" Target="../theme/themeOverride1.xml"/><Relationship Id="rId5" Type="http://schemas.openxmlformats.org/officeDocument/2006/relationships/image" Target="../media/image57.png"/><Relationship Id="rId4" Type="http://schemas.openxmlformats.org/officeDocument/2006/relationships/image" Target="../media/image56.png"/></Relationships>
</file>

<file path=ppt/slides/_rels/slide29.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notesSlide" Target="../notesSlides/notesSlide17.xml"/><Relationship Id="rId1" Type="http://schemas.openxmlformats.org/officeDocument/2006/relationships/slideLayout" Target="../slideLayouts/slideLayout107.xml"/></Relationships>
</file>

<file path=ppt/slides/_rels/slide3.xml.rels><?xml version="1.0" encoding="UTF-8" standalone="yes"?>
<Relationships xmlns="http://schemas.openxmlformats.org/package/2006/relationships"><Relationship Id="rId3" Type="http://schemas.openxmlformats.org/officeDocument/2006/relationships/image" Target="../media/image24.png"/><Relationship Id="rId7" Type="http://schemas.openxmlformats.org/officeDocument/2006/relationships/image" Target="../media/image28.png"/><Relationship Id="rId2" Type="http://schemas.openxmlformats.org/officeDocument/2006/relationships/notesSlide" Target="../notesSlides/notesSlide3.xml"/><Relationship Id="rId1" Type="http://schemas.openxmlformats.org/officeDocument/2006/relationships/slideLayout" Target="../slideLayouts/slideLayout107.xml"/><Relationship Id="rId6" Type="http://schemas.openxmlformats.org/officeDocument/2006/relationships/image" Target="../media/image27.png"/><Relationship Id="rId5" Type="http://schemas.openxmlformats.org/officeDocument/2006/relationships/image" Target="../media/image26.png"/><Relationship Id="rId4" Type="http://schemas.openxmlformats.org/officeDocument/2006/relationships/image" Target="../media/image25.png"/></Relationships>
</file>

<file path=ppt/slides/_rels/slide30.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notesSlide" Target="../notesSlides/notesSlide18.xml"/><Relationship Id="rId1" Type="http://schemas.openxmlformats.org/officeDocument/2006/relationships/slideLayout" Target="../slideLayouts/slideLayout107.xml"/></Relationships>
</file>

<file path=ppt/slides/_rels/slide31.xml.rels><?xml version="1.0" encoding="UTF-8" standalone="yes"?>
<Relationships xmlns="http://schemas.openxmlformats.org/package/2006/relationships"><Relationship Id="rId2" Type="http://schemas.openxmlformats.org/officeDocument/2006/relationships/image" Target="../media/image60.png"/><Relationship Id="rId1" Type="http://schemas.openxmlformats.org/officeDocument/2006/relationships/slideLayout" Target="../slideLayouts/slideLayout10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13.xml"/></Relationships>
</file>

<file path=ppt/slides/_rels/slide33.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notesSlide" Target="../notesSlides/notesSlide19.xml"/><Relationship Id="rId1" Type="http://schemas.openxmlformats.org/officeDocument/2006/relationships/slideLayout" Target="../slideLayouts/slideLayout107.xml"/></Relationships>
</file>

<file path=ppt/slides/_rels/slide34.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notesSlide" Target="../notesSlides/notesSlide20.xml"/><Relationship Id="rId1" Type="http://schemas.openxmlformats.org/officeDocument/2006/relationships/slideLayout" Target="../slideLayouts/slideLayout107.xml"/></Relationships>
</file>

<file path=ppt/slides/_rels/slide35.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notesSlide" Target="../notesSlides/notesSlide21.xml"/><Relationship Id="rId1" Type="http://schemas.openxmlformats.org/officeDocument/2006/relationships/slideLayout" Target="../slideLayouts/slideLayout107.xml"/><Relationship Id="rId6" Type="http://schemas.openxmlformats.org/officeDocument/2006/relationships/image" Target="../media/image64.png"/><Relationship Id="rId5" Type="http://schemas.openxmlformats.org/officeDocument/2006/relationships/image" Target="../media/image63.png"/><Relationship Id="rId4" Type="http://schemas.openxmlformats.org/officeDocument/2006/relationships/image" Target="../media/image62.png"/></Relationships>
</file>

<file path=ppt/slides/_rels/slide36.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notesSlide" Target="../notesSlides/notesSlide22.xml"/><Relationship Id="rId1" Type="http://schemas.openxmlformats.org/officeDocument/2006/relationships/slideLayout" Target="../slideLayouts/slideLayout107.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13.xml"/></Relationships>
</file>

<file path=ppt/slides/_rels/slide38.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notesSlide" Target="../notesSlides/notesSlide23.xml"/><Relationship Id="rId1" Type="http://schemas.openxmlformats.org/officeDocument/2006/relationships/slideLayout" Target="../slideLayouts/slideLayout107.xml"/><Relationship Id="rId4" Type="http://schemas.openxmlformats.org/officeDocument/2006/relationships/image" Target="../media/image67.png"/></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07.xml"/></Relationships>
</file>

<file path=ppt/slides/_rels/slide4.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4.xml"/><Relationship Id="rId1" Type="http://schemas.openxmlformats.org/officeDocument/2006/relationships/slideLayout" Target="../slideLayouts/slideLayout107.xml"/><Relationship Id="rId4" Type="http://schemas.openxmlformats.org/officeDocument/2006/relationships/image" Target="../media/image26.png"/></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13.xml"/></Relationships>
</file>

<file path=ppt/slides/_rels/slide41.xml.rels><?xml version="1.0" encoding="UTF-8" standalone="yes"?>
<Relationships xmlns="http://schemas.openxmlformats.org/package/2006/relationships"><Relationship Id="rId3" Type="http://schemas.openxmlformats.org/officeDocument/2006/relationships/image" Target="../media/image68.png"/><Relationship Id="rId2" Type="http://schemas.openxmlformats.org/officeDocument/2006/relationships/notesSlide" Target="../notesSlides/notesSlide25.xml"/><Relationship Id="rId1" Type="http://schemas.openxmlformats.org/officeDocument/2006/relationships/slideLayout" Target="../slideLayouts/slideLayout107.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07.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07.xml"/></Relationships>
</file>

<file path=ppt/slides/_rels/slide44.xml.rels><?xml version="1.0" encoding="UTF-8" standalone="yes"?>
<Relationships xmlns="http://schemas.openxmlformats.org/package/2006/relationships"><Relationship Id="rId3" Type="http://schemas.openxmlformats.org/officeDocument/2006/relationships/hyperlink" Target="http://www.proactis.com/uk/hubwoo/" TargetMode="External"/><Relationship Id="rId2" Type="http://schemas.openxmlformats.org/officeDocument/2006/relationships/notesSlide" Target="../notesSlides/notesSlide26.xml"/><Relationship Id="rId1" Type="http://schemas.openxmlformats.org/officeDocument/2006/relationships/slideLayout" Target="../slideLayouts/slideLayout115.xml"/></Relationships>
</file>

<file path=ppt/slides/_rels/slide5.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image" Target="../media/image29.png"/><Relationship Id="rId7" Type="http://schemas.openxmlformats.org/officeDocument/2006/relationships/diagramColors" Target="../diagrams/colors1.xml"/><Relationship Id="rId2" Type="http://schemas.openxmlformats.org/officeDocument/2006/relationships/notesSlide" Target="../notesSlides/notesSlide5.xml"/><Relationship Id="rId1" Type="http://schemas.openxmlformats.org/officeDocument/2006/relationships/slideLayout" Target="../slideLayouts/slideLayout107.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s>
</file>

<file path=ppt/slides/_rels/slide6.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107.xml"/></Relationships>
</file>

<file path=ppt/slides/_rels/slide7.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107.xml"/></Relationships>
</file>

<file path=ppt/slides/_rels/slide8.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slideLayout" Target="../slideLayouts/slideLayout107.xml"/><Relationship Id="rId4" Type="http://schemas.openxmlformats.org/officeDocument/2006/relationships/image" Target="../media/image33.png"/></Relationships>
</file>

<file path=ppt/slides/_rels/slide9.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png"/><Relationship Id="rId1" Type="http://schemas.openxmlformats.org/officeDocument/2006/relationships/slideLayout" Target="../slideLayouts/slideLayout107.xml"/><Relationship Id="rId6" Type="http://schemas.openxmlformats.org/officeDocument/2006/relationships/image" Target="../media/image38.png"/><Relationship Id="rId5" Type="http://schemas.openxmlformats.org/officeDocument/2006/relationships/image" Target="../media/image37.png"/><Relationship Id="rId4" Type="http://schemas.openxmlformats.org/officeDocument/2006/relationships/image" Target="../media/image36.png"/></Relationships>
</file>

<file path=ppt/slides/slide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101" name="Rectangle 5">
            <a:extLst>
              <a:ext uri="{FF2B5EF4-FFF2-40B4-BE49-F238E27FC236}">
                <a16:creationId xmlns:a16="http://schemas.microsoft.com/office/drawing/2014/main" id="{FEB1F41A-A0DB-4D75-821B-904549979480}"/>
              </a:ext>
            </a:extLst>
          </p:cNvPr>
          <p:cNvSpPr>
            <a:spLocks noGrp="1" noChangeArrowheads="1"/>
          </p:cNvSpPr>
          <p:nvPr>
            <p:ph type="body" sz="quarter" idx="10"/>
          </p:nvPr>
        </p:nvSpPr>
        <p:spPr>
          <a:xfrm>
            <a:off x="1473200" y="1385888"/>
            <a:ext cx="8912225" cy="762000"/>
          </a:xfrm>
        </p:spPr>
        <p:txBody>
          <a:bodyPr rtlCol="0"/>
          <a:lstStyle/>
          <a:p>
            <a:pPr eaLnBrk="1" fontAlgn="auto" hangingPunct="1">
              <a:spcAft>
                <a:spcPts val="0"/>
              </a:spcAft>
              <a:defRPr/>
            </a:pPr>
            <a:r>
              <a:rPr lang="en-US" altLang="en-US" sz="3600" dirty="0">
                <a:cs typeface="Arial" pitchFamily="34" charset="0"/>
              </a:rPr>
              <a:t>Catalog Manager Supplier</a:t>
            </a:r>
          </a:p>
        </p:txBody>
      </p:sp>
      <p:sp>
        <p:nvSpPr>
          <p:cNvPr id="3" name="Text Placeholder 2">
            <a:extLst>
              <a:ext uri="{FF2B5EF4-FFF2-40B4-BE49-F238E27FC236}">
                <a16:creationId xmlns:a16="http://schemas.microsoft.com/office/drawing/2014/main" id="{E66C415A-A718-4CD8-97CF-08B2A72B48D6}"/>
              </a:ext>
            </a:extLst>
          </p:cNvPr>
          <p:cNvSpPr>
            <a:spLocks noGrp="1"/>
          </p:cNvSpPr>
          <p:nvPr>
            <p:ph type="body" sz="quarter" idx="12"/>
          </p:nvPr>
        </p:nvSpPr>
        <p:spPr>
          <a:xfrm>
            <a:off x="1473200" y="2147888"/>
            <a:ext cx="8912225" cy="585787"/>
          </a:xfrm>
        </p:spPr>
        <p:txBody>
          <a:bodyPr/>
          <a:lstStyle/>
          <a:p>
            <a:pPr eaLnBrk="1" fontAlgn="auto" hangingPunct="1">
              <a:spcAft>
                <a:spcPts val="0"/>
              </a:spcAft>
              <a:defRPr/>
            </a:pPr>
            <a:r>
              <a:rPr lang="en-PH" dirty="0"/>
              <a:t>Standard Training</a:t>
            </a:r>
          </a:p>
        </p:txBody>
      </p:sp>
    </p:spTree>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3">
            <a:extLst>
              <a:ext uri="{FF2B5EF4-FFF2-40B4-BE49-F238E27FC236}">
                <a16:creationId xmlns:a16="http://schemas.microsoft.com/office/drawing/2014/main" id="{E0CB1F61-657E-43BA-9706-A644DB2E87DE}"/>
              </a:ext>
            </a:extLst>
          </p:cNvPr>
          <p:cNvSpPr>
            <a:spLocks noGrp="1" noChangeArrowheads="1"/>
          </p:cNvSpPr>
          <p:nvPr>
            <p:ph type="body" sz="quarter" idx="10"/>
          </p:nvPr>
        </p:nvSpPr>
        <p:spPr bwMode="auto">
          <a:xfrm>
            <a:off x="623888" y="446088"/>
            <a:ext cx="10552112" cy="674687"/>
          </a:xfrm>
        </p:spPr>
        <p:txBody>
          <a:bodyPr vert="horz" wrap="square" lIns="91440" tIns="45720" rIns="91440" bIns="45720" numCol="1" anchor="t" anchorCtr="0" compatLnSpc="1">
            <a:prstTxWarp prst="textNoShape">
              <a:avLst/>
            </a:prstTxWarp>
          </a:bodyPr>
          <a:lstStyle/>
          <a:p>
            <a:pPr eaLnBrk="1" hangingPunct="1">
              <a:defRPr/>
            </a:pPr>
            <a:r>
              <a:rPr lang="en-US" altLang="en-US">
                <a:cs typeface="Arial" panose="020B0604020202020204" pitchFamily="34" charset="0"/>
              </a:rPr>
              <a:t>Catalog Manager Homepage</a:t>
            </a:r>
          </a:p>
        </p:txBody>
      </p:sp>
      <p:sp>
        <p:nvSpPr>
          <p:cNvPr id="53251" name="Text Placeholder 1">
            <a:extLst>
              <a:ext uri="{FF2B5EF4-FFF2-40B4-BE49-F238E27FC236}">
                <a16:creationId xmlns:a16="http://schemas.microsoft.com/office/drawing/2014/main" id="{09A76346-46FE-4AC7-A254-E36993970E15}"/>
              </a:ext>
            </a:extLst>
          </p:cNvPr>
          <p:cNvSpPr>
            <a:spLocks noGrp="1" noChangeArrowheads="1"/>
          </p:cNvSpPr>
          <p:nvPr>
            <p:ph type="body" sz="quarter" idx="11"/>
          </p:nvPr>
        </p:nvSpPr>
        <p:spPr bwMode="auto">
          <a:xfrm>
            <a:off x="623888" y="1382713"/>
            <a:ext cx="10552112" cy="674687"/>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indent="0" eaLnBrk="1" hangingPunct="1">
              <a:buFontTx/>
              <a:buNone/>
            </a:pPr>
            <a:r>
              <a:rPr lang="en-US" altLang="en-US" sz="1800">
                <a:cs typeface="Arial" panose="020B0604020202020204" pitchFamily="34" charset="0"/>
              </a:rPr>
              <a:t>The “Version” box displays the current catalog version number and the date the corresponding version was last imported. A direct link to the version history will display the information.</a:t>
            </a:r>
          </a:p>
          <a:p>
            <a:pPr marL="0" indent="0" eaLnBrk="1" hangingPunct="1">
              <a:buFontTx/>
              <a:buNone/>
            </a:pPr>
            <a:endParaRPr lang="en-PH" altLang="en-US" sz="1800"/>
          </a:p>
        </p:txBody>
      </p:sp>
      <p:pic>
        <p:nvPicPr>
          <p:cNvPr id="10" name="Picture 3">
            <a:extLst>
              <a:ext uri="{FF2B5EF4-FFF2-40B4-BE49-F238E27FC236}">
                <a16:creationId xmlns:a16="http://schemas.microsoft.com/office/drawing/2014/main" id="{23F7B726-2024-4A31-96EE-9F35B8BF145D}"/>
              </a:ext>
            </a:extLst>
          </p:cNvPr>
          <p:cNvPicPr>
            <a:picLocks noChangeAspect="1" noChangeArrowheads="1"/>
          </p:cNvPicPr>
          <p:nvPr/>
        </p:nvPicPr>
        <p:blipFill>
          <a:blip r:embed="rId2"/>
          <a:srcRect/>
          <a:stretch>
            <a:fillRect/>
          </a:stretch>
        </p:blipFill>
        <p:spPr bwMode="auto">
          <a:xfrm>
            <a:off x="8077200" y="2349500"/>
            <a:ext cx="1924050" cy="1000125"/>
          </a:xfrm>
          <a:prstGeom prst="rect">
            <a:avLst/>
          </a:prstGeom>
          <a:noFill/>
          <a:ln>
            <a:noFill/>
          </a:ln>
          <a:effectLst>
            <a:outerShdw blurRad="50800" dist="38100" dir="2700000" algn="tl" rotWithShape="0">
              <a:prstClr val="black">
                <a:alpha val="40000"/>
              </a:prstClr>
            </a:outerShdw>
          </a:effectLst>
        </p:spPr>
      </p:pic>
      <p:pic>
        <p:nvPicPr>
          <p:cNvPr id="13" name="Picture 2">
            <a:extLst>
              <a:ext uri="{FF2B5EF4-FFF2-40B4-BE49-F238E27FC236}">
                <a16:creationId xmlns:a16="http://schemas.microsoft.com/office/drawing/2014/main" id="{DEDDC849-4E60-49EE-95C8-A72320629664}"/>
              </a:ext>
            </a:extLst>
          </p:cNvPr>
          <p:cNvPicPr>
            <a:picLocks noChangeAspect="1" noChangeArrowheads="1"/>
          </p:cNvPicPr>
          <p:nvPr/>
        </p:nvPicPr>
        <p:blipFill>
          <a:blip r:embed="rId3"/>
          <a:srcRect/>
          <a:stretch>
            <a:fillRect/>
          </a:stretch>
        </p:blipFill>
        <p:spPr bwMode="auto">
          <a:xfrm>
            <a:off x="2971800" y="2282825"/>
            <a:ext cx="4724400" cy="4306888"/>
          </a:xfrm>
          <a:prstGeom prst="rect">
            <a:avLst/>
          </a:prstGeom>
          <a:noFill/>
          <a:ln>
            <a:noFill/>
          </a:ln>
          <a:effectLst>
            <a:outerShdw blurRad="50800" dist="38100" dir="2700000" algn="tl" rotWithShape="0">
              <a:prstClr val="black">
                <a:alpha val="40000"/>
              </a:prstClr>
            </a:outerShdw>
          </a:effectLst>
        </p:spPr>
      </p:pic>
      <p:sp>
        <p:nvSpPr>
          <p:cNvPr id="8" name="Line Callout 2 7">
            <a:extLst>
              <a:ext uri="{FF2B5EF4-FFF2-40B4-BE49-F238E27FC236}">
                <a16:creationId xmlns:a16="http://schemas.microsoft.com/office/drawing/2014/main" id="{341051A0-3DEB-48D4-B31A-20061E1BC272}"/>
              </a:ext>
            </a:extLst>
          </p:cNvPr>
          <p:cNvSpPr/>
          <p:nvPr/>
        </p:nvSpPr>
        <p:spPr>
          <a:xfrm flipH="1">
            <a:off x="6553200" y="4025900"/>
            <a:ext cx="2381250" cy="1000125"/>
          </a:xfrm>
          <a:prstGeom prst="borderCallout2">
            <a:avLst>
              <a:gd name="adj1" fmla="val 18750"/>
              <a:gd name="adj2" fmla="val -2699"/>
              <a:gd name="adj3" fmla="val 18750"/>
              <a:gd name="adj4" fmla="val -16667"/>
              <a:gd name="adj5" fmla="val -61051"/>
              <a:gd name="adj6" fmla="val -24740"/>
            </a:avLst>
          </a:prstGeom>
          <a:solidFill>
            <a:schemeClr val="bg1"/>
          </a:solidFill>
          <a:ln w="38100" cap="flat" cmpd="sng" algn="ctr">
            <a:solidFill>
              <a:srgbClr val="0A3355"/>
            </a:solidFill>
            <a:prstDash val="solid"/>
          </a:ln>
          <a:effectLst>
            <a:outerShdw blurRad="40000" dist="23000" dir="5400000" rotWithShape="0">
              <a:srgbClr val="000000">
                <a:alpha val="35000"/>
              </a:srgbClr>
            </a:outerShdw>
          </a:effectLst>
        </p:spPr>
        <p:txBody>
          <a:bodyPr anchor="ctr"/>
          <a:lstStyle/>
          <a:p>
            <a:pPr algn="ctr" eaLnBrk="1" hangingPunct="1">
              <a:buClr>
                <a:schemeClr val="bg1"/>
              </a:buClr>
              <a:defRPr/>
            </a:pPr>
            <a:r>
              <a:rPr lang="en-US" sz="1200" b="1" i="1" dirty="0">
                <a:solidFill>
                  <a:srgbClr val="0A3355"/>
                </a:solidFill>
                <a:latin typeface="+mj-lt"/>
              </a:rPr>
              <a:t>Click on the “Show History” link to display the Catalog Version History</a:t>
            </a:r>
            <a:r>
              <a:rPr lang="en-US" sz="1200" b="1" dirty="0">
                <a:solidFill>
                  <a:srgbClr val="0A3355"/>
                </a:solidFill>
                <a:latin typeface="Arial" panose="020B0604020202020204" pitchFamily="34" charset="0"/>
              </a:rPr>
              <a:t>.</a:t>
            </a:r>
          </a:p>
        </p:txBody>
      </p:sp>
    </p:spTree>
  </p:cSld>
  <p:clrMapOvr>
    <a:masterClrMapping/>
  </p:clrMapOv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Content Placeholder 5">
            <a:extLst>
              <a:ext uri="{FF2B5EF4-FFF2-40B4-BE49-F238E27FC236}">
                <a16:creationId xmlns:a16="http://schemas.microsoft.com/office/drawing/2014/main" id="{A4BCB744-3454-4875-B6D5-671059ACE0BB}"/>
              </a:ext>
            </a:extLst>
          </p:cNvPr>
          <p:cNvSpPr>
            <a:spLocks noGrp="1" noChangeArrowheads="1"/>
          </p:cNvSpPr>
          <p:nvPr>
            <p:ph type="body" sz="quarter" idx="10"/>
          </p:nvPr>
        </p:nvSpPr>
        <p:spPr bwMode="auto">
          <a:xfrm>
            <a:off x="623888" y="446088"/>
            <a:ext cx="10552112" cy="674687"/>
          </a:xfrm>
        </p:spPr>
        <p:txBody>
          <a:bodyPr vert="horz" wrap="square" lIns="91440" tIns="45720" rIns="91440" bIns="45720" numCol="1" anchor="t" anchorCtr="0" compatLnSpc="1">
            <a:prstTxWarp prst="textNoShape">
              <a:avLst/>
            </a:prstTxWarp>
          </a:bodyPr>
          <a:lstStyle/>
          <a:p>
            <a:pPr eaLnBrk="1" hangingPunct="1">
              <a:defRPr/>
            </a:pPr>
            <a:r>
              <a:rPr lang="en-US" altLang="en-US">
                <a:cs typeface="Arial" panose="020B0604020202020204" pitchFamily="34" charset="0"/>
              </a:rPr>
              <a:t>Show Items within Catalogs</a:t>
            </a:r>
          </a:p>
        </p:txBody>
      </p:sp>
      <p:sp>
        <p:nvSpPr>
          <p:cNvPr id="2" name="Text Placeholder 1">
            <a:extLst>
              <a:ext uri="{FF2B5EF4-FFF2-40B4-BE49-F238E27FC236}">
                <a16:creationId xmlns:a16="http://schemas.microsoft.com/office/drawing/2014/main" id="{A5A546D6-E952-4259-97EB-06CEEFC0F6D0}"/>
              </a:ext>
            </a:extLst>
          </p:cNvPr>
          <p:cNvSpPr>
            <a:spLocks noGrp="1"/>
          </p:cNvSpPr>
          <p:nvPr>
            <p:ph type="body" sz="quarter" idx="11"/>
          </p:nvPr>
        </p:nvSpPr>
        <p:spPr>
          <a:xfrm>
            <a:off x="623888" y="1295400"/>
            <a:ext cx="10552112" cy="423863"/>
          </a:xfrm>
        </p:spPr>
        <p:txBody>
          <a:bodyPr/>
          <a:lstStyle/>
          <a:p>
            <a:pPr marL="0" indent="0" eaLnBrk="1" fontAlgn="auto" hangingPunct="1">
              <a:spcAft>
                <a:spcPts val="0"/>
              </a:spcAft>
              <a:buFontTx/>
              <a:buNone/>
              <a:defRPr/>
            </a:pPr>
            <a:r>
              <a:rPr lang="en-US" altLang="en-US" sz="1800" dirty="0">
                <a:cs typeface="Arial" panose="020B0604020202020204" pitchFamily="34" charset="0"/>
              </a:rPr>
              <a:t>Click on the “Show Item” link to view the available items in your catalog.</a:t>
            </a:r>
          </a:p>
          <a:p>
            <a:pPr eaLnBrk="1" fontAlgn="auto" hangingPunct="1">
              <a:spcAft>
                <a:spcPts val="0"/>
              </a:spcAft>
              <a:defRPr/>
            </a:pPr>
            <a:endParaRPr lang="en-US" altLang="en-US" sz="1800" dirty="0">
              <a:cs typeface="Arial" panose="020B0604020202020204" pitchFamily="34" charset="0"/>
            </a:endParaRPr>
          </a:p>
          <a:p>
            <a:pPr eaLnBrk="1" fontAlgn="auto" hangingPunct="1">
              <a:spcAft>
                <a:spcPts val="0"/>
              </a:spcAft>
              <a:defRPr/>
            </a:pPr>
            <a:endParaRPr lang="en-PH" sz="1800" dirty="0"/>
          </a:p>
        </p:txBody>
      </p:sp>
      <p:pic>
        <p:nvPicPr>
          <p:cNvPr id="14338" name="Picture 2">
            <a:extLst>
              <a:ext uri="{FF2B5EF4-FFF2-40B4-BE49-F238E27FC236}">
                <a16:creationId xmlns:a16="http://schemas.microsoft.com/office/drawing/2014/main" id="{6D048FB4-B4E0-42A9-A068-95877BFBEFFA}"/>
              </a:ext>
            </a:extLst>
          </p:cNvPr>
          <p:cNvPicPr>
            <a:picLocks noChangeAspect="1" noChangeArrowheads="1"/>
          </p:cNvPicPr>
          <p:nvPr/>
        </p:nvPicPr>
        <p:blipFill>
          <a:blip r:embed="rId2"/>
          <a:srcRect/>
          <a:stretch>
            <a:fillRect/>
          </a:stretch>
        </p:blipFill>
        <p:spPr bwMode="auto">
          <a:xfrm>
            <a:off x="1905000" y="1719263"/>
            <a:ext cx="6626225" cy="4802187"/>
          </a:xfrm>
          <a:prstGeom prst="rect">
            <a:avLst/>
          </a:prstGeom>
          <a:noFill/>
          <a:ln>
            <a:noFill/>
          </a:ln>
          <a:effectLst>
            <a:outerShdw blurRad="50800" dist="38100" dir="2700000" algn="tl" rotWithShape="0">
              <a:prstClr val="black">
                <a:alpha val="40000"/>
              </a:prstClr>
            </a:outerShdw>
          </a:effectLst>
        </p:spPr>
      </p:pic>
      <p:sp>
        <p:nvSpPr>
          <p:cNvPr id="7" name="Line Callout 2 6">
            <a:extLst>
              <a:ext uri="{FF2B5EF4-FFF2-40B4-BE49-F238E27FC236}">
                <a16:creationId xmlns:a16="http://schemas.microsoft.com/office/drawing/2014/main" id="{B4C33543-A8D6-4566-BE34-BEC6ADFDC295}"/>
              </a:ext>
            </a:extLst>
          </p:cNvPr>
          <p:cNvSpPr/>
          <p:nvPr/>
        </p:nvSpPr>
        <p:spPr>
          <a:xfrm flipH="1">
            <a:off x="8897938" y="2362200"/>
            <a:ext cx="1828800" cy="533400"/>
          </a:xfrm>
          <a:prstGeom prst="borderCallout2">
            <a:avLst>
              <a:gd name="adj1" fmla="val 56845"/>
              <a:gd name="adj2" fmla="val 100000"/>
              <a:gd name="adj3" fmla="val -5060"/>
              <a:gd name="adj4" fmla="val 200000"/>
              <a:gd name="adj5" fmla="val -9208"/>
              <a:gd name="adj6" fmla="val 234020"/>
            </a:avLst>
          </a:prstGeom>
          <a:solidFill>
            <a:schemeClr val="bg1"/>
          </a:solidFill>
          <a:ln w="28575" cap="flat" cmpd="sng" algn="ctr">
            <a:solidFill>
              <a:srgbClr val="0A3355"/>
            </a:solidFill>
            <a:prstDash val="solid"/>
          </a:ln>
          <a:effectLst>
            <a:outerShdw blurRad="40000" dist="23000" dir="5400000" rotWithShape="0">
              <a:srgbClr val="000000">
                <a:alpha val="35000"/>
              </a:srgbClr>
            </a:outerShdw>
          </a:effectLst>
        </p:spPr>
        <p:txBody>
          <a:bodyPr anchor="ctr"/>
          <a:lstStyle/>
          <a:p>
            <a:pPr algn="ctr" eaLnBrk="1" hangingPunct="1">
              <a:buClr>
                <a:schemeClr val="bg1"/>
              </a:buClr>
              <a:defRPr/>
            </a:pPr>
            <a:r>
              <a:rPr lang="en-US" sz="1200" b="1" i="1" dirty="0">
                <a:solidFill>
                  <a:srgbClr val="0A3355"/>
                </a:solidFill>
                <a:latin typeface="+mj-lt"/>
              </a:rPr>
              <a:t>“Show Items"</a:t>
            </a:r>
            <a:endParaRPr lang="en-US" sz="1200" b="1" dirty="0">
              <a:solidFill>
                <a:srgbClr val="0A3355"/>
              </a:solidFill>
              <a:latin typeface="Arial" panose="020B0604020202020204" pitchFamily="34" charset="0"/>
            </a:endParaRPr>
          </a:p>
        </p:txBody>
      </p:sp>
    </p:spTree>
  </p:cSld>
  <p:clrMapOvr>
    <a:masterClrMapping/>
  </p:clrMapOv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a:extLst>
              <a:ext uri="{FF2B5EF4-FFF2-40B4-BE49-F238E27FC236}">
                <a16:creationId xmlns:a16="http://schemas.microsoft.com/office/drawing/2014/main" id="{D326980E-298C-4336-9DF7-A7103D1E7211}"/>
              </a:ext>
            </a:extLst>
          </p:cNvPr>
          <p:cNvPicPr>
            <a:picLocks noChangeAspect="1" noChangeArrowheads="1"/>
          </p:cNvPicPr>
          <p:nvPr/>
        </p:nvPicPr>
        <p:blipFill>
          <a:blip r:embed="rId2"/>
          <a:srcRect/>
          <a:stretch>
            <a:fillRect/>
          </a:stretch>
        </p:blipFill>
        <p:spPr bwMode="auto">
          <a:xfrm>
            <a:off x="1143000" y="1785938"/>
            <a:ext cx="6484938" cy="4498975"/>
          </a:xfrm>
          <a:prstGeom prst="rect">
            <a:avLst/>
          </a:prstGeom>
          <a:noFill/>
          <a:ln>
            <a:noFill/>
          </a:ln>
          <a:effectLst>
            <a:outerShdw blurRad="50800" dist="38100" dir="2700000" algn="tl" rotWithShape="0">
              <a:prstClr val="black">
                <a:alpha val="40000"/>
              </a:prstClr>
            </a:outerShdw>
          </a:effectLst>
        </p:spPr>
      </p:pic>
      <p:pic>
        <p:nvPicPr>
          <p:cNvPr id="1026" name="Picture 2">
            <a:extLst>
              <a:ext uri="{FF2B5EF4-FFF2-40B4-BE49-F238E27FC236}">
                <a16:creationId xmlns:a16="http://schemas.microsoft.com/office/drawing/2014/main" id="{40631CE5-DDE5-4D9F-AA70-84DCE1E75FF8}"/>
              </a:ext>
            </a:extLst>
          </p:cNvPr>
          <p:cNvPicPr>
            <a:picLocks noChangeAspect="1" noChangeArrowheads="1"/>
          </p:cNvPicPr>
          <p:nvPr/>
        </p:nvPicPr>
        <p:blipFill>
          <a:blip r:embed="rId3"/>
          <a:srcRect/>
          <a:stretch>
            <a:fillRect/>
          </a:stretch>
        </p:blipFill>
        <p:spPr bwMode="auto">
          <a:xfrm>
            <a:off x="4491038" y="2362200"/>
            <a:ext cx="6956425" cy="647700"/>
          </a:xfrm>
          <a:prstGeom prst="rect">
            <a:avLst/>
          </a:prstGeom>
          <a:noFill/>
          <a:ln>
            <a:noFill/>
          </a:ln>
          <a:effectLst>
            <a:outerShdw blurRad="50800" dist="38100" dir="2700000" algn="tl" rotWithShape="0">
              <a:prstClr val="black">
                <a:alpha val="40000"/>
              </a:prstClr>
            </a:outerShdw>
          </a:effectLst>
        </p:spPr>
      </p:pic>
      <p:sp>
        <p:nvSpPr>
          <p:cNvPr id="7" name="Line Callout 2 6">
            <a:extLst>
              <a:ext uri="{FF2B5EF4-FFF2-40B4-BE49-F238E27FC236}">
                <a16:creationId xmlns:a16="http://schemas.microsoft.com/office/drawing/2014/main" id="{69EEAB5A-19AF-476D-B866-18ABC9A7E603}"/>
              </a:ext>
            </a:extLst>
          </p:cNvPr>
          <p:cNvSpPr/>
          <p:nvPr/>
        </p:nvSpPr>
        <p:spPr>
          <a:xfrm flipH="1">
            <a:off x="9067800" y="3711575"/>
            <a:ext cx="1528763" cy="649288"/>
          </a:xfrm>
          <a:prstGeom prst="borderCallout2">
            <a:avLst>
              <a:gd name="adj1" fmla="val 18750"/>
              <a:gd name="adj2" fmla="val 562"/>
              <a:gd name="adj3" fmla="val 18750"/>
              <a:gd name="adj4" fmla="val -16667"/>
              <a:gd name="adj5" fmla="val -114651"/>
              <a:gd name="adj6" fmla="val -36720"/>
            </a:avLst>
          </a:prstGeom>
          <a:solidFill>
            <a:schemeClr val="bg1"/>
          </a:solidFill>
          <a:ln w="28575" cap="flat" cmpd="sng" algn="ctr">
            <a:solidFill>
              <a:srgbClr val="0A3355"/>
            </a:solidFill>
            <a:prstDash val="solid"/>
          </a:ln>
          <a:effectLst>
            <a:outerShdw blurRad="40000" dist="23000" dir="5400000" rotWithShape="0">
              <a:srgbClr val="000000">
                <a:alpha val="35000"/>
              </a:srgbClr>
            </a:outerShdw>
          </a:effectLst>
        </p:spPr>
        <p:txBody>
          <a:bodyPr anchor="ctr"/>
          <a:lstStyle/>
          <a:p>
            <a:pPr algn="ctr" eaLnBrk="1" hangingPunct="1">
              <a:buClr>
                <a:schemeClr val="bg1"/>
              </a:buClr>
              <a:defRPr/>
            </a:pPr>
            <a:r>
              <a:rPr lang="en-US" sz="1200" b="1" i="1" dirty="0">
                <a:solidFill>
                  <a:srgbClr val="0A3355"/>
                </a:solidFill>
                <a:latin typeface="+mj-lt"/>
              </a:rPr>
              <a:t>“Show Details"</a:t>
            </a:r>
            <a:endParaRPr lang="en-US" sz="1200" b="1" dirty="0">
              <a:solidFill>
                <a:srgbClr val="0A3355"/>
              </a:solidFill>
              <a:latin typeface="Arial" panose="020B0604020202020204" pitchFamily="34" charset="0"/>
            </a:endParaRPr>
          </a:p>
        </p:txBody>
      </p:sp>
      <p:sp>
        <p:nvSpPr>
          <p:cNvPr id="55301" name="Content Placeholder 10">
            <a:extLst>
              <a:ext uri="{FF2B5EF4-FFF2-40B4-BE49-F238E27FC236}">
                <a16:creationId xmlns:a16="http://schemas.microsoft.com/office/drawing/2014/main" id="{9F01D119-0319-4DFD-B9B7-A407F46E4291}"/>
              </a:ext>
            </a:extLst>
          </p:cNvPr>
          <p:cNvSpPr>
            <a:spLocks noGrp="1" noChangeArrowheads="1"/>
          </p:cNvSpPr>
          <p:nvPr>
            <p:ph type="body" sz="quarter" idx="10"/>
          </p:nvPr>
        </p:nvSpPr>
        <p:spPr bwMode="auto">
          <a:xfrm>
            <a:off x="623888" y="446088"/>
            <a:ext cx="10552112" cy="674687"/>
          </a:xfrm>
        </p:spPr>
        <p:txBody>
          <a:bodyPr vert="horz" wrap="square" lIns="91440" tIns="45720" rIns="91440" bIns="45720" numCol="1" anchor="t" anchorCtr="0" compatLnSpc="1">
            <a:prstTxWarp prst="textNoShape">
              <a:avLst/>
            </a:prstTxWarp>
          </a:bodyPr>
          <a:lstStyle/>
          <a:p>
            <a:pPr eaLnBrk="1" hangingPunct="1">
              <a:defRPr/>
            </a:pPr>
            <a:r>
              <a:rPr lang="en-US" altLang="en-US">
                <a:cs typeface="Arial" panose="020B0604020202020204" pitchFamily="34" charset="0"/>
              </a:rPr>
              <a:t>Show Details of Items within Catalogs</a:t>
            </a:r>
          </a:p>
        </p:txBody>
      </p:sp>
      <p:sp>
        <p:nvSpPr>
          <p:cNvPr id="55302" name="Text Placeholder 2">
            <a:extLst>
              <a:ext uri="{FF2B5EF4-FFF2-40B4-BE49-F238E27FC236}">
                <a16:creationId xmlns:a16="http://schemas.microsoft.com/office/drawing/2014/main" id="{DDF6CF87-EF87-45A6-BCED-FD9B71E60BF0}"/>
              </a:ext>
            </a:extLst>
          </p:cNvPr>
          <p:cNvSpPr>
            <a:spLocks noGrp="1" noChangeArrowheads="1"/>
          </p:cNvSpPr>
          <p:nvPr>
            <p:ph type="body" sz="quarter" idx="11"/>
          </p:nvPr>
        </p:nvSpPr>
        <p:spPr bwMode="auto">
          <a:xfrm>
            <a:off x="623888" y="1341438"/>
            <a:ext cx="10552112" cy="369887"/>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indent="0" eaLnBrk="1" hangingPunct="1">
              <a:buFontTx/>
              <a:buNone/>
            </a:pPr>
            <a:r>
              <a:rPr lang="en-US" altLang="en-US" sz="1800">
                <a:cs typeface="Arial" panose="020B0604020202020204" pitchFamily="34" charset="0"/>
              </a:rPr>
              <a:t>To view the details of each item, click on the “Show Details” link.</a:t>
            </a:r>
          </a:p>
          <a:p>
            <a:pPr marL="0" indent="0" eaLnBrk="1" hangingPunct="1">
              <a:buFontTx/>
              <a:buNone/>
            </a:pPr>
            <a:endParaRPr lang="en-US" altLang="en-US" sz="1800">
              <a:cs typeface="Arial" panose="020B0604020202020204" pitchFamily="34" charset="0"/>
            </a:endParaRPr>
          </a:p>
          <a:p>
            <a:pPr marL="0" indent="0" eaLnBrk="1" hangingPunct="1">
              <a:buFontTx/>
              <a:buNone/>
            </a:pPr>
            <a:endParaRPr lang="en-PH" altLang="en-US" sz="1800"/>
          </a:p>
        </p:txBody>
      </p:sp>
    </p:spTree>
  </p:cSld>
  <p:clrMapOvr>
    <a:masterClrMapping/>
  </p:clrMapOv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9" name="Picture 3">
            <a:extLst>
              <a:ext uri="{FF2B5EF4-FFF2-40B4-BE49-F238E27FC236}">
                <a16:creationId xmlns:a16="http://schemas.microsoft.com/office/drawing/2014/main" id="{5F8D6DEA-4694-48BB-833C-9B6F52F2E794}"/>
              </a:ext>
            </a:extLst>
          </p:cNvPr>
          <p:cNvPicPr>
            <a:picLocks noChangeAspect="1" noChangeArrowheads="1"/>
          </p:cNvPicPr>
          <p:nvPr/>
        </p:nvPicPr>
        <p:blipFill>
          <a:blip r:embed="rId2"/>
          <a:srcRect/>
          <a:stretch>
            <a:fillRect/>
          </a:stretch>
        </p:blipFill>
        <p:spPr bwMode="auto">
          <a:xfrm>
            <a:off x="903288" y="2481263"/>
            <a:ext cx="9993312" cy="2928937"/>
          </a:xfrm>
          <a:prstGeom prst="rect">
            <a:avLst/>
          </a:prstGeom>
          <a:noFill/>
          <a:ln>
            <a:noFill/>
          </a:ln>
          <a:effectLst>
            <a:outerShdw blurRad="50800" dist="38100" dir="2700000" algn="tl" rotWithShape="0">
              <a:prstClr val="black">
                <a:alpha val="40000"/>
              </a:prstClr>
            </a:outerShdw>
          </a:effectLst>
        </p:spPr>
      </p:pic>
      <p:sp>
        <p:nvSpPr>
          <p:cNvPr id="56323" name="Rectangle 3">
            <a:extLst>
              <a:ext uri="{FF2B5EF4-FFF2-40B4-BE49-F238E27FC236}">
                <a16:creationId xmlns:a16="http://schemas.microsoft.com/office/drawing/2014/main" id="{5656A076-F1DE-4785-AFE1-DB8E1729A4E7}"/>
              </a:ext>
            </a:extLst>
          </p:cNvPr>
          <p:cNvSpPr>
            <a:spLocks noGrp="1" noChangeArrowheads="1"/>
          </p:cNvSpPr>
          <p:nvPr>
            <p:ph type="body" sz="quarter" idx="10"/>
          </p:nvPr>
        </p:nvSpPr>
        <p:spPr bwMode="auto">
          <a:xfrm>
            <a:off x="623888" y="446088"/>
            <a:ext cx="10552112" cy="674687"/>
          </a:xfrm>
        </p:spPr>
        <p:txBody>
          <a:bodyPr vert="horz" wrap="square" lIns="91440" tIns="45720" rIns="91440" bIns="45720" numCol="1" anchor="t" anchorCtr="0" compatLnSpc="1">
            <a:prstTxWarp prst="textNoShape">
              <a:avLst/>
            </a:prstTxWarp>
          </a:bodyPr>
          <a:lstStyle/>
          <a:p>
            <a:pPr eaLnBrk="1" hangingPunct="1">
              <a:defRPr/>
            </a:pPr>
            <a:r>
              <a:rPr lang="en-US" altLang="en-US">
                <a:cs typeface="Arial" panose="020B0604020202020204" pitchFamily="34" charset="0"/>
              </a:rPr>
              <a:t>Extended Process Area</a:t>
            </a:r>
            <a:endParaRPr lang="en-US" altLang="en-US"/>
          </a:p>
        </p:txBody>
      </p:sp>
      <p:sp>
        <p:nvSpPr>
          <p:cNvPr id="56324" name="Text Placeholder 1">
            <a:extLst>
              <a:ext uri="{FF2B5EF4-FFF2-40B4-BE49-F238E27FC236}">
                <a16:creationId xmlns:a16="http://schemas.microsoft.com/office/drawing/2014/main" id="{90A70B6D-36E1-4EC7-9740-CC5CE1291660}"/>
              </a:ext>
            </a:extLst>
          </p:cNvPr>
          <p:cNvSpPr>
            <a:spLocks noGrp="1" noChangeArrowheads="1"/>
          </p:cNvSpPr>
          <p:nvPr>
            <p:ph type="body" sz="quarter" idx="11"/>
          </p:nvPr>
        </p:nvSpPr>
        <p:spPr bwMode="auto">
          <a:xfrm>
            <a:off x="623888" y="1295400"/>
            <a:ext cx="10552112" cy="1185863"/>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indent="0" eaLnBrk="1" hangingPunct="1">
              <a:buFontTx/>
              <a:buNone/>
            </a:pPr>
            <a:r>
              <a:rPr lang="en-US" altLang="en-US" sz="1800"/>
              <a:t>Each catalog has an Extended Process Area, which guides you with chevrons throughout the process. The Extended Process Areas implemented in the Catalog Dashboard allow you to download and upload your catalog templates with attachments. If there are any errors after catalog validation, you will be informed and allowed to fix within the error correction section. </a:t>
            </a:r>
          </a:p>
          <a:p>
            <a:pPr marL="0" indent="0" eaLnBrk="1" hangingPunct="1">
              <a:buFontTx/>
              <a:buNone/>
            </a:pPr>
            <a:endParaRPr lang="en-US" altLang="en-US" sz="1800"/>
          </a:p>
          <a:p>
            <a:pPr marL="0" indent="0" eaLnBrk="1" hangingPunct="1">
              <a:buFontTx/>
              <a:buNone/>
            </a:pPr>
            <a:endParaRPr lang="en-PH" altLang="en-US" sz="1800"/>
          </a:p>
        </p:txBody>
      </p:sp>
      <p:sp>
        <p:nvSpPr>
          <p:cNvPr id="11" name="Line Callout 2 10">
            <a:extLst>
              <a:ext uri="{FF2B5EF4-FFF2-40B4-BE49-F238E27FC236}">
                <a16:creationId xmlns:a16="http://schemas.microsoft.com/office/drawing/2014/main" id="{431A2EB0-AA15-433E-85A4-80F8F67FF516}"/>
              </a:ext>
            </a:extLst>
          </p:cNvPr>
          <p:cNvSpPr/>
          <p:nvPr/>
        </p:nvSpPr>
        <p:spPr>
          <a:xfrm flipH="1">
            <a:off x="1905000" y="5562600"/>
            <a:ext cx="2514600" cy="688975"/>
          </a:xfrm>
          <a:prstGeom prst="borderCallout2">
            <a:avLst>
              <a:gd name="adj1" fmla="val 22437"/>
              <a:gd name="adj2" fmla="val 79"/>
              <a:gd name="adj3" fmla="val 18750"/>
              <a:gd name="adj4" fmla="val -16667"/>
              <a:gd name="adj5" fmla="val -51608"/>
              <a:gd name="adj6" fmla="val -32712"/>
            </a:avLst>
          </a:prstGeom>
          <a:solidFill>
            <a:schemeClr val="bg1"/>
          </a:solidFill>
          <a:ln w="28575" cap="flat" cmpd="sng" algn="ctr">
            <a:solidFill>
              <a:srgbClr val="0A3355"/>
            </a:solidFill>
            <a:prstDash val="solid"/>
          </a:ln>
          <a:effectLst>
            <a:outerShdw blurRad="40000" dist="23000" dir="5400000" rotWithShape="0">
              <a:srgbClr val="000000">
                <a:alpha val="35000"/>
              </a:srgbClr>
            </a:outerShdw>
          </a:effectLst>
        </p:spPr>
        <p:txBody>
          <a:bodyPr anchor="ctr"/>
          <a:lstStyle/>
          <a:p>
            <a:pPr algn="ctr" eaLnBrk="1" hangingPunct="1">
              <a:buClr>
                <a:schemeClr val="bg1"/>
              </a:buClr>
              <a:defRPr/>
            </a:pPr>
            <a:r>
              <a:rPr lang="en-US" sz="1200" b="1" i="1" dirty="0">
                <a:solidFill>
                  <a:srgbClr val="0A3355"/>
                </a:solidFill>
                <a:latin typeface="+mj-lt"/>
              </a:rPr>
              <a:t>Click to </a:t>
            </a:r>
            <a:r>
              <a:rPr lang="en-US" sz="1200" b="1" i="1" u="sng" dirty="0">
                <a:solidFill>
                  <a:srgbClr val="0A3355"/>
                </a:solidFill>
                <a:latin typeface="+mj-lt"/>
              </a:rPr>
              <a:t>Show Less </a:t>
            </a:r>
            <a:r>
              <a:rPr lang="en-US" sz="1200" b="1" i="1" dirty="0">
                <a:solidFill>
                  <a:srgbClr val="0A3355"/>
                </a:solidFill>
                <a:latin typeface="+mj-lt"/>
              </a:rPr>
              <a:t>to see less information within the screen</a:t>
            </a:r>
          </a:p>
        </p:txBody>
      </p:sp>
      <p:sp>
        <p:nvSpPr>
          <p:cNvPr id="12" name="Line Callout 2 11">
            <a:extLst>
              <a:ext uri="{FF2B5EF4-FFF2-40B4-BE49-F238E27FC236}">
                <a16:creationId xmlns:a16="http://schemas.microsoft.com/office/drawing/2014/main" id="{24CF82A0-3C1C-4831-BA82-A397D48867F2}"/>
              </a:ext>
            </a:extLst>
          </p:cNvPr>
          <p:cNvSpPr/>
          <p:nvPr/>
        </p:nvSpPr>
        <p:spPr>
          <a:xfrm>
            <a:off x="7315200" y="4065588"/>
            <a:ext cx="1295400" cy="430212"/>
          </a:xfrm>
          <a:prstGeom prst="borderCallout2">
            <a:avLst>
              <a:gd name="adj1" fmla="val 16709"/>
              <a:gd name="adj2" fmla="val 514"/>
              <a:gd name="adj3" fmla="val 18750"/>
              <a:gd name="adj4" fmla="val -16667"/>
              <a:gd name="adj5" fmla="val 95780"/>
              <a:gd name="adj6" fmla="val -72087"/>
            </a:avLst>
          </a:prstGeom>
          <a:solidFill>
            <a:schemeClr val="bg1"/>
          </a:solidFill>
          <a:ln w="28575" cap="flat" cmpd="sng" algn="ctr">
            <a:solidFill>
              <a:srgbClr val="0A3355"/>
            </a:solidFill>
            <a:prstDash val="solid"/>
          </a:ln>
          <a:effectLst>
            <a:outerShdw blurRad="40000" dist="23000" dir="5400000" rotWithShape="0">
              <a:srgbClr val="000000">
                <a:alpha val="35000"/>
              </a:srgbClr>
            </a:outerShdw>
          </a:effectLst>
        </p:spPr>
        <p:txBody>
          <a:bodyPr anchor="ctr"/>
          <a:lstStyle/>
          <a:p>
            <a:pPr algn="ctr" eaLnBrk="1" fontAlgn="auto" hangingPunct="1">
              <a:spcBef>
                <a:spcPts val="0"/>
              </a:spcBef>
              <a:spcAft>
                <a:spcPts val="0"/>
              </a:spcAft>
              <a:buClr>
                <a:schemeClr val="bg1"/>
              </a:buClr>
              <a:defRPr/>
            </a:pPr>
            <a:r>
              <a:rPr lang="en-US" sz="1200" b="1" i="1" dirty="0">
                <a:solidFill>
                  <a:srgbClr val="0A3355"/>
                </a:solidFill>
                <a:latin typeface="+mj-lt"/>
              </a:rPr>
              <a:t>Chevrons</a:t>
            </a:r>
          </a:p>
        </p:txBody>
      </p:sp>
    </p:spTree>
  </p:cSld>
  <p:clrMapOvr>
    <a:masterClrMapping/>
  </p:clrMapOvr>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3">
            <a:extLst>
              <a:ext uri="{FF2B5EF4-FFF2-40B4-BE49-F238E27FC236}">
                <a16:creationId xmlns:a16="http://schemas.microsoft.com/office/drawing/2014/main" id="{6FAF5704-BD56-4FA6-A3F0-24F6CDF3B6BD}"/>
              </a:ext>
            </a:extLst>
          </p:cNvPr>
          <p:cNvSpPr>
            <a:spLocks noGrp="1" noChangeArrowheads="1"/>
          </p:cNvSpPr>
          <p:nvPr>
            <p:ph type="body" sz="quarter" idx="10"/>
          </p:nvPr>
        </p:nvSpPr>
        <p:spPr bwMode="auto">
          <a:xfrm>
            <a:off x="623888" y="446088"/>
            <a:ext cx="10552112" cy="674687"/>
          </a:xfrm>
        </p:spPr>
        <p:txBody>
          <a:bodyPr vert="horz" wrap="square" lIns="91440" tIns="45720" rIns="91440" bIns="45720" numCol="1" anchor="t" anchorCtr="0" compatLnSpc="1">
            <a:prstTxWarp prst="textNoShape">
              <a:avLst/>
            </a:prstTxWarp>
          </a:bodyPr>
          <a:lstStyle/>
          <a:p>
            <a:pPr eaLnBrk="1" hangingPunct="1">
              <a:defRPr/>
            </a:pPr>
            <a:r>
              <a:rPr lang="en-US" altLang="en-US">
                <a:cs typeface="Arial" panose="020B0604020202020204" pitchFamily="34" charset="0"/>
              </a:rPr>
              <a:t>Downloading a Catalog Template</a:t>
            </a:r>
            <a:endParaRPr lang="en-US" altLang="en-US"/>
          </a:p>
        </p:txBody>
      </p:sp>
      <p:sp>
        <p:nvSpPr>
          <p:cNvPr id="57347" name="Text Placeholder 1">
            <a:extLst>
              <a:ext uri="{FF2B5EF4-FFF2-40B4-BE49-F238E27FC236}">
                <a16:creationId xmlns:a16="http://schemas.microsoft.com/office/drawing/2014/main" id="{8141384B-525D-4563-BCCD-26405794BB41}"/>
              </a:ext>
            </a:extLst>
          </p:cNvPr>
          <p:cNvSpPr>
            <a:spLocks noGrp="1" noChangeArrowheads="1"/>
          </p:cNvSpPr>
          <p:nvPr>
            <p:ph type="body" sz="quarter" idx="11"/>
          </p:nvPr>
        </p:nvSpPr>
        <p:spPr bwMode="auto">
          <a:xfrm>
            <a:off x="623888" y="1524000"/>
            <a:ext cx="10552112" cy="141605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indent="0" eaLnBrk="1" hangingPunct="1">
              <a:buClr>
                <a:srgbClr val="76B749"/>
              </a:buClr>
              <a:buFontTx/>
              <a:buNone/>
            </a:pPr>
            <a:r>
              <a:rPr lang="en-US" altLang="en-US" sz="1800"/>
              <a:t>The blank catalog template must be downloaded from Catalog Manager Supplier. This will ensure that the Supplier ID in the header sheet is automatically populated and correct.</a:t>
            </a:r>
            <a:endParaRPr lang="en-US" altLang="en-US"/>
          </a:p>
          <a:p>
            <a:pPr marL="0" indent="0" eaLnBrk="1" hangingPunct="1">
              <a:buFontTx/>
              <a:buNone/>
            </a:pPr>
            <a:endParaRPr lang="en-PH" altLang="en-US"/>
          </a:p>
        </p:txBody>
      </p:sp>
    </p:spTree>
  </p:cSld>
  <p:clrMapOvr>
    <a:masterClrMapping/>
  </p:clrMapOvr>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a:extLst>
              <a:ext uri="{FF2B5EF4-FFF2-40B4-BE49-F238E27FC236}">
                <a16:creationId xmlns:a16="http://schemas.microsoft.com/office/drawing/2014/main" id="{FB779438-8033-4788-8035-A3B757F13A69}"/>
              </a:ext>
            </a:extLst>
          </p:cNvPr>
          <p:cNvPicPr>
            <a:picLocks noChangeAspect="1" noChangeArrowheads="1"/>
          </p:cNvPicPr>
          <p:nvPr/>
        </p:nvPicPr>
        <p:blipFill>
          <a:blip r:embed="rId3"/>
          <a:stretch>
            <a:fillRect/>
          </a:stretch>
        </p:blipFill>
        <p:spPr bwMode="auto">
          <a:xfrm>
            <a:off x="1058863" y="1371600"/>
            <a:ext cx="10074275" cy="4668838"/>
          </a:xfrm>
          <a:prstGeom prst="rect">
            <a:avLst/>
          </a:prstGeom>
          <a:noFill/>
          <a:ln>
            <a:noFill/>
          </a:ln>
          <a:effectLst>
            <a:outerShdw blurRad="50800" dist="38100" dir="2700000" algn="tl" rotWithShape="0">
              <a:prstClr val="black">
                <a:alpha val="40000"/>
              </a:prstClr>
            </a:outerShdw>
          </a:effectLst>
        </p:spPr>
      </p:pic>
      <p:sp>
        <p:nvSpPr>
          <p:cNvPr id="8" name="Line Callout 2 7">
            <a:extLst>
              <a:ext uri="{FF2B5EF4-FFF2-40B4-BE49-F238E27FC236}">
                <a16:creationId xmlns:a16="http://schemas.microsoft.com/office/drawing/2014/main" id="{6C07B071-F2C0-44F4-99B8-BC8A799B2024}"/>
              </a:ext>
            </a:extLst>
          </p:cNvPr>
          <p:cNvSpPr/>
          <p:nvPr/>
        </p:nvSpPr>
        <p:spPr>
          <a:xfrm>
            <a:off x="5715000" y="1600200"/>
            <a:ext cx="1985963" cy="446088"/>
          </a:xfrm>
          <a:prstGeom prst="borderCallout2">
            <a:avLst>
              <a:gd name="adj1" fmla="val 16677"/>
              <a:gd name="adj2" fmla="val 556"/>
              <a:gd name="adj3" fmla="val 18750"/>
              <a:gd name="adj4" fmla="val -16667"/>
              <a:gd name="adj5" fmla="val 112887"/>
              <a:gd name="adj6" fmla="val -99343"/>
            </a:avLst>
          </a:prstGeom>
          <a:solidFill>
            <a:schemeClr val="bg1"/>
          </a:solidFill>
          <a:ln w="38100" cap="flat" cmpd="sng" algn="ctr">
            <a:solidFill>
              <a:srgbClr val="0A3355"/>
            </a:solidFill>
            <a:prstDash val="solid"/>
          </a:ln>
          <a:effectLst>
            <a:outerShdw blurRad="40000" dist="23000" dir="5400000" rotWithShape="0">
              <a:srgbClr val="000000">
                <a:alpha val="35000"/>
              </a:srgbClr>
            </a:outerShdw>
          </a:effectLst>
        </p:spPr>
        <p:txBody>
          <a:bodyPr anchor="ctr"/>
          <a:lstStyle/>
          <a:p>
            <a:pPr algn="ctr" eaLnBrk="1" hangingPunct="1">
              <a:buClr>
                <a:schemeClr val="bg1"/>
              </a:buClr>
              <a:defRPr/>
            </a:pPr>
            <a:r>
              <a:rPr lang="en-US" sz="1200" b="1" i="1" dirty="0">
                <a:solidFill>
                  <a:srgbClr val="0A3355"/>
                </a:solidFill>
                <a:latin typeface="+mj-lt"/>
              </a:rPr>
              <a:t>1. Click “Catalogs”</a:t>
            </a:r>
          </a:p>
        </p:txBody>
      </p:sp>
      <p:sp>
        <p:nvSpPr>
          <p:cNvPr id="9" name="Line Callout 2 8">
            <a:extLst>
              <a:ext uri="{FF2B5EF4-FFF2-40B4-BE49-F238E27FC236}">
                <a16:creationId xmlns:a16="http://schemas.microsoft.com/office/drawing/2014/main" id="{ADF3A10B-E84F-454A-B6FE-CCBB126893E3}"/>
              </a:ext>
            </a:extLst>
          </p:cNvPr>
          <p:cNvSpPr/>
          <p:nvPr/>
        </p:nvSpPr>
        <p:spPr>
          <a:xfrm flipH="1">
            <a:off x="3833813" y="4873625"/>
            <a:ext cx="1881187" cy="612775"/>
          </a:xfrm>
          <a:prstGeom prst="borderCallout2">
            <a:avLst>
              <a:gd name="adj1" fmla="val 20822"/>
              <a:gd name="adj2" fmla="val -907"/>
              <a:gd name="adj3" fmla="val 18750"/>
              <a:gd name="adj4" fmla="val -16667"/>
              <a:gd name="adj5" fmla="val 7114"/>
              <a:gd name="adj6" fmla="val -71066"/>
            </a:avLst>
          </a:prstGeom>
          <a:solidFill>
            <a:schemeClr val="bg1"/>
          </a:solidFill>
          <a:ln w="38100" cap="flat" cmpd="sng" algn="ctr">
            <a:solidFill>
              <a:srgbClr val="0A3355"/>
            </a:solidFill>
            <a:prstDash val="solid"/>
          </a:ln>
          <a:effectLst>
            <a:outerShdw blurRad="40000" dist="23000" dir="5400000" rotWithShape="0">
              <a:srgbClr val="000000">
                <a:alpha val="35000"/>
              </a:srgbClr>
            </a:outerShdw>
          </a:effectLst>
        </p:spPr>
        <p:txBody>
          <a:bodyPr anchor="ctr"/>
          <a:lstStyle/>
          <a:p>
            <a:pPr algn="ctr" eaLnBrk="1" hangingPunct="1">
              <a:buClr>
                <a:schemeClr val="bg1"/>
              </a:buClr>
              <a:defRPr/>
            </a:pPr>
            <a:r>
              <a:rPr lang="en-US" sz="1200" b="1" i="1" dirty="0">
                <a:solidFill>
                  <a:srgbClr val="0A3355"/>
                </a:solidFill>
                <a:latin typeface="+mj-lt"/>
              </a:rPr>
              <a:t>2. Click “Show more”</a:t>
            </a:r>
          </a:p>
        </p:txBody>
      </p:sp>
      <p:sp>
        <p:nvSpPr>
          <p:cNvPr id="2" name="Text Placeholder 1">
            <a:extLst>
              <a:ext uri="{FF2B5EF4-FFF2-40B4-BE49-F238E27FC236}">
                <a16:creationId xmlns:a16="http://schemas.microsoft.com/office/drawing/2014/main" id="{6C8A2B0A-2570-4D4C-9C28-09F7A38316C0}"/>
              </a:ext>
            </a:extLst>
          </p:cNvPr>
          <p:cNvSpPr>
            <a:spLocks noGrp="1"/>
          </p:cNvSpPr>
          <p:nvPr>
            <p:ph type="body" sz="quarter" idx="10"/>
          </p:nvPr>
        </p:nvSpPr>
        <p:spPr>
          <a:xfrm>
            <a:off x="623888" y="446088"/>
            <a:ext cx="10552112" cy="674687"/>
          </a:xfrm>
        </p:spPr>
        <p:txBody>
          <a:bodyPr/>
          <a:lstStyle/>
          <a:p>
            <a:pPr eaLnBrk="1" fontAlgn="auto" hangingPunct="1">
              <a:spcAft>
                <a:spcPts val="0"/>
              </a:spcAft>
              <a:defRPr/>
            </a:pPr>
            <a:r>
              <a:rPr lang="en-US" altLang="en-US" dirty="0">
                <a:cs typeface="Arial" panose="020B0604020202020204" pitchFamily="34" charset="0"/>
              </a:rPr>
              <a:t>Catalog Manager Homepage</a:t>
            </a:r>
            <a:endParaRPr lang="en-PH" dirty="0"/>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a:extLst>
              <a:ext uri="{FF2B5EF4-FFF2-40B4-BE49-F238E27FC236}">
                <a16:creationId xmlns:a16="http://schemas.microsoft.com/office/drawing/2014/main" id="{91579E4E-250E-4029-8D8D-5BE56E625F6E}"/>
              </a:ext>
            </a:extLst>
          </p:cNvPr>
          <p:cNvPicPr>
            <a:picLocks noChangeAspect="1" noChangeArrowheads="1"/>
          </p:cNvPicPr>
          <p:nvPr/>
        </p:nvPicPr>
        <p:blipFill>
          <a:blip r:embed="rId3"/>
          <a:srcRect/>
          <a:stretch>
            <a:fillRect/>
          </a:stretch>
        </p:blipFill>
        <p:spPr bwMode="auto">
          <a:xfrm>
            <a:off x="1447800" y="1295400"/>
            <a:ext cx="8688388" cy="4629150"/>
          </a:xfrm>
          <a:prstGeom prst="rect">
            <a:avLst/>
          </a:prstGeom>
          <a:noFill/>
          <a:ln>
            <a:noFill/>
          </a:ln>
          <a:effectLst>
            <a:outerShdw blurRad="50800" dist="38100" dir="2700000" algn="tl" rotWithShape="0">
              <a:prstClr val="black">
                <a:alpha val="40000"/>
              </a:prstClr>
            </a:outerShdw>
          </a:effectLst>
        </p:spPr>
      </p:pic>
      <p:sp>
        <p:nvSpPr>
          <p:cNvPr id="15" name="Line Callout 2 14">
            <a:extLst>
              <a:ext uri="{FF2B5EF4-FFF2-40B4-BE49-F238E27FC236}">
                <a16:creationId xmlns:a16="http://schemas.microsoft.com/office/drawing/2014/main" id="{5CD67397-D671-4F4E-A8EF-923CDBC1BF8F}"/>
              </a:ext>
            </a:extLst>
          </p:cNvPr>
          <p:cNvSpPr/>
          <p:nvPr/>
        </p:nvSpPr>
        <p:spPr>
          <a:xfrm>
            <a:off x="3124200" y="1963738"/>
            <a:ext cx="1860550" cy="577850"/>
          </a:xfrm>
          <a:prstGeom prst="borderCallout2">
            <a:avLst>
              <a:gd name="adj1" fmla="val 18750"/>
              <a:gd name="adj2" fmla="val 1224"/>
              <a:gd name="adj3" fmla="val 18750"/>
              <a:gd name="adj4" fmla="val -16667"/>
              <a:gd name="adj5" fmla="val -30470"/>
              <a:gd name="adj6" fmla="val -44533"/>
            </a:avLst>
          </a:prstGeom>
          <a:solidFill>
            <a:schemeClr val="bg1"/>
          </a:solidFill>
          <a:ln w="28575" cap="flat" cmpd="sng" algn="ctr">
            <a:solidFill>
              <a:srgbClr val="0A3355"/>
            </a:solidFill>
            <a:prstDash val="solid"/>
          </a:ln>
          <a:effectLst>
            <a:outerShdw blurRad="40000" dist="23000" dir="5400000" rotWithShape="0">
              <a:srgbClr val="000000">
                <a:alpha val="35000"/>
              </a:srgbClr>
            </a:outerShdw>
          </a:effectLst>
        </p:spPr>
        <p:txBody>
          <a:bodyPr anchor="ctr"/>
          <a:lstStyle/>
          <a:p>
            <a:pPr algn="ctr" eaLnBrk="1" hangingPunct="1">
              <a:buClr>
                <a:schemeClr val="bg1"/>
              </a:buClr>
              <a:defRPr/>
            </a:pPr>
            <a:r>
              <a:rPr lang="en-US" sz="1050" b="1" i="1" dirty="0">
                <a:solidFill>
                  <a:srgbClr val="0A3355"/>
                </a:solidFill>
                <a:latin typeface="+mj-lt"/>
              </a:rPr>
              <a:t>1. Click on the Download Template chevron </a:t>
            </a:r>
            <a:endParaRPr lang="fil-PH" sz="1050" b="1" i="1" dirty="0">
              <a:solidFill>
                <a:srgbClr val="0A3355"/>
              </a:solidFill>
              <a:latin typeface="+mj-lt"/>
            </a:endParaRPr>
          </a:p>
        </p:txBody>
      </p:sp>
      <p:sp>
        <p:nvSpPr>
          <p:cNvPr id="16" name="Line Callout 2 15">
            <a:extLst>
              <a:ext uri="{FF2B5EF4-FFF2-40B4-BE49-F238E27FC236}">
                <a16:creationId xmlns:a16="http://schemas.microsoft.com/office/drawing/2014/main" id="{2B47E5DC-8AF0-4AF3-B03A-D7C6261F66A0}"/>
              </a:ext>
            </a:extLst>
          </p:cNvPr>
          <p:cNvSpPr/>
          <p:nvPr/>
        </p:nvSpPr>
        <p:spPr>
          <a:xfrm flipH="1">
            <a:off x="3581400" y="3517900"/>
            <a:ext cx="2487613" cy="577850"/>
          </a:xfrm>
          <a:prstGeom prst="borderCallout2">
            <a:avLst>
              <a:gd name="adj1" fmla="val 49519"/>
              <a:gd name="adj2" fmla="val -165"/>
              <a:gd name="adj3" fmla="val 51717"/>
              <a:gd name="adj4" fmla="val -16667"/>
              <a:gd name="adj5" fmla="val -53023"/>
              <a:gd name="adj6" fmla="val -73341"/>
            </a:avLst>
          </a:prstGeom>
          <a:solidFill>
            <a:schemeClr val="bg1"/>
          </a:solidFill>
          <a:ln w="28575" cap="flat" cmpd="sng" algn="ctr">
            <a:solidFill>
              <a:srgbClr val="0A3355"/>
            </a:solidFill>
            <a:prstDash val="solid"/>
          </a:ln>
          <a:effectLst>
            <a:outerShdw blurRad="40000" dist="23000" dir="5400000" rotWithShape="0">
              <a:srgbClr val="000000">
                <a:alpha val="35000"/>
              </a:srgbClr>
            </a:outerShdw>
          </a:effectLst>
        </p:spPr>
        <p:txBody>
          <a:bodyPr anchor="ctr"/>
          <a:lstStyle/>
          <a:p>
            <a:pPr algn="ctr" eaLnBrk="1" hangingPunct="1">
              <a:buClr>
                <a:schemeClr val="bg1"/>
              </a:buClr>
              <a:defRPr/>
            </a:pPr>
            <a:r>
              <a:rPr lang="en-US" sz="1050" b="1" i="1" dirty="0">
                <a:solidFill>
                  <a:srgbClr val="0A3355"/>
                </a:solidFill>
                <a:latin typeface="+mj-lt"/>
              </a:rPr>
              <a:t>2.  Select the Language, Format and Version from the drop-down list</a:t>
            </a:r>
            <a:endParaRPr lang="fil-PH" sz="1050" b="1" i="1" dirty="0">
              <a:solidFill>
                <a:srgbClr val="0A3355"/>
              </a:solidFill>
              <a:latin typeface="+mj-lt"/>
            </a:endParaRPr>
          </a:p>
        </p:txBody>
      </p:sp>
      <p:sp>
        <p:nvSpPr>
          <p:cNvPr id="17" name="Line Callout 2 16">
            <a:extLst>
              <a:ext uri="{FF2B5EF4-FFF2-40B4-BE49-F238E27FC236}">
                <a16:creationId xmlns:a16="http://schemas.microsoft.com/office/drawing/2014/main" id="{AE54809F-3FEF-4B7E-B199-C831578C0014}"/>
              </a:ext>
            </a:extLst>
          </p:cNvPr>
          <p:cNvSpPr/>
          <p:nvPr/>
        </p:nvSpPr>
        <p:spPr>
          <a:xfrm>
            <a:off x="8396288" y="3962400"/>
            <a:ext cx="2119312" cy="565150"/>
          </a:xfrm>
          <a:prstGeom prst="borderCallout2">
            <a:avLst>
              <a:gd name="adj1" fmla="val 16503"/>
              <a:gd name="adj2" fmla="val 125"/>
              <a:gd name="adj3" fmla="val 18750"/>
              <a:gd name="adj4" fmla="val -16667"/>
              <a:gd name="adj5" fmla="val 58005"/>
              <a:gd name="adj6" fmla="val -32907"/>
            </a:avLst>
          </a:prstGeom>
          <a:solidFill>
            <a:schemeClr val="bg1"/>
          </a:solidFill>
          <a:ln w="28575" cap="flat" cmpd="sng" algn="ctr">
            <a:solidFill>
              <a:srgbClr val="0A3355"/>
            </a:solidFill>
            <a:prstDash val="solid"/>
          </a:ln>
          <a:effectLst>
            <a:outerShdw blurRad="40000" dist="23000" dir="5400000" rotWithShape="0">
              <a:srgbClr val="000000">
                <a:alpha val="35000"/>
              </a:srgbClr>
            </a:outerShdw>
          </a:effectLst>
        </p:spPr>
        <p:txBody>
          <a:bodyPr anchor="ctr"/>
          <a:lstStyle/>
          <a:p>
            <a:pPr algn="ctr" eaLnBrk="1" hangingPunct="1">
              <a:buClr>
                <a:schemeClr val="bg1"/>
              </a:buClr>
              <a:defRPr/>
            </a:pPr>
            <a:r>
              <a:rPr lang="en-US" sz="1050" b="1" i="1" dirty="0">
                <a:solidFill>
                  <a:srgbClr val="0A3355"/>
                </a:solidFill>
                <a:latin typeface="+mj-lt"/>
              </a:rPr>
              <a:t>3. Click “Create Template”</a:t>
            </a:r>
          </a:p>
        </p:txBody>
      </p:sp>
      <p:pic>
        <p:nvPicPr>
          <p:cNvPr id="6147" name="Picture 3">
            <a:extLst>
              <a:ext uri="{FF2B5EF4-FFF2-40B4-BE49-F238E27FC236}">
                <a16:creationId xmlns:a16="http://schemas.microsoft.com/office/drawing/2014/main" id="{31045D76-AD09-4934-BB57-B38B1977C0D3}"/>
              </a:ext>
            </a:extLst>
          </p:cNvPr>
          <p:cNvPicPr>
            <a:picLocks noChangeAspect="1" noChangeArrowheads="1"/>
          </p:cNvPicPr>
          <p:nvPr/>
        </p:nvPicPr>
        <p:blipFill>
          <a:blip r:embed="rId4"/>
          <a:srcRect/>
          <a:stretch>
            <a:fillRect/>
          </a:stretch>
        </p:blipFill>
        <p:spPr bwMode="auto">
          <a:xfrm>
            <a:off x="4192588" y="5227638"/>
            <a:ext cx="5984875" cy="776287"/>
          </a:xfrm>
          <a:prstGeom prst="rect">
            <a:avLst/>
          </a:prstGeom>
          <a:noFill/>
          <a:ln>
            <a:noFill/>
          </a:ln>
          <a:effectLst>
            <a:outerShdw blurRad="50800" dist="38100" dir="2700000" algn="tl" rotWithShape="0">
              <a:prstClr val="black">
                <a:alpha val="40000"/>
              </a:prstClr>
            </a:outerShdw>
          </a:effectLst>
        </p:spPr>
      </p:pic>
      <p:sp>
        <p:nvSpPr>
          <p:cNvPr id="18" name="Line Callout 2 17">
            <a:extLst>
              <a:ext uri="{FF2B5EF4-FFF2-40B4-BE49-F238E27FC236}">
                <a16:creationId xmlns:a16="http://schemas.microsoft.com/office/drawing/2014/main" id="{1CF36760-CD0C-4087-A208-34F12EBEE4C4}"/>
              </a:ext>
            </a:extLst>
          </p:cNvPr>
          <p:cNvSpPr/>
          <p:nvPr/>
        </p:nvSpPr>
        <p:spPr>
          <a:xfrm flipH="1">
            <a:off x="381000" y="4400550"/>
            <a:ext cx="3402013" cy="827088"/>
          </a:xfrm>
          <a:prstGeom prst="borderCallout2">
            <a:avLst>
              <a:gd name="adj1" fmla="val 20286"/>
              <a:gd name="adj2" fmla="val 626"/>
              <a:gd name="adj3" fmla="val 18750"/>
              <a:gd name="adj4" fmla="val -16667"/>
              <a:gd name="adj5" fmla="val 85703"/>
              <a:gd name="adj6" fmla="val -50325"/>
            </a:avLst>
          </a:prstGeom>
          <a:solidFill>
            <a:schemeClr val="bg1"/>
          </a:solidFill>
          <a:ln w="28575" cap="flat" cmpd="sng" algn="ctr">
            <a:solidFill>
              <a:srgbClr val="0A3355"/>
            </a:solidFill>
            <a:prstDash val="solid"/>
          </a:ln>
          <a:effectLst>
            <a:outerShdw blurRad="40000" dist="23000" dir="5400000" rotWithShape="0">
              <a:srgbClr val="000000">
                <a:alpha val="35000"/>
              </a:srgbClr>
            </a:outerShdw>
          </a:effectLst>
        </p:spPr>
        <p:txBody>
          <a:bodyPr anchor="ctr"/>
          <a:lstStyle/>
          <a:p>
            <a:pPr algn="ctr" eaLnBrk="1" hangingPunct="1">
              <a:buClr>
                <a:schemeClr val="bg1"/>
              </a:buClr>
              <a:defRPr/>
            </a:pPr>
            <a:r>
              <a:rPr lang="en-US" sz="1050" b="1" i="1" dirty="0">
                <a:solidFill>
                  <a:srgbClr val="0A3355"/>
                </a:solidFill>
                <a:latin typeface="+mj-lt"/>
              </a:rPr>
              <a:t>4. A message will appear notifying you that the creation of your template is in process.  You can follow this process to monitor  the catalog.</a:t>
            </a:r>
            <a:endParaRPr lang="fil-PH" sz="1050" b="1" i="1" dirty="0">
              <a:solidFill>
                <a:srgbClr val="0A3355"/>
              </a:solidFill>
              <a:latin typeface="+mj-lt"/>
            </a:endParaRPr>
          </a:p>
        </p:txBody>
      </p:sp>
      <p:sp>
        <p:nvSpPr>
          <p:cNvPr id="2" name="Text Placeholder 1">
            <a:extLst>
              <a:ext uri="{FF2B5EF4-FFF2-40B4-BE49-F238E27FC236}">
                <a16:creationId xmlns:a16="http://schemas.microsoft.com/office/drawing/2014/main" id="{12336459-2908-4746-B825-E3CDEF65CF05}"/>
              </a:ext>
            </a:extLst>
          </p:cNvPr>
          <p:cNvSpPr>
            <a:spLocks noGrp="1"/>
          </p:cNvSpPr>
          <p:nvPr>
            <p:ph type="body" sz="quarter" idx="10"/>
          </p:nvPr>
        </p:nvSpPr>
        <p:spPr>
          <a:xfrm>
            <a:off x="623888" y="446088"/>
            <a:ext cx="10552112" cy="674687"/>
          </a:xfrm>
        </p:spPr>
        <p:txBody>
          <a:bodyPr/>
          <a:lstStyle/>
          <a:p>
            <a:pPr eaLnBrk="1" fontAlgn="auto" hangingPunct="1">
              <a:spcAft>
                <a:spcPts val="0"/>
              </a:spcAft>
              <a:defRPr/>
            </a:pPr>
            <a:r>
              <a:rPr lang="en-US" altLang="en-US" dirty="0">
                <a:cs typeface="Arial" panose="020B0604020202020204" pitchFamily="34" charset="0"/>
              </a:rPr>
              <a:t>Download Area</a:t>
            </a:r>
            <a:endParaRPr lang="en-PH" dirty="0"/>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6"/>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7"/>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8"/>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614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6" grpId="0" animBg="1"/>
      <p:bldP spid="17" grpId="0" animBg="1"/>
      <p:bldP spid="18"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3">
            <a:extLst>
              <a:ext uri="{FF2B5EF4-FFF2-40B4-BE49-F238E27FC236}">
                <a16:creationId xmlns:a16="http://schemas.microsoft.com/office/drawing/2014/main" id="{80211A76-639A-460B-A895-BEF194D7307A}"/>
              </a:ext>
            </a:extLst>
          </p:cNvPr>
          <p:cNvSpPr txBox="1">
            <a:spLocks noChangeArrowheads="1"/>
          </p:cNvSpPr>
          <p:nvPr/>
        </p:nvSpPr>
        <p:spPr bwMode="auto">
          <a:xfrm>
            <a:off x="1524000" y="838200"/>
            <a:ext cx="9144000" cy="563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defTabSz="457200">
              <a:defRPr sz="1700">
                <a:solidFill>
                  <a:schemeClr val="tx1"/>
                </a:solidFill>
                <a:latin typeface="GillSans"/>
                <a:cs typeface="Arial" panose="020B0604020202020204" pitchFamily="34" charset="0"/>
              </a:defRPr>
            </a:lvl1pPr>
            <a:lvl2pPr marL="742950" indent="-285750" defTabSz="457200">
              <a:defRPr sz="1700">
                <a:solidFill>
                  <a:schemeClr val="tx1"/>
                </a:solidFill>
                <a:latin typeface="GillSans"/>
                <a:cs typeface="Arial" panose="020B0604020202020204" pitchFamily="34" charset="0"/>
              </a:defRPr>
            </a:lvl2pPr>
            <a:lvl3pPr marL="1143000" indent="-228600" defTabSz="457200">
              <a:defRPr sz="1700">
                <a:solidFill>
                  <a:schemeClr val="tx1"/>
                </a:solidFill>
                <a:latin typeface="GillSans"/>
                <a:cs typeface="Arial" panose="020B0604020202020204" pitchFamily="34" charset="0"/>
              </a:defRPr>
            </a:lvl3pPr>
            <a:lvl4pPr marL="1600200" indent="-228600" defTabSz="457200">
              <a:defRPr sz="1700">
                <a:solidFill>
                  <a:schemeClr val="tx1"/>
                </a:solidFill>
                <a:latin typeface="GillSans"/>
                <a:cs typeface="Arial" panose="020B0604020202020204" pitchFamily="34" charset="0"/>
              </a:defRPr>
            </a:lvl4pPr>
            <a:lvl5pPr marL="2057400" indent="-228600" defTabSz="457200">
              <a:defRPr sz="1700">
                <a:solidFill>
                  <a:schemeClr val="tx1"/>
                </a:solidFill>
                <a:latin typeface="GillSans"/>
                <a:cs typeface="Arial" panose="020B0604020202020204" pitchFamily="34" charset="0"/>
              </a:defRPr>
            </a:lvl5pPr>
            <a:lvl6pPr marL="2514600" indent="-228600" defTabSz="457200" eaLnBrk="0" fontAlgn="base" hangingPunct="0">
              <a:spcBef>
                <a:spcPct val="0"/>
              </a:spcBef>
              <a:spcAft>
                <a:spcPct val="0"/>
              </a:spcAft>
              <a:defRPr sz="1700">
                <a:solidFill>
                  <a:schemeClr val="tx1"/>
                </a:solidFill>
                <a:latin typeface="GillSans"/>
                <a:cs typeface="Arial" panose="020B0604020202020204" pitchFamily="34" charset="0"/>
              </a:defRPr>
            </a:lvl6pPr>
            <a:lvl7pPr marL="2971800" indent="-228600" defTabSz="457200" eaLnBrk="0" fontAlgn="base" hangingPunct="0">
              <a:spcBef>
                <a:spcPct val="0"/>
              </a:spcBef>
              <a:spcAft>
                <a:spcPct val="0"/>
              </a:spcAft>
              <a:defRPr sz="1700">
                <a:solidFill>
                  <a:schemeClr val="tx1"/>
                </a:solidFill>
                <a:latin typeface="GillSans"/>
                <a:cs typeface="Arial" panose="020B0604020202020204" pitchFamily="34" charset="0"/>
              </a:defRPr>
            </a:lvl7pPr>
            <a:lvl8pPr marL="3429000" indent="-228600" defTabSz="457200" eaLnBrk="0" fontAlgn="base" hangingPunct="0">
              <a:spcBef>
                <a:spcPct val="0"/>
              </a:spcBef>
              <a:spcAft>
                <a:spcPct val="0"/>
              </a:spcAft>
              <a:defRPr sz="1700">
                <a:solidFill>
                  <a:schemeClr val="tx1"/>
                </a:solidFill>
                <a:latin typeface="GillSans"/>
                <a:cs typeface="Arial" panose="020B0604020202020204" pitchFamily="34" charset="0"/>
              </a:defRPr>
            </a:lvl8pPr>
            <a:lvl9pPr marL="3886200" indent="-228600" defTabSz="457200" eaLnBrk="0" fontAlgn="base" hangingPunct="0">
              <a:spcBef>
                <a:spcPct val="0"/>
              </a:spcBef>
              <a:spcAft>
                <a:spcPct val="0"/>
              </a:spcAft>
              <a:defRPr sz="1700">
                <a:solidFill>
                  <a:schemeClr val="tx1"/>
                </a:solidFill>
                <a:latin typeface="GillSans"/>
                <a:cs typeface="Arial" panose="020B0604020202020204" pitchFamily="34" charset="0"/>
              </a:defRPr>
            </a:lvl9pPr>
          </a:lstStyle>
          <a:p>
            <a:pPr eaLnBrk="1" hangingPunct="1">
              <a:spcBef>
                <a:spcPct val="20000"/>
              </a:spcBef>
              <a:buClr>
                <a:srgbClr val="77B800"/>
              </a:buClr>
              <a:buFont typeface="Arial" panose="020B0604020202020204" pitchFamily="34" charset="0"/>
              <a:buNone/>
            </a:pPr>
            <a:endParaRPr lang="en-US" altLang="en-US" sz="2200">
              <a:solidFill>
                <a:srgbClr val="006699"/>
              </a:solidFill>
              <a:latin typeface="Arial" panose="020B0604020202020204" pitchFamily="34" charset="0"/>
            </a:endParaRPr>
          </a:p>
        </p:txBody>
      </p:sp>
      <p:sp>
        <p:nvSpPr>
          <p:cNvPr id="63491" name="Text Placeholder 1">
            <a:extLst>
              <a:ext uri="{FF2B5EF4-FFF2-40B4-BE49-F238E27FC236}">
                <a16:creationId xmlns:a16="http://schemas.microsoft.com/office/drawing/2014/main" id="{6A490978-B242-4A15-B597-E1F6ECB55805}"/>
              </a:ext>
            </a:extLst>
          </p:cNvPr>
          <p:cNvSpPr>
            <a:spLocks noGrp="1" noChangeArrowheads="1"/>
          </p:cNvSpPr>
          <p:nvPr>
            <p:ph type="body" sz="quarter" idx="10"/>
          </p:nvPr>
        </p:nvSpPr>
        <p:spPr bwMode="auto">
          <a:xfrm>
            <a:off x="1498600" y="1676400"/>
            <a:ext cx="8128000" cy="762000"/>
          </a:xfrm>
        </p:spPr>
        <p:txBody>
          <a:bodyPr vert="horz" wrap="square" lIns="91440" tIns="45720" rIns="91440" bIns="45720" numCol="1" anchorCtr="0" compatLnSpc="1">
            <a:prstTxWarp prst="textNoShape">
              <a:avLst/>
            </a:prstTxWarp>
          </a:bodyPr>
          <a:lstStyle/>
          <a:p>
            <a:pPr eaLnBrk="1" hangingPunct="1">
              <a:defRPr/>
            </a:pPr>
            <a:r>
              <a:rPr lang="en-US" altLang="en-US"/>
              <a:t>SCF (Simplified Content Format) Template tabs</a:t>
            </a:r>
          </a:p>
        </p:txBody>
      </p:sp>
    </p:spTree>
  </p:cSld>
  <p:clrMapOvr>
    <a:masterClrMapping/>
  </p:clrMapOvr>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746" name="Picture 7">
            <a:extLst>
              <a:ext uri="{FF2B5EF4-FFF2-40B4-BE49-F238E27FC236}">
                <a16:creationId xmlns:a16="http://schemas.microsoft.com/office/drawing/2014/main" id="{92C4CB12-199B-42A9-A312-FA327F25A870}"/>
              </a:ext>
            </a:extLst>
          </p:cNvPr>
          <p:cNvPicPr>
            <a:picLocks noChangeAspect="1" noChangeArrowheads="1"/>
          </p:cNvPicPr>
          <p:nvPr/>
        </p:nvPicPr>
        <p:blipFill>
          <a:blip r:embed="rId3"/>
          <a:srcRect/>
          <a:stretch>
            <a:fillRect/>
          </a:stretch>
        </p:blipFill>
        <p:spPr bwMode="auto">
          <a:xfrm>
            <a:off x="1905000" y="2257425"/>
            <a:ext cx="8124825" cy="3429000"/>
          </a:xfrm>
          <a:prstGeom prst="rect">
            <a:avLst/>
          </a:prstGeom>
          <a:noFill/>
          <a:ln>
            <a:noFill/>
          </a:ln>
          <a:effectLst>
            <a:outerShdw blurRad="50800" dist="38100" dir="2700000" algn="tl" rotWithShape="0">
              <a:prstClr val="black">
                <a:alpha val="40000"/>
              </a:prstClr>
            </a:outerShdw>
          </a:effectLst>
        </p:spPr>
      </p:pic>
      <p:sp>
        <p:nvSpPr>
          <p:cNvPr id="64515" name="Rectangle 4">
            <a:extLst>
              <a:ext uri="{FF2B5EF4-FFF2-40B4-BE49-F238E27FC236}">
                <a16:creationId xmlns:a16="http://schemas.microsoft.com/office/drawing/2014/main" id="{2C07D891-DF67-4C23-90B0-A2063C5C6D9B}"/>
              </a:ext>
            </a:extLst>
          </p:cNvPr>
          <p:cNvSpPr>
            <a:spLocks noGrp="1" noChangeArrowheads="1"/>
          </p:cNvSpPr>
          <p:nvPr>
            <p:ph type="body" sz="quarter" idx="10"/>
          </p:nvPr>
        </p:nvSpPr>
        <p:spPr bwMode="auto">
          <a:xfrm>
            <a:off x="623888" y="446088"/>
            <a:ext cx="10552112" cy="674687"/>
          </a:xfrm>
        </p:spPr>
        <p:txBody>
          <a:bodyPr vert="horz" wrap="square" lIns="91440" tIns="45720" rIns="91440" bIns="45720" numCol="1" anchor="t" anchorCtr="0" compatLnSpc="1">
            <a:prstTxWarp prst="textNoShape">
              <a:avLst/>
            </a:prstTxWarp>
          </a:bodyPr>
          <a:lstStyle/>
          <a:p>
            <a:pPr eaLnBrk="1" hangingPunct="1">
              <a:buClr>
                <a:srgbClr val="76B749"/>
              </a:buClr>
              <a:defRPr/>
            </a:pPr>
            <a:r>
              <a:rPr lang="en-US" altLang="en-US">
                <a:cs typeface="Arial" panose="020B0604020202020204" pitchFamily="34" charset="0"/>
              </a:rPr>
              <a:t>SCF Template – Header Tab</a:t>
            </a:r>
          </a:p>
        </p:txBody>
      </p:sp>
      <p:sp>
        <p:nvSpPr>
          <p:cNvPr id="64516" name="Text Placeholder 1">
            <a:extLst>
              <a:ext uri="{FF2B5EF4-FFF2-40B4-BE49-F238E27FC236}">
                <a16:creationId xmlns:a16="http://schemas.microsoft.com/office/drawing/2014/main" id="{E77B80C7-406F-4366-98DF-97B2681A6F7C}"/>
              </a:ext>
            </a:extLst>
          </p:cNvPr>
          <p:cNvSpPr>
            <a:spLocks noGrp="1" noChangeArrowheads="1"/>
          </p:cNvSpPr>
          <p:nvPr>
            <p:ph type="body" sz="quarter" idx="11"/>
          </p:nvPr>
        </p:nvSpPr>
        <p:spPr bwMode="auto">
          <a:xfrm>
            <a:off x="623888" y="1292225"/>
            <a:ext cx="10552112" cy="76517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indent="0" eaLnBrk="1" hangingPunct="1">
              <a:buFontTx/>
              <a:buNone/>
            </a:pPr>
            <a:r>
              <a:rPr lang="en-US" altLang="en-US" sz="1800">
                <a:cs typeface="Arial" panose="020B0604020202020204" pitchFamily="34" charset="0"/>
              </a:rPr>
              <a:t>Catalog Header information – This sheet contains the Buyer and Suppler IDs and language code. Items in orange are mandatory fields.</a:t>
            </a:r>
          </a:p>
          <a:p>
            <a:pPr marL="0" indent="0" eaLnBrk="1" hangingPunct="1">
              <a:buFontTx/>
              <a:buNone/>
            </a:pPr>
            <a:endParaRPr lang="en-PH" altLang="en-US" sz="1800"/>
          </a:p>
        </p:txBody>
      </p:sp>
      <p:sp>
        <p:nvSpPr>
          <p:cNvPr id="8" name="Rectangle 7">
            <a:extLst>
              <a:ext uri="{FF2B5EF4-FFF2-40B4-BE49-F238E27FC236}">
                <a16:creationId xmlns:a16="http://schemas.microsoft.com/office/drawing/2014/main" id="{8C0B4343-AE54-4D03-ACF1-E58E6734A534}"/>
              </a:ext>
            </a:extLst>
          </p:cNvPr>
          <p:cNvSpPr/>
          <p:nvPr/>
        </p:nvSpPr>
        <p:spPr>
          <a:xfrm>
            <a:off x="2209800" y="5311775"/>
            <a:ext cx="590550" cy="222250"/>
          </a:xfrm>
          <a:prstGeom prst="rect">
            <a:avLst/>
          </a:prstGeom>
          <a:noFill/>
          <a:ln w="38100">
            <a:solidFill>
              <a:srgbClr val="FF0000"/>
            </a:solidFill>
          </a:ln>
          <a:effectLst/>
        </p:spPr>
        <p:style>
          <a:lnRef idx="1">
            <a:schemeClr val="accent1"/>
          </a:lnRef>
          <a:fillRef idx="3">
            <a:schemeClr val="accent1"/>
          </a:fillRef>
          <a:effectRef idx="2">
            <a:schemeClr val="accent1"/>
          </a:effectRef>
          <a:fontRef idx="minor">
            <a:schemeClr val="lt1"/>
          </a:fontRef>
        </p:style>
        <p:txBody>
          <a:bodyPr anchor="ctr"/>
          <a:lstStyle/>
          <a:p>
            <a:pPr algn="ctr" eaLnBrk="1" hangingPunct="1">
              <a:buClr>
                <a:schemeClr val="bg1"/>
              </a:buClr>
              <a:buFontTx/>
              <a:buChar char="•"/>
              <a:defRPr/>
            </a:pPr>
            <a:endParaRPr lang="en-US" dirty="0"/>
          </a:p>
        </p:txBody>
      </p:sp>
      <p:sp>
        <p:nvSpPr>
          <p:cNvPr id="9" name="Rectangle 8">
            <a:extLst>
              <a:ext uri="{FF2B5EF4-FFF2-40B4-BE49-F238E27FC236}">
                <a16:creationId xmlns:a16="http://schemas.microsoft.com/office/drawing/2014/main" id="{3EEDB0A3-93C4-41B5-984E-C18A09E65E49}"/>
              </a:ext>
            </a:extLst>
          </p:cNvPr>
          <p:cNvSpPr/>
          <p:nvPr/>
        </p:nvSpPr>
        <p:spPr>
          <a:xfrm>
            <a:off x="7815263" y="3606800"/>
            <a:ext cx="1304925" cy="312738"/>
          </a:xfrm>
          <a:prstGeom prst="rect">
            <a:avLst/>
          </a:prstGeom>
          <a:noFill/>
          <a:ln w="38100">
            <a:solidFill>
              <a:srgbClr val="FF0000"/>
            </a:solidFill>
          </a:ln>
          <a:effectLst/>
        </p:spPr>
        <p:style>
          <a:lnRef idx="1">
            <a:schemeClr val="accent1"/>
          </a:lnRef>
          <a:fillRef idx="3">
            <a:schemeClr val="accent1"/>
          </a:fillRef>
          <a:effectRef idx="2">
            <a:schemeClr val="accent1"/>
          </a:effectRef>
          <a:fontRef idx="minor">
            <a:schemeClr val="lt1"/>
          </a:fontRef>
        </p:style>
        <p:txBody>
          <a:bodyPr anchor="ctr"/>
          <a:lstStyle/>
          <a:p>
            <a:pPr algn="ctr" eaLnBrk="1" hangingPunct="1">
              <a:buClr>
                <a:schemeClr val="bg1"/>
              </a:buClr>
              <a:buFontTx/>
              <a:buChar char="•"/>
              <a:defRPr/>
            </a:pPr>
            <a:endParaRPr lang="en-US" dirty="0"/>
          </a:p>
        </p:txBody>
      </p:sp>
      <p:sp>
        <p:nvSpPr>
          <p:cNvPr id="11" name="Line Callout 2 10">
            <a:extLst>
              <a:ext uri="{FF2B5EF4-FFF2-40B4-BE49-F238E27FC236}">
                <a16:creationId xmlns:a16="http://schemas.microsoft.com/office/drawing/2014/main" id="{D09556F5-0A63-4C2E-9075-FE7D2CA2438C}"/>
              </a:ext>
            </a:extLst>
          </p:cNvPr>
          <p:cNvSpPr/>
          <p:nvPr/>
        </p:nvSpPr>
        <p:spPr>
          <a:xfrm flipH="1">
            <a:off x="5253038" y="4416425"/>
            <a:ext cx="1725612" cy="765175"/>
          </a:xfrm>
          <a:prstGeom prst="borderCallout2">
            <a:avLst>
              <a:gd name="adj1" fmla="val 18750"/>
              <a:gd name="adj2" fmla="val -8333"/>
              <a:gd name="adj3" fmla="val 18750"/>
              <a:gd name="adj4" fmla="val -16667"/>
              <a:gd name="adj5" fmla="val -53023"/>
              <a:gd name="adj6" fmla="val -73341"/>
            </a:avLst>
          </a:prstGeom>
          <a:gradFill rotWithShape="1">
            <a:gsLst>
              <a:gs pos="0">
                <a:srgbClr val="94C600">
                  <a:tint val="75000"/>
                  <a:shade val="95000"/>
                  <a:satMod val="175000"/>
                </a:srgbClr>
              </a:gs>
              <a:gs pos="12000">
                <a:srgbClr val="94C600">
                  <a:tint val="90000"/>
                  <a:shade val="90000"/>
                  <a:satMod val="150000"/>
                </a:srgbClr>
              </a:gs>
              <a:gs pos="100000">
                <a:srgbClr val="94C600">
                  <a:tint val="100000"/>
                  <a:shade val="75000"/>
                  <a:satMod val="150000"/>
                </a:srgbClr>
              </a:gs>
            </a:gsLst>
            <a:lin ang="16200000" scaled="1"/>
          </a:gradFill>
          <a:ln w="9525" cap="flat" cmpd="sng" algn="ctr">
            <a:solidFill>
              <a:srgbClr val="94C600">
                <a:shade val="95000"/>
                <a:satMod val="105000"/>
              </a:srgbClr>
            </a:solidFill>
            <a:prstDash val="solid"/>
          </a:ln>
          <a:effectLst>
            <a:outerShdw blurRad="40000" dist="23000" dir="5400000" rotWithShape="0">
              <a:srgbClr val="000000">
                <a:alpha val="35000"/>
              </a:srgbClr>
            </a:outerShdw>
          </a:effectLst>
        </p:spPr>
        <p:txBody>
          <a:bodyPr anchor="ctr"/>
          <a:lstStyle/>
          <a:p>
            <a:pPr algn="ctr" eaLnBrk="1" hangingPunct="1">
              <a:buClr>
                <a:schemeClr val="bg1"/>
              </a:buClr>
              <a:defRPr/>
            </a:pPr>
            <a:r>
              <a:rPr lang="en-US" sz="1050" b="1" i="1" dirty="0">
                <a:solidFill>
                  <a:srgbClr val="006699"/>
                </a:solidFill>
                <a:latin typeface="+mj-lt"/>
              </a:rPr>
              <a:t>If not pre-populated, please contact </a:t>
            </a:r>
            <a:r>
              <a:rPr lang="en-US" sz="1050" b="1" i="1" dirty="0" err="1">
                <a:solidFill>
                  <a:srgbClr val="006699"/>
                </a:solidFill>
                <a:latin typeface="+mj-lt"/>
              </a:rPr>
              <a:t>Hubwoo</a:t>
            </a:r>
            <a:endParaRPr lang="en-US" sz="1050" b="1" i="1" dirty="0">
              <a:solidFill>
                <a:srgbClr val="006699"/>
              </a:solidFill>
              <a:latin typeface="+mj-lt"/>
            </a:endParaRPr>
          </a:p>
        </p:txBody>
      </p:sp>
    </p:spTree>
  </p:cSld>
  <p:clrMapOvr>
    <a:masterClrMapping/>
  </p:clrMapOvr>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3">
            <a:extLst>
              <a:ext uri="{FF2B5EF4-FFF2-40B4-BE49-F238E27FC236}">
                <a16:creationId xmlns:a16="http://schemas.microsoft.com/office/drawing/2014/main" id="{513B35EC-9886-49DC-9988-BD8E46BBCF63}"/>
              </a:ext>
            </a:extLst>
          </p:cNvPr>
          <p:cNvSpPr>
            <a:spLocks noGrp="1" noChangeArrowheads="1"/>
          </p:cNvSpPr>
          <p:nvPr>
            <p:ph type="body" sz="quarter" idx="10"/>
          </p:nvPr>
        </p:nvSpPr>
        <p:spPr bwMode="auto">
          <a:xfrm>
            <a:off x="623888" y="446088"/>
            <a:ext cx="10552112" cy="674687"/>
          </a:xfrm>
        </p:spPr>
        <p:txBody>
          <a:bodyPr vert="horz" wrap="square" lIns="91440" tIns="45720" rIns="91440" bIns="45720" numCol="1" anchor="t" anchorCtr="0" compatLnSpc="1">
            <a:prstTxWarp prst="textNoShape">
              <a:avLst/>
            </a:prstTxWarp>
          </a:bodyPr>
          <a:lstStyle/>
          <a:p>
            <a:pPr algn="just" eaLnBrk="1" hangingPunct="1">
              <a:buClr>
                <a:srgbClr val="76B749"/>
              </a:buClr>
              <a:defRPr/>
            </a:pPr>
            <a:r>
              <a:rPr lang="en-US" altLang="en-US">
                <a:cs typeface="Arial" panose="020B0604020202020204" pitchFamily="34" charset="0"/>
              </a:rPr>
              <a:t>Data 1 Tab</a:t>
            </a:r>
          </a:p>
        </p:txBody>
      </p:sp>
      <p:sp>
        <p:nvSpPr>
          <p:cNvPr id="66563" name="Text Placeholder 1">
            <a:extLst>
              <a:ext uri="{FF2B5EF4-FFF2-40B4-BE49-F238E27FC236}">
                <a16:creationId xmlns:a16="http://schemas.microsoft.com/office/drawing/2014/main" id="{CFC1EAA4-97A5-4B04-B0A1-1BDA81EF8789}"/>
              </a:ext>
            </a:extLst>
          </p:cNvPr>
          <p:cNvSpPr>
            <a:spLocks noGrp="1" noChangeArrowheads="1"/>
          </p:cNvSpPr>
          <p:nvPr>
            <p:ph type="body" sz="quarter" idx="11"/>
          </p:nvPr>
        </p:nvSpPr>
        <p:spPr bwMode="auto">
          <a:xfrm>
            <a:off x="623888" y="1360488"/>
            <a:ext cx="10552112" cy="8048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indent="0" eaLnBrk="1" hangingPunct="1">
              <a:buFontTx/>
              <a:buNone/>
            </a:pPr>
            <a:r>
              <a:rPr lang="en-US" altLang="en-US" sz="1800">
                <a:cs typeface="Arial" panose="020B0604020202020204" pitchFamily="34" charset="0"/>
              </a:rPr>
              <a:t>The Data tab contains all the information for the catalog that you will upload and release to your buyer.  We will go over this form in detail, later in the presentation.  </a:t>
            </a:r>
          </a:p>
          <a:p>
            <a:pPr marL="0" indent="0" eaLnBrk="1" hangingPunct="1">
              <a:buFontTx/>
              <a:buNone/>
            </a:pPr>
            <a:endParaRPr lang="en-PH" altLang="en-US" sz="1800"/>
          </a:p>
        </p:txBody>
      </p:sp>
      <p:pic>
        <p:nvPicPr>
          <p:cNvPr id="4098" name="Picture 2">
            <a:extLst>
              <a:ext uri="{FF2B5EF4-FFF2-40B4-BE49-F238E27FC236}">
                <a16:creationId xmlns:a16="http://schemas.microsoft.com/office/drawing/2014/main" id="{362DA903-EA88-4CFD-A805-4F463F271C42}"/>
              </a:ext>
            </a:extLst>
          </p:cNvPr>
          <p:cNvPicPr>
            <a:picLocks noChangeAspect="1" noChangeArrowheads="1"/>
          </p:cNvPicPr>
          <p:nvPr/>
        </p:nvPicPr>
        <p:blipFill>
          <a:blip r:embed="rId3"/>
          <a:srcRect/>
          <a:stretch>
            <a:fillRect/>
          </a:stretch>
        </p:blipFill>
        <p:spPr bwMode="auto">
          <a:xfrm>
            <a:off x="1730375" y="2192338"/>
            <a:ext cx="8763000" cy="3679825"/>
          </a:xfrm>
          <a:prstGeom prst="rect">
            <a:avLst/>
          </a:prstGeom>
          <a:noFill/>
          <a:ln>
            <a:noFill/>
          </a:ln>
          <a:effectLst>
            <a:outerShdw blurRad="50800" dist="38100" dir="2700000" algn="tl" rotWithShape="0">
              <a:prstClr val="black">
                <a:alpha val="40000"/>
              </a:prstClr>
            </a:outerShdw>
          </a:effectLst>
        </p:spPr>
      </p:pic>
      <p:sp>
        <p:nvSpPr>
          <p:cNvPr id="6" name="Rectangle 5">
            <a:extLst>
              <a:ext uri="{FF2B5EF4-FFF2-40B4-BE49-F238E27FC236}">
                <a16:creationId xmlns:a16="http://schemas.microsoft.com/office/drawing/2014/main" id="{C279B5BB-3AC2-4989-BB5D-DE3629EA2B90}"/>
              </a:ext>
            </a:extLst>
          </p:cNvPr>
          <p:cNvSpPr/>
          <p:nvPr/>
        </p:nvSpPr>
        <p:spPr>
          <a:xfrm>
            <a:off x="2362200" y="5638800"/>
            <a:ext cx="685800" cy="381000"/>
          </a:xfrm>
          <a:prstGeom prst="rect">
            <a:avLst/>
          </a:prstGeom>
          <a:noFill/>
          <a:ln w="38100">
            <a:solidFill>
              <a:srgbClr val="FF0000"/>
            </a:solidFill>
          </a:ln>
          <a:effectLst/>
        </p:spPr>
        <p:style>
          <a:lnRef idx="1">
            <a:schemeClr val="accent1"/>
          </a:lnRef>
          <a:fillRef idx="3">
            <a:schemeClr val="accent1"/>
          </a:fillRef>
          <a:effectRef idx="2">
            <a:schemeClr val="accent1"/>
          </a:effectRef>
          <a:fontRef idx="minor">
            <a:schemeClr val="lt1"/>
          </a:fontRef>
        </p:style>
        <p:txBody>
          <a:bodyPr anchor="ctr"/>
          <a:lstStyle/>
          <a:p>
            <a:pPr algn="ctr" eaLnBrk="1" hangingPunct="1">
              <a:buClr>
                <a:schemeClr val="bg1"/>
              </a:buClr>
              <a:buFontTx/>
              <a:buChar char="•"/>
              <a:defRPr/>
            </a:pPr>
            <a:endParaRPr lang="en-US" dirty="0"/>
          </a:p>
        </p:txBody>
      </p:sp>
    </p:spTree>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1" name="Content Placeholder 1">
            <a:extLst>
              <a:ext uri="{FF2B5EF4-FFF2-40B4-BE49-F238E27FC236}">
                <a16:creationId xmlns:a16="http://schemas.microsoft.com/office/drawing/2014/main" id="{C035D075-E457-4C68-9742-E6F1F114F640}"/>
              </a:ext>
            </a:extLst>
          </p:cNvPr>
          <p:cNvSpPr>
            <a:spLocks noGrp="1"/>
          </p:cNvSpPr>
          <p:nvPr>
            <p:ph type="body" sz="quarter" idx="10"/>
          </p:nvPr>
        </p:nvSpPr>
        <p:spPr>
          <a:xfrm>
            <a:off x="623888" y="446088"/>
            <a:ext cx="10552112" cy="674687"/>
          </a:xfrm>
        </p:spPr>
        <p:txBody>
          <a:bodyPr/>
          <a:lstStyle/>
          <a:p>
            <a:pPr eaLnBrk="1" fontAlgn="auto" hangingPunct="1">
              <a:spcAft>
                <a:spcPts val="0"/>
              </a:spcAft>
              <a:buClr>
                <a:srgbClr val="76B749"/>
              </a:buClr>
              <a:defRPr/>
            </a:pPr>
            <a:r>
              <a:rPr lang="en-US" altLang="en-US" dirty="0">
                <a:cs typeface="Arial" panose="020B0604020202020204" pitchFamily="34" charset="0"/>
              </a:rPr>
              <a:t>Agenda</a:t>
            </a:r>
          </a:p>
        </p:txBody>
      </p:sp>
      <p:sp>
        <p:nvSpPr>
          <p:cNvPr id="2" name="Text Placeholder 1">
            <a:extLst>
              <a:ext uri="{FF2B5EF4-FFF2-40B4-BE49-F238E27FC236}">
                <a16:creationId xmlns:a16="http://schemas.microsoft.com/office/drawing/2014/main" id="{594B53A6-E41F-4BF0-A66D-6A8DFD80CECF}"/>
              </a:ext>
            </a:extLst>
          </p:cNvPr>
          <p:cNvSpPr>
            <a:spLocks noGrp="1"/>
          </p:cNvSpPr>
          <p:nvPr>
            <p:ph type="body" sz="quarter" idx="11"/>
          </p:nvPr>
        </p:nvSpPr>
        <p:spPr>
          <a:xfrm>
            <a:off x="623888" y="1316038"/>
            <a:ext cx="10552112" cy="4225925"/>
          </a:xfrm>
        </p:spPr>
        <p:txBody>
          <a:bodyPr/>
          <a:lstStyle/>
          <a:p>
            <a:pPr marL="0" indent="0" eaLnBrk="1" fontAlgn="auto" hangingPunct="1">
              <a:spcAft>
                <a:spcPts val="0"/>
              </a:spcAft>
              <a:buClr>
                <a:srgbClr val="76B749"/>
              </a:buClr>
              <a:buFontTx/>
              <a:buNone/>
              <a:defRPr/>
            </a:pPr>
            <a:r>
              <a:rPr lang="en-US" altLang="en-US" sz="1800" b="1" dirty="0">
                <a:cs typeface="Arial" panose="020B0604020202020204" pitchFamily="34" charset="0"/>
              </a:rPr>
              <a:t>Welcome to the Catalog Manager Supplier training. This training session will cover the following topics:</a:t>
            </a:r>
          </a:p>
          <a:p>
            <a:pPr marL="0" indent="0" eaLnBrk="1" fontAlgn="auto" hangingPunct="1">
              <a:spcAft>
                <a:spcPts val="0"/>
              </a:spcAft>
              <a:buClr>
                <a:srgbClr val="76B749"/>
              </a:buClr>
              <a:buFontTx/>
              <a:buNone/>
              <a:defRPr/>
            </a:pPr>
            <a:endParaRPr lang="en-PH" sz="1800" dirty="0"/>
          </a:p>
          <a:p>
            <a:pPr eaLnBrk="1" fontAlgn="auto" hangingPunct="1">
              <a:spcAft>
                <a:spcPts val="0"/>
              </a:spcAft>
              <a:defRPr/>
            </a:pPr>
            <a:r>
              <a:rPr lang="en-US" altLang="en-US" sz="1800" dirty="0">
                <a:cs typeface="Arial" panose="020B0604020202020204" pitchFamily="34" charset="0"/>
              </a:rPr>
              <a:t>Catalog Manager Overview</a:t>
            </a:r>
            <a:endParaRPr lang="en-PH" sz="1800" dirty="0"/>
          </a:p>
          <a:p>
            <a:pPr eaLnBrk="1" fontAlgn="auto" hangingPunct="1">
              <a:spcAft>
                <a:spcPts val="0"/>
              </a:spcAft>
              <a:defRPr/>
            </a:pPr>
            <a:r>
              <a:rPr lang="en-US" altLang="en-US" sz="1800" dirty="0">
                <a:cs typeface="Arial" panose="020B0604020202020204" pitchFamily="34" charset="0"/>
              </a:rPr>
              <a:t>Login</a:t>
            </a:r>
          </a:p>
          <a:p>
            <a:pPr eaLnBrk="1" fontAlgn="auto" hangingPunct="1">
              <a:spcAft>
                <a:spcPts val="0"/>
              </a:spcAft>
              <a:defRPr/>
            </a:pPr>
            <a:r>
              <a:rPr lang="en-US" altLang="en-US" sz="1800" dirty="0">
                <a:cs typeface="Arial" panose="020B0604020202020204" pitchFamily="34" charset="0"/>
              </a:rPr>
              <a:t>Catalog Manager Process</a:t>
            </a:r>
          </a:p>
          <a:p>
            <a:pPr eaLnBrk="1" fontAlgn="auto" hangingPunct="1">
              <a:spcAft>
                <a:spcPts val="0"/>
              </a:spcAft>
              <a:defRPr/>
            </a:pPr>
            <a:r>
              <a:rPr lang="en-US" altLang="en-US" sz="1800" dirty="0">
                <a:cs typeface="Arial" panose="020B0604020202020204" pitchFamily="34" charset="0"/>
              </a:rPr>
              <a:t>Catalog Manager Homepage</a:t>
            </a:r>
          </a:p>
          <a:p>
            <a:pPr eaLnBrk="1" fontAlgn="auto" hangingPunct="1">
              <a:spcAft>
                <a:spcPts val="0"/>
              </a:spcAft>
              <a:defRPr/>
            </a:pPr>
            <a:r>
              <a:rPr lang="en-US" altLang="en-US" sz="1800" dirty="0">
                <a:cs typeface="Arial" panose="020B0604020202020204" pitchFamily="34" charset="0"/>
              </a:rPr>
              <a:t>Extended Process Area </a:t>
            </a:r>
          </a:p>
          <a:p>
            <a:pPr eaLnBrk="1" fontAlgn="auto" hangingPunct="1">
              <a:spcAft>
                <a:spcPts val="0"/>
              </a:spcAft>
              <a:defRPr/>
            </a:pPr>
            <a:r>
              <a:rPr lang="en-US" altLang="en-US" sz="1800" dirty="0">
                <a:cs typeface="Arial" panose="020B0604020202020204" pitchFamily="34" charset="0"/>
              </a:rPr>
              <a:t>Download Template</a:t>
            </a:r>
            <a:endParaRPr lang="en-PH" sz="1800" dirty="0"/>
          </a:p>
          <a:p>
            <a:pPr eaLnBrk="1" fontAlgn="auto" hangingPunct="1">
              <a:spcAft>
                <a:spcPts val="0"/>
              </a:spcAft>
              <a:defRPr/>
            </a:pPr>
            <a:r>
              <a:rPr lang="en-US" altLang="en-US" sz="1800" dirty="0">
                <a:cs typeface="Arial" panose="020B0604020202020204" pitchFamily="34" charset="0"/>
              </a:rPr>
              <a:t>SCF Template Tabs</a:t>
            </a:r>
          </a:p>
          <a:p>
            <a:pPr eaLnBrk="1" fontAlgn="auto" hangingPunct="1">
              <a:spcAft>
                <a:spcPts val="0"/>
              </a:spcAft>
              <a:defRPr/>
            </a:pPr>
            <a:r>
              <a:rPr lang="en-US" altLang="en-US" sz="1800" dirty="0">
                <a:cs typeface="Arial" panose="020B0604020202020204" pitchFamily="34" charset="0"/>
              </a:rPr>
              <a:t>Upload Files</a:t>
            </a:r>
          </a:p>
          <a:p>
            <a:pPr eaLnBrk="1" fontAlgn="auto" hangingPunct="1">
              <a:spcAft>
                <a:spcPts val="0"/>
              </a:spcAft>
              <a:defRPr/>
            </a:pPr>
            <a:r>
              <a:rPr lang="en-US" altLang="en-US" sz="1800" dirty="0">
                <a:cs typeface="Arial" panose="020B0604020202020204" pitchFamily="34" charset="0"/>
              </a:rPr>
              <a:t>Error Correction</a:t>
            </a:r>
          </a:p>
          <a:p>
            <a:pPr eaLnBrk="1" fontAlgn="auto" hangingPunct="1">
              <a:spcAft>
                <a:spcPts val="0"/>
              </a:spcAft>
              <a:defRPr/>
            </a:pPr>
            <a:r>
              <a:rPr lang="en-US" altLang="en-US" sz="1800" dirty="0">
                <a:cs typeface="Arial" panose="020B0604020202020204" pitchFamily="34" charset="0"/>
              </a:rPr>
              <a:t>Submit Catalog</a:t>
            </a:r>
          </a:p>
          <a:p>
            <a:pPr eaLnBrk="1" fontAlgn="auto" hangingPunct="1">
              <a:spcAft>
                <a:spcPts val="0"/>
              </a:spcAft>
              <a:defRPr/>
            </a:pPr>
            <a:endParaRPr lang="en-PH" sz="1800" dirty="0"/>
          </a:p>
          <a:p>
            <a:pPr eaLnBrk="1" fontAlgn="auto" hangingPunct="1">
              <a:spcAft>
                <a:spcPts val="0"/>
              </a:spcAft>
              <a:defRPr/>
            </a:pPr>
            <a:endParaRPr lang="en-PH" sz="1800" dirty="0"/>
          </a:p>
        </p:txBody>
      </p:sp>
    </p:spTree>
  </p:cSld>
  <p:clrMapOvr>
    <a:masterClrMapping/>
  </p:clrMapOvr>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3">
            <a:extLst>
              <a:ext uri="{FF2B5EF4-FFF2-40B4-BE49-F238E27FC236}">
                <a16:creationId xmlns:a16="http://schemas.microsoft.com/office/drawing/2014/main" id="{67A99772-E248-495E-8FB8-0408527B2E59}"/>
              </a:ext>
            </a:extLst>
          </p:cNvPr>
          <p:cNvSpPr>
            <a:spLocks noGrp="1" noChangeArrowheads="1"/>
          </p:cNvSpPr>
          <p:nvPr>
            <p:ph type="body" sz="quarter" idx="10"/>
          </p:nvPr>
        </p:nvSpPr>
        <p:spPr bwMode="auto">
          <a:xfrm>
            <a:off x="623888" y="446088"/>
            <a:ext cx="10552112" cy="674687"/>
          </a:xfrm>
        </p:spPr>
        <p:txBody>
          <a:bodyPr vert="horz" wrap="square" lIns="91440" tIns="45720" rIns="91440" bIns="45720" numCol="1" anchor="t" anchorCtr="0" compatLnSpc="1">
            <a:prstTxWarp prst="textNoShape">
              <a:avLst/>
            </a:prstTxWarp>
          </a:bodyPr>
          <a:lstStyle/>
          <a:p>
            <a:pPr eaLnBrk="1" hangingPunct="1">
              <a:defRPr/>
            </a:pPr>
            <a:r>
              <a:rPr lang="en-US" altLang="en-US">
                <a:cs typeface="Arial" panose="020B0604020202020204" pitchFamily="34" charset="0"/>
              </a:rPr>
              <a:t>Instructions Sheet</a:t>
            </a:r>
          </a:p>
        </p:txBody>
      </p:sp>
      <p:sp>
        <p:nvSpPr>
          <p:cNvPr id="2" name="Text Placeholder 1">
            <a:extLst>
              <a:ext uri="{FF2B5EF4-FFF2-40B4-BE49-F238E27FC236}">
                <a16:creationId xmlns:a16="http://schemas.microsoft.com/office/drawing/2014/main" id="{99B8BDE9-A838-4DEB-853B-93150772B728}"/>
              </a:ext>
            </a:extLst>
          </p:cNvPr>
          <p:cNvSpPr>
            <a:spLocks noGrp="1"/>
          </p:cNvSpPr>
          <p:nvPr>
            <p:ph type="body" sz="quarter" idx="11"/>
          </p:nvPr>
        </p:nvSpPr>
        <p:spPr>
          <a:xfrm>
            <a:off x="623888" y="1284288"/>
            <a:ext cx="10552112" cy="804862"/>
          </a:xfrm>
        </p:spPr>
        <p:txBody>
          <a:bodyPr/>
          <a:lstStyle/>
          <a:p>
            <a:pPr marL="0" indent="0" eaLnBrk="1" hangingPunct="1">
              <a:buFontTx/>
              <a:buNone/>
              <a:defRPr/>
            </a:pPr>
            <a:r>
              <a:rPr lang="en-US" altLang="en-US" sz="1800" dirty="0">
                <a:cs typeface="Arial" panose="020B0604020202020204" pitchFamily="34" charset="0"/>
              </a:rPr>
              <a:t>The Instructions tab gives you information regarding each of the columns and the steps to upload the template into Catalog Manager Supplier.</a:t>
            </a:r>
          </a:p>
          <a:p>
            <a:pPr eaLnBrk="1" hangingPunct="1">
              <a:defRPr/>
            </a:pPr>
            <a:endParaRPr lang="en-PH" sz="1800" dirty="0"/>
          </a:p>
        </p:txBody>
      </p:sp>
      <p:pic>
        <p:nvPicPr>
          <p:cNvPr id="5123" name="Picture 3">
            <a:extLst>
              <a:ext uri="{FF2B5EF4-FFF2-40B4-BE49-F238E27FC236}">
                <a16:creationId xmlns:a16="http://schemas.microsoft.com/office/drawing/2014/main" id="{63ED4ABD-C39F-4BCC-A265-3745E7C02240}"/>
              </a:ext>
            </a:extLst>
          </p:cNvPr>
          <p:cNvPicPr>
            <a:picLocks noChangeAspect="1" noChangeArrowheads="1"/>
          </p:cNvPicPr>
          <p:nvPr/>
        </p:nvPicPr>
        <p:blipFill>
          <a:blip r:embed="rId3"/>
          <a:srcRect/>
          <a:stretch>
            <a:fillRect/>
          </a:stretch>
        </p:blipFill>
        <p:spPr bwMode="auto">
          <a:xfrm>
            <a:off x="2400300" y="2089150"/>
            <a:ext cx="7391400" cy="4413250"/>
          </a:xfrm>
          <a:prstGeom prst="rect">
            <a:avLst/>
          </a:prstGeom>
          <a:noFill/>
          <a:ln>
            <a:noFill/>
          </a:ln>
          <a:effectLst>
            <a:outerShdw blurRad="50800" dist="38100" dir="2700000" algn="tl" rotWithShape="0">
              <a:prstClr val="black">
                <a:alpha val="40000"/>
              </a:prstClr>
            </a:outerShdw>
          </a:effectLst>
        </p:spPr>
      </p:pic>
      <p:sp>
        <p:nvSpPr>
          <p:cNvPr id="6" name="Rectangle 5">
            <a:extLst>
              <a:ext uri="{FF2B5EF4-FFF2-40B4-BE49-F238E27FC236}">
                <a16:creationId xmlns:a16="http://schemas.microsoft.com/office/drawing/2014/main" id="{560F4179-947E-4329-9B70-97500F81CDA5}"/>
              </a:ext>
            </a:extLst>
          </p:cNvPr>
          <p:cNvSpPr/>
          <p:nvPr/>
        </p:nvSpPr>
        <p:spPr>
          <a:xfrm>
            <a:off x="4552950" y="6203950"/>
            <a:ext cx="1143000" cy="457200"/>
          </a:xfrm>
          <a:prstGeom prst="rect">
            <a:avLst/>
          </a:prstGeom>
          <a:noFill/>
          <a:ln w="38100">
            <a:solidFill>
              <a:srgbClr val="FF0000"/>
            </a:solidFill>
          </a:ln>
          <a:effectLst/>
        </p:spPr>
        <p:style>
          <a:lnRef idx="1">
            <a:schemeClr val="accent1"/>
          </a:lnRef>
          <a:fillRef idx="3">
            <a:schemeClr val="accent1"/>
          </a:fillRef>
          <a:effectRef idx="2">
            <a:schemeClr val="accent1"/>
          </a:effectRef>
          <a:fontRef idx="minor">
            <a:schemeClr val="lt1"/>
          </a:fontRef>
        </p:style>
        <p:txBody>
          <a:bodyPr anchor="ctr"/>
          <a:lstStyle/>
          <a:p>
            <a:pPr algn="ctr" eaLnBrk="1" hangingPunct="1">
              <a:buClr>
                <a:schemeClr val="bg1"/>
              </a:buClr>
              <a:buFontTx/>
              <a:buChar char="•"/>
              <a:defRPr/>
            </a:pPr>
            <a:endParaRPr lang="en-US" dirty="0"/>
          </a:p>
        </p:txBody>
      </p:sp>
    </p:spTree>
  </p:cSld>
  <p:clrMapOvr>
    <a:masterClrMapping/>
  </p:clrMapOvr>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a:extLst>
              <a:ext uri="{FF2B5EF4-FFF2-40B4-BE49-F238E27FC236}">
                <a16:creationId xmlns:a16="http://schemas.microsoft.com/office/drawing/2014/main" id="{FE6EC864-B356-423D-831F-2102C0572220}"/>
              </a:ext>
            </a:extLst>
          </p:cNvPr>
          <p:cNvPicPr>
            <a:picLocks noChangeAspect="1" noChangeArrowheads="1"/>
          </p:cNvPicPr>
          <p:nvPr/>
        </p:nvPicPr>
        <p:blipFill>
          <a:blip r:embed="rId2"/>
          <a:srcRect/>
          <a:stretch>
            <a:fillRect/>
          </a:stretch>
        </p:blipFill>
        <p:spPr bwMode="auto">
          <a:xfrm>
            <a:off x="3048000" y="1909763"/>
            <a:ext cx="5638800" cy="4418012"/>
          </a:xfrm>
          <a:prstGeom prst="rect">
            <a:avLst/>
          </a:prstGeom>
          <a:ln>
            <a:noFill/>
          </a:ln>
          <a:effectLst>
            <a:outerShdw blurRad="50800" dist="38100" dir="2700000" algn="tl" rotWithShape="0">
              <a:prstClr val="black">
                <a:alpha val="40000"/>
              </a:prstClr>
            </a:outerShdw>
          </a:effectLst>
        </p:spPr>
      </p:pic>
      <p:sp>
        <p:nvSpPr>
          <p:cNvPr id="6" name="Rectangle 5">
            <a:extLst>
              <a:ext uri="{FF2B5EF4-FFF2-40B4-BE49-F238E27FC236}">
                <a16:creationId xmlns:a16="http://schemas.microsoft.com/office/drawing/2014/main" id="{5F9F7763-7493-46C6-B4E7-DADBC641B4C0}"/>
              </a:ext>
            </a:extLst>
          </p:cNvPr>
          <p:cNvSpPr/>
          <p:nvPr/>
        </p:nvSpPr>
        <p:spPr>
          <a:xfrm>
            <a:off x="7391400" y="6019800"/>
            <a:ext cx="990600" cy="533400"/>
          </a:xfrm>
          <a:prstGeom prst="rect">
            <a:avLst/>
          </a:prstGeom>
          <a:noFill/>
          <a:ln w="38100">
            <a:solidFill>
              <a:srgbClr val="FF0000"/>
            </a:solidFill>
          </a:ln>
          <a:effectLst/>
        </p:spPr>
        <p:style>
          <a:lnRef idx="1">
            <a:schemeClr val="accent1"/>
          </a:lnRef>
          <a:fillRef idx="3">
            <a:schemeClr val="accent1"/>
          </a:fillRef>
          <a:effectRef idx="2">
            <a:schemeClr val="accent1"/>
          </a:effectRef>
          <a:fontRef idx="minor">
            <a:schemeClr val="lt1"/>
          </a:fontRef>
        </p:style>
        <p:txBody>
          <a:bodyPr anchor="ctr"/>
          <a:lstStyle/>
          <a:p>
            <a:pPr algn="ctr" eaLnBrk="1" hangingPunct="1">
              <a:buClr>
                <a:schemeClr val="bg1"/>
              </a:buClr>
              <a:buFontTx/>
              <a:buChar char="•"/>
              <a:defRPr/>
            </a:pPr>
            <a:endParaRPr lang="en-US" dirty="0"/>
          </a:p>
        </p:txBody>
      </p:sp>
      <p:sp>
        <p:nvSpPr>
          <p:cNvPr id="3" name="Content Placeholder 2">
            <a:extLst>
              <a:ext uri="{FF2B5EF4-FFF2-40B4-BE49-F238E27FC236}">
                <a16:creationId xmlns:a16="http://schemas.microsoft.com/office/drawing/2014/main" id="{18BB9963-D4F8-4C4B-8467-696E1815263E}"/>
              </a:ext>
            </a:extLst>
          </p:cNvPr>
          <p:cNvSpPr>
            <a:spLocks noGrp="1"/>
          </p:cNvSpPr>
          <p:nvPr>
            <p:ph type="body" sz="quarter" idx="10"/>
          </p:nvPr>
        </p:nvSpPr>
        <p:spPr>
          <a:xfrm>
            <a:off x="623888" y="446088"/>
            <a:ext cx="10552112" cy="674687"/>
          </a:xfrm>
        </p:spPr>
        <p:txBody>
          <a:bodyPr rtlCol="0">
            <a:normAutofit/>
          </a:bodyPr>
          <a:lstStyle/>
          <a:p>
            <a:pPr eaLnBrk="1" fontAlgn="auto" hangingPunct="1">
              <a:spcAft>
                <a:spcPts val="0"/>
              </a:spcAft>
              <a:defRPr/>
            </a:pPr>
            <a:r>
              <a:rPr lang="en-US" altLang="en-US" dirty="0">
                <a:cs typeface="Arial" panose="020B0604020202020204" pitchFamily="34" charset="0"/>
              </a:rPr>
              <a:t>Unit of Measure Field</a:t>
            </a:r>
            <a:endParaRPr lang="en-US" dirty="0"/>
          </a:p>
        </p:txBody>
      </p:sp>
      <p:sp>
        <p:nvSpPr>
          <p:cNvPr id="70661" name="Text Placeholder 1">
            <a:extLst>
              <a:ext uri="{FF2B5EF4-FFF2-40B4-BE49-F238E27FC236}">
                <a16:creationId xmlns:a16="http://schemas.microsoft.com/office/drawing/2014/main" id="{8185A867-10B1-4FF3-945E-6342DB9D65D6}"/>
              </a:ext>
            </a:extLst>
          </p:cNvPr>
          <p:cNvSpPr>
            <a:spLocks noGrp="1" noChangeArrowheads="1"/>
          </p:cNvSpPr>
          <p:nvPr>
            <p:ph type="body" sz="quarter" idx="11"/>
          </p:nvPr>
        </p:nvSpPr>
        <p:spPr bwMode="auto">
          <a:xfrm>
            <a:off x="623888" y="1281113"/>
            <a:ext cx="10552112" cy="5334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indent="0" eaLnBrk="1" hangingPunct="1">
              <a:buFontTx/>
              <a:buNone/>
            </a:pPr>
            <a:r>
              <a:rPr lang="en-US" altLang="en-US" sz="1800"/>
              <a:t>The UOM tab contains all the valid Units of Measure allowed by the buyer.</a:t>
            </a:r>
          </a:p>
          <a:p>
            <a:pPr marL="0" indent="0" eaLnBrk="1" hangingPunct="1">
              <a:buFontTx/>
              <a:buNone/>
            </a:pPr>
            <a:endParaRPr lang="en-US" altLang="en-US" sz="1800"/>
          </a:p>
          <a:p>
            <a:pPr marL="0" indent="0" eaLnBrk="1" hangingPunct="1">
              <a:buFontTx/>
              <a:buNone/>
            </a:pPr>
            <a:endParaRPr lang="en-PH" altLang="en-US" sz="1800"/>
          </a:p>
        </p:txBody>
      </p:sp>
    </p:spTree>
  </p:cSld>
  <p:clrMapOvr>
    <a:masterClrMapping/>
  </p:clrMapOvr>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Content Placeholder 2">
            <a:extLst>
              <a:ext uri="{FF2B5EF4-FFF2-40B4-BE49-F238E27FC236}">
                <a16:creationId xmlns:a16="http://schemas.microsoft.com/office/drawing/2014/main" id="{6C435D07-9AC2-4C8E-B553-E25D90FE63AE}"/>
              </a:ext>
            </a:extLst>
          </p:cNvPr>
          <p:cNvSpPr>
            <a:spLocks noGrp="1" noChangeArrowheads="1"/>
          </p:cNvSpPr>
          <p:nvPr>
            <p:ph type="body" sz="quarter" idx="10"/>
          </p:nvPr>
        </p:nvSpPr>
        <p:spPr bwMode="auto">
          <a:xfrm>
            <a:off x="623888" y="446088"/>
            <a:ext cx="10552112" cy="674687"/>
          </a:xfrm>
        </p:spPr>
        <p:txBody>
          <a:bodyPr vert="horz" wrap="square" lIns="91440" tIns="45720" rIns="91440" bIns="45720" numCol="1" anchor="t" anchorCtr="0" compatLnSpc="1">
            <a:prstTxWarp prst="textNoShape">
              <a:avLst/>
            </a:prstTxWarp>
          </a:bodyPr>
          <a:lstStyle/>
          <a:p>
            <a:pPr eaLnBrk="1" hangingPunct="1">
              <a:defRPr/>
            </a:pPr>
            <a:r>
              <a:rPr lang="en-US" altLang="en-US">
                <a:cs typeface="Arial" panose="020B0604020202020204" pitchFamily="34" charset="0"/>
              </a:rPr>
              <a:t>Classification Codes Tab</a:t>
            </a:r>
            <a:endParaRPr lang="en-US" altLang="en-US"/>
          </a:p>
        </p:txBody>
      </p:sp>
      <p:sp>
        <p:nvSpPr>
          <p:cNvPr id="2" name="Text Placeholder 1">
            <a:extLst>
              <a:ext uri="{FF2B5EF4-FFF2-40B4-BE49-F238E27FC236}">
                <a16:creationId xmlns:a16="http://schemas.microsoft.com/office/drawing/2014/main" id="{F5D3F980-DE4C-4CB6-BF6E-058B47C90FA2}"/>
              </a:ext>
            </a:extLst>
          </p:cNvPr>
          <p:cNvSpPr>
            <a:spLocks noGrp="1"/>
          </p:cNvSpPr>
          <p:nvPr>
            <p:ph type="body" sz="quarter" idx="11"/>
          </p:nvPr>
        </p:nvSpPr>
        <p:spPr>
          <a:xfrm>
            <a:off x="623888" y="1371600"/>
            <a:ext cx="11110912" cy="1262063"/>
          </a:xfrm>
        </p:spPr>
        <p:txBody>
          <a:bodyPr/>
          <a:lstStyle/>
          <a:p>
            <a:pPr marL="0" indent="0" eaLnBrk="1" fontAlgn="auto" hangingPunct="1">
              <a:spcAft>
                <a:spcPts val="0"/>
              </a:spcAft>
              <a:buClr>
                <a:srgbClr val="76B749"/>
              </a:buClr>
              <a:buSzPct val="100000"/>
              <a:buFontTx/>
              <a:buNone/>
              <a:defRPr/>
            </a:pPr>
            <a:r>
              <a:rPr lang="en-US" sz="1800" b="1" dirty="0"/>
              <a:t>The Classification Codes tab contains all the valid UNSPSC or </a:t>
            </a:r>
            <a:r>
              <a:rPr lang="en-US" sz="1800" b="1" dirty="0" err="1"/>
              <a:t>eClass</a:t>
            </a:r>
            <a:r>
              <a:rPr lang="en-US" sz="1800" b="1" dirty="0"/>
              <a:t> codes allowed for your Buyer. </a:t>
            </a:r>
          </a:p>
          <a:p>
            <a:pPr eaLnBrk="1" fontAlgn="auto" hangingPunct="1">
              <a:spcAft>
                <a:spcPts val="0"/>
              </a:spcAft>
              <a:buClr>
                <a:srgbClr val="76B749"/>
              </a:buClr>
              <a:buSzPct val="100000"/>
              <a:defRPr/>
            </a:pPr>
            <a:r>
              <a:rPr lang="en-US" sz="1800" dirty="0"/>
              <a:t>UNSPSC or </a:t>
            </a:r>
            <a:r>
              <a:rPr lang="en-US" sz="1800" dirty="0" err="1"/>
              <a:t>eClass</a:t>
            </a:r>
            <a:r>
              <a:rPr lang="en-US" sz="1800" dirty="0"/>
              <a:t> is the 8 digit Classification Code for the item.</a:t>
            </a:r>
          </a:p>
          <a:p>
            <a:pPr eaLnBrk="1" fontAlgn="auto" hangingPunct="1">
              <a:spcAft>
                <a:spcPts val="0"/>
              </a:spcAft>
              <a:buClr>
                <a:srgbClr val="76B749"/>
              </a:buClr>
              <a:buSzPct val="100000"/>
              <a:defRPr/>
            </a:pPr>
            <a:r>
              <a:rPr lang="en-US" sz="1800" dirty="0"/>
              <a:t>If your Buyer requires UNSPSC/</a:t>
            </a:r>
            <a:r>
              <a:rPr lang="en-US" sz="1800" dirty="0" err="1"/>
              <a:t>eClass</a:t>
            </a:r>
            <a:r>
              <a:rPr lang="en-US" sz="1800" dirty="0"/>
              <a:t> Code, contact your buyer to obtain a list.</a:t>
            </a:r>
          </a:p>
          <a:p>
            <a:pPr eaLnBrk="1" fontAlgn="auto" hangingPunct="1">
              <a:spcAft>
                <a:spcPts val="0"/>
              </a:spcAft>
              <a:buClr>
                <a:srgbClr val="76B749"/>
              </a:buClr>
              <a:buSzPct val="100000"/>
              <a:defRPr/>
            </a:pPr>
            <a:endParaRPr lang="en-US" sz="1800" dirty="0"/>
          </a:p>
          <a:p>
            <a:pPr marL="0" indent="0" eaLnBrk="1" fontAlgn="auto" hangingPunct="1">
              <a:spcAft>
                <a:spcPts val="0"/>
              </a:spcAft>
              <a:buFont typeface="Arial" panose="020B0604020202020204" pitchFamily="34" charset="0"/>
              <a:buNone/>
              <a:defRPr/>
            </a:pPr>
            <a:endParaRPr lang="en-US" sz="1800" dirty="0"/>
          </a:p>
          <a:p>
            <a:pPr eaLnBrk="1" hangingPunct="1">
              <a:defRPr/>
            </a:pPr>
            <a:endParaRPr lang="en-PH" sz="1800" dirty="0"/>
          </a:p>
        </p:txBody>
      </p:sp>
      <p:pic>
        <p:nvPicPr>
          <p:cNvPr id="5" name="Picture 2">
            <a:extLst>
              <a:ext uri="{FF2B5EF4-FFF2-40B4-BE49-F238E27FC236}">
                <a16:creationId xmlns:a16="http://schemas.microsoft.com/office/drawing/2014/main" id="{3A11CE9F-FD61-4EFA-856A-A15FB4312AA8}"/>
              </a:ext>
            </a:extLst>
          </p:cNvPr>
          <p:cNvPicPr>
            <a:picLocks noChangeAspect="1" noChangeArrowheads="1"/>
          </p:cNvPicPr>
          <p:nvPr/>
        </p:nvPicPr>
        <p:blipFill>
          <a:blip r:embed="rId2"/>
          <a:srcRect/>
          <a:stretch>
            <a:fillRect/>
          </a:stretch>
        </p:blipFill>
        <p:spPr bwMode="auto">
          <a:xfrm>
            <a:off x="2743200" y="2884488"/>
            <a:ext cx="5867400" cy="3446462"/>
          </a:xfrm>
          <a:prstGeom prst="rect">
            <a:avLst/>
          </a:prstGeom>
          <a:ln>
            <a:noFill/>
          </a:ln>
          <a:effectLst>
            <a:outerShdw blurRad="50800" dist="38100" dir="2700000" algn="tl" rotWithShape="0">
              <a:prstClr val="black">
                <a:alpha val="40000"/>
              </a:prstClr>
            </a:outerShdw>
          </a:effectLst>
        </p:spPr>
      </p:pic>
    </p:spTree>
  </p:cSld>
  <p:clrMapOvr>
    <a:masterClrMapping/>
  </p:clrMapOvr>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3">
            <a:extLst>
              <a:ext uri="{FF2B5EF4-FFF2-40B4-BE49-F238E27FC236}">
                <a16:creationId xmlns:a16="http://schemas.microsoft.com/office/drawing/2014/main" id="{D63415E4-4E71-442A-964F-2D0D36C5D1F1}"/>
              </a:ext>
            </a:extLst>
          </p:cNvPr>
          <p:cNvSpPr>
            <a:spLocks noGrp="1" noChangeArrowheads="1"/>
          </p:cNvSpPr>
          <p:nvPr>
            <p:ph type="body" sz="quarter" idx="10"/>
          </p:nvPr>
        </p:nvSpPr>
        <p:spPr bwMode="auto">
          <a:xfrm>
            <a:off x="623888" y="446088"/>
            <a:ext cx="10552112" cy="674687"/>
          </a:xfrm>
        </p:spPr>
        <p:txBody>
          <a:bodyPr vert="horz" wrap="square" lIns="91440" tIns="45720" rIns="91440" bIns="45720" numCol="1" anchor="t" anchorCtr="0" compatLnSpc="1">
            <a:prstTxWarp prst="textNoShape">
              <a:avLst/>
            </a:prstTxWarp>
          </a:bodyPr>
          <a:lstStyle/>
          <a:p>
            <a:pPr eaLnBrk="1" hangingPunct="1">
              <a:defRPr/>
            </a:pPr>
            <a:r>
              <a:rPr lang="en-US" altLang="en-US">
                <a:cs typeface="Arial" panose="020B0604020202020204" pitchFamily="34" charset="0"/>
              </a:rPr>
              <a:t>Filling in the Data 1 Tab</a:t>
            </a:r>
          </a:p>
        </p:txBody>
      </p:sp>
      <p:sp>
        <p:nvSpPr>
          <p:cNvPr id="72707" name="Text Placeholder 1">
            <a:extLst>
              <a:ext uri="{FF2B5EF4-FFF2-40B4-BE49-F238E27FC236}">
                <a16:creationId xmlns:a16="http://schemas.microsoft.com/office/drawing/2014/main" id="{0FD78D23-9A1D-4BEA-BE7F-5B3C4EA59853}"/>
              </a:ext>
            </a:extLst>
          </p:cNvPr>
          <p:cNvSpPr>
            <a:spLocks noGrp="1" noChangeArrowheads="1"/>
          </p:cNvSpPr>
          <p:nvPr>
            <p:ph type="body" sz="quarter" idx="11"/>
          </p:nvPr>
        </p:nvSpPr>
        <p:spPr bwMode="auto">
          <a:xfrm>
            <a:off x="635000" y="1295400"/>
            <a:ext cx="10550525" cy="347663"/>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indent="0" eaLnBrk="1" hangingPunct="1">
              <a:buClr>
                <a:srgbClr val="76B749"/>
              </a:buClr>
              <a:buFontTx/>
              <a:buNone/>
            </a:pPr>
            <a:r>
              <a:rPr lang="en-US" altLang="en-US" sz="1600">
                <a:cs typeface="Arial" panose="020B0604020202020204" pitchFamily="34" charset="0"/>
              </a:rPr>
              <a:t>This section will show you how to fill out the fields in the data tab.</a:t>
            </a:r>
          </a:p>
          <a:p>
            <a:pPr marL="0" indent="0" eaLnBrk="1" hangingPunct="1">
              <a:buFontTx/>
              <a:buNone/>
            </a:pPr>
            <a:endParaRPr lang="en-US" altLang="en-US" sz="1600">
              <a:cs typeface="Arial" panose="020B0604020202020204" pitchFamily="34" charset="0"/>
            </a:endParaRPr>
          </a:p>
          <a:p>
            <a:pPr marL="0" indent="0" eaLnBrk="1" hangingPunct="1">
              <a:buFontTx/>
              <a:buNone/>
            </a:pPr>
            <a:endParaRPr lang="en-US" altLang="en-US" sz="1600">
              <a:cs typeface="Arial" panose="020B0604020202020204" pitchFamily="34" charset="0"/>
            </a:endParaRPr>
          </a:p>
          <a:p>
            <a:pPr marL="0" indent="0" eaLnBrk="1" hangingPunct="1">
              <a:buFontTx/>
              <a:buNone/>
            </a:pPr>
            <a:endParaRPr lang="en-PH" altLang="en-US" sz="1600"/>
          </a:p>
        </p:txBody>
      </p:sp>
      <p:pic>
        <p:nvPicPr>
          <p:cNvPr id="6146" name="Picture 2">
            <a:extLst>
              <a:ext uri="{FF2B5EF4-FFF2-40B4-BE49-F238E27FC236}">
                <a16:creationId xmlns:a16="http://schemas.microsoft.com/office/drawing/2014/main" id="{46C2B521-9D6F-4D97-ABBD-80031892AFCF}"/>
              </a:ext>
            </a:extLst>
          </p:cNvPr>
          <p:cNvPicPr>
            <a:picLocks noChangeAspect="1" noChangeArrowheads="1"/>
          </p:cNvPicPr>
          <p:nvPr/>
        </p:nvPicPr>
        <p:blipFill>
          <a:blip r:embed="rId3"/>
          <a:srcRect/>
          <a:stretch>
            <a:fillRect/>
          </a:stretch>
        </p:blipFill>
        <p:spPr bwMode="auto">
          <a:xfrm>
            <a:off x="1219200" y="1943100"/>
            <a:ext cx="9448800" cy="3967163"/>
          </a:xfrm>
          <a:prstGeom prst="rect">
            <a:avLst/>
          </a:prstGeom>
          <a:noFill/>
          <a:ln>
            <a:noFill/>
          </a:ln>
          <a:effectLst>
            <a:outerShdw blurRad="50800" dist="38100" dir="2700000" algn="tl" rotWithShape="0">
              <a:prstClr val="black">
                <a:alpha val="40000"/>
              </a:prstClr>
            </a:outerShdw>
          </a:effectLst>
        </p:spPr>
      </p:pic>
      <p:sp>
        <p:nvSpPr>
          <p:cNvPr id="6" name="Rectangle 5">
            <a:extLst>
              <a:ext uri="{FF2B5EF4-FFF2-40B4-BE49-F238E27FC236}">
                <a16:creationId xmlns:a16="http://schemas.microsoft.com/office/drawing/2014/main" id="{457D770D-72CC-4C23-8416-CFC29554C92D}"/>
              </a:ext>
            </a:extLst>
          </p:cNvPr>
          <p:cNvSpPr/>
          <p:nvPr/>
        </p:nvSpPr>
        <p:spPr>
          <a:xfrm>
            <a:off x="2057400" y="5676900"/>
            <a:ext cx="457200" cy="342900"/>
          </a:xfrm>
          <a:prstGeom prst="rect">
            <a:avLst/>
          </a:prstGeom>
          <a:noFill/>
          <a:ln w="38100">
            <a:solidFill>
              <a:srgbClr val="FF0000"/>
            </a:solidFill>
          </a:ln>
          <a:effectLst/>
        </p:spPr>
        <p:style>
          <a:lnRef idx="1">
            <a:schemeClr val="accent1"/>
          </a:lnRef>
          <a:fillRef idx="3">
            <a:schemeClr val="accent1"/>
          </a:fillRef>
          <a:effectRef idx="2">
            <a:schemeClr val="accent1"/>
          </a:effectRef>
          <a:fontRef idx="minor">
            <a:schemeClr val="lt1"/>
          </a:fontRef>
        </p:style>
        <p:txBody>
          <a:bodyPr anchor="ctr"/>
          <a:lstStyle/>
          <a:p>
            <a:pPr algn="ctr" eaLnBrk="1" hangingPunct="1">
              <a:buClr>
                <a:schemeClr val="bg1"/>
              </a:buClr>
              <a:buFontTx/>
              <a:buChar char="•"/>
              <a:defRPr/>
            </a:pPr>
            <a:endParaRPr lang="en-US" dirty="0"/>
          </a:p>
        </p:txBody>
      </p:sp>
    </p:spTree>
  </p:cSld>
  <p:clrMapOvr>
    <a:masterClrMapping/>
  </p:clrMapOvr>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3">
            <a:extLst>
              <a:ext uri="{FF2B5EF4-FFF2-40B4-BE49-F238E27FC236}">
                <a16:creationId xmlns:a16="http://schemas.microsoft.com/office/drawing/2014/main" id="{07D6B60A-F060-47D4-8CDA-D8A91CC92DCC}"/>
              </a:ext>
            </a:extLst>
          </p:cNvPr>
          <p:cNvSpPr>
            <a:spLocks noGrp="1"/>
          </p:cNvSpPr>
          <p:nvPr>
            <p:ph type="body" sz="quarter" idx="10"/>
          </p:nvPr>
        </p:nvSpPr>
        <p:spPr>
          <a:xfrm>
            <a:off x="623888" y="446088"/>
            <a:ext cx="10552112" cy="674687"/>
          </a:xfrm>
        </p:spPr>
        <p:txBody>
          <a:bodyPr rtlCol="0">
            <a:normAutofit/>
          </a:bodyPr>
          <a:lstStyle/>
          <a:p>
            <a:pPr eaLnBrk="1" fontAlgn="auto" hangingPunct="1">
              <a:spcAft>
                <a:spcPts val="0"/>
              </a:spcAft>
              <a:defRPr/>
            </a:pPr>
            <a:r>
              <a:rPr lang="en-US" altLang="en-US" dirty="0">
                <a:cs typeface="Arial" panose="020B0604020202020204" pitchFamily="34" charset="0"/>
              </a:rPr>
              <a:t>Mandatory and Optional Fields </a:t>
            </a:r>
            <a:endParaRPr lang="en-US" dirty="0"/>
          </a:p>
        </p:txBody>
      </p:sp>
      <p:sp>
        <p:nvSpPr>
          <p:cNvPr id="2" name="Text Placeholder 1">
            <a:extLst>
              <a:ext uri="{FF2B5EF4-FFF2-40B4-BE49-F238E27FC236}">
                <a16:creationId xmlns:a16="http://schemas.microsoft.com/office/drawing/2014/main" id="{46A464AF-ECC5-4C42-8A3E-5ECAB7AF3059}"/>
              </a:ext>
            </a:extLst>
          </p:cNvPr>
          <p:cNvSpPr>
            <a:spLocks noGrp="1"/>
          </p:cNvSpPr>
          <p:nvPr>
            <p:ph type="body" sz="quarter" idx="11"/>
          </p:nvPr>
        </p:nvSpPr>
        <p:spPr>
          <a:xfrm>
            <a:off x="641350" y="1295400"/>
            <a:ext cx="10550525" cy="762000"/>
          </a:xfrm>
        </p:spPr>
        <p:txBody>
          <a:bodyPr/>
          <a:lstStyle/>
          <a:p>
            <a:pPr eaLnBrk="1" fontAlgn="auto" hangingPunct="1">
              <a:spcAft>
                <a:spcPts val="0"/>
              </a:spcAft>
              <a:buClr>
                <a:srgbClr val="92D050"/>
              </a:buClr>
              <a:defRPr/>
            </a:pPr>
            <a:r>
              <a:rPr lang="en-US" sz="1800" dirty="0"/>
              <a:t>Fields are highlighted in green and yellow. </a:t>
            </a:r>
          </a:p>
          <a:p>
            <a:pPr eaLnBrk="1" fontAlgn="auto" hangingPunct="1">
              <a:spcAft>
                <a:spcPts val="0"/>
              </a:spcAft>
              <a:buClr>
                <a:srgbClr val="92D050"/>
              </a:buClr>
              <a:defRPr/>
            </a:pPr>
            <a:r>
              <a:rPr lang="en-US" sz="1800" dirty="0"/>
              <a:t>Green fields are mandatory and yellow fields are for optional data. </a:t>
            </a:r>
          </a:p>
          <a:p>
            <a:pPr marL="0" indent="0" eaLnBrk="1" fontAlgn="auto" hangingPunct="1">
              <a:spcAft>
                <a:spcPts val="0"/>
              </a:spcAft>
              <a:buFont typeface="Arial" panose="020B0604020202020204" pitchFamily="34" charset="0"/>
              <a:buNone/>
              <a:defRPr/>
            </a:pPr>
            <a:endParaRPr lang="en-US" sz="1800" dirty="0"/>
          </a:p>
          <a:p>
            <a:pPr eaLnBrk="1" hangingPunct="1">
              <a:defRPr/>
            </a:pPr>
            <a:endParaRPr lang="en-PH" sz="1800" dirty="0"/>
          </a:p>
        </p:txBody>
      </p:sp>
      <p:pic>
        <p:nvPicPr>
          <p:cNvPr id="7170" name="Picture 2">
            <a:extLst>
              <a:ext uri="{FF2B5EF4-FFF2-40B4-BE49-F238E27FC236}">
                <a16:creationId xmlns:a16="http://schemas.microsoft.com/office/drawing/2014/main" id="{2AB8BBFD-5BE7-4C34-93DD-4F0791632B15}"/>
              </a:ext>
            </a:extLst>
          </p:cNvPr>
          <p:cNvPicPr>
            <a:picLocks noChangeAspect="1" noChangeArrowheads="1"/>
          </p:cNvPicPr>
          <p:nvPr/>
        </p:nvPicPr>
        <p:blipFill>
          <a:blip r:embed="rId3"/>
          <a:srcRect/>
          <a:stretch>
            <a:fillRect/>
          </a:stretch>
        </p:blipFill>
        <p:spPr bwMode="auto">
          <a:xfrm>
            <a:off x="1096963" y="2160588"/>
            <a:ext cx="9067800" cy="3806825"/>
          </a:xfrm>
          <a:prstGeom prst="rect">
            <a:avLst/>
          </a:prstGeom>
          <a:noFill/>
          <a:ln>
            <a:noFill/>
          </a:ln>
          <a:effectLst>
            <a:outerShdw blurRad="50800" dist="38100" dir="2700000" algn="tl" rotWithShape="0">
              <a:prstClr val="black">
                <a:alpha val="40000"/>
              </a:prstClr>
            </a:outerShdw>
          </a:effectLst>
        </p:spPr>
      </p:pic>
      <p:sp>
        <p:nvSpPr>
          <p:cNvPr id="6" name="Rectangle 5">
            <a:extLst>
              <a:ext uri="{FF2B5EF4-FFF2-40B4-BE49-F238E27FC236}">
                <a16:creationId xmlns:a16="http://schemas.microsoft.com/office/drawing/2014/main" id="{86CA5B3D-7BE9-49D8-909A-A3B2B3EA21BC}"/>
              </a:ext>
            </a:extLst>
          </p:cNvPr>
          <p:cNvSpPr/>
          <p:nvPr/>
        </p:nvSpPr>
        <p:spPr>
          <a:xfrm>
            <a:off x="1287463" y="2290763"/>
            <a:ext cx="8770937" cy="762000"/>
          </a:xfrm>
          <a:prstGeom prst="rect">
            <a:avLst/>
          </a:prstGeom>
          <a:noFill/>
          <a:ln w="38100">
            <a:solidFill>
              <a:srgbClr val="FF0000"/>
            </a:solidFill>
          </a:ln>
          <a:effectLst/>
        </p:spPr>
        <p:style>
          <a:lnRef idx="1">
            <a:schemeClr val="accent1"/>
          </a:lnRef>
          <a:fillRef idx="3">
            <a:schemeClr val="accent1"/>
          </a:fillRef>
          <a:effectRef idx="2">
            <a:schemeClr val="accent1"/>
          </a:effectRef>
          <a:fontRef idx="minor">
            <a:schemeClr val="lt1"/>
          </a:fontRef>
        </p:style>
        <p:txBody>
          <a:bodyPr anchor="ctr"/>
          <a:lstStyle/>
          <a:p>
            <a:pPr algn="ctr" eaLnBrk="1" hangingPunct="1">
              <a:buClr>
                <a:schemeClr val="bg1"/>
              </a:buClr>
              <a:buFontTx/>
              <a:buChar char="•"/>
              <a:defRPr/>
            </a:pPr>
            <a:endParaRPr lang="en-US" dirty="0"/>
          </a:p>
        </p:txBody>
      </p:sp>
    </p:spTree>
  </p:cSld>
  <p:clrMapOvr>
    <a:masterClrMapping/>
  </p:clrMapOvr>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3075924E-7839-4AD9-8BB2-D5EE1A60CC2F}"/>
              </a:ext>
            </a:extLst>
          </p:cNvPr>
          <p:cNvSpPr>
            <a:spLocks noGrp="1"/>
          </p:cNvSpPr>
          <p:nvPr>
            <p:ph type="body" sz="quarter" idx="10"/>
          </p:nvPr>
        </p:nvSpPr>
        <p:spPr>
          <a:xfrm>
            <a:off x="1473200" y="1385888"/>
            <a:ext cx="8912225" cy="762000"/>
          </a:xfrm>
        </p:spPr>
        <p:txBody>
          <a:bodyPr/>
          <a:lstStyle/>
          <a:p>
            <a:pPr eaLnBrk="1" hangingPunct="1">
              <a:defRPr/>
            </a:pPr>
            <a:r>
              <a:rPr lang="en-PH" dirty="0"/>
              <a:t>Uploading Files</a:t>
            </a:r>
          </a:p>
        </p:txBody>
      </p:sp>
    </p:spTree>
  </p:cSld>
  <p:clrMapOvr>
    <a:masterClrMapping/>
  </p:clrMapOvr>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2">
            <a:extLst>
              <a:ext uri="{FF2B5EF4-FFF2-40B4-BE49-F238E27FC236}">
                <a16:creationId xmlns:a16="http://schemas.microsoft.com/office/drawing/2014/main" id="{CB35B074-0188-4C06-AA4E-BC60200072B1}"/>
              </a:ext>
            </a:extLst>
          </p:cNvPr>
          <p:cNvSpPr>
            <a:spLocks noChangeArrowheads="1"/>
          </p:cNvSpPr>
          <p:nvPr/>
        </p:nvSpPr>
        <p:spPr bwMode="auto">
          <a:xfrm>
            <a:off x="2133600" y="685800"/>
            <a:ext cx="7924800" cy="350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lgn="ctr">
                <a:solidFill>
                  <a:srgbClr val="000000"/>
                </a:solidFill>
                <a:miter lim="800000"/>
                <a:headEnd/>
                <a:tailEnd/>
              </a14:hiddenLine>
            </a:ext>
          </a:extLst>
        </p:spPr>
        <p:txBody>
          <a:bodyPr>
            <a:spAutoFit/>
          </a:bodyPr>
          <a:lstStyle>
            <a:lvl1pPr>
              <a:defRPr sz="1700">
                <a:solidFill>
                  <a:schemeClr val="tx1"/>
                </a:solidFill>
                <a:latin typeface="GillSans"/>
                <a:cs typeface="Arial" panose="020B0604020202020204" pitchFamily="34" charset="0"/>
              </a:defRPr>
            </a:lvl1pPr>
            <a:lvl2pPr marL="742950" indent="-285750">
              <a:defRPr sz="1700">
                <a:solidFill>
                  <a:schemeClr val="tx1"/>
                </a:solidFill>
                <a:latin typeface="GillSans"/>
                <a:cs typeface="Arial" panose="020B0604020202020204" pitchFamily="34" charset="0"/>
              </a:defRPr>
            </a:lvl2pPr>
            <a:lvl3pPr marL="1143000" indent="-228600">
              <a:defRPr sz="1700">
                <a:solidFill>
                  <a:schemeClr val="tx1"/>
                </a:solidFill>
                <a:latin typeface="GillSans"/>
                <a:cs typeface="Arial" panose="020B0604020202020204" pitchFamily="34" charset="0"/>
              </a:defRPr>
            </a:lvl3pPr>
            <a:lvl4pPr marL="1600200" indent="-228600">
              <a:defRPr sz="1700">
                <a:solidFill>
                  <a:schemeClr val="tx1"/>
                </a:solidFill>
                <a:latin typeface="GillSans"/>
                <a:cs typeface="Arial" panose="020B0604020202020204" pitchFamily="34" charset="0"/>
              </a:defRPr>
            </a:lvl4pPr>
            <a:lvl5pPr marL="2057400" indent="-228600">
              <a:defRPr sz="1700">
                <a:solidFill>
                  <a:schemeClr val="tx1"/>
                </a:solidFill>
                <a:latin typeface="GillSans"/>
                <a:cs typeface="Arial" panose="020B0604020202020204" pitchFamily="34" charset="0"/>
              </a:defRPr>
            </a:lvl5pPr>
            <a:lvl6pPr marL="2514600" indent="-228600" eaLnBrk="0" fontAlgn="base" hangingPunct="0">
              <a:spcBef>
                <a:spcPct val="0"/>
              </a:spcBef>
              <a:spcAft>
                <a:spcPct val="0"/>
              </a:spcAft>
              <a:defRPr sz="1700">
                <a:solidFill>
                  <a:schemeClr val="tx1"/>
                </a:solidFill>
                <a:latin typeface="GillSans"/>
                <a:cs typeface="Arial" panose="020B0604020202020204" pitchFamily="34" charset="0"/>
              </a:defRPr>
            </a:lvl6pPr>
            <a:lvl7pPr marL="2971800" indent="-228600" eaLnBrk="0" fontAlgn="base" hangingPunct="0">
              <a:spcBef>
                <a:spcPct val="0"/>
              </a:spcBef>
              <a:spcAft>
                <a:spcPct val="0"/>
              </a:spcAft>
              <a:defRPr sz="1700">
                <a:solidFill>
                  <a:schemeClr val="tx1"/>
                </a:solidFill>
                <a:latin typeface="GillSans"/>
                <a:cs typeface="Arial" panose="020B0604020202020204" pitchFamily="34" charset="0"/>
              </a:defRPr>
            </a:lvl7pPr>
            <a:lvl8pPr marL="3429000" indent="-228600" eaLnBrk="0" fontAlgn="base" hangingPunct="0">
              <a:spcBef>
                <a:spcPct val="0"/>
              </a:spcBef>
              <a:spcAft>
                <a:spcPct val="0"/>
              </a:spcAft>
              <a:defRPr sz="1700">
                <a:solidFill>
                  <a:schemeClr val="tx1"/>
                </a:solidFill>
                <a:latin typeface="GillSans"/>
                <a:cs typeface="Arial" panose="020B0604020202020204" pitchFamily="34" charset="0"/>
              </a:defRPr>
            </a:lvl8pPr>
            <a:lvl9pPr marL="3886200" indent="-228600" eaLnBrk="0" fontAlgn="base" hangingPunct="0">
              <a:spcBef>
                <a:spcPct val="0"/>
              </a:spcBef>
              <a:spcAft>
                <a:spcPct val="0"/>
              </a:spcAft>
              <a:defRPr sz="1700">
                <a:solidFill>
                  <a:schemeClr val="tx1"/>
                </a:solidFill>
                <a:latin typeface="GillSans"/>
                <a:cs typeface="Arial" panose="020B0604020202020204" pitchFamily="34" charset="0"/>
              </a:defRPr>
            </a:lvl9pPr>
          </a:lstStyle>
          <a:p>
            <a:pPr eaLnBrk="1" hangingPunct="1">
              <a:buClr>
                <a:schemeClr val="bg1"/>
              </a:buClr>
              <a:buFontTx/>
              <a:buChar char="•"/>
            </a:pPr>
            <a:endParaRPr lang="es-CO" altLang="en-US">
              <a:solidFill>
                <a:srgbClr val="006699"/>
              </a:solidFill>
              <a:latin typeface="Arial" panose="020B0604020202020204" pitchFamily="34" charset="0"/>
            </a:endParaRPr>
          </a:p>
        </p:txBody>
      </p:sp>
      <p:sp>
        <p:nvSpPr>
          <p:cNvPr id="77827" name="Content Placeholder 4">
            <a:extLst>
              <a:ext uri="{FF2B5EF4-FFF2-40B4-BE49-F238E27FC236}">
                <a16:creationId xmlns:a16="http://schemas.microsoft.com/office/drawing/2014/main" id="{A464B0E0-510B-4DB8-9D32-AA05108CAB42}"/>
              </a:ext>
            </a:extLst>
          </p:cNvPr>
          <p:cNvSpPr>
            <a:spLocks noGrp="1" noChangeArrowheads="1"/>
          </p:cNvSpPr>
          <p:nvPr>
            <p:ph type="body" sz="quarter" idx="10"/>
          </p:nvPr>
        </p:nvSpPr>
        <p:spPr bwMode="auto">
          <a:xfrm>
            <a:off x="623888" y="446088"/>
            <a:ext cx="10552112" cy="674687"/>
          </a:xfrm>
        </p:spPr>
        <p:txBody>
          <a:bodyPr vert="horz" wrap="square" lIns="91440" tIns="45720" rIns="91440" bIns="45720" numCol="1" anchor="t" anchorCtr="0" compatLnSpc="1">
            <a:prstTxWarp prst="textNoShape">
              <a:avLst/>
            </a:prstTxWarp>
          </a:bodyPr>
          <a:lstStyle/>
          <a:p>
            <a:pPr eaLnBrk="1" hangingPunct="1">
              <a:defRPr/>
            </a:pPr>
            <a:r>
              <a:rPr lang="en-US" altLang="en-US">
                <a:cs typeface="Arial" panose="020B0604020202020204" pitchFamily="34" charset="0"/>
              </a:rPr>
              <a:t>Uploading your Catalog</a:t>
            </a:r>
          </a:p>
        </p:txBody>
      </p:sp>
      <p:sp>
        <p:nvSpPr>
          <p:cNvPr id="2" name="Text Placeholder 1">
            <a:extLst>
              <a:ext uri="{FF2B5EF4-FFF2-40B4-BE49-F238E27FC236}">
                <a16:creationId xmlns:a16="http://schemas.microsoft.com/office/drawing/2014/main" id="{AD99A1F3-8DFA-46A5-AD1E-7A0DE35F893A}"/>
              </a:ext>
            </a:extLst>
          </p:cNvPr>
          <p:cNvSpPr>
            <a:spLocks noGrp="1"/>
          </p:cNvSpPr>
          <p:nvPr>
            <p:ph type="body" sz="quarter" idx="11"/>
          </p:nvPr>
        </p:nvSpPr>
        <p:spPr>
          <a:xfrm>
            <a:off x="623888" y="1557338"/>
            <a:ext cx="10552112" cy="4225925"/>
          </a:xfrm>
        </p:spPr>
        <p:txBody>
          <a:bodyPr/>
          <a:lstStyle/>
          <a:p>
            <a:pPr marL="0" indent="0" eaLnBrk="1" hangingPunct="1">
              <a:buClr>
                <a:srgbClr val="92D050"/>
              </a:buClr>
              <a:buFontTx/>
              <a:buNone/>
              <a:defRPr/>
            </a:pPr>
            <a:r>
              <a:rPr lang="en-US" altLang="en-US" dirty="0">
                <a:cs typeface="Arial" panose="020B0604020202020204" pitchFamily="34" charset="0"/>
              </a:rPr>
              <a:t>Before uploading any files, you must make sure they have been saved, in order to upload.  </a:t>
            </a:r>
          </a:p>
          <a:p>
            <a:pPr eaLnBrk="1" hangingPunct="1">
              <a:buClr>
                <a:srgbClr val="92D050"/>
              </a:buClr>
              <a:defRPr/>
            </a:pPr>
            <a:r>
              <a:rPr lang="en-US" altLang="en-US" sz="1800" dirty="0">
                <a:cs typeface="Arial" panose="020B0604020202020204" pitchFamily="34" charset="0"/>
              </a:rPr>
              <a:t>The SCF or Content file doesn’t need to be compressed into one zip (.zip) file, before it is uploaded. However, you must choose a dedicated file type for the uploaded files.</a:t>
            </a:r>
          </a:p>
          <a:p>
            <a:pPr eaLnBrk="1" hangingPunct="1">
              <a:buClr>
                <a:srgbClr val="92D050"/>
              </a:buClr>
              <a:defRPr/>
            </a:pPr>
            <a:r>
              <a:rPr lang="en-US" altLang="en-US" sz="1800" dirty="0">
                <a:cs typeface="Arial" panose="020B0604020202020204" pitchFamily="34" charset="0"/>
              </a:rPr>
              <a:t>The following file types are selectable from the drop down menu:</a:t>
            </a:r>
          </a:p>
          <a:p>
            <a:pPr lvl="2" eaLnBrk="1" hangingPunct="1">
              <a:buClr>
                <a:schemeClr val="accent2">
                  <a:lumMod val="75000"/>
                </a:schemeClr>
              </a:buClr>
              <a:buFont typeface="Arial" panose="020B0604020202020204" pitchFamily="34" charset="0"/>
              <a:buChar char="•"/>
              <a:defRPr/>
            </a:pPr>
            <a:r>
              <a:rPr lang="en-US" altLang="en-US" dirty="0">
                <a:cs typeface="Arial" panose="020B0604020202020204" pitchFamily="34" charset="0"/>
              </a:rPr>
              <a:t>Content files (xlsx, </a:t>
            </a:r>
            <a:r>
              <a:rPr lang="en-US" altLang="en-US" dirty="0" err="1">
                <a:cs typeface="Arial" panose="020B0604020202020204" pitchFamily="34" charset="0"/>
              </a:rPr>
              <a:t>xls</a:t>
            </a:r>
            <a:r>
              <a:rPr lang="en-US" altLang="en-US" dirty="0">
                <a:cs typeface="Arial" panose="020B0604020202020204" pitchFamily="34" charset="0"/>
              </a:rPr>
              <a:t>, txt)</a:t>
            </a:r>
          </a:p>
          <a:p>
            <a:pPr lvl="2" eaLnBrk="1" hangingPunct="1">
              <a:buClr>
                <a:schemeClr val="accent2">
                  <a:lumMod val="75000"/>
                </a:schemeClr>
              </a:buClr>
              <a:buFont typeface="Arial" panose="020B0604020202020204" pitchFamily="34" charset="0"/>
              <a:buChar char="•"/>
              <a:defRPr/>
            </a:pPr>
            <a:r>
              <a:rPr lang="en-US" altLang="en-US" dirty="0">
                <a:cs typeface="Arial" panose="020B0604020202020204" pitchFamily="34" charset="0"/>
              </a:rPr>
              <a:t>Attachment files (any file types)</a:t>
            </a:r>
          </a:p>
          <a:p>
            <a:pPr eaLnBrk="1" hangingPunct="1">
              <a:buClr>
                <a:srgbClr val="92D050"/>
              </a:buClr>
              <a:defRPr/>
            </a:pPr>
            <a:r>
              <a:rPr lang="en-US" altLang="en-US" sz="1800" dirty="0">
                <a:cs typeface="Arial" panose="020B0604020202020204" pitchFamily="34" charset="0"/>
              </a:rPr>
              <a:t>Attachment files have to be compressed to a zip file.</a:t>
            </a:r>
          </a:p>
          <a:p>
            <a:pPr eaLnBrk="1" hangingPunct="1">
              <a:buClr>
                <a:srgbClr val="92D050"/>
              </a:buClr>
              <a:defRPr/>
            </a:pPr>
            <a:r>
              <a:rPr lang="en-US" altLang="en-US" sz="1800" dirty="0">
                <a:cs typeface="Arial" panose="020B0604020202020204" pitchFamily="34" charset="0"/>
              </a:rPr>
              <a:t>All content file names must contain “_SCF_” in the middle of the filename, for example, </a:t>
            </a:r>
            <a:r>
              <a:rPr lang="en-US" altLang="en-US" sz="1800" dirty="0" err="1">
                <a:cs typeface="Arial" panose="020B0604020202020204" pitchFamily="34" charset="0"/>
              </a:rPr>
              <a:t>BuyerName_SCF_DDMMYYYY</a:t>
            </a:r>
            <a:endParaRPr lang="en-US" altLang="en-US" sz="1800" dirty="0">
              <a:cs typeface="Arial" panose="020B0604020202020204" pitchFamily="34" charset="0"/>
            </a:endParaRPr>
          </a:p>
          <a:p>
            <a:pPr marL="0" indent="0" eaLnBrk="1" hangingPunct="1">
              <a:buClr>
                <a:srgbClr val="92D050"/>
              </a:buClr>
              <a:buFontTx/>
              <a:buNone/>
              <a:defRPr/>
            </a:pPr>
            <a:endParaRPr lang="en-US" altLang="en-US" dirty="0">
              <a:cs typeface="Arial" panose="020B0604020202020204" pitchFamily="34" charset="0"/>
            </a:endParaRPr>
          </a:p>
          <a:p>
            <a:pPr eaLnBrk="1" hangingPunct="1">
              <a:buClr>
                <a:srgbClr val="92D050"/>
              </a:buClr>
              <a:defRPr/>
            </a:pPr>
            <a:endParaRPr lang="en-US" altLang="en-US" dirty="0">
              <a:cs typeface="Arial" panose="020B0604020202020204" pitchFamily="34" charset="0"/>
            </a:endParaRPr>
          </a:p>
          <a:p>
            <a:pPr eaLnBrk="1" hangingPunct="1">
              <a:buClr>
                <a:srgbClr val="92D050"/>
              </a:buClr>
              <a:defRPr/>
            </a:pPr>
            <a:endParaRPr lang="en-US" altLang="en-US" dirty="0">
              <a:cs typeface="Arial" panose="020B0604020202020204" pitchFamily="34" charset="0"/>
            </a:endParaRPr>
          </a:p>
          <a:p>
            <a:pPr eaLnBrk="1" hangingPunct="1">
              <a:defRPr/>
            </a:pPr>
            <a:endParaRPr lang="en-US" altLang="en-US" dirty="0">
              <a:cs typeface="Arial" panose="020B0604020202020204" pitchFamily="34" charset="0"/>
            </a:endParaRPr>
          </a:p>
          <a:p>
            <a:pPr eaLnBrk="1" hangingPunct="1">
              <a:defRPr/>
            </a:pPr>
            <a:endParaRPr lang="en-PH" dirty="0"/>
          </a:p>
        </p:txBody>
      </p:sp>
    </p:spTree>
  </p:cSld>
  <p:clrMapOvr>
    <a:masterClrMapping/>
  </p:clrMapOvr>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a:extLst>
              <a:ext uri="{FF2B5EF4-FFF2-40B4-BE49-F238E27FC236}">
                <a16:creationId xmlns:a16="http://schemas.microsoft.com/office/drawing/2014/main" id="{BD8AECD8-5504-49C5-9825-4828AF973D58}"/>
              </a:ext>
            </a:extLst>
          </p:cNvPr>
          <p:cNvSpPr>
            <a:spLocks noGrp="1"/>
          </p:cNvSpPr>
          <p:nvPr>
            <p:ph type="body" sz="quarter" idx="10"/>
          </p:nvPr>
        </p:nvSpPr>
        <p:spPr>
          <a:xfrm>
            <a:off x="623888" y="446088"/>
            <a:ext cx="10552112" cy="674687"/>
          </a:xfrm>
        </p:spPr>
        <p:txBody>
          <a:bodyPr rtlCol="0">
            <a:normAutofit/>
          </a:bodyPr>
          <a:lstStyle/>
          <a:p>
            <a:pPr eaLnBrk="1" fontAlgn="auto" hangingPunct="1">
              <a:spcAft>
                <a:spcPts val="0"/>
              </a:spcAft>
              <a:defRPr/>
            </a:pPr>
            <a:r>
              <a:rPr lang="en-US" altLang="en-US" dirty="0">
                <a:cs typeface="Arial" panose="020B0604020202020204" pitchFamily="34" charset="0"/>
              </a:rPr>
              <a:t>Uploading your Catalog</a:t>
            </a:r>
            <a:endParaRPr lang="en-US" dirty="0"/>
          </a:p>
        </p:txBody>
      </p:sp>
      <p:sp>
        <p:nvSpPr>
          <p:cNvPr id="2" name="Text Placeholder 1">
            <a:extLst>
              <a:ext uri="{FF2B5EF4-FFF2-40B4-BE49-F238E27FC236}">
                <a16:creationId xmlns:a16="http://schemas.microsoft.com/office/drawing/2014/main" id="{C91737A0-8F42-4D68-A978-65B157214E79}"/>
              </a:ext>
            </a:extLst>
          </p:cNvPr>
          <p:cNvSpPr>
            <a:spLocks noGrp="1"/>
          </p:cNvSpPr>
          <p:nvPr>
            <p:ph type="body" sz="quarter" idx="11"/>
          </p:nvPr>
        </p:nvSpPr>
        <p:spPr>
          <a:xfrm>
            <a:off x="623888" y="1557338"/>
            <a:ext cx="10552112" cy="4225925"/>
          </a:xfrm>
        </p:spPr>
        <p:txBody>
          <a:bodyPr/>
          <a:lstStyle/>
          <a:p>
            <a:pPr eaLnBrk="1" fontAlgn="auto" hangingPunct="1">
              <a:spcAft>
                <a:spcPts val="0"/>
              </a:spcAft>
              <a:buClr>
                <a:srgbClr val="92D050"/>
              </a:buClr>
              <a:buSzPct val="100000"/>
              <a:defRPr/>
            </a:pPr>
            <a:r>
              <a:rPr lang="en-US" sz="1800" dirty="0"/>
              <a:t>Start the upload process by clicking on the “Upload Files” chevron, second from the left. Select the type of file to be uploaded, remembering to upload your Attachments, or images, first.</a:t>
            </a:r>
          </a:p>
          <a:p>
            <a:pPr eaLnBrk="1" fontAlgn="auto" hangingPunct="1">
              <a:spcAft>
                <a:spcPts val="0"/>
              </a:spcAft>
              <a:buClr>
                <a:srgbClr val="92D050"/>
              </a:buClr>
              <a:buSzPct val="100000"/>
              <a:buFont typeface="Arial" panose="020B0604020202020204" pitchFamily="34" charset="0"/>
              <a:buNone/>
              <a:defRPr/>
            </a:pPr>
            <a:endParaRPr lang="en-US" sz="1800" dirty="0"/>
          </a:p>
          <a:p>
            <a:pPr eaLnBrk="1" fontAlgn="auto" hangingPunct="1">
              <a:spcAft>
                <a:spcPts val="0"/>
              </a:spcAft>
              <a:buClr>
                <a:srgbClr val="92D050"/>
              </a:buClr>
              <a:buSzPct val="100000"/>
              <a:defRPr/>
            </a:pPr>
            <a:endParaRPr lang="en-US" sz="1800" dirty="0"/>
          </a:p>
          <a:p>
            <a:pPr marL="0" indent="0" eaLnBrk="1" fontAlgn="auto" hangingPunct="1">
              <a:spcAft>
                <a:spcPts val="0"/>
              </a:spcAft>
              <a:buClr>
                <a:srgbClr val="92D050"/>
              </a:buClr>
              <a:buSzPct val="100000"/>
              <a:buFont typeface="Arial" panose="020B0604020202020204" pitchFamily="34" charset="0"/>
              <a:buNone/>
              <a:defRPr/>
            </a:pPr>
            <a:endParaRPr lang="en-US" sz="1800" dirty="0"/>
          </a:p>
          <a:p>
            <a:pPr eaLnBrk="1" fontAlgn="auto" hangingPunct="1">
              <a:spcAft>
                <a:spcPts val="0"/>
              </a:spcAft>
              <a:buClr>
                <a:srgbClr val="92D050"/>
              </a:buClr>
              <a:buSzPct val="100000"/>
              <a:buFont typeface="Arial" panose="020B0604020202020204" pitchFamily="34" charset="0"/>
              <a:buNone/>
              <a:defRPr/>
            </a:pPr>
            <a:endParaRPr lang="en-US" sz="1800" dirty="0"/>
          </a:p>
          <a:p>
            <a:pPr marL="0" indent="0" eaLnBrk="1" fontAlgn="auto" hangingPunct="1">
              <a:spcAft>
                <a:spcPts val="0"/>
              </a:spcAft>
              <a:buClr>
                <a:srgbClr val="92D050"/>
              </a:buClr>
              <a:buSzPct val="100000"/>
              <a:buFont typeface="Arial" panose="020B0604020202020204" pitchFamily="34" charset="0"/>
              <a:buNone/>
              <a:defRPr/>
            </a:pPr>
            <a:endParaRPr lang="en-US" sz="1800" dirty="0"/>
          </a:p>
          <a:p>
            <a:pPr eaLnBrk="1" fontAlgn="auto" hangingPunct="1">
              <a:spcAft>
                <a:spcPts val="0"/>
              </a:spcAft>
              <a:buClr>
                <a:srgbClr val="92D050"/>
              </a:buClr>
              <a:buSzPct val="100000"/>
              <a:buFont typeface="+mj-lt"/>
              <a:buAutoNum type="arabicPeriod"/>
              <a:defRPr/>
            </a:pPr>
            <a:endParaRPr lang="en-US" sz="1800" dirty="0"/>
          </a:p>
          <a:p>
            <a:pPr eaLnBrk="1" fontAlgn="auto" hangingPunct="1">
              <a:spcAft>
                <a:spcPts val="0"/>
              </a:spcAft>
              <a:buClr>
                <a:srgbClr val="92D050"/>
              </a:buClr>
              <a:buSzPct val="100000"/>
              <a:buFont typeface="Arial" panose="020B0604020202020204" pitchFamily="34" charset="0"/>
              <a:buNone/>
              <a:defRPr/>
            </a:pPr>
            <a:endParaRPr lang="en-US" sz="1800" dirty="0"/>
          </a:p>
          <a:p>
            <a:pPr eaLnBrk="1" fontAlgn="auto" hangingPunct="1">
              <a:spcAft>
                <a:spcPts val="0"/>
              </a:spcAft>
              <a:buClr>
                <a:srgbClr val="92D050"/>
              </a:buClr>
              <a:buSzPct val="100000"/>
              <a:buFont typeface="Arial" panose="020B0604020202020204" pitchFamily="34" charset="0"/>
              <a:buNone/>
              <a:defRPr/>
            </a:pPr>
            <a:endParaRPr lang="en-US" sz="1800" dirty="0"/>
          </a:p>
          <a:p>
            <a:pPr eaLnBrk="1" fontAlgn="auto" hangingPunct="1">
              <a:spcAft>
                <a:spcPts val="0"/>
              </a:spcAft>
              <a:buClr>
                <a:srgbClr val="92D050"/>
              </a:buClr>
              <a:buSzPct val="100000"/>
              <a:buFont typeface="Arial" panose="020B0604020202020204" pitchFamily="34" charset="0"/>
              <a:buNone/>
              <a:defRPr/>
            </a:pPr>
            <a:endParaRPr lang="en-US" sz="1800" dirty="0"/>
          </a:p>
          <a:p>
            <a:pPr eaLnBrk="1" fontAlgn="auto" hangingPunct="1">
              <a:spcAft>
                <a:spcPts val="0"/>
              </a:spcAft>
              <a:buClr>
                <a:srgbClr val="92D050"/>
              </a:buClr>
              <a:buSzPct val="100000"/>
              <a:defRPr/>
            </a:pPr>
            <a:r>
              <a:rPr lang="en-US" sz="1800" i="1" dirty="0"/>
              <a:t>Note:</a:t>
            </a:r>
            <a:r>
              <a:rPr lang="en-US" sz="1800" dirty="0"/>
              <a:t> Upon selecting the file, click “Upload” when uploading your catalog.</a:t>
            </a:r>
          </a:p>
          <a:p>
            <a:pPr eaLnBrk="1" fontAlgn="auto" hangingPunct="1">
              <a:spcAft>
                <a:spcPts val="0"/>
              </a:spcAft>
              <a:buFont typeface="Arial"/>
              <a:buChar char="•"/>
              <a:defRPr/>
            </a:pPr>
            <a:endParaRPr lang="en-US" sz="1800" dirty="0"/>
          </a:p>
          <a:p>
            <a:pPr eaLnBrk="1" hangingPunct="1">
              <a:defRPr/>
            </a:pPr>
            <a:endParaRPr lang="en-PH" sz="1800" dirty="0"/>
          </a:p>
        </p:txBody>
      </p:sp>
      <p:sp>
        <p:nvSpPr>
          <p:cNvPr id="79876" name="Rectangle 2">
            <a:extLst>
              <a:ext uri="{FF2B5EF4-FFF2-40B4-BE49-F238E27FC236}">
                <a16:creationId xmlns:a16="http://schemas.microsoft.com/office/drawing/2014/main" id="{F6922A10-21DB-483C-B080-E20BE6FB9BC6}"/>
              </a:ext>
            </a:extLst>
          </p:cNvPr>
          <p:cNvSpPr>
            <a:spLocks noChangeArrowheads="1"/>
          </p:cNvSpPr>
          <p:nvPr/>
        </p:nvSpPr>
        <p:spPr bwMode="auto">
          <a:xfrm>
            <a:off x="2133600" y="685800"/>
            <a:ext cx="7924800" cy="350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lgn="ctr">
                <a:solidFill>
                  <a:srgbClr val="000000"/>
                </a:solidFill>
                <a:miter lim="800000"/>
                <a:headEnd/>
                <a:tailEnd/>
              </a14:hiddenLine>
            </a:ext>
          </a:extLst>
        </p:spPr>
        <p:txBody>
          <a:bodyPr>
            <a:spAutoFit/>
          </a:bodyPr>
          <a:lstStyle>
            <a:lvl1pPr>
              <a:defRPr sz="1700">
                <a:solidFill>
                  <a:schemeClr val="tx1"/>
                </a:solidFill>
                <a:latin typeface="GillSans"/>
                <a:cs typeface="Arial" panose="020B0604020202020204" pitchFamily="34" charset="0"/>
              </a:defRPr>
            </a:lvl1pPr>
            <a:lvl2pPr marL="742950" indent="-285750">
              <a:defRPr sz="1700">
                <a:solidFill>
                  <a:schemeClr val="tx1"/>
                </a:solidFill>
                <a:latin typeface="GillSans"/>
                <a:cs typeface="Arial" panose="020B0604020202020204" pitchFamily="34" charset="0"/>
              </a:defRPr>
            </a:lvl2pPr>
            <a:lvl3pPr marL="1143000" indent="-228600">
              <a:defRPr sz="1700">
                <a:solidFill>
                  <a:schemeClr val="tx1"/>
                </a:solidFill>
                <a:latin typeface="GillSans"/>
                <a:cs typeface="Arial" panose="020B0604020202020204" pitchFamily="34" charset="0"/>
              </a:defRPr>
            </a:lvl3pPr>
            <a:lvl4pPr marL="1600200" indent="-228600">
              <a:defRPr sz="1700">
                <a:solidFill>
                  <a:schemeClr val="tx1"/>
                </a:solidFill>
                <a:latin typeface="GillSans"/>
                <a:cs typeface="Arial" panose="020B0604020202020204" pitchFamily="34" charset="0"/>
              </a:defRPr>
            </a:lvl4pPr>
            <a:lvl5pPr marL="2057400" indent="-228600">
              <a:defRPr sz="1700">
                <a:solidFill>
                  <a:schemeClr val="tx1"/>
                </a:solidFill>
                <a:latin typeface="GillSans"/>
                <a:cs typeface="Arial" panose="020B0604020202020204" pitchFamily="34" charset="0"/>
              </a:defRPr>
            </a:lvl5pPr>
            <a:lvl6pPr marL="2514600" indent="-228600" eaLnBrk="0" fontAlgn="base" hangingPunct="0">
              <a:spcBef>
                <a:spcPct val="0"/>
              </a:spcBef>
              <a:spcAft>
                <a:spcPct val="0"/>
              </a:spcAft>
              <a:defRPr sz="1700">
                <a:solidFill>
                  <a:schemeClr val="tx1"/>
                </a:solidFill>
                <a:latin typeface="GillSans"/>
                <a:cs typeface="Arial" panose="020B0604020202020204" pitchFamily="34" charset="0"/>
              </a:defRPr>
            </a:lvl6pPr>
            <a:lvl7pPr marL="2971800" indent="-228600" eaLnBrk="0" fontAlgn="base" hangingPunct="0">
              <a:spcBef>
                <a:spcPct val="0"/>
              </a:spcBef>
              <a:spcAft>
                <a:spcPct val="0"/>
              </a:spcAft>
              <a:defRPr sz="1700">
                <a:solidFill>
                  <a:schemeClr val="tx1"/>
                </a:solidFill>
                <a:latin typeface="GillSans"/>
                <a:cs typeface="Arial" panose="020B0604020202020204" pitchFamily="34" charset="0"/>
              </a:defRPr>
            </a:lvl7pPr>
            <a:lvl8pPr marL="3429000" indent="-228600" eaLnBrk="0" fontAlgn="base" hangingPunct="0">
              <a:spcBef>
                <a:spcPct val="0"/>
              </a:spcBef>
              <a:spcAft>
                <a:spcPct val="0"/>
              </a:spcAft>
              <a:defRPr sz="1700">
                <a:solidFill>
                  <a:schemeClr val="tx1"/>
                </a:solidFill>
                <a:latin typeface="GillSans"/>
                <a:cs typeface="Arial" panose="020B0604020202020204" pitchFamily="34" charset="0"/>
              </a:defRPr>
            </a:lvl8pPr>
            <a:lvl9pPr marL="3886200" indent="-228600" eaLnBrk="0" fontAlgn="base" hangingPunct="0">
              <a:spcBef>
                <a:spcPct val="0"/>
              </a:spcBef>
              <a:spcAft>
                <a:spcPct val="0"/>
              </a:spcAft>
              <a:defRPr sz="1700">
                <a:solidFill>
                  <a:schemeClr val="tx1"/>
                </a:solidFill>
                <a:latin typeface="GillSans"/>
                <a:cs typeface="Arial" panose="020B0604020202020204" pitchFamily="34" charset="0"/>
              </a:defRPr>
            </a:lvl9pPr>
          </a:lstStyle>
          <a:p>
            <a:pPr eaLnBrk="1" hangingPunct="1">
              <a:buClr>
                <a:schemeClr val="bg1"/>
              </a:buClr>
              <a:buFontTx/>
              <a:buChar char="•"/>
            </a:pPr>
            <a:endParaRPr lang="es-CO" altLang="en-US">
              <a:solidFill>
                <a:srgbClr val="006699"/>
              </a:solidFill>
              <a:latin typeface="Arial" panose="020B0604020202020204" pitchFamily="34" charset="0"/>
            </a:endParaRPr>
          </a:p>
        </p:txBody>
      </p:sp>
      <p:sp>
        <p:nvSpPr>
          <p:cNvPr id="79877" name="Rectangle 1">
            <a:extLst>
              <a:ext uri="{FF2B5EF4-FFF2-40B4-BE49-F238E27FC236}">
                <a16:creationId xmlns:a16="http://schemas.microsoft.com/office/drawing/2014/main" id="{177D77BC-53A7-47B7-B6B4-D2C67FC45875}"/>
              </a:ext>
            </a:extLst>
          </p:cNvPr>
          <p:cNvSpPr>
            <a:spLocks noChangeArrowheads="1"/>
          </p:cNvSpPr>
          <p:nvPr/>
        </p:nvSpPr>
        <p:spPr bwMode="auto">
          <a:xfrm>
            <a:off x="1830388" y="2362200"/>
            <a:ext cx="8534400" cy="2039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lstStyle>
            <a:lvl1pPr marL="342900" indent="-342900">
              <a:defRPr sz="1700">
                <a:solidFill>
                  <a:schemeClr val="tx1"/>
                </a:solidFill>
                <a:latin typeface="GillSans"/>
                <a:cs typeface="Arial" panose="020B0604020202020204" pitchFamily="34" charset="0"/>
              </a:defRPr>
            </a:lvl1pPr>
            <a:lvl2pPr marL="742950" indent="-285750">
              <a:defRPr sz="1700">
                <a:solidFill>
                  <a:schemeClr val="tx1"/>
                </a:solidFill>
                <a:latin typeface="GillSans"/>
                <a:cs typeface="Arial" panose="020B0604020202020204" pitchFamily="34" charset="0"/>
              </a:defRPr>
            </a:lvl2pPr>
            <a:lvl3pPr marL="1143000" indent="-228600">
              <a:defRPr sz="1700">
                <a:solidFill>
                  <a:schemeClr val="tx1"/>
                </a:solidFill>
                <a:latin typeface="GillSans"/>
                <a:cs typeface="Arial" panose="020B0604020202020204" pitchFamily="34" charset="0"/>
              </a:defRPr>
            </a:lvl3pPr>
            <a:lvl4pPr marL="1600200" indent="-228600">
              <a:defRPr sz="1700">
                <a:solidFill>
                  <a:schemeClr val="tx1"/>
                </a:solidFill>
                <a:latin typeface="GillSans"/>
                <a:cs typeface="Arial" panose="020B0604020202020204" pitchFamily="34" charset="0"/>
              </a:defRPr>
            </a:lvl4pPr>
            <a:lvl5pPr marL="2057400" indent="-228600">
              <a:defRPr sz="1700">
                <a:solidFill>
                  <a:schemeClr val="tx1"/>
                </a:solidFill>
                <a:latin typeface="GillSans"/>
                <a:cs typeface="Arial" panose="020B0604020202020204" pitchFamily="34" charset="0"/>
              </a:defRPr>
            </a:lvl5pPr>
            <a:lvl6pPr marL="2514600" indent="-228600" eaLnBrk="0" fontAlgn="base" hangingPunct="0">
              <a:spcBef>
                <a:spcPct val="0"/>
              </a:spcBef>
              <a:spcAft>
                <a:spcPct val="0"/>
              </a:spcAft>
              <a:defRPr sz="1700">
                <a:solidFill>
                  <a:schemeClr val="tx1"/>
                </a:solidFill>
                <a:latin typeface="GillSans"/>
                <a:cs typeface="Arial" panose="020B0604020202020204" pitchFamily="34" charset="0"/>
              </a:defRPr>
            </a:lvl6pPr>
            <a:lvl7pPr marL="2971800" indent="-228600" eaLnBrk="0" fontAlgn="base" hangingPunct="0">
              <a:spcBef>
                <a:spcPct val="0"/>
              </a:spcBef>
              <a:spcAft>
                <a:spcPct val="0"/>
              </a:spcAft>
              <a:defRPr sz="1700">
                <a:solidFill>
                  <a:schemeClr val="tx1"/>
                </a:solidFill>
                <a:latin typeface="GillSans"/>
                <a:cs typeface="Arial" panose="020B0604020202020204" pitchFamily="34" charset="0"/>
              </a:defRPr>
            </a:lvl7pPr>
            <a:lvl8pPr marL="3429000" indent="-228600" eaLnBrk="0" fontAlgn="base" hangingPunct="0">
              <a:spcBef>
                <a:spcPct val="0"/>
              </a:spcBef>
              <a:spcAft>
                <a:spcPct val="0"/>
              </a:spcAft>
              <a:defRPr sz="1700">
                <a:solidFill>
                  <a:schemeClr val="tx1"/>
                </a:solidFill>
                <a:latin typeface="GillSans"/>
                <a:cs typeface="Arial" panose="020B0604020202020204" pitchFamily="34" charset="0"/>
              </a:defRPr>
            </a:lvl8pPr>
            <a:lvl9pPr marL="3886200" indent="-228600" eaLnBrk="0" fontAlgn="base" hangingPunct="0">
              <a:spcBef>
                <a:spcPct val="0"/>
              </a:spcBef>
              <a:spcAft>
                <a:spcPct val="0"/>
              </a:spcAft>
              <a:defRPr sz="1700">
                <a:solidFill>
                  <a:schemeClr val="tx1"/>
                </a:solidFill>
                <a:latin typeface="GillSans"/>
                <a:cs typeface="Arial" panose="020B0604020202020204" pitchFamily="34" charset="0"/>
              </a:defRPr>
            </a:lvl9pPr>
          </a:lstStyle>
          <a:p>
            <a:pPr eaLnBrk="1" hangingPunct="1">
              <a:spcBef>
                <a:spcPct val="20000"/>
              </a:spcBef>
              <a:buClr>
                <a:srgbClr val="92D050"/>
              </a:buClr>
              <a:buFont typeface="Calibri" panose="020F0502020204030204" pitchFamily="34" charset="0"/>
              <a:buAutoNum type="arabicPeriod"/>
            </a:pPr>
            <a:endParaRPr lang="en-US" altLang="en-US" sz="1800">
              <a:solidFill>
                <a:srgbClr val="006699"/>
              </a:solidFill>
              <a:latin typeface="Arial" panose="020B0604020202020204" pitchFamily="34" charset="0"/>
            </a:endParaRPr>
          </a:p>
        </p:txBody>
      </p:sp>
      <p:pic>
        <p:nvPicPr>
          <p:cNvPr id="8195" name="Picture 3">
            <a:extLst>
              <a:ext uri="{FF2B5EF4-FFF2-40B4-BE49-F238E27FC236}">
                <a16:creationId xmlns:a16="http://schemas.microsoft.com/office/drawing/2014/main" id="{41B9CF53-C5A7-454D-8A44-CD653C4C2C65}"/>
              </a:ext>
            </a:extLst>
          </p:cNvPr>
          <p:cNvPicPr>
            <a:picLocks noChangeAspect="1" noChangeArrowheads="1"/>
          </p:cNvPicPr>
          <p:nvPr/>
        </p:nvPicPr>
        <p:blipFill>
          <a:blip r:embed="rId3"/>
          <a:srcRect/>
          <a:stretch>
            <a:fillRect/>
          </a:stretch>
        </p:blipFill>
        <p:spPr bwMode="auto">
          <a:xfrm>
            <a:off x="2286000" y="2284413"/>
            <a:ext cx="4838700" cy="476250"/>
          </a:xfrm>
          <a:prstGeom prst="rect">
            <a:avLst/>
          </a:prstGeom>
          <a:noFill/>
          <a:ln>
            <a:noFill/>
          </a:ln>
          <a:effectLst>
            <a:outerShdw blurRad="50800" dist="38100" dir="2700000" algn="tl" rotWithShape="0">
              <a:prstClr val="black">
                <a:alpha val="40000"/>
              </a:prstClr>
            </a:outerShdw>
          </a:effectLst>
        </p:spPr>
      </p:pic>
      <p:pic>
        <p:nvPicPr>
          <p:cNvPr id="8196" name="Picture 4">
            <a:extLst>
              <a:ext uri="{FF2B5EF4-FFF2-40B4-BE49-F238E27FC236}">
                <a16:creationId xmlns:a16="http://schemas.microsoft.com/office/drawing/2014/main" id="{2F59407D-910B-47B3-A867-188B4A52D66D}"/>
              </a:ext>
            </a:extLst>
          </p:cNvPr>
          <p:cNvPicPr>
            <a:picLocks noChangeAspect="1" noChangeArrowheads="1"/>
          </p:cNvPicPr>
          <p:nvPr/>
        </p:nvPicPr>
        <p:blipFill>
          <a:blip r:embed="rId4"/>
          <a:srcRect/>
          <a:stretch>
            <a:fillRect/>
          </a:stretch>
        </p:blipFill>
        <p:spPr bwMode="auto">
          <a:xfrm>
            <a:off x="2198688" y="4337050"/>
            <a:ext cx="7542212" cy="885825"/>
          </a:xfrm>
          <a:prstGeom prst="rect">
            <a:avLst/>
          </a:prstGeom>
          <a:noFill/>
          <a:ln>
            <a:noFill/>
          </a:ln>
          <a:effectLst>
            <a:outerShdw blurRad="50800" dist="38100" dir="2700000" algn="tl" rotWithShape="0">
              <a:prstClr val="black">
                <a:alpha val="40000"/>
              </a:prstClr>
            </a:outerShdw>
          </a:effectLst>
        </p:spPr>
      </p:pic>
      <p:sp>
        <p:nvSpPr>
          <p:cNvPr id="15" name="Line Callout 2 14">
            <a:extLst>
              <a:ext uri="{FF2B5EF4-FFF2-40B4-BE49-F238E27FC236}">
                <a16:creationId xmlns:a16="http://schemas.microsoft.com/office/drawing/2014/main" id="{0BCCB800-CB22-483C-B103-1F4987F777EB}"/>
              </a:ext>
            </a:extLst>
          </p:cNvPr>
          <p:cNvSpPr/>
          <p:nvPr/>
        </p:nvSpPr>
        <p:spPr>
          <a:xfrm>
            <a:off x="7924800" y="3778250"/>
            <a:ext cx="3251200" cy="446088"/>
          </a:xfrm>
          <a:prstGeom prst="borderCallout2">
            <a:avLst>
              <a:gd name="adj1" fmla="val 18750"/>
              <a:gd name="adj2" fmla="val -428"/>
              <a:gd name="adj3" fmla="val 258954"/>
              <a:gd name="adj4" fmla="val -25227"/>
              <a:gd name="adj5" fmla="val 260936"/>
              <a:gd name="adj6" fmla="val -59360"/>
            </a:avLst>
          </a:prstGeom>
          <a:solidFill>
            <a:schemeClr val="bg1"/>
          </a:solidFill>
          <a:ln w="28575" cap="flat" cmpd="sng" algn="ctr">
            <a:solidFill>
              <a:srgbClr val="0A3355"/>
            </a:solidFill>
            <a:prstDash val="solid"/>
          </a:ln>
          <a:effectLst>
            <a:outerShdw blurRad="40000" dist="23000" dir="5400000" rotWithShape="0">
              <a:srgbClr val="000000">
                <a:alpha val="35000"/>
              </a:srgbClr>
            </a:outerShdw>
          </a:effectLst>
        </p:spPr>
        <p:txBody>
          <a:bodyPr anchor="ctr"/>
          <a:lstStyle/>
          <a:p>
            <a:pPr algn="ctr" eaLnBrk="1" hangingPunct="1">
              <a:buClr>
                <a:srgbClr val="FFFFFF"/>
              </a:buClr>
              <a:defRPr/>
            </a:pPr>
            <a:r>
              <a:rPr lang="en-US" sz="1200" b="1" i="1" dirty="0">
                <a:solidFill>
                  <a:srgbClr val="0A3355"/>
                </a:solidFill>
                <a:latin typeface="+mn-lt"/>
              </a:rPr>
              <a:t>Select the file, by clicking “Browse”</a:t>
            </a:r>
            <a:endParaRPr lang="fil-PH" sz="1200" b="1" i="1" dirty="0">
              <a:solidFill>
                <a:srgbClr val="0A3355"/>
              </a:solidFill>
              <a:latin typeface="+mn-lt"/>
            </a:endParaRPr>
          </a:p>
        </p:txBody>
      </p:sp>
      <p:sp>
        <p:nvSpPr>
          <p:cNvPr id="18" name="Line Callout 2 17">
            <a:extLst>
              <a:ext uri="{FF2B5EF4-FFF2-40B4-BE49-F238E27FC236}">
                <a16:creationId xmlns:a16="http://schemas.microsoft.com/office/drawing/2014/main" id="{A39A77D3-4237-4581-96D6-1063F51A781C}"/>
              </a:ext>
            </a:extLst>
          </p:cNvPr>
          <p:cNvSpPr/>
          <p:nvPr/>
        </p:nvSpPr>
        <p:spPr>
          <a:xfrm flipH="1">
            <a:off x="1838325" y="3098800"/>
            <a:ext cx="1724025" cy="476250"/>
          </a:xfrm>
          <a:prstGeom prst="borderCallout2">
            <a:avLst>
              <a:gd name="adj1" fmla="val 24315"/>
              <a:gd name="adj2" fmla="val -1415"/>
              <a:gd name="adj3" fmla="val 18750"/>
              <a:gd name="adj4" fmla="val -16667"/>
              <a:gd name="adj5" fmla="val -40218"/>
              <a:gd name="adj6" fmla="val -41057"/>
            </a:avLst>
          </a:prstGeom>
          <a:solidFill>
            <a:schemeClr val="bg1"/>
          </a:solidFill>
          <a:ln w="28575" cap="flat" cmpd="sng" algn="ctr">
            <a:solidFill>
              <a:srgbClr val="0A3355"/>
            </a:solidFill>
            <a:prstDash val="solid"/>
          </a:ln>
          <a:effectLst>
            <a:outerShdw blurRad="40000" dist="23000" dir="5400000" rotWithShape="0">
              <a:srgbClr val="000000">
                <a:alpha val="35000"/>
              </a:srgbClr>
            </a:outerShdw>
          </a:effectLst>
        </p:spPr>
        <p:txBody>
          <a:bodyPr anchor="ctr"/>
          <a:lstStyle/>
          <a:p>
            <a:pPr algn="ctr" eaLnBrk="1" hangingPunct="1">
              <a:buClr>
                <a:schemeClr val="bg1"/>
              </a:buClr>
              <a:defRPr/>
            </a:pPr>
            <a:r>
              <a:rPr lang="en-US" sz="1200" b="1" i="1" dirty="0">
                <a:solidFill>
                  <a:srgbClr val="0A3355"/>
                </a:solidFill>
                <a:latin typeface="+mj-lt"/>
              </a:rPr>
              <a:t>Click “Upload Files”</a:t>
            </a:r>
          </a:p>
        </p:txBody>
      </p:sp>
    </p:spTree>
  </p:cSld>
  <p:clrMapOvr>
    <a:masterClrMapping/>
  </p:clrMapOvr>
  <p:transition/>
</p:sld>
</file>

<file path=ppt/slides/slide2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 name="Content Placeholder 5">
            <a:extLst>
              <a:ext uri="{FF2B5EF4-FFF2-40B4-BE49-F238E27FC236}">
                <a16:creationId xmlns:a16="http://schemas.microsoft.com/office/drawing/2014/main" id="{0997FEA4-2060-418F-8203-EE180688A461}"/>
              </a:ext>
            </a:extLst>
          </p:cNvPr>
          <p:cNvSpPr>
            <a:spLocks noGrp="1"/>
          </p:cNvSpPr>
          <p:nvPr>
            <p:ph type="body" sz="quarter" idx="10"/>
          </p:nvPr>
        </p:nvSpPr>
        <p:spPr>
          <a:xfrm>
            <a:off x="623888" y="446088"/>
            <a:ext cx="10552112" cy="674687"/>
          </a:xfrm>
        </p:spPr>
        <p:txBody>
          <a:bodyPr rtlCol="0">
            <a:normAutofit/>
          </a:bodyPr>
          <a:lstStyle/>
          <a:p>
            <a:pPr eaLnBrk="1" fontAlgn="auto" hangingPunct="1">
              <a:spcAft>
                <a:spcPts val="0"/>
              </a:spcAft>
              <a:defRPr/>
            </a:pPr>
            <a:r>
              <a:rPr lang="en-US" altLang="en-US" dirty="0">
                <a:cs typeface="Arial" panose="020B0604020202020204" pitchFamily="34" charset="0"/>
              </a:rPr>
              <a:t>Uploading your Catalog</a:t>
            </a:r>
            <a:endParaRPr lang="en-US" dirty="0"/>
          </a:p>
        </p:txBody>
      </p:sp>
      <p:sp>
        <p:nvSpPr>
          <p:cNvPr id="81923" name="Text Placeholder 1">
            <a:extLst>
              <a:ext uri="{FF2B5EF4-FFF2-40B4-BE49-F238E27FC236}">
                <a16:creationId xmlns:a16="http://schemas.microsoft.com/office/drawing/2014/main" id="{2CC229D1-BFA9-4010-92A9-A7FCEE36651A}"/>
              </a:ext>
            </a:extLst>
          </p:cNvPr>
          <p:cNvSpPr>
            <a:spLocks noGrp="1" noChangeArrowheads="1"/>
          </p:cNvSpPr>
          <p:nvPr>
            <p:ph type="body" sz="quarter" idx="11"/>
          </p:nvPr>
        </p:nvSpPr>
        <p:spPr bwMode="auto">
          <a:xfrm>
            <a:off x="623888" y="1339850"/>
            <a:ext cx="10958512" cy="5334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indent="0" eaLnBrk="1" hangingPunct="1">
              <a:buFontTx/>
              <a:buNone/>
            </a:pPr>
            <a:r>
              <a:rPr lang="en-US" altLang="en-US" sz="1800"/>
              <a:t>Once the file has been uploaded, you will see it listed under the type selected.</a:t>
            </a:r>
          </a:p>
        </p:txBody>
      </p:sp>
      <p:sp>
        <p:nvSpPr>
          <p:cNvPr id="81924" name="Rectangle 2">
            <a:extLst>
              <a:ext uri="{FF2B5EF4-FFF2-40B4-BE49-F238E27FC236}">
                <a16:creationId xmlns:a16="http://schemas.microsoft.com/office/drawing/2014/main" id="{7BEDDD9E-7874-4E44-BA13-82830D7EBE04}"/>
              </a:ext>
            </a:extLst>
          </p:cNvPr>
          <p:cNvSpPr>
            <a:spLocks noChangeArrowheads="1"/>
          </p:cNvSpPr>
          <p:nvPr/>
        </p:nvSpPr>
        <p:spPr bwMode="auto">
          <a:xfrm>
            <a:off x="2133600" y="685800"/>
            <a:ext cx="7924800" cy="350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lgn="ctr">
                <a:solidFill>
                  <a:srgbClr val="000000"/>
                </a:solidFill>
                <a:miter lim="800000"/>
                <a:headEnd/>
                <a:tailEnd/>
              </a14:hiddenLine>
            </a:ext>
          </a:extLst>
        </p:spPr>
        <p:txBody>
          <a:bodyPr>
            <a:spAutoFit/>
          </a:bodyPr>
          <a:lstStyle>
            <a:lvl1pPr>
              <a:defRPr sz="1700">
                <a:solidFill>
                  <a:schemeClr val="tx1"/>
                </a:solidFill>
                <a:latin typeface="GillSans"/>
                <a:cs typeface="Arial" panose="020B0604020202020204" pitchFamily="34" charset="0"/>
              </a:defRPr>
            </a:lvl1pPr>
            <a:lvl2pPr marL="742950" indent="-285750">
              <a:defRPr sz="1700">
                <a:solidFill>
                  <a:schemeClr val="tx1"/>
                </a:solidFill>
                <a:latin typeface="GillSans"/>
                <a:cs typeface="Arial" panose="020B0604020202020204" pitchFamily="34" charset="0"/>
              </a:defRPr>
            </a:lvl2pPr>
            <a:lvl3pPr marL="1143000" indent="-228600">
              <a:defRPr sz="1700">
                <a:solidFill>
                  <a:schemeClr val="tx1"/>
                </a:solidFill>
                <a:latin typeface="GillSans"/>
                <a:cs typeface="Arial" panose="020B0604020202020204" pitchFamily="34" charset="0"/>
              </a:defRPr>
            </a:lvl3pPr>
            <a:lvl4pPr marL="1600200" indent="-228600">
              <a:defRPr sz="1700">
                <a:solidFill>
                  <a:schemeClr val="tx1"/>
                </a:solidFill>
                <a:latin typeface="GillSans"/>
                <a:cs typeface="Arial" panose="020B0604020202020204" pitchFamily="34" charset="0"/>
              </a:defRPr>
            </a:lvl4pPr>
            <a:lvl5pPr marL="2057400" indent="-228600">
              <a:defRPr sz="1700">
                <a:solidFill>
                  <a:schemeClr val="tx1"/>
                </a:solidFill>
                <a:latin typeface="GillSans"/>
                <a:cs typeface="Arial" panose="020B0604020202020204" pitchFamily="34" charset="0"/>
              </a:defRPr>
            </a:lvl5pPr>
            <a:lvl6pPr marL="2514600" indent="-228600" eaLnBrk="0" fontAlgn="base" hangingPunct="0">
              <a:spcBef>
                <a:spcPct val="0"/>
              </a:spcBef>
              <a:spcAft>
                <a:spcPct val="0"/>
              </a:spcAft>
              <a:defRPr sz="1700">
                <a:solidFill>
                  <a:schemeClr val="tx1"/>
                </a:solidFill>
                <a:latin typeface="GillSans"/>
                <a:cs typeface="Arial" panose="020B0604020202020204" pitchFamily="34" charset="0"/>
              </a:defRPr>
            </a:lvl6pPr>
            <a:lvl7pPr marL="2971800" indent="-228600" eaLnBrk="0" fontAlgn="base" hangingPunct="0">
              <a:spcBef>
                <a:spcPct val="0"/>
              </a:spcBef>
              <a:spcAft>
                <a:spcPct val="0"/>
              </a:spcAft>
              <a:defRPr sz="1700">
                <a:solidFill>
                  <a:schemeClr val="tx1"/>
                </a:solidFill>
                <a:latin typeface="GillSans"/>
                <a:cs typeface="Arial" panose="020B0604020202020204" pitchFamily="34" charset="0"/>
              </a:defRPr>
            </a:lvl7pPr>
            <a:lvl8pPr marL="3429000" indent="-228600" eaLnBrk="0" fontAlgn="base" hangingPunct="0">
              <a:spcBef>
                <a:spcPct val="0"/>
              </a:spcBef>
              <a:spcAft>
                <a:spcPct val="0"/>
              </a:spcAft>
              <a:defRPr sz="1700">
                <a:solidFill>
                  <a:schemeClr val="tx1"/>
                </a:solidFill>
                <a:latin typeface="GillSans"/>
                <a:cs typeface="Arial" panose="020B0604020202020204" pitchFamily="34" charset="0"/>
              </a:defRPr>
            </a:lvl8pPr>
            <a:lvl9pPr marL="3886200" indent="-228600" eaLnBrk="0" fontAlgn="base" hangingPunct="0">
              <a:spcBef>
                <a:spcPct val="0"/>
              </a:spcBef>
              <a:spcAft>
                <a:spcPct val="0"/>
              </a:spcAft>
              <a:defRPr sz="1700">
                <a:solidFill>
                  <a:schemeClr val="tx1"/>
                </a:solidFill>
                <a:latin typeface="GillSans"/>
                <a:cs typeface="Arial" panose="020B0604020202020204" pitchFamily="34" charset="0"/>
              </a:defRPr>
            </a:lvl9pPr>
          </a:lstStyle>
          <a:p>
            <a:pPr eaLnBrk="1" hangingPunct="1">
              <a:buClr>
                <a:schemeClr val="bg1"/>
              </a:buClr>
              <a:buFontTx/>
              <a:buChar char="•"/>
            </a:pPr>
            <a:endParaRPr lang="es-CO" altLang="en-US">
              <a:solidFill>
                <a:srgbClr val="006699"/>
              </a:solidFill>
              <a:latin typeface="Arial" panose="020B0604020202020204" pitchFamily="34" charset="0"/>
            </a:endParaRPr>
          </a:p>
        </p:txBody>
      </p:sp>
      <p:pic>
        <p:nvPicPr>
          <p:cNvPr id="9218" name="Picture 2">
            <a:extLst>
              <a:ext uri="{FF2B5EF4-FFF2-40B4-BE49-F238E27FC236}">
                <a16:creationId xmlns:a16="http://schemas.microsoft.com/office/drawing/2014/main" id="{DC7B3463-54E3-43D8-9E72-BB49CECA40F1}"/>
              </a:ext>
            </a:extLst>
          </p:cNvPr>
          <p:cNvPicPr>
            <a:picLocks noChangeAspect="1" noChangeArrowheads="1"/>
          </p:cNvPicPr>
          <p:nvPr/>
        </p:nvPicPr>
        <p:blipFill>
          <a:blip r:embed="rId4"/>
          <a:srcRect/>
          <a:stretch>
            <a:fillRect/>
          </a:stretch>
        </p:blipFill>
        <p:spPr bwMode="auto">
          <a:xfrm>
            <a:off x="2376488" y="2065338"/>
            <a:ext cx="7439025" cy="3681412"/>
          </a:xfrm>
          <a:prstGeom prst="rect">
            <a:avLst/>
          </a:prstGeom>
          <a:noFill/>
          <a:ln>
            <a:noFill/>
          </a:ln>
          <a:effectLst>
            <a:outerShdw blurRad="50800" dist="38100" dir="2700000" algn="tl" rotWithShape="0">
              <a:prstClr val="black">
                <a:alpha val="40000"/>
              </a:prstClr>
            </a:outerShdw>
          </a:effectLst>
        </p:spPr>
      </p:pic>
      <p:pic>
        <p:nvPicPr>
          <p:cNvPr id="81926" name="Picture 4">
            <a:extLst>
              <a:ext uri="{FF2B5EF4-FFF2-40B4-BE49-F238E27FC236}">
                <a16:creationId xmlns:a16="http://schemas.microsoft.com/office/drawing/2014/main" id="{DF2A5D97-37F5-4ACB-AFEC-97F9FE01C86E}"/>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888038" y="4184650"/>
            <a:ext cx="1133475" cy="5334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3" name="Line Callout 2 12">
            <a:extLst>
              <a:ext uri="{FF2B5EF4-FFF2-40B4-BE49-F238E27FC236}">
                <a16:creationId xmlns:a16="http://schemas.microsoft.com/office/drawing/2014/main" id="{6CAA6A8F-531A-483A-9E77-B9F6F78640D7}"/>
              </a:ext>
            </a:extLst>
          </p:cNvPr>
          <p:cNvSpPr/>
          <p:nvPr/>
        </p:nvSpPr>
        <p:spPr>
          <a:xfrm flipH="1">
            <a:off x="3352800" y="5778500"/>
            <a:ext cx="1724025" cy="477838"/>
          </a:xfrm>
          <a:prstGeom prst="borderCallout2">
            <a:avLst>
              <a:gd name="adj1" fmla="val 18750"/>
              <a:gd name="adj2" fmla="val 122"/>
              <a:gd name="adj3" fmla="val 18750"/>
              <a:gd name="adj4" fmla="val -16667"/>
              <a:gd name="adj5" fmla="val -186165"/>
              <a:gd name="adj6" fmla="val -47974"/>
            </a:avLst>
          </a:prstGeom>
          <a:solidFill>
            <a:schemeClr val="bg1"/>
          </a:solidFill>
          <a:ln w="28575" cap="flat" cmpd="sng" algn="ctr">
            <a:solidFill>
              <a:srgbClr val="0A3355"/>
            </a:solidFill>
            <a:prstDash val="solid"/>
          </a:ln>
          <a:effectLst>
            <a:outerShdw blurRad="40000" dist="23000" dir="5400000" rotWithShape="0">
              <a:srgbClr val="000000">
                <a:alpha val="35000"/>
              </a:srgbClr>
            </a:outerShdw>
          </a:effectLst>
        </p:spPr>
        <p:txBody>
          <a:bodyPr anchor="ctr"/>
          <a:lstStyle/>
          <a:p>
            <a:pPr algn="ctr" eaLnBrk="1" hangingPunct="1">
              <a:buClr>
                <a:schemeClr val="bg1"/>
              </a:buClr>
              <a:defRPr/>
            </a:pPr>
            <a:r>
              <a:rPr lang="en-US" sz="1200" b="1" i="1" dirty="0">
                <a:solidFill>
                  <a:srgbClr val="0A3355"/>
                </a:solidFill>
                <a:latin typeface="+mj-lt"/>
              </a:rPr>
              <a:t>Catalog file types</a:t>
            </a:r>
          </a:p>
        </p:txBody>
      </p:sp>
    </p:spTree>
  </p:cSld>
  <p:clrMapOvr>
    <a:overrideClrMapping bg1="lt1" tx1="dk1" bg2="lt2" tx2="dk2" accent1="accent1" accent2="accent2" accent3="accent3" accent4="accent4" accent5="accent5" accent6="accent6" hlink="hlink" folHlink="folHlink"/>
  </p:clrMapOvr>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2">
            <a:extLst>
              <a:ext uri="{FF2B5EF4-FFF2-40B4-BE49-F238E27FC236}">
                <a16:creationId xmlns:a16="http://schemas.microsoft.com/office/drawing/2014/main" id="{AEA0BCDC-B0E2-46C4-8924-545C085A61C2}"/>
              </a:ext>
            </a:extLst>
          </p:cNvPr>
          <p:cNvSpPr>
            <a:spLocks noChangeArrowheads="1"/>
          </p:cNvSpPr>
          <p:nvPr/>
        </p:nvSpPr>
        <p:spPr bwMode="auto">
          <a:xfrm>
            <a:off x="2133600" y="685800"/>
            <a:ext cx="7924800" cy="350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lgn="ctr">
                <a:solidFill>
                  <a:srgbClr val="000000"/>
                </a:solidFill>
                <a:miter lim="800000"/>
                <a:headEnd/>
                <a:tailEnd/>
              </a14:hiddenLine>
            </a:ext>
          </a:extLst>
        </p:spPr>
        <p:txBody>
          <a:bodyPr>
            <a:spAutoFit/>
          </a:bodyPr>
          <a:lstStyle>
            <a:lvl1pPr>
              <a:defRPr sz="1700">
                <a:solidFill>
                  <a:schemeClr val="tx1"/>
                </a:solidFill>
                <a:latin typeface="GillSans"/>
                <a:cs typeface="Arial" panose="020B0604020202020204" pitchFamily="34" charset="0"/>
              </a:defRPr>
            </a:lvl1pPr>
            <a:lvl2pPr marL="742950" indent="-285750">
              <a:defRPr sz="1700">
                <a:solidFill>
                  <a:schemeClr val="tx1"/>
                </a:solidFill>
                <a:latin typeface="GillSans"/>
                <a:cs typeface="Arial" panose="020B0604020202020204" pitchFamily="34" charset="0"/>
              </a:defRPr>
            </a:lvl2pPr>
            <a:lvl3pPr marL="1143000" indent="-228600">
              <a:defRPr sz="1700">
                <a:solidFill>
                  <a:schemeClr val="tx1"/>
                </a:solidFill>
                <a:latin typeface="GillSans"/>
                <a:cs typeface="Arial" panose="020B0604020202020204" pitchFamily="34" charset="0"/>
              </a:defRPr>
            </a:lvl3pPr>
            <a:lvl4pPr marL="1600200" indent="-228600">
              <a:defRPr sz="1700">
                <a:solidFill>
                  <a:schemeClr val="tx1"/>
                </a:solidFill>
                <a:latin typeface="GillSans"/>
                <a:cs typeface="Arial" panose="020B0604020202020204" pitchFamily="34" charset="0"/>
              </a:defRPr>
            </a:lvl4pPr>
            <a:lvl5pPr marL="2057400" indent="-228600">
              <a:defRPr sz="1700">
                <a:solidFill>
                  <a:schemeClr val="tx1"/>
                </a:solidFill>
                <a:latin typeface="GillSans"/>
                <a:cs typeface="Arial" panose="020B0604020202020204" pitchFamily="34" charset="0"/>
              </a:defRPr>
            </a:lvl5pPr>
            <a:lvl6pPr marL="2514600" indent="-228600" eaLnBrk="0" fontAlgn="base" hangingPunct="0">
              <a:spcBef>
                <a:spcPct val="0"/>
              </a:spcBef>
              <a:spcAft>
                <a:spcPct val="0"/>
              </a:spcAft>
              <a:defRPr sz="1700">
                <a:solidFill>
                  <a:schemeClr val="tx1"/>
                </a:solidFill>
                <a:latin typeface="GillSans"/>
                <a:cs typeface="Arial" panose="020B0604020202020204" pitchFamily="34" charset="0"/>
              </a:defRPr>
            </a:lvl6pPr>
            <a:lvl7pPr marL="2971800" indent="-228600" eaLnBrk="0" fontAlgn="base" hangingPunct="0">
              <a:spcBef>
                <a:spcPct val="0"/>
              </a:spcBef>
              <a:spcAft>
                <a:spcPct val="0"/>
              </a:spcAft>
              <a:defRPr sz="1700">
                <a:solidFill>
                  <a:schemeClr val="tx1"/>
                </a:solidFill>
                <a:latin typeface="GillSans"/>
                <a:cs typeface="Arial" panose="020B0604020202020204" pitchFamily="34" charset="0"/>
              </a:defRPr>
            </a:lvl7pPr>
            <a:lvl8pPr marL="3429000" indent="-228600" eaLnBrk="0" fontAlgn="base" hangingPunct="0">
              <a:spcBef>
                <a:spcPct val="0"/>
              </a:spcBef>
              <a:spcAft>
                <a:spcPct val="0"/>
              </a:spcAft>
              <a:defRPr sz="1700">
                <a:solidFill>
                  <a:schemeClr val="tx1"/>
                </a:solidFill>
                <a:latin typeface="GillSans"/>
                <a:cs typeface="Arial" panose="020B0604020202020204" pitchFamily="34" charset="0"/>
              </a:defRPr>
            </a:lvl8pPr>
            <a:lvl9pPr marL="3886200" indent="-228600" eaLnBrk="0" fontAlgn="base" hangingPunct="0">
              <a:spcBef>
                <a:spcPct val="0"/>
              </a:spcBef>
              <a:spcAft>
                <a:spcPct val="0"/>
              </a:spcAft>
              <a:defRPr sz="1700">
                <a:solidFill>
                  <a:schemeClr val="tx1"/>
                </a:solidFill>
                <a:latin typeface="GillSans"/>
                <a:cs typeface="Arial" panose="020B0604020202020204" pitchFamily="34" charset="0"/>
              </a:defRPr>
            </a:lvl9pPr>
          </a:lstStyle>
          <a:p>
            <a:pPr eaLnBrk="1" hangingPunct="1">
              <a:buClr>
                <a:schemeClr val="bg1"/>
              </a:buClr>
              <a:buFontTx/>
              <a:buChar char="•"/>
            </a:pPr>
            <a:endParaRPr lang="es-CO" altLang="en-US">
              <a:solidFill>
                <a:srgbClr val="006699"/>
              </a:solidFill>
              <a:latin typeface="Arial" panose="020B0604020202020204" pitchFamily="34" charset="0"/>
            </a:endParaRPr>
          </a:p>
        </p:txBody>
      </p:sp>
      <p:pic>
        <p:nvPicPr>
          <p:cNvPr id="10242" name="Picture 2">
            <a:extLst>
              <a:ext uri="{FF2B5EF4-FFF2-40B4-BE49-F238E27FC236}">
                <a16:creationId xmlns:a16="http://schemas.microsoft.com/office/drawing/2014/main" id="{28497950-3648-4D0D-9934-E36B9232F7C0}"/>
              </a:ext>
            </a:extLst>
          </p:cNvPr>
          <p:cNvPicPr>
            <a:picLocks noChangeAspect="1" noChangeArrowheads="1"/>
          </p:cNvPicPr>
          <p:nvPr/>
        </p:nvPicPr>
        <p:blipFill>
          <a:blip r:embed="rId3"/>
          <a:srcRect/>
          <a:stretch>
            <a:fillRect/>
          </a:stretch>
        </p:blipFill>
        <p:spPr bwMode="auto">
          <a:xfrm>
            <a:off x="1739900" y="1981200"/>
            <a:ext cx="8351838" cy="4095750"/>
          </a:xfrm>
          <a:prstGeom prst="rect">
            <a:avLst/>
          </a:prstGeom>
          <a:noFill/>
          <a:ln>
            <a:noFill/>
          </a:ln>
          <a:effectLst>
            <a:outerShdw blurRad="50800" dist="38100" dir="2700000" algn="tl" rotWithShape="0">
              <a:prstClr val="black">
                <a:alpha val="40000"/>
              </a:prstClr>
            </a:outerShdw>
          </a:effectLst>
        </p:spPr>
      </p:pic>
      <p:sp>
        <p:nvSpPr>
          <p:cNvPr id="5" name="Content Placeholder 4">
            <a:extLst>
              <a:ext uri="{FF2B5EF4-FFF2-40B4-BE49-F238E27FC236}">
                <a16:creationId xmlns:a16="http://schemas.microsoft.com/office/drawing/2014/main" id="{36FAF271-7182-4CE6-839E-9483EDE0EA09}"/>
              </a:ext>
            </a:extLst>
          </p:cNvPr>
          <p:cNvSpPr>
            <a:spLocks noGrp="1"/>
          </p:cNvSpPr>
          <p:nvPr>
            <p:ph type="body" sz="quarter" idx="10"/>
          </p:nvPr>
        </p:nvSpPr>
        <p:spPr>
          <a:xfrm>
            <a:off x="623888" y="446088"/>
            <a:ext cx="10552112" cy="674687"/>
          </a:xfrm>
        </p:spPr>
        <p:txBody>
          <a:bodyPr rtlCol="0">
            <a:normAutofit/>
          </a:bodyPr>
          <a:lstStyle/>
          <a:p>
            <a:pPr eaLnBrk="1" fontAlgn="auto" hangingPunct="1">
              <a:spcAft>
                <a:spcPts val="0"/>
              </a:spcAft>
              <a:defRPr/>
            </a:pPr>
            <a:r>
              <a:rPr lang="en-US" altLang="en-US" dirty="0">
                <a:cs typeface="Arial" panose="020B0604020202020204" pitchFamily="34" charset="0"/>
              </a:rPr>
              <a:t>Uploading your Catalog</a:t>
            </a:r>
            <a:endParaRPr lang="en-US" dirty="0"/>
          </a:p>
        </p:txBody>
      </p:sp>
      <p:sp>
        <p:nvSpPr>
          <p:cNvPr id="2" name="Text Placeholder 1">
            <a:extLst>
              <a:ext uri="{FF2B5EF4-FFF2-40B4-BE49-F238E27FC236}">
                <a16:creationId xmlns:a16="http://schemas.microsoft.com/office/drawing/2014/main" id="{17184E1D-1797-4BEC-8DE5-D3DCAEDA56FA}"/>
              </a:ext>
            </a:extLst>
          </p:cNvPr>
          <p:cNvSpPr>
            <a:spLocks noGrp="1"/>
          </p:cNvSpPr>
          <p:nvPr>
            <p:ph type="body" sz="quarter" idx="11"/>
          </p:nvPr>
        </p:nvSpPr>
        <p:spPr>
          <a:xfrm>
            <a:off x="623888" y="1277938"/>
            <a:ext cx="10552112" cy="423862"/>
          </a:xfrm>
        </p:spPr>
        <p:txBody>
          <a:bodyPr/>
          <a:lstStyle/>
          <a:p>
            <a:pPr marL="0" indent="0" eaLnBrk="1" fontAlgn="auto" hangingPunct="1">
              <a:spcAft>
                <a:spcPts val="0"/>
              </a:spcAft>
              <a:buFontTx/>
              <a:buNone/>
              <a:defRPr/>
            </a:pPr>
            <a:r>
              <a:rPr lang="en-US" sz="1800" dirty="0"/>
              <a:t>Lastly, click on “Process Files” to proceed in uploading your catalog.</a:t>
            </a:r>
          </a:p>
          <a:p>
            <a:pPr marL="0" indent="0" eaLnBrk="1" fontAlgn="auto" hangingPunct="1">
              <a:spcAft>
                <a:spcPts val="0"/>
              </a:spcAft>
              <a:buFont typeface="Arial" panose="020B0604020202020204" pitchFamily="34" charset="0"/>
              <a:buNone/>
              <a:defRPr/>
            </a:pPr>
            <a:endParaRPr lang="en-US" sz="1800" dirty="0"/>
          </a:p>
          <a:p>
            <a:pPr eaLnBrk="1" hangingPunct="1">
              <a:defRPr/>
            </a:pPr>
            <a:endParaRPr lang="en-PH" sz="1800" dirty="0"/>
          </a:p>
        </p:txBody>
      </p:sp>
      <p:sp>
        <p:nvSpPr>
          <p:cNvPr id="11" name="Line Callout 2 10">
            <a:extLst>
              <a:ext uri="{FF2B5EF4-FFF2-40B4-BE49-F238E27FC236}">
                <a16:creationId xmlns:a16="http://schemas.microsoft.com/office/drawing/2014/main" id="{02EC109F-7512-4AE2-BA43-544FA2C31BAC}"/>
              </a:ext>
            </a:extLst>
          </p:cNvPr>
          <p:cNvSpPr/>
          <p:nvPr/>
        </p:nvSpPr>
        <p:spPr>
          <a:xfrm>
            <a:off x="4343400" y="5029200"/>
            <a:ext cx="2057400" cy="398463"/>
          </a:xfrm>
          <a:prstGeom prst="borderCallout2">
            <a:avLst>
              <a:gd name="adj1" fmla="val 50627"/>
              <a:gd name="adj2" fmla="val 1232"/>
              <a:gd name="adj3" fmla="val 54612"/>
              <a:gd name="adj4" fmla="val -18406"/>
              <a:gd name="adj5" fmla="val 100800"/>
              <a:gd name="adj6" fmla="val -60620"/>
            </a:avLst>
          </a:prstGeom>
          <a:solidFill>
            <a:schemeClr val="bg1"/>
          </a:solidFill>
          <a:ln w="28575" cap="flat" cmpd="sng" algn="ctr">
            <a:solidFill>
              <a:srgbClr val="0A3355"/>
            </a:solidFill>
            <a:prstDash val="solid"/>
          </a:ln>
          <a:effectLst>
            <a:outerShdw blurRad="40000" dist="23000" dir="5400000" rotWithShape="0">
              <a:srgbClr val="000000">
                <a:alpha val="35000"/>
              </a:srgbClr>
            </a:outerShdw>
          </a:effectLst>
        </p:spPr>
        <p:txBody>
          <a:bodyPr anchor="ctr"/>
          <a:lstStyle/>
          <a:p>
            <a:pPr algn="ctr" eaLnBrk="1" hangingPunct="1">
              <a:buClr>
                <a:srgbClr val="FFFFFF"/>
              </a:buClr>
              <a:defRPr/>
            </a:pPr>
            <a:r>
              <a:rPr lang="en-US" sz="1200" b="1" i="1" dirty="0">
                <a:solidFill>
                  <a:srgbClr val="0A3355"/>
                </a:solidFill>
                <a:latin typeface="+mn-lt"/>
              </a:rPr>
              <a:t>Click “Process Files”</a:t>
            </a:r>
            <a:endParaRPr lang="fil-PH" sz="1200" b="1" i="1" dirty="0">
              <a:solidFill>
                <a:srgbClr val="0A3355"/>
              </a:solidFill>
              <a:latin typeface="+mn-lt"/>
            </a:endParaRPr>
          </a:p>
        </p:txBody>
      </p:sp>
    </p:spTree>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6257CAB9-3329-4FC1-B0DF-61FE56EEAEC0}"/>
              </a:ext>
            </a:extLst>
          </p:cNvPr>
          <p:cNvSpPr>
            <a:spLocks noGrp="1"/>
          </p:cNvSpPr>
          <p:nvPr>
            <p:ph type="body" sz="quarter" idx="10"/>
          </p:nvPr>
        </p:nvSpPr>
        <p:spPr>
          <a:xfrm>
            <a:off x="623888" y="446088"/>
            <a:ext cx="10552112" cy="674687"/>
          </a:xfrm>
        </p:spPr>
        <p:txBody>
          <a:bodyPr/>
          <a:lstStyle/>
          <a:p>
            <a:pPr eaLnBrk="1" fontAlgn="auto" hangingPunct="1">
              <a:spcAft>
                <a:spcPts val="0"/>
              </a:spcAft>
              <a:defRPr/>
            </a:pPr>
            <a:r>
              <a:rPr lang="en-US" altLang="en-US" dirty="0">
                <a:cs typeface="Arial" panose="020B0604020202020204" pitchFamily="34" charset="0"/>
              </a:rPr>
              <a:t>Catalog Manager Overview</a:t>
            </a:r>
            <a:endParaRPr lang="en-PH" dirty="0"/>
          </a:p>
        </p:txBody>
      </p:sp>
      <p:sp>
        <p:nvSpPr>
          <p:cNvPr id="9218" name="Rectangle 48">
            <a:extLst>
              <a:ext uri="{FF2B5EF4-FFF2-40B4-BE49-F238E27FC236}">
                <a16:creationId xmlns:a16="http://schemas.microsoft.com/office/drawing/2014/main" id="{21661988-E435-4836-BE56-30F6CC5839FA}"/>
              </a:ext>
            </a:extLst>
          </p:cNvPr>
          <p:cNvSpPr>
            <a:spLocks noChangeArrowheads="1"/>
          </p:cNvSpPr>
          <p:nvPr/>
        </p:nvSpPr>
        <p:spPr bwMode="auto">
          <a:xfrm>
            <a:off x="1828800" y="1841500"/>
            <a:ext cx="2184400" cy="4581525"/>
          </a:xfrm>
          <a:prstGeom prst="rect">
            <a:avLst/>
          </a:prstGeom>
          <a:gradFill rotWithShape="0">
            <a:gsLst>
              <a:gs pos="0">
                <a:srgbClr val="3399CC"/>
              </a:gs>
              <a:gs pos="100000">
                <a:srgbClr val="66CCFF">
                  <a:alpha val="39998"/>
                </a:srgbClr>
              </a:gs>
            </a:gsLst>
            <a:lin ang="5400000" scaled="1"/>
          </a:gradFill>
          <a:ln>
            <a:noFill/>
          </a:ln>
          <a:effectLst/>
        </p:spPr>
        <p:txBody>
          <a:bodyPr wrap="none" anchor="ct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buClr>
                <a:schemeClr val="bg1"/>
              </a:buClr>
              <a:buFontTx/>
              <a:buChar char="•"/>
              <a:defRPr/>
            </a:pPr>
            <a:endParaRPr lang="en-US" altLang="en-US" dirty="0">
              <a:solidFill>
                <a:srgbClr val="0A3355"/>
              </a:solidFill>
              <a:latin typeface="+mj-lt"/>
            </a:endParaRPr>
          </a:p>
        </p:txBody>
      </p:sp>
      <p:sp>
        <p:nvSpPr>
          <p:cNvPr id="9219" name="Rectangle 50">
            <a:extLst>
              <a:ext uri="{FF2B5EF4-FFF2-40B4-BE49-F238E27FC236}">
                <a16:creationId xmlns:a16="http://schemas.microsoft.com/office/drawing/2014/main" id="{0C3864E3-A39F-4B72-8EA2-721F59065328}"/>
              </a:ext>
            </a:extLst>
          </p:cNvPr>
          <p:cNvSpPr>
            <a:spLocks noChangeArrowheads="1"/>
          </p:cNvSpPr>
          <p:nvPr/>
        </p:nvSpPr>
        <p:spPr bwMode="auto">
          <a:xfrm>
            <a:off x="7608888" y="1841500"/>
            <a:ext cx="2184400" cy="4581525"/>
          </a:xfrm>
          <a:prstGeom prst="rect">
            <a:avLst/>
          </a:prstGeom>
          <a:gradFill rotWithShape="0">
            <a:gsLst>
              <a:gs pos="0">
                <a:srgbClr val="3399CC"/>
              </a:gs>
              <a:gs pos="100000">
                <a:srgbClr val="66CCFF">
                  <a:alpha val="39998"/>
                </a:srgbClr>
              </a:gs>
            </a:gsLst>
            <a:lin ang="5400000" scaled="1"/>
          </a:gradFill>
          <a:ln>
            <a:noFill/>
          </a:ln>
          <a:effectLst/>
        </p:spPr>
        <p:txBody>
          <a:bodyPr wrap="none" anchor="ct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buClr>
                <a:schemeClr val="bg1"/>
              </a:buClr>
              <a:buFontTx/>
              <a:buChar char="•"/>
              <a:defRPr/>
            </a:pPr>
            <a:endParaRPr lang="en-US" altLang="en-US" dirty="0">
              <a:solidFill>
                <a:srgbClr val="0A3355"/>
              </a:solidFill>
              <a:latin typeface="+mj-lt"/>
            </a:endParaRPr>
          </a:p>
        </p:txBody>
      </p:sp>
      <p:sp>
        <p:nvSpPr>
          <p:cNvPr id="9220" name="Rectangle 51">
            <a:extLst>
              <a:ext uri="{FF2B5EF4-FFF2-40B4-BE49-F238E27FC236}">
                <a16:creationId xmlns:a16="http://schemas.microsoft.com/office/drawing/2014/main" id="{96E51360-E051-413F-8C16-9F60581604F8}"/>
              </a:ext>
            </a:extLst>
          </p:cNvPr>
          <p:cNvSpPr>
            <a:spLocks noChangeArrowheads="1"/>
          </p:cNvSpPr>
          <p:nvPr/>
        </p:nvSpPr>
        <p:spPr bwMode="auto">
          <a:xfrm>
            <a:off x="4084638" y="1841500"/>
            <a:ext cx="3452812" cy="4581525"/>
          </a:xfrm>
          <a:prstGeom prst="rect">
            <a:avLst/>
          </a:prstGeom>
          <a:gradFill rotWithShape="0">
            <a:gsLst>
              <a:gs pos="0">
                <a:srgbClr val="FFFFFF"/>
              </a:gs>
              <a:gs pos="100000">
                <a:srgbClr val="CCCCCC"/>
              </a:gs>
            </a:gsLst>
            <a:lin ang="5400000" scaled="1"/>
          </a:gradFill>
          <a:ln>
            <a:noFill/>
          </a:ln>
          <a:effectLst/>
        </p:spPr>
        <p:txBody>
          <a:bodyPr wrap="none" anchor="ct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buClr>
                <a:schemeClr val="bg1"/>
              </a:buClr>
              <a:buFontTx/>
              <a:buChar char="•"/>
              <a:defRPr/>
            </a:pPr>
            <a:endParaRPr lang="en-US" altLang="en-US" dirty="0">
              <a:solidFill>
                <a:srgbClr val="0A3355"/>
              </a:solidFill>
              <a:latin typeface="+mj-lt"/>
            </a:endParaRPr>
          </a:p>
        </p:txBody>
      </p:sp>
      <p:sp>
        <p:nvSpPr>
          <p:cNvPr id="9221" name="Text Box 66">
            <a:extLst>
              <a:ext uri="{FF2B5EF4-FFF2-40B4-BE49-F238E27FC236}">
                <a16:creationId xmlns:a16="http://schemas.microsoft.com/office/drawing/2014/main" id="{7E3C9774-BFB0-4A74-A725-D821FC0D7BEC}"/>
              </a:ext>
            </a:extLst>
          </p:cNvPr>
          <p:cNvSpPr txBox="1">
            <a:spLocks noChangeArrowheads="1"/>
          </p:cNvSpPr>
          <p:nvPr/>
        </p:nvSpPr>
        <p:spPr bwMode="auto">
          <a:xfrm>
            <a:off x="8164513" y="1489075"/>
            <a:ext cx="1077912" cy="338138"/>
          </a:xfrm>
          <a:prstGeom prst="rect">
            <a:avLst/>
          </a:prstGeom>
          <a:noFill/>
          <a:ln>
            <a:noFill/>
          </a:ln>
        </p:spPr>
        <p:txBody>
          <a:bodyPr wrap="none">
            <a:spAutoFit/>
          </a:bodyPr>
          <a:lstStyle>
            <a:lvl1pPr defTabSz="457200" eaLnBrk="0" hangingPunct="0">
              <a:defRPr>
                <a:solidFill>
                  <a:schemeClr val="tx1"/>
                </a:solidFill>
                <a:latin typeface="Calibri" pitchFamily="34" charset="0"/>
                <a:cs typeface="Arial" charset="0"/>
              </a:defRPr>
            </a:lvl1pPr>
            <a:lvl2pPr marL="742950" indent="-285750" defTabSz="457200" eaLnBrk="0" hangingPunct="0">
              <a:defRPr>
                <a:solidFill>
                  <a:schemeClr val="tx1"/>
                </a:solidFill>
                <a:latin typeface="Calibri" pitchFamily="34" charset="0"/>
                <a:cs typeface="Arial" charset="0"/>
              </a:defRPr>
            </a:lvl2pPr>
            <a:lvl3pPr marL="1143000" indent="-228600" defTabSz="457200" eaLnBrk="0" hangingPunct="0">
              <a:defRPr>
                <a:solidFill>
                  <a:schemeClr val="tx1"/>
                </a:solidFill>
                <a:latin typeface="Calibri" pitchFamily="34" charset="0"/>
                <a:cs typeface="Arial" charset="0"/>
              </a:defRPr>
            </a:lvl3pPr>
            <a:lvl4pPr marL="1600200" indent="-228600" defTabSz="457200" eaLnBrk="0" hangingPunct="0">
              <a:defRPr>
                <a:solidFill>
                  <a:schemeClr val="tx1"/>
                </a:solidFill>
                <a:latin typeface="Calibri" pitchFamily="34" charset="0"/>
                <a:cs typeface="Arial" charset="0"/>
              </a:defRPr>
            </a:lvl4pPr>
            <a:lvl5pPr marL="2057400" indent="-228600" defTabSz="457200" eaLnBrk="0" hangingPunct="0">
              <a:defRPr>
                <a:solidFill>
                  <a:schemeClr val="tx1"/>
                </a:solidFill>
                <a:latin typeface="Calibri" pitchFamily="34" charset="0"/>
                <a:cs typeface="Arial" charset="0"/>
              </a:defRPr>
            </a:lvl5pPr>
            <a:lvl6pPr marL="2514600" indent="-228600" defTabSz="457200" eaLnBrk="0" fontAlgn="base" hangingPunct="0">
              <a:spcBef>
                <a:spcPct val="0"/>
              </a:spcBef>
              <a:spcAft>
                <a:spcPct val="0"/>
              </a:spcAft>
              <a:defRPr>
                <a:solidFill>
                  <a:schemeClr val="tx1"/>
                </a:solidFill>
                <a:latin typeface="Calibri" pitchFamily="34" charset="0"/>
                <a:cs typeface="Arial" charset="0"/>
              </a:defRPr>
            </a:lvl6pPr>
            <a:lvl7pPr marL="2971800" indent="-228600" defTabSz="457200" eaLnBrk="0" fontAlgn="base" hangingPunct="0">
              <a:spcBef>
                <a:spcPct val="0"/>
              </a:spcBef>
              <a:spcAft>
                <a:spcPct val="0"/>
              </a:spcAft>
              <a:defRPr>
                <a:solidFill>
                  <a:schemeClr val="tx1"/>
                </a:solidFill>
                <a:latin typeface="Calibri" pitchFamily="34" charset="0"/>
                <a:cs typeface="Arial" charset="0"/>
              </a:defRPr>
            </a:lvl7pPr>
            <a:lvl8pPr marL="3429000" indent="-228600" defTabSz="457200" eaLnBrk="0" fontAlgn="base" hangingPunct="0">
              <a:spcBef>
                <a:spcPct val="0"/>
              </a:spcBef>
              <a:spcAft>
                <a:spcPct val="0"/>
              </a:spcAft>
              <a:defRPr>
                <a:solidFill>
                  <a:schemeClr val="tx1"/>
                </a:solidFill>
                <a:latin typeface="Calibri" pitchFamily="34" charset="0"/>
                <a:cs typeface="Arial" charset="0"/>
              </a:defRPr>
            </a:lvl8pPr>
            <a:lvl9pPr marL="3886200" indent="-228600" defTabSz="457200" eaLnBrk="0" fontAlgn="base" hangingPunct="0">
              <a:spcBef>
                <a:spcPct val="0"/>
              </a:spcBef>
              <a:spcAft>
                <a:spcPct val="0"/>
              </a:spcAft>
              <a:defRPr>
                <a:solidFill>
                  <a:schemeClr val="tx1"/>
                </a:solidFill>
                <a:latin typeface="Calibri" pitchFamily="34" charset="0"/>
                <a:cs typeface="Arial" charset="0"/>
              </a:defRPr>
            </a:lvl9pPr>
          </a:lstStyle>
          <a:p>
            <a:pPr algn="ctr">
              <a:buClr>
                <a:schemeClr val="bg1"/>
              </a:buClr>
              <a:buFontTx/>
              <a:buChar char="•"/>
              <a:defRPr/>
            </a:pPr>
            <a:r>
              <a:rPr lang="en-US" altLang="en-US" sz="1600" b="1" dirty="0">
                <a:solidFill>
                  <a:srgbClr val="0A3355"/>
                </a:solidFill>
                <a:latin typeface="+mj-lt"/>
              </a:rPr>
              <a:t>Supplier</a:t>
            </a:r>
            <a:endParaRPr lang="en-US" altLang="en-US" b="1" dirty="0">
              <a:solidFill>
                <a:srgbClr val="0A3355"/>
              </a:solidFill>
              <a:latin typeface="+mj-lt"/>
            </a:endParaRPr>
          </a:p>
        </p:txBody>
      </p:sp>
      <p:sp>
        <p:nvSpPr>
          <p:cNvPr id="9222" name="Text Box 75">
            <a:extLst>
              <a:ext uri="{FF2B5EF4-FFF2-40B4-BE49-F238E27FC236}">
                <a16:creationId xmlns:a16="http://schemas.microsoft.com/office/drawing/2014/main" id="{88F5985B-F946-461D-ACF6-6BE518E44918}"/>
              </a:ext>
            </a:extLst>
          </p:cNvPr>
          <p:cNvSpPr txBox="1">
            <a:spLocks noChangeArrowheads="1"/>
          </p:cNvSpPr>
          <p:nvPr/>
        </p:nvSpPr>
        <p:spPr bwMode="auto">
          <a:xfrm>
            <a:off x="4533900" y="1489075"/>
            <a:ext cx="2455863" cy="338138"/>
          </a:xfrm>
          <a:prstGeom prst="rect">
            <a:avLst/>
          </a:prstGeom>
          <a:noFill/>
          <a:ln>
            <a:noFill/>
          </a:ln>
        </p:spPr>
        <p:txBody>
          <a:bodyPr wrap="none">
            <a:spAutoFit/>
          </a:bodyPr>
          <a:lstStyle>
            <a:lvl1pPr defTabSz="457200" eaLnBrk="0" hangingPunct="0">
              <a:defRPr>
                <a:solidFill>
                  <a:schemeClr val="tx1"/>
                </a:solidFill>
                <a:latin typeface="Calibri" pitchFamily="34" charset="0"/>
                <a:cs typeface="Arial" charset="0"/>
              </a:defRPr>
            </a:lvl1pPr>
            <a:lvl2pPr marL="742950" indent="-285750" defTabSz="457200" eaLnBrk="0" hangingPunct="0">
              <a:defRPr>
                <a:solidFill>
                  <a:schemeClr val="tx1"/>
                </a:solidFill>
                <a:latin typeface="Calibri" pitchFamily="34" charset="0"/>
                <a:cs typeface="Arial" charset="0"/>
              </a:defRPr>
            </a:lvl2pPr>
            <a:lvl3pPr marL="1143000" indent="-228600" defTabSz="457200" eaLnBrk="0" hangingPunct="0">
              <a:defRPr>
                <a:solidFill>
                  <a:schemeClr val="tx1"/>
                </a:solidFill>
                <a:latin typeface="Calibri" pitchFamily="34" charset="0"/>
                <a:cs typeface="Arial" charset="0"/>
              </a:defRPr>
            </a:lvl3pPr>
            <a:lvl4pPr marL="1600200" indent="-228600" defTabSz="457200" eaLnBrk="0" hangingPunct="0">
              <a:defRPr>
                <a:solidFill>
                  <a:schemeClr val="tx1"/>
                </a:solidFill>
                <a:latin typeface="Calibri" pitchFamily="34" charset="0"/>
                <a:cs typeface="Arial" charset="0"/>
              </a:defRPr>
            </a:lvl4pPr>
            <a:lvl5pPr marL="2057400" indent="-228600" defTabSz="457200" eaLnBrk="0" hangingPunct="0">
              <a:defRPr>
                <a:solidFill>
                  <a:schemeClr val="tx1"/>
                </a:solidFill>
                <a:latin typeface="Calibri" pitchFamily="34" charset="0"/>
                <a:cs typeface="Arial" charset="0"/>
              </a:defRPr>
            </a:lvl5pPr>
            <a:lvl6pPr marL="2514600" indent="-228600" defTabSz="457200" eaLnBrk="0" fontAlgn="base" hangingPunct="0">
              <a:spcBef>
                <a:spcPct val="0"/>
              </a:spcBef>
              <a:spcAft>
                <a:spcPct val="0"/>
              </a:spcAft>
              <a:defRPr>
                <a:solidFill>
                  <a:schemeClr val="tx1"/>
                </a:solidFill>
                <a:latin typeface="Calibri" pitchFamily="34" charset="0"/>
                <a:cs typeface="Arial" charset="0"/>
              </a:defRPr>
            </a:lvl6pPr>
            <a:lvl7pPr marL="2971800" indent="-228600" defTabSz="457200" eaLnBrk="0" fontAlgn="base" hangingPunct="0">
              <a:spcBef>
                <a:spcPct val="0"/>
              </a:spcBef>
              <a:spcAft>
                <a:spcPct val="0"/>
              </a:spcAft>
              <a:defRPr>
                <a:solidFill>
                  <a:schemeClr val="tx1"/>
                </a:solidFill>
                <a:latin typeface="Calibri" pitchFamily="34" charset="0"/>
                <a:cs typeface="Arial" charset="0"/>
              </a:defRPr>
            </a:lvl7pPr>
            <a:lvl8pPr marL="3429000" indent="-228600" defTabSz="457200" eaLnBrk="0" fontAlgn="base" hangingPunct="0">
              <a:spcBef>
                <a:spcPct val="0"/>
              </a:spcBef>
              <a:spcAft>
                <a:spcPct val="0"/>
              </a:spcAft>
              <a:defRPr>
                <a:solidFill>
                  <a:schemeClr val="tx1"/>
                </a:solidFill>
                <a:latin typeface="Calibri" pitchFamily="34" charset="0"/>
                <a:cs typeface="Arial" charset="0"/>
              </a:defRPr>
            </a:lvl8pPr>
            <a:lvl9pPr marL="3886200" indent="-228600" defTabSz="457200" eaLnBrk="0" fontAlgn="base" hangingPunct="0">
              <a:spcBef>
                <a:spcPct val="0"/>
              </a:spcBef>
              <a:spcAft>
                <a:spcPct val="0"/>
              </a:spcAft>
              <a:defRPr>
                <a:solidFill>
                  <a:schemeClr val="tx1"/>
                </a:solidFill>
                <a:latin typeface="Calibri" pitchFamily="34" charset="0"/>
                <a:cs typeface="Arial" charset="0"/>
              </a:defRPr>
            </a:lvl9pPr>
          </a:lstStyle>
          <a:p>
            <a:pPr algn="ctr">
              <a:buClr>
                <a:schemeClr val="bg1"/>
              </a:buClr>
              <a:buFontTx/>
              <a:buChar char="•"/>
              <a:defRPr/>
            </a:pPr>
            <a:r>
              <a:rPr lang="en-US" altLang="en-US" sz="1600" b="1" dirty="0">
                <a:solidFill>
                  <a:srgbClr val="0A3355"/>
                </a:solidFill>
                <a:latin typeface="+mj-lt"/>
              </a:rPr>
              <a:t>The Business Network</a:t>
            </a:r>
            <a:endParaRPr lang="en-US" altLang="en-US" dirty="0">
              <a:solidFill>
                <a:srgbClr val="0A3355"/>
              </a:solidFill>
              <a:latin typeface="+mj-lt"/>
            </a:endParaRPr>
          </a:p>
        </p:txBody>
      </p:sp>
      <p:sp>
        <p:nvSpPr>
          <p:cNvPr id="9223" name="Text Box 66">
            <a:extLst>
              <a:ext uri="{FF2B5EF4-FFF2-40B4-BE49-F238E27FC236}">
                <a16:creationId xmlns:a16="http://schemas.microsoft.com/office/drawing/2014/main" id="{4D605ABE-9E70-4D40-BC2B-9B24E6045378}"/>
              </a:ext>
            </a:extLst>
          </p:cNvPr>
          <p:cNvSpPr txBox="1">
            <a:spLocks noChangeArrowheads="1"/>
          </p:cNvSpPr>
          <p:nvPr/>
        </p:nvSpPr>
        <p:spPr bwMode="auto">
          <a:xfrm>
            <a:off x="2466975" y="1489075"/>
            <a:ext cx="836613" cy="338138"/>
          </a:xfrm>
          <a:prstGeom prst="rect">
            <a:avLst/>
          </a:prstGeom>
          <a:noFill/>
          <a:ln>
            <a:noFill/>
          </a:ln>
        </p:spPr>
        <p:txBody>
          <a:bodyPr wrap="none">
            <a:spAutoFit/>
          </a:bodyPr>
          <a:lstStyle>
            <a:lvl1pPr defTabSz="457200" eaLnBrk="0" hangingPunct="0">
              <a:defRPr>
                <a:solidFill>
                  <a:schemeClr val="tx1"/>
                </a:solidFill>
                <a:latin typeface="Calibri" pitchFamily="34" charset="0"/>
                <a:cs typeface="Arial" charset="0"/>
              </a:defRPr>
            </a:lvl1pPr>
            <a:lvl2pPr marL="742950" indent="-285750" defTabSz="457200" eaLnBrk="0" hangingPunct="0">
              <a:defRPr>
                <a:solidFill>
                  <a:schemeClr val="tx1"/>
                </a:solidFill>
                <a:latin typeface="Calibri" pitchFamily="34" charset="0"/>
                <a:cs typeface="Arial" charset="0"/>
              </a:defRPr>
            </a:lvl2pPr>
            <a:lvl3pPr marL="1143000" indent="-228600" defTabSz="457200" eaLnBrk="0" hangingPunct="0">
              <a:defRPr>
                <a:solidFill>
                  <a:schemeClr val="tx1"/>
                </a:solidFill>
                <a:latin typeface="Calibri" pitchFamily="34" charset="0"/>
                <a:cs typeface="Arial" charset="0"/>
              </a:defRPr>
            </a:lvl3pPr>
            <a:lvl4pPr marL="1600200" indent="-228600" defTabSz="457200" eaLnBrk="0" hangingPunct="0">
              <a:defRPr>
                <a:solidFill>
                  <a:schemeClr val="tx1"/>
                </a:solidFill>
                <a:latin typeface="Calibri" pitchFamily="34" charset="0"/>
                <a:cs typeface="Arial" charset="0"/>
              </a:defRPr>
            </a:lvl4pPr>
            <a:lvl5pPr marL="2057400" indent="-228600" defTabSz="457200" eaLnBrk="0" hangingPunct="0">
              <a:defRPr>
                <a:solidFill>
                  <a:schemeClr val="tx1"/>
                </a:solidFill>
                <a:latin typeface="Calibri" pitchFamily="34" charset="0"/>
                <a:cs typeface="Arial" charset="0"/>
              </a:defRPr>
            </a:lvl5pPr>
            <a:lvl6pPr marL="2514600" indent="-228600" defTabSz="457200" eaLnBrk="0" fontAlgn="base" hangingPunct="0">
              <a:spcBef>
                <a:spcPct val="0"/>
              </a:spcBef>
              <a:spcAft>
                <a:spcPct val="0"/>
              </a:spcAft>
              <a:defRPr>
                <a:solidFill>
                  <a:schemeClr val="tx1"/>
                </a:solidFill>
                <a:latin typeface="Calibri" pitchFamily="34" charset="0"/>
                <a:cs typeface="Arial" charset="0"/>
              </a:defRPr>
            </a:lvl6pPr>
            <a:lvl7pPr marL="2971800" indent="-228600" defTabSz="457200" eaLnBrk="0" fontAlgn="base" hangingPunct="0">
              <a:spcBef>
                <a:spcPct val="0"/>
              </a:spcBef>
              <a:spcAft>
                <a:spcPct val="0"/>
              </a:spcAft>
              <a:defRPr>
                <a:solidFill>
                  <a:schemeClr val="tx1"/>
                </a:solidFill>
                <a:latin typeface="Calibri" pitchFamily="34" charset="0"/>
                <a:cs typeface="Arial" charset="0"/>
              </a:defRPr>
            </a:lvl7pPr>
            <a:lvl8pPr marL="3429000" indent="-228600" defTabSz="457200" eaLnBrk="0" fontAlgn="base" hangingPunct="0">
              <a:spcBef>
                <a:spcPct val="0"/>
              </a:spcBef>
              <a:spcAft>
                <a:spcPct val="0"/>
              </a:spcAft>
              <a:defRPr>
                <a:solidFill>
                  <a:schemeClr val="tx1"/>
                </a:solidFill>
                <a:latin typeface="Calibri" pitchFamily="34" charset="0"/>
                <a:cs typeface="Arial" charset="0"/>
              </a:defRPr>
            </a:lvl8pPr>
            <a:lvl9pPr marL="3886200" indent="-228600" defTabSz="457200" eaLnBrk="0" fontAlgn="base" hangingPunct="0">
              <a:spcBef>
                <a:spcPct val="0"/>
              </a:spcBef>
              <a:spcAft>
                <a:spcPct val="0"/>
              </a:spcAft>
              <a:defRPr>
                <a:solidFill>
                  <a:schemeClr val="tx1"/>
                </a:solidFill>
                <a:latin typeface="Calibri" pitchFamily="34" charset="0"/>
                <a:cs typeface="Arial" charset="0"/>
              </a:defRPr>
            </a:lvl9pPr>
          </a:lstStyle>
          <a:p>
            <a:pPr algn="ctr">
              <a:buClr>
                <a:schemeClr val="bg1"/>
              </a:buClr>
              <a:buFontTx/>
              <a:buChar char="•"/>
              <a:defRPr/>
            </a:pPr>
            <a:r>
              <a:rPr lang="en-US" altLang="en-US" sz="1600" b="1" dirty="0">
                <a:solidFill>
                  <a:srgbClr val="0A3355"/>
                </a:solidFill>
                <a:latin typeface="+mj-lt"/>
              </a:rPr>
              <a:t>Buyer</a:t>
            </a:r>
            <a:endParaRPr lang="en-US" altLang="en-US" dirty="0">
              <a:solidFill>
                <a:srgbClr val="0A3355"/>
              </a:solidFill>
              <a:latin typeface="+mj-lt"/>
            </a:endParaRPr>
          </a:p>
        </p:txBody>
      </p:sp>
      <p:sp>
        <p:nvSpPr>
          <p:cNvPr id="9226" name="Text Box 80">
            <a:extLst>
              <a:ext uri="{FF2B5EF4-FFF2-40B4-BE49-F238E27FC236}">
                <a16:creationId xmlns:a16="http://schemas.microsoft.com/office/drawing/2014/main" id="{388668C4-E4AA-492D-A0E8-27562FF2DB34}"/>
              </a:ext>
            </a:extLst>
          </p:cNvPr>
          <p:cNvSpPr txBox="1">
            <a:spLocks noChangeArrowheads="1"/>
          </p:cNvSpPr>
          <p:nvPr/>
        </p:nvSpPr>
        <p:spPr bwMode="auto">
          <a:xfrm>
            <a:off x="8442325" y="5233988"/>
            <a:ext cx="1138238" cy="646112"/>
          </a:xfrm>
          <a:prstGeom prst="rect">
            <a:avLst/>
          </a:prstGeom>
          <a:noFill/>
          <a:ln>
            <a:noFill/>
          </a:ln>
        </p:spPr>
        <p:txBody>
          <a:bodyPr>
            <a:spAutoFit/>
          </a:bodyPr>
          <a:lstStyle>
            <a:lvl1pPr defTabSz="457200" eaLnBrk="0" hangingPunct="0">
              <a:defRPr>
                <a:solidFill>
                  <a:schemeClr val="tx1"/>
                </a:solidFill>
                <a:latin typeface="Calibri" pitchFamily="34" charset="0"/>
                <a:cs typeface="Arial" charset="0"/>
              </a:defRPr>
            </a:lvl1pPr>
            <a:lvl2pPr marL="742950" indent="-285750" defTabSz="457200" eaLnBrk="0" hangingPunct="0">
              <a:defRPr>
                <a:solidFill>
                  <a:schemeClr val="tx1"/>
                </a:solidFill>
                <a:latin typeface="Calibri" pitchFamily="34" charset="0"/>
                <a:cs typeface="Arial" charset="0"/>
              </a:defRPr>
            </a:lvl2pPr>
            <a:lvl3pPr marL="1143000" indent="-228600" defTabSz="457200" eaLnBrk="0" hangingPunct="0">
              <a:defRPr>
                <a:solidFill>
                  <a:schemeClr val="tx1"/>
                </a:solidFill>
                <a:latin typeface="Calibri" pitchFamily="34" charset="0"/>
                <a:cs typeface="Arial" charset="0"/>
              </a:defRPr>
            </a:lvl3pPr>
            <a:lvl4pPr marL="1600200" indent="-228600" defTabSz="457200" eaLnBrk="0" hangingPunct="0">
              <a:defRPr>
                <a:solidFill>
                  <a:schemeClr val="tx1"/>
                </a:solidFill>
                <a:latin typeface="Calibri" pitchFamily="34" charset="0"/>
                <a:cs typeface="Arial" charset="0"/>
              </a:defRPr>
            </a:lvl4pPr>
            <a:lvl5pPr marL="2057400" indent="-228600" defTabSz="457200" eaLnBrk="0" hangingPunct="0">
              <a:defRPr>
                <a:solidFill>
                  <a:schemeClr val="tx1"/>
                </a:solidFill>
                <a:latin typeface="Calibri" pitchFamily="34" charset="0"/>
                <a:cs typeface="Arial" charset="0"/>
              </a:defRPr>
            </a:lvl5pPr>
            <a:lvl6pPr marL="2514600" indent="-228600" defTabSz="457200" eaLnBrk="0" fontAlgn="base" hangingPunct="0">
              <a:spcBef>
                <a:spcPct val="0"/>
              </a:spcBef>
              <a:spcAft>
                <a:spcPct val="0"/>
              </a:spcAft>
              <a:defRPr>
                <a:solidFill>
                  <a:schemeClr val="tx1"/>
                </a:solidFill>
                <a:latin typeface="Calibri" pitchFamily="34" charset="0"/>
                <a:cs typeface="Arial" charset="0"/>
              </a:defRPr>
            </a:lvl6pPr>
            <a:lvl7pPr marL="2971800" indent="-228600" defTabSz="457200" eaLnBrk="0" fontAlgn="base" hangingPunct="0">
              <a:spcBef>
                <a:spcPct val="0"/>
              </a:spcBef>
              <a:spcAft>
                <a:spcPct val="0"/>
              </a:spcAft>
              <a:defRPr>
                <a:solidFill>
                  <a:schemeClr val="tx1"/>
                </a:solidFill>
                <a:latin typeface="Calibri" pitchFamily="34" charset="0"/>
                <a:cs typeface="Arial" charset="0"/>
              </a:defRPr>
            </a:lvl7pPr>
            <a:lvl8pPr marL="3429000" indent="-228600" defTabSz="457200" eaLnBrk="0" fontAlgn="base" hangingPunct="0">
              <a:spcBef>
                <a:spcPct val="0"/>
              </a:spcBef>
              <a:spcAft>
                <a:spcPct val="0"/>
              </a:spcAft>
              <a:defRPr>
                <a:solidFill>
                  <a:schemeClr val="tx1"/>
                </a:solidFill>
                <a:latin typeface="Calibri" pitchFamily="34" charset="0"/>
                <a:cs typeface="Arial" charset="0"/>
              </a:defRPr>
            </a:lvl8pPr>
            <a:lvl9pPr marL="3886200" indent="-228600" defTabSz="4572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buClr>
                <a:schemeClr val="bg1"/>
              </a:buClr>
              <a:defRPr/>
            </a:pPr>
            <a:r>
              <a:rPr lang="en-US" altLang="en-US" sz="1200" b="1" dirty="0">
                <a:solidFill>
                  <a:srgbClr val="0A3355"/>
                </a:solidFill>
                <a:latin typeface="+mj-lt"/>
              </a:rPr>
              <a:t>Supplier in</a:t>
            </a:r>
          </a:p>
          <a:p>
            <a:pPr algn="ctr" eaLnBrk="1" hangingPunct="1">
              <a:buClr>
                <a:schemeClr val="bg1"/>
              </a:buClr>
              <a:defRPr/>
            </a:pPr>
            <a:r>
              <a:rPr lang="en-US" altLang="en-US" sz="1200" b="1" dirty="0">
                <a:solidFill>
                  <a:srgbClr val="0A3355"/>
                </a:solidFill>
                <a:latin typeface="+mj-lt"/>
              </a:rPr>
              <a:t>Hubwoo Portal</a:t>
            </a:r>
          </a:p>
        </p:txBody>
      </p:sp>
      <p:sp>
        <p:nvSpPr>
          <p:cNvPr id="9227" name="Line 117">
            <a:extLst>
              <a:ext uri="{FF2B5EF4-FFF2-40B4-BE49-F238E27FC236}">
                <a16:creationId xmlns:a16="http://schemas.microsoft.com/office/drawing/2014/main" id="{CF6349B8-55E4-4F33-8290-C0C00807FFEC}"/>
              </a:ext>
            </a:extLst>
          </p:cNvPr>
          <p:cNvSpPr>
            <a:spLocks noChangeShapeType="1"/>
          </p:cNvSpPr>
          <p:nvPr/>
        </p:nvSpPr>
        <p:spPr bwMode="auto">
          <a:xfrm flipH="1">
            <a:off x="5200650" y="2595563"/>
            <a:ext cx="531813" cy="231775"/>
          </a:xfrm>
          <a:prstGeom prst="line">
            <a:avLst/>
          </a:prstGeom>
          <a:noFill/>
          <a:ln w="25400">
            <a:solidFill>
              <a:srgbClr val="003082"/>
            </a:solidFill>
            <a:prstDash val="sysDot"/>
            <a:round/>
            <a:headEnd/>
            <a:tailEnd type="triangle" w="med" len="med"/>
          </a:ln>
        </p:spPr>
        <p:txBody>
          <a:bodyPr/>
          <a:lstStyle/>
          <a:p>
            <a:pPr eaLnBrk="1" hangingPunct="1">
              <a:buClr>
                <a:schemeClr val="bg1"/>
              </a:buClr>
              <a:buFontTx/>
              <a:buChar char="•"/>
              <a:defRPr/>
            </a:pPr>
            <a:endParaRPr lang="en-US" dirty="0">
              <a:solidFill>
                <a:srgbClr val="0A3355"/>
              </a:solidFill>
              <a:latin typeface="+mj-lt"/>
            </a:endParaRPr>
          </a:p>
        </p:txBody>
      </p:sp>
      <p:sp>
        <p:nvSpPr>
          <p:cNvPr id="9228" name="Text Box 36">
            <a:extLst>
              <a:ext uri="{FF2B5EF4-FFF2-40B4-BE49-F238E27FC236}">
                <a16:creationId xmlns:a16="http://schemas.microsoft.com/office/drawing/2014/main" id="{86D52A3A-D33F-4805-B46D-E6FB9C3793E2}"/>
              </a:ext>
            </a:extLst>
          </p:cNvPr>
          <p:cNvSpPr txBox="1">
            <a:spLocks noChangeArrowheads="1"/>
          </p:cNvSpPr>
          <p:nvPr/>
        </p:nvSpPr>
        <p:spPr bwMode="auto">
          <a:xfrm>
            <a:off x="4789488" y="1820863"/>
            <a:ext cx="1143000" cy="246062"/>
          </a:xfrm>
          <a:prstGeom prst="rect">
            <a:avLst/>
          </a:prstGeom>
          <a:noFill/>
          <a:ln>
            <a:noFill/>
          </a:ln>
          <a:effectLst/>
        </p:spPr>
        <p:txBody>
          <a:bodyPr>
            <a:spAutoFit/>
          </a:bodyPr>
          <a:lstStyle>
            <a:lvl1pPr defTabSz="457200" eaLnBrk="0" hangingPunct="0">
              <a:defRPr>
                <a:solidFill>
                  <a:schemeClr val="tx1"/>
                </a:solidFill>
                <a:latin typeface="Calibri" pitchFamily="34" charset="0"/>
                <a:cs typeface="Arial" charset="0"/>
              </a:defRPr>
            </a:lvl1pPr>
            <a:lvl2pPr marL="742950" indent="-285750" defTabSz="457200" eaLnBrk="0" hangingPunct="0">
              <a:defRPr>
                <a:solidFill>
                  <a:schemeClr val="tx1"/>
                </a:solidFill>
                <a:latin typeface="Calibri" pitchFamily="34" charset="0"/>
                <a:cs typeface="Arial" charset="0"/>
              </a:defRPr>
            </a:lvl2pPr>
            <a:lvl3pPr marL="1143000" indent="-228600" defTabSz="457200" eaLnBrk="0" hangingPunct="0">
              <a:defRPr>
                <a:solidFill>
                  <a:schemeClr val="tx1"/>
                </a:solidFill>
                <a:latin typeface="Calibri" pitchFamily="34" charset="0"/>
                <a:cs typeface="Arial" charset="0"/>
              </a:defRPr>
            </a:lvl3pPr>
            <a:lvl4pPr marL="1600200" indent="-228600" defTabSz="457200" eaLnBrk="0" hangingPunct="0">
              <a:defRPr>
                <a:solidFill>
                  <a:schemeClr val="tx1"/>
                </a:solidFill>
                <a:latin typeface="Calibri" pitchFamily="34" charset="0"/>
                <a:cs typeface="Arial" charset="0"/>
              </a:defRPr>
            </a:lvl4pPr>
            <a:lvl5pPr marL="2057400" indent="-228600" defTabSz="457200" eaLnBrk="0" hangingPunct="0">
              <a:defRPr>
                <a:solidFill>
                  <a:schemeClr val="tx1"/>
                </a:solidFill>
                <a:latin typeface="Calibri" pitchFamily="34" charset="0"/>
                <a:cs typeface="Arial" charset="0"/>
              </a:defRPr>
            </a:lvl5pPr>
            <a:lvl6pPr marL="2514600" indent="-228600" defTabSz="457200" eaLnBrk="0" fontAlgn="base" hangingPunct="0">
              <a:spcBef>
                <a:spcPct val="0"/>
              </a:spcBef>
              <a:spcAft>
                <a:spcPct val="0"/>
              </a:spcAft>
              <a:defRPr>
                <a:solidFill>
                  <a:schemeClr val="tx1"/>
                </a:solidFill>
                <a:latin typeface="Calibri" pitchFamily="34" charset="0"/>
                <a:cs typeface="Arial" charset="0"/>
              </a:defRPr>
            </a:lvl6pPr>
            <a:lvl7pPr marL="2971800" indent="-228600" defTabSz="457200" eaLnBrk="0" fontAlgn="base" hangingPunct="0">
              <a:spcBef>
                <a:spcPct val="0"/>
              </a:spcBef>
              <a:spcAft>
                <a:spcPct val="0"/>
              </a:spcAft>
              <a:defRPr>
                <a:solidFill>
                  <a:schemeClr val="tx1"/>
                </a:solidFill>
                <a:latin typeface="Calibri" pitchFamily="34" charset="0"/>
                <a:cs typeface="Arial" charset="0"/>
              </a:defRPr>
            </a:lvl7pPr>
            <a:lvl8pPr marL="3429000" indent="-228600" defTabSz="457200" eaLnBrk="0" fontAlgn="base" hangingPunct="0">
              <a:spcBef>
                <a:spcPct val="0"/>
              </a:spcBef>
              <a:spcAft>
                <a:spcPct val="0"/>
              </a:spcAft>
              <a:defRPr>
                <a:solidFill>
                  <a:schemeClr val="tx1"/>
                </a:solidFill>
                <a:latin typeface="Calibri" pitchFamily="34" charset="0"/>
                <a:cs typeface="Arial" charset="0"/>
              </a:defRPr>
            </a:lvl8pPr>
            <a:lvl9pPr marL="3886200" indent="-228600" defTabSz="457200" eaLnBrk="0" fontAlgn="base" hangingPunct="0">
              <a:spcBef>
                <a:spcPct val="0"/>
              </a:spcBef>
              <a:spcAft>
                <a:spcPct val="0"/>
              </a:spcAft>
              <a:defRPr>
                <a:solidFill>
                  <a:schemeClr val="tx1"/>
                </a:solidFill>
                <a:latin typeface="Calibri" pitchFamily="34" charset="0"/>
                <a:cs typeface="Arial" charset="0"/>
              </a:defRPr>
            </a:lvl9pPr>
          </a:lstStyle>
          <a:p>
            <a:pPr eaLnBrk="1" hangingPunct="1">
              <a:buClr>
                <a:srgbClr val="FFFFFF"/>
              </a:buClr>
              <a:buFontTx/>
              <a:buChar char="•"/>
              <a:defRPr/>
            </a:pPr>
            <a:r>
              <a:rPr lang="de-DE" altLang="en-US" sz="1000" b="1" dirty="0">
                <a:solidFill>
                  <a:srgbClr val="0A3355"/>
                </a:solidFill>
                <a:latin typeface="+mj-lt"/>
              </a:rPr>
              <a:t>Search</a:t>
            </a:r>
          </a:p>
        </p:txBody>
      </p:sp>
      <p:sp>
        <p:nvSpPr>
          <p:cNvPr id="9230" name="Line 91">
            <a:extLst>
              <a:ext uri="{FF2B5EF4-FFF2-40B4-BE49-F238E27FC236}">
                <a16:creationId xmlns:a16="http://schemas.microsoft.com/office/drawing/2014/main" id="{4C970C67-7750-4C93-8E37-3E5EA7FD85BF}"/>
              </a:ext>
            </a:extLst>
          </p:cNvPr>
          <p:cNvSpPr>
            <a:spLocks noChangeShapeType="1"/>
          </p:cNvSpPr>
          <p:nvPr/>
        </p:nvSpPr>
        <p:spPr bwMode="auto">
          <a:xfrm flipH="1">
            <a:off x="6702425" y="4616450"/>
            <a:ext cx="1576388" cy="0"/>
          </a:xfrm>
          <a:prstGeom prst="line">
            <a:avLst/>
          </a:prstGeom>
          <a:noFill/>
          <a:ln w="25400">
            <a:solidFill>
              <a:srgbClr val="0066CC"/>
            </a:solidFill>
            <a:prstDash val="sysDot"/>
            <a:round/>
            <a:headEnd type="triangle" w="med" len="med"/>
            <a:tailEnd type="triangle" w="med" len="med"/>
          </a:ln>
        </p:spPr>
        <p:txBody>
          <a:bodyPr/>
          <a:lstStyle/>
          <a:p>
            <a:pPr eaLnBrk="1" hangingPunct="1">
              <a:buClr>
                <a:schemeClr val="bg1"/>
              </a:buClr>
              <a:buFontTx/>
              <a:buChar char="•"/>
              <a:defRPr/>
            </a:pPr>
            <a:endParaRPr lang="en-US" dirty="0">
              <a:solidFill>
                <a:srgbClr val="0A3355"/>
              </a:solidFill>
              <a:latin typeface="+mj-lt"/>
            </a:endParaRPr>
          </a:p>
        </p:txBody>
      </p:sp>
      <p:sp>
        <p:nvSpPr>
          <p:cNvPr id="9231" name="Textfeld 59">
            <a:extLst>
              <a:ext uri="{FF2B5EF4-FFF2-40B4-BE49-F238E27FC236}">
                <a16:creationId xmlns:a16="http://schemas.microsoft.com/office/drawing/2014/main" id="{DB2F9A1A-7370-4290-835E-4CE7F51F464C}"/>
              </a:ext>
            </a:extLst>
          </p:cNvPr>
          <p:cNvSpPr txBox="1">
            <a:spLocks noChangeArrowheads="1"/>
          </p:cNvSpPr>
          <p:nvPr/>
        </p:nvSpPr>
        <p:spPr bwMode="auto">
          <a:xfrm>
            <a:off x="6705600" y="4692650"/>
            <a:ext cx="1744663" cy="461963"/>
          </a:xfrm>
          <a:prstGeom prst="rect">
            <a:avLst/>
          </a:prstGeom>
          <a:noFill/>
          <a:ln>
            <a:noFill/>
          </a:ln>
        </p:spPr>
        <p:txBody>
          <a:bodyPr>
            <a:spAutoFit/>
          </a:bodyPr>
          <a:lstStyle>
            <a:lvl1pPr defTabSz="457200" eaLnBrk="0" hangingPunct="0">
              <a:defRPr>
                <a:solidFill>
                  <a:schemeClr val="tx1"/>
                </a:solidFill>
                <a:latin typeface="Calibri" pitchFamily="34" charset="0"/>
                <a:cs typeface="Arial" charset="0"/>
              </a:defRPr>
            </a:lvl1pPr>
            <a:lvl2pPr marL="742950" indent="-285750" defTabSz="457200" eaLnBrk="0" hangingPunct="0">
              <a:defRPr>
                <a:solidFill>
                  <a:schemeClr val="tx1"/>
                </a:solidFill>
                <a:latin typeface="Calibri" pitchFamily="34" charset="0"/>
                <a:cs typeface="Arial" charset="0"/>
              </a:defRPr>
            </a:lvl2pPr>
            <a:lvl3pPr marL="1143000" indent="-228600" defTabSz="457200" eaLnBrk="0" hangingPunct="0">
              <a:defRPr>
                <a:solidFill>
                  <a:schemeClr val="tx1"/>
                </a:solidFill>
                <a:latin typeface="Calibri" pitchFamily="34" charset="0"/>
                <a:cs typeface="Arial" charset="0"/>
              </a:defRPr>
            </a:lvl3pPr>
            <a:lvl4pPr marL="1600200" indent="-228600" defTabSz="457200" eaLnBrk="0" hangingPunct="0">
              <a:defRPr>
                <a:solidFill>
                  <a:schemeClr val="tx1"/>
                </a:solidFill>
                <a:latin typeface="Calibri" pitchFamily="34" charset="0"/>
                <a:cs typeface="Arial" charset="0"/>
              </a:defRPr>
            </a:lvl4pPr>
            <a:lvl5pPr marL="2057400" indent="-228600" defTabSz="457200" eaLnBrk="0" hangingPunct="0">
              <a:defRPr>
                <a:solidFill>
                  <a:schemeClr val="tx1"/>
                </a:solidFill>
                <a:latin typeface="Calibri" pitchFamily="34" charset="0"/>
                <a:cs typeface="Arial" charset="0"/>
              </a:defRPr>
            </a:lvl5pPr>
            <a:lvl6pPr marL="2514600" indent="-228600" defTabSz="457200" eaLnBrk="0" fontAlgn="base" hangingPunct="0">
              <a:spcBef>
                <a:spcPct val="0"/>
              </a:spcBef>
              <a:spcAft>
                <a:spcPct val="0"/>
              </a:spcAft>
              <a:defRPr>
                <a:solidFill>
                  <a:schemeClr val="tx1"/>
                </a:solidFill>
                <a:latin typeface="Calibri" pitchFamily="34" charset="0"/>
                <a:cs typeface="Arial" charset="0"/>
              </a:defRPr>
            </a:lvl6pPr>
            <a:lvl7pPr marL="2971800" indent="-228600" defTabSz="457200" eaLnBrk="0" fontAlgn="base" hangingPunct="0">
              <a:spcBef>
                <a:spcPct val="0"/>
              </a:spcBef>
              <a:spcAft>
                <a:spcPct val="0"/>
              </a:spcAft>
              <a:defRPr>
                <a:solidFill>
                  <a:schemeClr val="tx1"/>
                </a:solidFill>
                <a:latin typeface="Calibri" pitchFamily="34" charset="0"/>
                <a:cs typeface="Arial" charset="0"/>
              </a:defRPr>
            </a:lvl7pPr>
            <a:lvl8pPr marL="3429000" indent="-228600" defTabSz="457200" eaLnBrk="0" fontAlgn="base" hangingPunct="0">
              <a:spcBef>
                <a:spcPct val="0"/>
              </a:spcBef>
              <a:spcAft>
                <a:spcPct val="0"/>
              </a:spcAft>
              <a:defRPr>
                <a:solidFill>
                  <a:schemeClr val="tx1"/>
                </a:solidFill>
                <a:latin typeface="Calibri" pitchFamily="34" charset="0"/>
                <a:cs typeface="Arial" charset="0"/>
              </a:defRPr>
            </a:lvl8pPr>
            <a:lvl9pPr marL="3886200" indent="-228600" defTabSz="4572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buClr>
                <a:schemeClr val="bg1"/>
              </a:buClr>
              <a:defRPr/>
            </a:pPr>
            <a:r>
              <a:rPr lang="de-DE" altLang="en-US" sz="1200" b="1" dirty="0">
                <a:solidFill>
                  <a:srgbClr val="0A3355"/>
                </a:solidFill>
                <a:latin typeface="+mj-lt"/>
              </a:rPr>
              <a:t>Upload and manage catalogs</a:t>
            </a:r>
          </a:p>
        </p:txBody>
      </p:sp>
      <p:pic>
        <p:nvPicPr>
          <p:cNvPr id="43022" name="Picture 2">
            <a:extLst>
              <a:ext uri="{FF2B5EF4-FFF2-40B4-BE49-F238E27FC236}">
                <a16:creationId xmlns:a16="http://schemas.microsoft.com/office/drawing/2014/main" id="{074F28D5-FDA5-4088-8FC0-85728FDB821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95850" y="2032000"/>
            <a:ext cx="1762125" cy="89058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234" name="Text Box 36">
            <a:extLst>
              <a:ext uri="{FF2B5EF4-FFF2-40B4-BE49-F238E27FC236}">
                <a16:creationId xmlns:a16="http://schemas.microsoft.com/office/drawing/2014/main" id="{105C9FE5-EFE0-4B29-8498-4599AA7A4253}"/>
              </a:ext>
            </a:extLst>
          </p:cNvPr>
          <p:cNvSpPr txBox="1">
            <a:spLocks noChangeArrowheads="1"/>
          </p:cNvSpPr>
          <p:nvPr/>
        </p:nvSpPr>
        <p:spPr bwMode="auto">
          <a:xfrm>
            <a:off x="4949825" y="3552825"/>
            <a:ext cx="1144588" cy="246063"/>
          </a:xfrm>
          <a:prstGeom prst="rect">
            <a:avLst/>
          </a:prstGeom>
          <a:noFill/>
          <a:ln>
            <a:noFill/>
          </a:ln>
          <a:effectLst/>
        </p:spPr>
        <p:txBody>
          <a:bodyPr>
            <a:spAutoFit/>
          </a:bodyPr>
          <a:lstStyle>
            <a:lvl1pPr defTabSz="457200" eaLnBrk="0" hangingPunct="0">
              <a:defRPr>
                <a:solidFill>
                  <a:schemeClr val="tx1"/>
                </a:solidFill>
                <a:latin typeface="Calibri" pitchFamily="34" charset="0"/>
                <a:cs typeface="Arial" charset="0"/>
              </a:defRPr>
            </a:lvl1pPr>
            <a:lvl2pPr marL="742950" indent="-285750" defTabSz="457200" eaLnBrk="0" hangingPunct="0">
              <a:defRPr>
                <a:solidFill>
                  <a:schemeClr val="tx1"/>
                </a:solidFill>
                <a:latin typeface="Calibri" pitchFamily="34" charset="0"/>
                <a:cs typeface="Arial" charset="0"/>
              </a:defRPr>
            </a:lvl2pPr>
            <a:lvl3pPr marL="1143000" indent="-228600" defTabSz="457200" eaLnBrk="0" hangingPunct="0">
              <a:defRPr>
                <a:solidFill>
                  <a:schemeClr val="tx1"/>
                </a:solidFill>
                <a:latin typeface="Calibri" pitchFamily="34" charset="0"/>
                <a:cs typeface="Arial" charset="0"/>
              </a:defRPr>
            </a:lvl3pPr>
            <a:lvl4pPr marL="1600200" indent="-228600" defTabSz="457200" eaLnBrk="0" hangingPunct="0">
              <a:defRPr>
                <a:solidFill>
                  <a:schemeClr val="tx1"/>
                </a:solidFill>
                <a:latin typeface="Calibri" pitchFamily="34" charset="0"/>
                <a:cs typeface="Arial" charset="0"/>
              </a:defRPr>
            </a:lvl4pPr>
            <a:lvl5pPr marL="2057400" indent="-228600" defTabSz="457200" eaLnBrk="0" hangingPunct="0">
              <a:defRPr>
                <a:solidFill>
                  <a:schemeClr val="tx1"/>
                </a:solidFill>
                <a:latin typeface="Calibri" pitchFamily="34" charset="0"/>
                <a:cs typeface="Arial" charset="0"/>
              </a:defRPr>
            </a:lvl5pPr>
            <a:lvl6pPr marL="2514600" indent="-228600" defTabSz="457200" eaLnBrk="0" fontAlgn="base" hangingPunct="0">
              <a:spcBef>
                <a:spcPct val="0"/>
              </a:spcBef>
              <a:spcAft>
                <a:spcPct val="0"/>
              </a:spcAft>
              <a:defRPr>
                <a:solidFill>
                  <a:schemeClr val="tx1"/>
                </a:solidFill>
                <a:latin typeface="Calibri" pitchFamily="34" charset="0"/>
                <a:cs typeface="Arial" charset="0"/>
              </a:defRPr>
            </a:lvl6pPr>
            <a:lvl7pPr marL="2971800" indent="-228600" defTabSz="457200" eaLnBrk="0" fontAlgn="base" hangingPunct="0">
              <a:spcBef>
                <a:spcPct val="0"/>
              </a:spcBef>
              <a:spcAft>
                <a:spcPct val="0"/>
              </a:spcAft>
              <a:defRPr>
                <a:solidFill>
                  <a:schemeClr val="tx1"/>
                </a:solidFill>
                <a:latin typeface="Calibri" pitchFamily="34" charset="0"/>
                <a:cs typeface="Arial" charset="0"/>
              </a:defRPr>
            </a:lvl7pPr>
            <a:lvl8pPr marL="3429000" indent="-228600" defTabSz="457200" eaLnBrk="0" fontAlgn="base" hangingPunct="0">
              <a:spcBef>
                <a:spcPct val="0"/>
              </a:spcBef>
              <a:spcAft>
                <a:spcPct val="0"/>
              </a:spcAft>
              <a:defRPr>
                <a:solidFill>
                  <a:schemeClr val="tx1"/>
                </a:solidFill>
                <a:latin typeface="Calibri" pitchFamily="34" charset="0"/>
                <a:cs typeface="Arial" charset="0"/>
              </a:defRPr>
            </a:lvl8pPr>
            <a:lvl9pPr marL="3886200" indent="-228600" defTabSz="457200" eaLnBrk="0" fontAlgn="base" hangingPunct="0">
              <a:spcBef>
                <a:spcPct val="0"/>
              </a:spcBef>
              <a:spcAft>
                <a:spcPct val="0"/>
              </a:spcAft>
              <a:defRPr>
                <a:solidFill>
                  <a:schemeClr val="tx1"/>
                </a:solidFill>
                <a:latin typeface="Calibri" pitchFamily="34" charset="0"/>
                <a:cs typeface="Arial" charset="0"/>
              </a:defRPr>
            </a:lvl9pPr>
          </a:lstStyle>
          <a:p>
            <a:pPr eaLnBrk="1" hangingPunct="1">
              <a:buClr>
                <a:srgbClr val="FFFFFF"/>
              </a:buClr>
              <a:defRPr/>
            </a:pPr>
            <a:r>
              <a:rPr lang="de-DE" altLang="en-US" sz="1000" b="1" dirty="0">
                <a:solidFill>
                  <a:srgbClr val="0A3355"/>
                </a:solidFill>
                <a:latin typeface="+mj-lt"/>
              </a:rPr>
              <a:t>Portal</a:t>
            </a:r>
          </a:p>
        </p:txBody>
      </p:sp>
      <p:sp>
        <p:nvSpPr>
          <p:cNvPr id="9241" name="Line 72">
            <a:extLst>
              <a:ext uri="{FF2B5EF4-FFF2-40B4-BE49-F238E27FC236}">
                <a16:creationId xmlns:a16="http://schemas.microsoft.com/office/drawing/2014/main" id="{4548FD4F-0A2A-4BFE-9CAC-AD8CE1DF1928}"/>
              </a:ext>
            </a:extLst>
          </p:cNvPr>
          <p:cNvSpPr>
            <a:spLocks noChangeShapeType="1"/>
          </p:cNvSpPr>
          <p:nvPr/>
        </p:nvSpPr>
        <p:spPr bwMode="auto">
          <a:xfrm rot="21304459" flipH="1">
            <a:off x="5799138" y="4892675"/>
            <a:ext cx="33337" cy="395288"/>
          </a:xfrm>
          <a:prstGeom prst="line">
            <a:avLst/>
          </a:prstGeom>
          <a:noFill/>
          <a:ln w="25400">
            <a:solidFill>
              <a:srgbClr val="0066CC"/>
            </a:solidFill>
            <a:round/>
            <a:headEnd type="triangle" w="med" len="med"/>
            <a:tailEnd/>
          </a:ln>
        </p:spPr>
        <p:txBody>
          <a:bodyPr/>
          <a:lstStyle/>
          <a:p>
            <a:pPr eaLnBrk="1" hangingPunct="1">
              <a:buClr>
                <a:schemeClr val="bg1"/>
              </a:buClr>
              <a:buFontTx/>
              <a:buChar char="•"/>
              <a:defRPr/>
            </a:pPr>
            <a:endParaRPr lang="en-US" dirty="0">
              <a:solidFill>
                <a:srgbClr val="0A3355"/>
              </a:solidFill>
              <a:latin typeface="+mj-lt"/>
            </a:endParaRPr>
          </a:p>
        </p:txBody>
      </p:sp>
      <p:sp>
        <p:nvSpPr>
          <p:cNvPr id="9245" name="TextBox 53">
            <a:extLst>
              <a:ext uri="{FF2B5EF4-FFF2-40B4-BE49-F238E27FC236}">
                <a16:creationId xmlns:a16="http://schemas.microsoft.com/office/drawing/2014/main" id="{BEDF410C-55F0-459C-A84D-CDD0ADB65D6F}"/>
              </a:ext>
            </a:extLst>
          </p:cNvPr>
          <p:cNvSpPr txBox="1">
            <a:spLocks noChangeArrowheads="1"/>
          </p:cNvSpPr>
          <p:nvPr/>
        </p:nvSpPr>
        <p:spPr bwMode="auto">
          <a:xfrm>
            <a:off x="1828800" y="2062163"/>
            <a:ext cx="2184400" cy="2346325"/>
          </a:xfrm>
          <a:prstGeom prst="rect">
            <a:avLst/>
          </a:prstGeom>
          <a:solidFill>
            <a:srgbClr val="FFFF99"/>
          </a:solidFill>
          <a:ln>
            <a:noFill/>
          </a:ln>
        </p:spPr>
        <p:txBody>
          <a:bodyPr>
            <a:spAutoFit/>
          </a:bodyPr>
          <a:lstStyle>
            <a:lvl1pPr defTabSz="457200" eaLnBrk="0" hangingPunct="0">
              <a:defRPr>
                <a:solidFill>
                  <a:schemeClr val="tx1"/>
                </a:solidFill>
                <a:latin typeface="Calibri" pitchFamily="34" charset="0"/>
                <a:cs typeface="Arial" charset="0"/>
              </a:defRPr>
            </a:lvl1pPr>
            <a:lvl2pPr marL="742950" indent="-285750" defTabSz="457200" eaLnBrk="0" hangingPunct="0">
              <a:defRPr>
                <a:solidFill>
                  <a:schemeClr val="tx1"/>
                </a:solidFill>
                <a:latin typeface="Calibri" pitchFamily="34" charset="0"/>
                <a:cs typeface="Arial" charset="0"/>
              </a:defRPr>
            </a:lvl2pPr>
            <a:lvl3pPr marL="1143000" indent="-228600" defTabSz="457200" eaLnBrk="0" hangingPunct="0">
              <a:defRPr>
                <a:solidFill>
                  <a:schemeClr val="tx1"/>
                </a:solidFill>
                <a:latin typeface="Calibri" pitchFamily="34" charset="0"/>
                <a:cs typeface="Arial" charset="0"/>
              </a:defRPr>
            </a:lvl3pPr>
            <a:lvl4pPr marL="1600200" indent="-228600" defTabSz="457200" eaLnBrk="0" hangingPunct="0">
              <a:defRPr>
                <a:solidFill>
                  <a:schemeClr val="tx1"/>
                </a:solidFill>
                <a:latin typeface="Calibri" pitchFamily="34" charset="0"/>
                <a:cs typeface="Arial" charset="0"/>
              </a:defRPr>
            </a:lvl4pPr>
            <a:lvl5pPr marL="2057400" indent="-228600" defTabSz="457200" eaLnBrk="0" hangingPunct="0">
              <a:defRPr>
                <a:solidFill>
                  <a:schemeClr val="tx1"/>
                </a:solidFill>
                <a:latin typeface="Calibri" pitchFamily="34" charset="0"/>
                <a:cs typeface="Arial" charset="0"/>
              </a:defRPr>
            </a:lvl5pPr>
            <a:lvl6pPr marL="2514600" indent="-228600" defTabSz="457200" eaLnBrk="0" fontAlgn="base" hangingPunct="0">
              <a:spcBef>
                <a:spcPct val="0"/>
              </a:spcBef>
              <a:spcAft>
                <a:spcPct val="0"/>
              </a:spcAft>
              <a:defRPr>
                <a:solidFill>
                  <a:schemeClr val="tx1"/>
                </a:solidFill>
                <a:latin typeface="Calibri" pitchFamily="34" charset="0"/>
                <a:cs typeface="Arial" charset="0"/>
              </a:defRPr>
            </a:lvl6pPr>
            <a:lvl7pPr marL="2971800" indent="-228600" defTabSz="457200" eaLnBrk="0" fontAlgn="base" hangingPunct="0">
              <a:spcBef>
                <a:spcPct val="0"/>
              </a:spcBef>
              <a:spcAft>
                <a:spcPct val="0"/>
              </a:spcAft>
              <a:defRPr>
                <a:solidFill>
                  <a:schemeClr val="tx1"/>
                </a:solidFill>
                <a:latin typeface="Calibri" pitchFamily="34" charset="0"/>
                <a:cs typeface="Arial" charset="0"/>
              </a:defRPr>
            </a:lvl7pPr>
            <a:lvl8pPr marL="3429000" indent="-228600" defTabSz="457200" eaLnBrk="0" fontAlgn="base" hangingPunct="0">
              <a:spcBef>
                <a:spcPct val="0"/>
              </a:spcBef>
              <a:spcAft>
                <a:spcPct val="0"/>
              </a:spcAft>
              <a:defRPr>
                <a:solidFill>
                  <a:schemeClr val="tx1"/>
                </a:solidFill>
                <a:latin typeface="Calibri" pitchFamily="34" charset="0"/>
                <a:cs typeface="Arial" charset="0"/>
              </a:defRPr>
            </a:lvl8pPr>
            <a:lvl9pPr marL="3886200" indent="-228600" defTabSz="457200" eaLnBrk="0" fontAlgn="base" hangingPunct="0">
              <a:spcBef>
                <a:spcPct val="0"/>
              </a:spcBef>
              <a:spcAft>
                <a:spcPct val="0"/>
              </a:spcAft>
              <a:defRPr>
                <a:solidFill>
                  <a:schemeClr val="tx1"/>
                </a:solidFill>
                <a:latin typeface="Calibri" pitchFamily="34" charset="0"/>
                <a:cs typeface="Arial" charset="0"/>
              </a:defRPr>
            </a:lvl9pPr>
          </a:lstStyle>
          <a:p>
            <a:pPr marL="171450" indent="-171450" eaLnBrk="1" hangingPunct="1">
              <a:buClr>
                <a:srgbClr val="77B800"/>
              </a:buClr>
              <a:buFont typeface="Wingdings" panose="05000000000000000000" pitchFamily="2" charset="2"/>
              <a:buChar char="ü"/>
              <a:defRPr/>
            </a:pPr>
            <a:r>
              <a:rPr lang="en-US" altLang="en-US" sz="1000" b="1" dirty="0">
                <a:solidFill>
                  <a:srgbClr val="0A3355"/>
                </a:solidFill>
                <a:latin typeface="+mj-lt"/>
              </a:rPr>
              <a:t>Receive new and updated supplier catalogs</a:t>
            </a:r>
          </a:p>
          <a:p>
            <a:pPr marL="171450" indent="-171450" eaLnBrk="1" hangingPunct="1">
              <a:buClr>
                <a:srgbClr val="77B800"/>
              </a:buClr>
              <a:buFont typeface="Wingdings" panose="05000000000000000000" pitchFamily="2" charset="2"/>
              <a:buChar char="ü"/>
              <a:defRPr/>
            </a:pPr>
            <a:r>
              <a:rPr lang="en-US" altLang="en-US" sz="1000" b="1" dirty="0">
                <a:solidFill>
                  <a:srgbClr val="0A3355"/>
                </a:solidFill>
                <a:latin typeface="+mj-lt"/>
              </a:rPr>
              <a:t>Enrichment of catalog data based on </a:t>
            </a:r>
            <a:br>
              <a:rPr lang="en-US" altLang="en-US" sz="1000" b="1" dirty="0">
                <a:solidFill>
                  <a:srgbClr val="0A3355"/>
                </a:solidFill>
                <a:latin typeface="+mj-lt"/>
              </a:rPr>
            </a:br>
            <a:r>
              <a:rPr lang="en-US" altLang="en-US" sz="1000" b="1" dirty="0">
                <a:solidFill>
                  <a:srgbClr val="0A3355"/>
                </a:solidFill>
                <a:latin typeface="+mj-lt"/>
              </a:rPr>
              <a:t>mappings and default values </a:t>
            </a:r>
          </a:p>
          <a:p>
            <a:pPr marL="171450" indent="-171450" eaLnBrk="1" hangingPunct="1">
              <a:buClr>
                <a:srgbClr val="77B800"/>
              </a:buClr>
              <a:buFont typeface="Wingdings" panose="05000000000000000000" pitchFamily="2" charset="2"/>
              <a:buChar char="ü"/>
              <a:defRPr/>
            </a:pPr>
            <a:r>
              <a:rPr lang="en-US" altLang="en-US" sz="1000" b="1" dirty="0">
                <a:solidFill>
                  <a:srgbClr val="0A3355"/>
                </a:solidFill>
                <a:latin typeface="+mj-lt"/>
              </a:rPr>
              <a:t>Detailed difference reports (online, download)</a:t>
            </a:r>
          </a:p>
          <a:p>
            <a:pPr marL="171450" indent="-171450" eaLnBrk="1" hangingPunct="1">
              <a:buClr>
                <a:srgbClr val="77B800"/>
              </a:buClr>
              <a:buFont typeface="Wingdings" panose="05000000000000000000" pitchFamily="2" charset="2"/>
              <a:buChar char="ü"/>
              <a:defRPr/>
            </a:pPr>
            <a:r>
              <a:rPr lang="en-US" altLang="en-US" sz="1000" b="1" dirty="0">
                <a:solidFill>
                  <a:srgbClr val="0A3355"/>
                </a:solidFill>
                <a:latin typeface="+mj-lt"/>
              </a:rPr>
              <a:t>Catalog browser with approval and difference status supported by filters</a:t>
            </a:r>
          </a:p>
          <a:p>
            <a:pPr marL="171450" indent="-171450" eaLnBrk="1" hangingPunct="1">
              <a:buClr>
                <a:srgbClr val="77B800"/>
              </a:buClr>
              <a:buFont typeface="Wingdings" panose="05000000000000000000" pitchFamily="2" charset="2"/>
              <a:buChar char="ü"/>
              <a:defRPr/>
            </a:pPr>
            <a:r>
              <a:rPr lang="en-US" altLang="en-US" sz="1000" b="1" dirty="0">
                <a:solidFill>
                  <a:srgbClr val="0A3355"/>
                </a:solidFill>
                <a:latin typeface="+mj-lt"/>
              </a:rPr>
              <a:t>Download of catalog formats, e.g. Validation File</a:t>
            </a:r>
          </a:p>
          <a:p>
            <a:pPr marL="171450" indent="-171450" eaLnBrk="1" hangingPunct="1">
              <a:buClr>
                <a:srgbClr val="77B800"/>
              </a:buClr>
              <a:buFont typeface="Wingdings" panose="05000000000000000000" pitchFamily="2" charset="2"/>
              <a:buChar char="ü"/>
              <a:defRPr/>
            </a:pPr>
            <a:r>
              <a:rPr lang="en-US" altLang="en-US" sz="1000" b="1" dirty="0">
                <a:solidFill>
                  <a:srgbClr val="0A3355"/>
                </a:solidFill>
                <a:latin typeface="+mj-lt"/>
              </a:rPr>
              <a:t>Release and publish supplier catalogs </a:t>
            </a:r>
          </a:p>
          <a:p>
            <a:pPr eaLnBrk="1" hangingPunct="1">
              <a:lnSpc>
                <a:spcPct val="70000"/>
              </a:lnSpc>
              <a:buClr>
                <a:srgbClr val="77B800"/>
              </a:buClr>
              <a:buFont typeface="Wingdings" pitchFamily="2" charset="2"/>
              <a:buNone/>
              <a:defRPr/>
            </a:pPr>
            <a:endParaRPr lang="en-US" altLang="en-US" sz="900" b="1" dirty="0">
              <a:solidFill>
                <a:srgbClr val="0A3355"/>
              </a:solidFill>
              <a:latin typeface="+mj-lt"/>
            </a:endParaRPr>
          </a:p>
        </p:txBody>
      </p:sp>
      <p:pic>
        <p:nvPicPr>
          <p:cNvPr id="43026" name="Picture 57" descr="Supplier Icon">
            <a:extLst>
              <a:ext uri="{FF2B5EF4-FFF2-40B4-BE49-F238E27FC236}">
                <a16:creationId xmlns:a16="http://schemas.microsoft.com/office/drawing/2014/main" id="{276F1DF2-DAF1-4558-8F1B-FA92C86CF9A6}"/>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523288" y="4478338"/>
            <a:ext cx="957262" cy="757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3027" name="Picture 60" descr="Buyer Icon">
            <a:extLst>
              <a:ext uri="{FF2B5EF4-FFF2-40B4-BE49-F238E27FC236}">
                <a16:creationId xmlns:a16="http://schemas.microsoft.com/office/drawing/2014/main" id="{9A297F38-A1B8-4D2F-8510-605D215ADC25}"/>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014538" y="4478338"/>
            <a:ext cx="1057275" cy="650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3028" name="Picture 61">
            <a:extLst>
              <a:ext uri="{FF2B5EF4-FFF2-40B4-BE49-F238E27FC236}">
                <a16:creationId xmlns:a16="http://schemas.microsoft.com/office/drawing/2014/main" id="{8FDAD2C0-3CFA-48F5-B86C-12BBC3815DE8}"/>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302250" y="5316538"/>
            <a:ext cx="1012825" cy="1057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8" name="Line 91">
            <a:extLst>
              <a:ext uri="{FF2B5EF4-FFF2-40B4-BE49-F238E27FC236}">
                <a16:creationId xmlns:a16="http://schemas.microsoft.com/office/drawing/2014/main" id="{B5BA23BF-32F3-46AC-B3EB-384CB0F97DD2}"/>
              </a:ext>
            </a:extLst>
          </p:cNvPr>
          <p:cNvSpPr>
            <a:spLocks noChangeShapeType="1"/>
          </p:cNvSpPr>
          <p:nvPr/>
        </p:nvSpPr>
        <p:spPr bwMode="auto">
          <a:xfrm flipH="1">
            <a:off x="3236913" y="4614863"/>
            <a:ext cx="1576387" cy="0"/>
          </a:xfrm>
          <a:prstGeom prst="line">
            <a:avLst/>
          </a:prstGeom>
          <a:noFill/>
          <a:ln w="25400">
            <a:solidFill>
              <a:srgbClr val="0066CC"/>
            </a:solidFill>
            <a:prstDash val="sysDot"/>
            <a:round/>
            <a:headEnd type="triangle" w="med" len="med"/>
            <a:tailEnd type="triangle" w="med" len="med"/>
          </a:ln>
        </p:spPr>
        <p:txBody>
          <a:bodyPr/>
          <a:lstStyle/>
          <a:p>
            <a:pPr eaLnBrk="1" hangingPunct="1">
              <a:buClr>
                <a:schemeClr val="bg1"/>
              </a:buClr>
              <a:buFontTx/>
              <a:buChar char="•"/>
              <a:defRPr/>
            </a:pPr>
            <a:endParaRPr lang="en-US" dirty="0">
              <a:solidFill>
                <a:srgbClr val="0A3355"/>
              </a:solidFill>
              <a:latin typeface="+mj-lt"/>
            </a:endParaRPr>
          </a:p>
        </p:txBody>
      </p:sp>
      <p:sp>
        <p:nvSpPr>
          <p:cNvPr id="39" name="Textfeld 59">
            <a:extLst>
              <a:ext uri="{FF2B5EF4-FFF2-40B4-BE49-F238E27FC236}">
                <a16:creationId xmlns:a16="http://schemas.microsoft.com/office/drawing/2014/main" id="{3A6320AF-D4D6-43FF-AA86-FEDD2BF01BB7}"/>
              </a:ext>
            </a:extLst>
          </p:cNvPr>
          <p:cNvSpPr txBox="1">
            <a:spLocks noChangeArrowheads="1"/>
          </p:cNvSpPr>
          <p:nvPr/>
        </p:nvSpPr>
        <p:spPr bwMode="auto">
          <a:xfrm>
            <a:off x="3405188" y="4668838"/>
            <a:ext cx="1409700" cy="830262"/>
          </a:xfrm>
          <a:prstGeom prst="rect">
            <a:avLst/>
          </a:prstGeom>
          <a:noFill/>
          <a:ln>
            <a:noFill/>
          </a:ln>
        </p:spPr>
        <p:txBody>
          <a:bodyPr>
            <a:spAutoFit/>
          </a:bodyPr>
          <a:lstStyle>
            <a:lvl1pPr defTabSz="457200" eaLnBrk="0" hangingPunct="0">
              <a:defRPr>
                <a:solidFill>
                  <a:schemeClr val="tx1"/>
                </a:solidFill>
                <a:latin typeface="Calibri" pitchFamily="34" charset="0"/>
                <a:cs typeface="Arial" charset="0"/>
              </a:defRPr>
            </a:lvl1pPr>
            <a:lvl2pPr marL="742950" indent="-285750" defTabSz="457200" eaLnBrk="0" hangingPunct="0">
              <a:defRPr>
                <a:solidFill>
                  <a:schemeClr val="tx1"/>
                </a:solidFill>
                <a:latin typeface="Calibri" pitchFamily="34" charset="0"/>
                <a:cs typeface="Arial" charset="0"/>
              </a:defRPr>
            </a:lvl2pPr>
            <a:lvl3pPr marL="1143000" indent="-228600" defTabSz="457200" eaLnBrk="0" hangingPunct="0">
              <a:defRPr>
                <a:solidFill>
                  <a:schemeClr val="tx1"/>
                </a:solidFill>
                <a:latin typeface="Calibri" pitchFamily="34" charset="0"/>
                <a:cs typeface="Arial" charset="0"/>
              </a:defRPr>
            </a:lvl3pPr>
            <a:lvl4pPr marL="1600200" indent="-228600" defTabSz="457200" eaLnBrk="0" hangingPunct="0">
              <a:defRPr>
                <a:solidFill>
                  <a:schemeClr val="tx1"/>
                </a:solidFill>
                <a:latin typeface="Calibri" pitchFamily="34" charset="0"/>
                <a:cs typeface="Arial" charset="0"/>
              </a:defRPr>
            </a:lvl4pPr>
            <a:lvl5pPr marL="2057400" indent="-228600" defTabSz="457200" eaLnBrk="0" hangingPunct="0">
              <a:defRPr>
                <a:solidFill>
                  <a:schemeClr val="tx1"/>
                </a:solidFill>
                <a:latin typeface="Calibri" pitchFamily="34" charset="0"/>
                <a:cs typeface="Arial" charset="0"/>
              </a:defRPr>
            </a:lvl5pPr>
            <a:lvl6pPr marL="2514600" indent="-228600" defTabSz="457200" eaLnBrk="0" fontAlgn="base" hangingPunct="0">
              <a:spcBef>
                <a:spcPct val="0"/>
              </a:spcBef>
              <a:spcAft>
                <a:spcPct val="0"/>
              </a:spcAft>
              <a:defRPr>
                <a:solidFill>
                  <a:schemeClr val="tx1"/>
                </a:solidFill>
                <a:latin typeface="Calibri" pitchFamily="34" charset="0"/>
                <a:cs typeface="Arial" charset="0"/>
              </a:defRPr>
            </a:lvl6pPr>
            <a:lvl7pPr marL="2971800" indent="-228600" defTabSz="457200" eaLnBrk="0" fontAlgn="base" hangingPunct="0">
              <a:spcBef>
                <a:spcPct val="0"/>
              </a:spcBef>
              <a:spcAft>
                <a:spcPct val="0"/>
              </a:spcAft>
              <a:defRPr>
                <a:solidFill>
                  <a:schemeClr val="tx1"/>
                </a:solidFill>
                <a:latin typeface="Calibri" pitchFamily="34" charset="0"/>
                <a:cs typeface="Arial" charset="0"/>
              </a:defRPr>
            </a:lvl7pPr>
            <a:lvl8pPr marL="3429000" indent="-228600" defTabSz="457200" eaLnBrk="0" fontAlgn="base" hangingPunct="0">
              <a:spcBef>
                <a:spcPct val="0"/>
              </a:spcBef>
              <a:spcAft>
                <a:spcPct val="0"/>
              </a:spcAft>
              <a:defRPr>
                <a:solidFill>
                  <a:schemeClr val="tx1"/>
                </a:solidFill>
                <a:latin typeface="Calibri" pitchFamily="34" charset="0"/>
                <a:cs typeface="Arial" charset="0"/>
              </a:defRPr>
            </a:lvl8pPr>
            <a:lvl9pPr marL="3886200" indent="-228600" defTabSz="4572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buClr>
                <a:schemeClr val="bg1"/>
              </a:buClr>
              <a:defRPr/>
            </a:pPr>
            <a:r>
              <a:rPr lang="de-DE" altLang="en-US" sz="1200" b="1" dirty="0">
                <a:solidFill>
                  <a:srgbClr val="0A3355"/>
                </a:solidFill>
                <a:latin typeface="+mj-lt"/>
              </a:rPr>
              <a:t>Check and approve changes in catalog</a:t>
            </a:r>
          </a:p>
        </p:txBody>
      </p:sp>
      <p:sp>
        <p:nvSpPr>
          <p:cNvPr id="40" name="Line 72">
            <a:extLst>
              <a:ext uri="{FF2B5EF4-FFF2-40B4-BE49-F238E27FC236}">
                <a16:creationId xmlns:a16="http://schemas.microsoft.com/office/drawing/2014/main" id="{67367C35-0B28-4E73-90D5-44418F532E39}"/>
              </a:ext>
            </a:extLst>
          </p:cNvPr>
          <p:cNvSpPr>
            <a:spLocks noChangeShapeType="1"/>
          </p:cNvSpPr>
          <p:nvPr/>
        </p:nvSpPr>
        <p:spPr bwMode="auto">
          <a:xfrm rot="21304459" flipH="1">
            <a:off x="5753100" y="2954338"/>
            <a:ext cx="57150" cy="762000"/>
          </a:xfrm>
          <a:prstGeom prst="line">
            <a:avLst/>
          </a:prstGeom>
          <a:noFill/>
          <a:ln w="25400">
            <a:solidFill>
              <a:srgbClr val="0066CC"/>
            </a:solidFill>
            <a:round/>
            <a:headEnd type="triangle" w="med" len="med"/>
            <a:tailEnd/>
          </a:ln>
        </p:spPr>
        <p:txBody>
          <a:bodyPr/>
          <a:lstStyle/>
          <a:p>
            <a:pPr eaLnBrk="1" hangingPunct="1">
              <a:buClr>
                <a:schemeClr val="bg1"/>
              </a:buClr>
              <a:buFontTx/>
              <a:buChar char="•"/>
              <a:defRPr/>
            </a:pPr>
            <a:endParaRPr lang="en-US" dirty="0">
              <a:solidFill>
                <a:srgbClr val="0A3355"/>
              </a:solidFill>
              <a:latin typeface="+mj-lt"/>
            </a:endParaRPr>
          </a:p>
        </p:txBody>
      </p:sp>
      <p:sp>
        <p:nvSpPr>
          <p:cNvPr id="41" name="Textfeld 59">
            <a:extLst>
              <a:ext uri="{FF2B5EF4-FFF2-40B4-BE49-F238E27FC236}">
                <a16:creationId xmlns:a16="http://schemas.microsoft.com/office/drawing/2014/main" id="{7494A574-3AD9-430D-916B-461F0FAF085E}"/>
              </a:ext>
            </a:extLst>
          </p:cNvPr>
          <p:cNvSpPr txBox="1">
            <a:spLocks noChangeArrowheads="1"/>
          </p:cNvSpPr>
          <p:nvPr/>
        </p:nvSpPr>
        <p:spPr bwMode="auto">
          <a:xfrm>
            <a:off x="5811838" y="3149600"/>
            <a:ext cx="1409700" cy="461963"/>
          </a:xfrm>
          <a:prstGeom prst="rect">
            <a:avLst/>
          </a:prstGeom>
          <a:noFill/>
          <a:ln>
            <a:noFill/>
          </a:ln>
        </p:spPr>
        <p:txBody>
          <a:bodyPr>
            <a:spAutoFit/>
          </a:bodyPr>
          <a:lstStyle>
            <a:lvl1pPr defTabSz="457200" eaLnBrk="0" hangingPunct="0">
              <a:defRPr>
                <a:solidFill>
                  <a:schemeClr val="tx1"/>
                </a:solidFill>
                <a:latin typeface="Calibri" pitchFamily="34" charset="0"/>
                <a:cs typeface="Arial" charset="0"/>
              </a:defRPr>
            </a:lvl1pPr>
            <a:lvl2pPr marL="742950" indent="-285750" defTabSz="457200" eaLnBrk="0" hangingPunct="0">
              <a:defRPr>
                <a:solidFill>
                  <a:schemeClr val="tx1"/>
                </a:solidFill>
                <a:latin typeface="Calibri" pitchFamily="34" charset="0"/>
                <a:cs typeface="Arial" charset="0"/>
              </a:defRPr>
            </a:lvl2pPr>
            <a:lvl3pPr marL="1143000" indent="-228600" defTabSz="457200" eaLnBrk="0" hangingPunct="0">
              <a:defRPr>
                <a:solidFill>
                  <a:schemeClr val="tx1"/>
                </a:solidFill>
                <a:latin typeface="Calibri" pitchFamily="34" charset="0"/>
                <a:cs typeface="Arial" charset="0"/>
              </a:defRPr>
            </a:lvl3pPr>
            <a:lvl4pPr marL="1600200" indent="-228600" defTabSz="457200" eaLnBrk="0" hangingPunct="0">
              <a:defRPr>
                <a:solidFill>
                  <a:schemeClr val="tx1"/>
                </a:solidFill>
                <a:latin typeface="Calibri" pitchFamily="34" charset="0"/>
                <a:cs typeface="Arial" charset="0"/>
              </a:defRPr>
            </a:lvl4pPr>
            <a:lvl5pPr marL="2057400" indent="-228600" defTabSz="457200" eaLnBrk="0" hangingPunct="0">
              <a:defRPr>
                <a:solidFill>
                  <a:schemeClr val="tx1"/>
                </a:solidFill>
                <a:latin typeface="Calibri" pitchFamily="34" charset="0"/>
                <a:cs typeface="Arial" charset="0"/>
              </a:defRPr>
            </a:lvl5pPr>
            <a:lvl6pPr marL="2514600" indent="-228600" defTabSz="457200" eaLnBrk="0" fontAlgn="base" hangingPunct="0">
              <a:spcBef>
                <a:spcPct val="0"/>
              </a:spcBef>
              <a:spcAft>
                <a:spcPct val="0"/>
              </a:spcAft>
              <a:defRPr>
                <a:solidFill>
                  <a:schemeClr val="tx1"/>
                </a:solidFill>
                <a:latin typeface="Calibri" pitchFamily="34" charset="0"/>
                <a:cs typeface="Arial" charset="0"/>
              </a:defRPr>
            </a:lvl6pPr>
            <a:lvl7pPr marL="2971800" indent="-228600" defTabSz="457200" eaLnBrk="0" fontAlgn="base" hangingPunct="0">
              <a:spcBef>
                <a:spcPct val="0"/>
              </a:spcBef>
              <a:spcAft>
                <a:spcPct val="0"/>
              </a:spcAft>
              <a:defRPr>
                <a:solidFill>
                  <a:schemeClr val="tx1"/>
                </a:solidFill>
                <a:latin typeface="Calibri" pitchFamily="34" charset="0"/>
                <a:cs typeface="Arial" charset="0"/>
              </a:defRPr>
            </a:lvl7pPr>
            <a:lvl8pPr marL="3429000" indent="-228600" defTabSz="457200" eaLnBrk="0" fontAlgn="base" hangingPunct="0">
              <a:spcBef>
                <a:spcPct val="0"/>
              </a:spcBef>
              <a:spcAft>
                <a:spcPct val="0"/>
              </a:spcAft>
              <a:defRPr>
                <a:solidFill>
                  <a:schemeClr val="tx1"/>
                </a:solidFill>
                <a:latin typeface="Calibri" pitchFamily="34" charset="0"/>
                <a:cs typeface="Arial" charset="0"/>
              </a:defRPr>
            </a:lvl8pPr>
            <a:lvl9pPr marL="3886200" indent="-228600" defTabSz="4572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buClr>
                <a:schemeClr val="bg1"/>
              </a:buClr>
              <a:defRPr/>
            </a:pPr>
            <a:r>
              <a:rPr lang="de-DE" altLang="en-US" sz="1200" b="1" dirty="0">
                <a:solidFill>
                  <a:srgbClr val="0A3355"/>
                </a:solidFill>
                <a:latin typeface="+mj-lt"/>
              </a:rPr>
              <a:t>Approved Catalogs</a:t>
            </a:r>
          </a:p>
        </p:txBody>
      </p:sp>
      <p:sp>
        <p:nvSpPr>
          <p:cNvPr id="42" name="TextBox 53">
            <a:extLst>
              <a:ext uri="{FF2B5EF4-FFF2-40B4-BE49-F238E27FC236}">
                <a16:creationId xmlns:a16="http://schemas.microsoft.com/office/drawing/2014/main" id="{B579C894-FBB8-44FC-8EB4-BB2E74CD17CC}"/>
              </a:ext>
            </a:extLst>
          </p:cNvPr>
          <p:cNvSpPr txBox="1">
            <a:spLocks noChangeArrowheads="1"/>
          </p:cNvSpPr>
          <p:nvPr/>
        </p:nvSpPr>
        <p:spPr bwMode="auto">
          <a:xfrm>
            <a:off x="7608888" y="2032000"/>
            <a:ext cx="2184400" cy="2344738"/>
          </a:xfrm>
          <a:prstGeom prst="rect">
            <a:avLst/>
          </a:prstGeom>
          <a:solidFill>
            <a:srgbClr val="FFFF99"/>
          </a:solidFill>
          <a:ln>
            <a:noFill/>
          </a:ln>
        </p:spPr>
        <p:txBody>
          <a:bodyPr>
            <a:spAutoFit/>
          </a:bodyPr>
          <a:lstStyle>
            <a:lvl1pPr defTabSz="457200" eaLnBrk="0" hangingPunct="0">
              <a:defRPr>
                <a:solidFill>
                  <a:schemeClr val="tx1"/>
                </a:solidFill>
                <a:latin typeface="Calibri" pitchFamily="34" charset="0"/>
                <a:cs typeface="Arial" charset="0"/>
              </a:defRPr>
            </a:lvl1pPr>
            <a:lvl2pPr marL="742950" indent="-285750" defTabSz="457200" eaLnBrk="0" hangingPunct="0">
              <a:defRPr>
                <a:solidFill>
                  <a:schemeClr val="tx1"/>
                </a:solidFill>
                <a:latin typeface="Calibri" pitchFamily="34" charset="0"/>
                <a:cs typeface="Arial" charset="0"/>
              </a:defRPr>
            </a:lvl2pPr>
            <a:lvl3pPr marL="1143000" indent="-228600" defTabSz="457200" eaLnBrk="0" hangingPunct="0">
              <a:defRPr>
                <a:solidFill>
                  <a:schemeClr val="tx1"/>
                </a:solidFill>
                <a:latin typeface="Calibri" pitchFamily="34" charset="0"/>
                <a:cs typeface="Arial" charset="0"/>
              </a:defRPr>
            </a:lvl3pPr>
            <a:lvl4pPr marL="1600200" indent="-228600" defTabSz="457200" eaLnBrk="0" hangingPunct="0">
              <a:defRPr>
                <a:solidFill>
                  <a:schemeClr val="tx1"/>
                </a:solidFill>
                <a:latin typeface="Calibri" pitchFamily="34" charset="0"/>
                <a:cs typeface="Arial" charset="0"/>
              </a:defRPr>
            </a:lvl4pPr>
            <a:lvl5pPr marL="2057400" indent="-228600" defTabSz="457200" eaLnBrk="0" hangingPunct="0">
              <a:defRPr>
                <a:solidFill>
                  <a:schemeClr val="tx1"/>
                </a:solidFill>
                <a:latin typeface="Calibri" pitchFamily="34" charset="0"/>
                <a:cs typeface="Arial" charset="0"/>
              </a:defRPr>
            </a:lvl5pPr>
            <a:lvl6pPr marL="2514600" indent="-228600" defTabSz="457200" eaLnBrk="0" fontAlgn="base" hangingPunct="0">
              <a:spcBef>
                <a:spcPct val="0"/>
              </a:spcBef>
              <a:spcAft>
                <a:spcPct val="0"/>
              </a:spcAft>
              <a:defRPr>
                <a:solidFill>
                  <a:schemeClr val="tx1"/>
                </a:solidFill>
                <a:latin typeface="Calibri" pitchFamily="34" charset="0"/>
                <a:cs typeface="Arial" charset="0"/>
              </a:defRPr>
            </a:lvl6pPr>
            <a:lvl7pPr marL="2971800" indent="-228600" defTabSz="457200" eaLnBrk="0" fontAlgn="base" hangingPunct="0">
              <a:spcBef>
                <a:spcPct val="0"/>
              </a:spcBef>
              <a:spcAft>
                <a:spcPct val="0"/>
              </a:spcAft>
              <a:defRPr>
                <a:solidFill>
                  <a:schemeClr val="tx1"/>
                </a:solidFill>
                <a:latin typeface="Calibri" pitchFamily="34" charset="0"/>
                <a:cs typeface="Arial" charset="0"/>
              </a:defRPr>
            </a:lvl7pPr>
            <a:lvl8pPr marL="3429000" indent="-228600" defTabSz="457200" eaLnBrk="0" fontAlgn="base" hangingPunct="0">
              <a:spcBef>
                <a:spcPct val="0"/>
              </a:spcBef>
              <a:spcAft>
                <a:spcPct val="0"/>
              </a:spcAft>
              <a:defRPr>
                <a:solidFill>
                  <a:schemeClr val="tx1"/>
                </a:solidFill>
                <a:latin typeface="Calibri" pitchFamily="34" charset="0"/>
                <a:cs typeface="Arial" charset="0"/>
              </a:defRPr>
            </a:lvl8pPr>
            <a:lvl9pPr marL="3886200" indent="-228600" defTabSz="457200" eaLnBrk="0" fontAlgn="base" hangingPunct="0">
              <a:spcBef>
                <a:spcPct val="0"/>
              </a:spcBef>
              <a:spcAft>
                <a:spcPct val="0"/>
              </a:spcAft>
              <a:defRPr>
                <a:solidFill>
                  <a:schemeClr val="tx1"/>
                </a:solidFill>
                <a:latin typeface="Calibri" pitchFamily="34" charset="0"/>
                <a:cs typeface="Arial" charset="0"/>
              </a:defRPr>
            </a:lvl9pPr>
          </a:lstStyle>
          <a:p>
            <a:pPr marL="177800" indent="-177800">
              <a:buClr>
                <a:srgbClr val="77B800"/>
              </a:buClr>
              <a:buFont typeface="Wingdings" panose="05000000000000000000" pitchFamily="2" charset="2"/>
              <a:buChar char="ü"/>
              <a:defRPr/>
            </a:pPr>
            <a:r>
              <a:rPr lang="en-GB" sz="1000" b="1" dirty="0">
                <a:solidFill>
                  <a:srgbClr val="0A3355"/>
                </a:solidFill>
                <a:latin typeface="+mj-lt"/>
                <a:cs typeface="Arial"/>
              </a:rPr>
              <a:t>Upload content templates </a:t>
            </a:r>
            <a:br>
              <a:rPr lang="en-GB" sz="1000" b="1" dirty="0">
                <a:solidFill>
                  <a:srgbClr val="0A3355"/>
                </a:solidFill>
                <a:latin typeface="+mj-lt"/>
                <a:cs typeface="Arial"/>
              </a:rPr>
            </a:br>
            <a:r>
              <a:rPr lang="en-GB" sz="1000" b="1" dirty="0">
                <a:solidFill>
                  <a:srgbClr val="0A3355"/>
                </a:solidFill>
                <a:latin typeface="+mj-lt"/>
                <a:cs typeface="Arial"/>
              </a:rPr>
              <a:t>(CSV, XLS, XML) online or via FTP</a:t>
            </a:r>
          </a:p>
          <a:p>
            <a:pPr marL="177800" indent="-177800">
              <a:buClr>
                <a:srgbClr val="77B800"/>
              </a:buClr>
              <a:buFont typeface="Wingdings" panose="05000000000000000000" pitchFamily="2" charset="2"/>
              <a:buChar char="ü"/>
              <a:defRPr/>
            </a:pPr>
            <a:r>
              <a:rPr lang="en-GB" sz="1000" b="1" dirty="0">
                <a:solidFill>
                  <a:srgbClr val="0A3355"/>
                </a:solidFill>
                <a:latin typeface="+mj-lt"/>
                <a:cs typeface="Arial"/>
              </a:rPr>
              <a:t>Validation of content, based on customer related check routine</a:t>
            </a:r>
          </a:p>
          <a:p>
            <a:pPr marL="177800" indent="-177800">
              <a:buClr>
                <a:srgbClr val="77B800"/>
              </a:buClr>
              <a:buFont typeface="Wingdings" panose="05000000000000000000" pitchFamily="2" charset="2"/>
              <a:buChar char="ü"/>
              <a:defRPr/>
            </a:pPr>
            <a:r>
              <a:rPr lang="en-GB" sz="1000" b="1" dirty="0">
                <a:solidFill>
                  <a:srgbClr val="0A3355"/>
                </a:solidFill>
                <a:latin typeface="+mj-lt"/>
                <a:cs typeface="Arial"/>
              </a:rPr>
              <a:t>Detailed difference and error reports </a:t>
            </a:r>
            <a:br>
              <a:rPr lang="en-GB" sz="1000" b="1" dirty="0">
                <a:solidFill>
                  <a:srgbClr val="0A3355"/>
                </a:solidFill>
                <a:latin typeface="+mj-lt"/>
                <a:cs typeface="Arial"/>
              </a:rPr>
            </a:br>
            <a:r>
              <a:rPr lang="en-GB" sz="1000" b="1" dirty="0">
                <a:solidFill>
                  <a:srgbClr val="0A3355"/>
                </a:solidFill>
                <a:latin typeface="+mj-lt"/>
                <a:cs typeface="Arial"/>
              </a:rPr>
              <a:t>(online, download, email)</a:t>
            </a:r>
          </a:p>
          <a:p>
            <a:pPr marL="177800" indent="-177800">
              <a:buClr>
                <a:srgbClr val="77B800"/>
              </a:buClr>
              <a:buFont typeface="Wingdings" panose="05000000000000000000" pitchFamily="2" charset="2"/>
              <a:buChar char="ü"/>
              <a:defRPr/>
            </a:pPr>
            <a:r>
              <a:rPr lang="en-GB" sz="1000" b="1" dirty="0">
                <a:solidFill>
                  <a:srgbClr val="0A3355"/>
                </a:solidFill>
                <a:latin typeface="+mj-lt"/>
                <a:cs typeface="Arial"/>
              </a:rPr>
              <a:t>Download of templates and previous catalog files </a:t>
            </a:r>
          </a:p>
          <a:p>
            <a:pPr marL="177800" indent="-177800">
              <a:buClr>
                <a:srgbClr val="77B800"/>
              </a:buClr>
              <a:buFont typeface="Wingdings" panose="05000000000000000000" pitchFamily="2" charset="2"/>
              <a:buChar char="ü"/>
              <a:defRPr/>
            </a:pPr>
            <a:r>
              <a:rPr lang="en-GB" sz="1000" b="1" dirty="0">
                <a:solidFill>
                  <a:srgbClr val="0A3355"/>
                </a:solidFill>
                <a:latin typeface="+mj-lt"/>
                <a:cs typeface="Arial"/>
              </a:rPr>
              <a:t>Enrichment of catalog data </a:t>
            </a:r>
            <a:br>
              <a:rPr lang="en-GB" sz="1000" b="1" dirty="0">
                <a:solidFill>
                  <a:srgbClr val="0A3355"/>
                </a:solidFill>
                <a:latin typeface="+mj-lt"/>
                <a:cs typeface="Arial"/>
              </a:rPr>
            </a:br>
            <a:r>
              <a:rPr lang="en-GB" sz="1000" b="1" dirty="0">
                <a:solidFill>
                  <a:srgbClr val="0A3355"/>
                </a:solidFill>
                <a:latin typeface="+mj-lt"/>
                <a:cs typeface="Arial"/>
              </a:rPr>
              <a:t>(default values, mappings)</a:t>
            </a:r>
          </a:p>
          <a:p>
            <a:pPr marL="177800" indent="-177800">
              <a:buClr>
                <a:srgbClr val="77B800"/>
              </a:buClr>
              <a:buFont typeface="Wingdings" panose="05000000000000000000" pitchFamily="2" charset="2"/>
              <a:buChar char="ü"/>
              <a:defRPr/>
            </a:pPr>
            <a:r>
              <a:rPr lang="en-GB" sz="1000" b="1" dirty="0">
                <a:solidFill>
                  <a:srgbClr val="0A3355"/>
                </a:solidFill>
                <a:latin typeface="+mj-lt"/>
                <a:cs typeface="Arial"/>
              </a:rPr>
              <a:t>Release of customer catalogs </a:t>
            </a:r>
            <a:endParaRPr lang="en-US" altLang="en-US" sz="1000" b="1" dirty="0">
              <a:solidFill>
                <a:srgbClr val="0A3355"/>
              </a:solidFill>
              <a:latin typeface="+mj-lt"/>
            </a:endParaRPr>
          </a:p>
          <a:p>
            <a:pPr eaLnBrk="1" hangingPunct="1">
              <a:lnSpc>
                <a:spcPct val="70000"/>
              </a:lnSpc>
              <a:buClr>
                <a:srgbClr val="77B800"/>
              </a:buClr>
              <a:buFont typeface="Wingdings" pitchFamily="2" charset="2"/>
              <a:buNone/>
              <a:defRPr/>
            </a:pPr>
            <a:endParaRPr lang="en-US" altLang="en-US" sz="900" b="1" dirty="0">
              <a:solidFill>
                <a:srgbClr val="0A3355"/>
              </a:solidFill>
              <a:latin typeface="+mj-lt"/>
            </a:endParaRPr>
          </a:p>
        </p:txBody>
      </p:sp>
      <p:pic>
        <p:nvPicPr>
          <p:cNvPr id="43034" name="Picture 2">
            <a:extLst>
              <a:ext uri="{FF2B5EF4-FFF2-40B4-BE49-F238E27FC236}">
                <a16:creationId xmlns:a16="http://schemas.microsoft.com/office/drawing/2014/main" id="{0B880D1C-F2ED-4F79-A7F2-C2D4E9E468C6}"/>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902200" y="3798888"/>
            <a:ext cx="1762125" cy="10795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8" name="Text Box 80">
            <a:extLst>
              <a:ext uri="{FF2B5EF4-FFF2-40B4-BE49-F238E27FC236}">
                <a16:creationId xmlns:a16="http://schemas.microsoft.com/office/drawing/2014/main" id="{590D7D66-4A15-492F-812E-3CE4DBFC241D}"/>
              </a:ext>
            </a:extLst>
          </p:cNvPr>
          <p:cNvSpPr txBox="1">
            <a:spLocks noChangeArrowheads="1"/>
          </p:cNvSpPr>
          <p:nvPr/>
        </p:nvSpPr>
        <p:spPr bwMode="auto">
          <a:xfrm>
            <a:off x="1758950" y="5114925"/>
            <a:ext cx="1138238" cy="647700"/>
          </a:xfrm>
          <a:prstGeom prst="rect">
            <a:avLst/>
          </a:prstGeom>
          <a:noFill/>
          <a:ln>
            <a:noFill/>
          </a:ln>
        </p:spPr>
        <p:txBody>
          <a:bodyPr>
            <a:spAutoFit/>
          </a:bodyPr>
          <a:lstStyle>
            <a:lvl1pPr defTabSz="457200" eaLnBrk="0" hangingPunct="0">
              <a:defRPr>
                <a:solidFill>
                  <a:schemeClr val="tx1"/>
                </a:solidFill>
                <a:latin typeface="Calibri" pitchFamily="34" charset="0"/>
                <a:cs typeface="Arial" charset="0"/>
              </a:defRPr>
            </a:lvl1pPr>
            <a:lvl2pPr marL="742950" indent="-285750" defTabSz="457200" eaLnBrk="0" hangingPunct="0">
              <a:defRPr>
                <a:solidFill>
                  <a:schemeClr val="tx1"/>
                </a:solidFill>
                <a:latin typeface="Calibri" pitchFamily="34" charset="0"/>
                <a:cs typeface="Arial" charset="0"/>
              </a:defRPr>
            </a:lvl2pPr>
            <a:lvl3pPr marL="1143000" indent="-228600" defTabSz="457200" eaLnBrk="0" hangingPunct="0">
              <a:defRPr>
                <a:solidFill>
                  <a:schemeClr val="tx1"/>
                </a:solidFill>
                <a:latin typeface="Calibri" pitchFamily="34" charset="0"/>
                <a:cs typeface="Arial" charset="0"/>
              </a:defRPr>
            </a:lvl3pPr>
            <a:lvl4pPr marL="1600200" indent="-228600" defTabSz="457200" eaLnBrk="0" hangingPunct="0">
              <a:defRPr>
                <a:solidFill>
                  <a:schemeClr val="tx1"/>
                </a:solidFill>
                <a:latin typeface="Calibri" pitchFamily="34" charset="0"/>
                <a:cs typeface="Arial" charset="0"/>
              </a:defRPr>
            </a:lvl4pPr>
            <a:lvl5pPr marL="2057400" indent="-228600" defTabSz="457200" eaLnBrk="0" hangingPunct="0">
              <a:defRPr>
                <a:solidFill>
                  <a:schemeClr val="tx1"/>
                </a:solidFill>
                <a:latin typeface="Calibri" pitchFamily="34" charset="0"/>
                <a:cs typeface="Arial" charset="0"/>
              </a:defRPr>
            </a:lvl5pPr>
            <a:lvl6pPr marL="2514600" indent="-228600" defTabSz="457200" eaLnBrk="0" fontAlgn="base" hangingPunct="0">
              <a:spcBef>
                <a:spcPct val="0"/>
              </a:spcBef>
              <a:spcAft>
                <a:spcPct val="0"/>
              </a:spcAft>
              <a:defRPr>
                <a:solidFill>
                  <a:schemeClr val="tx1"/>
                </a:solidFill>
                <a:latin typeface="Calibri" pitchFamily="34" charset="0"/>
                <a:cs typeface="Arial" charset="0"/>
              </a:defRPr>
            </a:lvl6pPr>
            <a:lvl7pPr marL="2971800" indent="-228600" defTabSz="457200" eaLnBrk="0" fontAlgn="base" hangingPunct="0">
              <a:spcBef>
                <a:spcPct val="0"/>
              </a:spcBef>
              <a:spcAft>
                <a:spcPct val="0"/>
              </a:spcAft>
              <a:defRPr>
                <a:solidFill>
                  <a:schemeClr val="tx1"/>
                </a:solidFill>
                <a:latin typeface="Calibri" pitchFamily="34" charset="0"/>
                <a:cs typeface="Arial" charset="0"/>
              </a:defRPr>
            </a:lvl7pPr>
            <a:lvl8pPr marL="3429000" indent="-228600" defTabSz="457200" eaLnBrk="0" fontAlgn="base" hangingPunct="0">
              <a:spcBef>
                <a:spcPct val="0"/>
              </a:spcBef>
              <a:spcAft>
                <a:spcPct val="0"/>
              </a:spcAft>
              <a:defRPr>
                <a:solidFill>
                  <a:schemeClr val="tx1"/>
                </a:solidFill>
                <a:latin typeface="Calibri" pitchFamily="34" charset="0"/>
                <a:cs typeface="Arial" charset="0"/>
              </a:defRPr>
            </a:lvl8pPr>
            <a:lvl9pPr marL="3886200" indent="-228600" defTabSz="4572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buClr>
                <a:schemeClr val="bg1"/>
              </a:buClr>
              <a:defRPr/>
            </a:pPr>
            <a:r>
              <a:rPr lang="en-US" altLang="en-US" sz="1200" b="1" dirty="0">
                <a:solidFill>
                  <a:srgbClr val="0A3355"/>
                </a:solidFill>
                <a:latin typeface="+mj-lt"/>
              </a:rPr>
              <a:t>Buyer in</a:t>
            </a:r>
          </a:p>
          <a:p>
            <a:pPr algn="ctr" eaLnBrk="1" hangingPunct="1">
              <a:buClr>
                <a:schemeClr val="bg1"/>
              </a:buClr>
              <a:defRPr/>
            </a:pPr>
            <a:r>
              <a:rPr lang="en-US" altLang="en-US" sz="1200" b="1" dirty="0">
                <a:solidFill>
                  <a:srgbClr val="0A3355"/>
                </a:solidFill>
                <a:latin typeface="+mj-lt"/>
              </a:rPr>
              <a:t>Hubwoo Portal</a:t>
            </a:r>
          </a:p>
        </p:txBody>
      </p:sp>
    </p:spTree>
  </p:cSld>
  <p:clrMapOvr>
    <a:masterClrMapping/>
  </p:clrMapOvr>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8" name="Picture 4">
            <a:extLst>
              <a:ext uri="{FF2B5EF4-FFF2-40B4-BE49-F238E27FC236}">
                <a16:creationId xmlns:a16="http://schemas.microsoft.com/office/drawing/2014/main" id="{8C4DC266-85FC-4B42-A3DE-4C4FB1ACA7C3}"/>
              </a:ext>
            </a:extLst>
          </p:cNvPr>
          <p:cNvPicPr>
            <a:picLocks noChangeAspect="1" noChangeArrowheads="1"/>
          </p:cNvPicPr>
          <p:nvPr/>
        </p:nvPicPr>
        <p:blipFill>
          <a:blip r:embed="rId3"/>
          <a:srcRect/>
          <a:stretch>
            <a:fillRect/>
          </a:stretch>
        </p:blipFill>
        <p:spPr bwMode="auto">
          <a:xfrm>
            <a:off x="762000" y="2317750"/>
            <a:ext cx="9982200" cy="3035300"/>
          </a:xfrm>
          <a:prstGeom prst="rect">
            <a:avLst/>
          </a:prstGeom>
          <a:noFill/>
          <a:ln>
            <a:noFill/>
          </a:ln>
          <a:effectLst>
            <a:outerShdw blurRad="50800" dist="38100" dir="2700000" algn="tl" rotWithShape="0">
              <a:prstClr val="black">
                <a:alpha val="40000"/>
              </a:prstClr>
            </a:outerShdw>
          </a:effectLst>
        </p:spPr>
      </p:pic>
      <p:sp>
        <p:nvSpPr>
          <p:cNvPr id="86019" name="Rectangle 2">
            <a:extLst>
              <a:ext uri="{FF2B5EF4-FFF2-40B4-BE49-F238E27FC236}">
                <a16:creationId xmlns:a16="http://schemas.microsoft.com/office/drawing/2014/main" id="{79CD7BD1-DCBE-4B8E-AB3B-C327E8AEFB25}"/>
              </a:ext>
            </a:extLst>
          </p:cNvPr>
          <p:cNvSpPr>
            <a:spLocks noChangeArrowheads="1"/>
          </p:cNvSpPr>
          <p:nvPr/>
        </p:nvSpPr>
        <p:spPr bwMode="auto">
          <a:xfrm>
            <a:off x="2133600" y="685800"/>
            <a:ext cx="7924800" cy="350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lgn="ctr">
                <a:solidFill>
                  <a:srgbClr val="000000"/>
                </a:solidFill>
                <a:miter lim="800000"/>
                <a:headEnd/>
                <a:tailEnd/>
              </a14:hiddenLine>
            </a:ext>
          </a:extLst>
        </p:spPr>
        <p:txBody>
          <a:bodyPr>
            <a:spAutoFit/>
          </a:bodyPr>
          <a:lstStyle>
            <a:lvl1pPr>
              <a:defRPr sz="1700">
                <a:solidFill>
                  <a:schemeClr val="tx1"/>
                </a:solidFill>
                <a:latin typeface="GillSans"/>
                <a:cs typeface="Arial" panose="020B0604020202020204" pitchFamily="34" charset="0"/>
              </a:defRPr>
            </a:lvl1pPr>
            <a:lvl2pPr marL="742950" indent="-285750">
              <a:defRPr sz="1700">
                <a:solidFill>
                  <a:schemeClr val="tx1"/>
                </a:solidFill>
                <a:latin typeface="GillSans"/>
                <a:cs typeface="Arial" panose="020B0604020202020204" pitchFamily="34" charset="0"/>
              </a:defRPr>
            </a:lvl2pPr>
            <a:lvl3pPr marL="1143000" indent="-228600">
              <a:defRPr sz="1700">
                <a:solidFill>
                  <a:schemeClr val="tx1"/>
                </a:solidFill>
                <a:latin typeface="GillSans"/>
                <a:cs typeface="Arial" panose="020B0604020202020204" pitchFamily="34" charset="0"/>
              </a:defRPr>
            </a:lvl3pPr>
            <a:lvl4pPr marL="1600200" indent="-228600">
              <a:defRPr sz="1700">
                <a:solidFill>
                  <a:schemeClr val="tx1"/>
                </a:solidFill>
                <a:latin typeface="GillSans"/>
                <a:cs typeface="Arial" panose="020B0604020202020204" pitchFamily="34" charset="0"/>
              </a:defRPr>
            </a:lvl4pPr>
            <a:lvl5pPr marL="2057400" indent="-228600">
              <a:defRPr sz="1700">
                <a:solidFill>
                  <a:schemeClr val="tx1"/>
                </a:solidFill>
                <a:latin typeface="GillSans"/>
                <a:cs typeface="Arial" panose="020B0604020202020204" pitchFamily="34" charset="0"/>
              </a:defRPr>
            </a:lvl5pPr>
            <a:lvl6pPr marL="2514600" indent="-228600" eaLnBrk="0" fontAlgn="base" hangingPunct="0">
              <a:spcBef>
                <a:spcPct val="0"/>
              </a:spcBef>
              <a:spcAft>
                <a:spcPct val="0"/>
              </a:spcAft>
              <a:defRPr sz="1700">
                <a:solidFill>
                  <a:schemeClr val="tx1"/>
                </a:solidFill>
                <a:latin typeface="GillSans"/>
                <a:cs typeface="Arial" panose="020B0604020202020204" pitchFamily="34" charset="0"/>
              </a:defRPr>
            </a:lvl6pPr>
            <a:lvl7pPr marL="2971800" indent="-228600" eaLnBrk="0" fontAlgn="base" hangingPunct="0">
              <a:spcBef>
                <a:spcPct val="0"/>
              </a:spcBef>
              <a:spcAft>
                <a:spcPct val="0"/>
              </a:spcAft>
              <a:defRPr sz="1700">
                <a:solidFill>
                  <a:schemeClr val="tx1"/>
                </a:solidFill>
                <a:latin typeface="GillSans"/>
                <a:cs typeface="Arial" panose="020B0604020202020204" pitchFamily="34" charset="0"/>
              </a:defRPr>
            </a:lvl7pPr>
            <a:lvl8pPr marL="3429000" indent="-228600" eaLnBrk="0" fontAlgn="base" hangingPunct="0">
              <a:spcBef>
                <a:spcPct val="0"/>
              </a:spcBef>
              <a:spcAft>
                <a:spcPct val="0"/>
              </a:spcAft>
              <a:defRPr sz="1700">
                <a:solidFill>
                  <a:schemeClr val="tx1"/>
                </a:solidFill>
                <a:latin typeface="GillSans"/>
                <a:cs typeface="Arial" panose="020B0604020202020204" pitchFamily="34" charset="0"/>
              </a:defRPr>
            </a:lvl8pPr>
            <a:lvl9pPr marL="3886200" indent="-228600" eaLnBrk="0" fontAlgn="base" hangingPunct="0">
              <a:spcBef>
                <a:spcPct val="0"/>
              </a:spcBef>
              <a:spcAft>
                <a:spcPct val="0"/>
              </a:spcAft>
              <a:defRPr sz="1700">
                <a:solidFill>
                  <a:schemeClr val="tx1"/>
                </a:solidFill>
                <a:latin typeface="GillSans"/>
                <a:cs typeface="Arial" panose="020B0604020202020204" pitchFamily="34" charset="0"/>
              </a:defRPr>
            </a:lvl9pPr>
          </a:lstStyle>
          <a:p>
            <a:pPr eaLnBrk="1" hangingPunct="1">
              <a:buClr>
                <a:schemeClr val="bg1"/>
              </a:buClr>
              <a:buFontTx/>
              <a:buChar char="•"/>
            </a:pPr>
            <a:endParaRPr lang="es-CO" altLang="en-US">
              <a:solidFill>
                <a:srgbClr val="006699"/>
              </a:solidFill>
              <a:latin typeface="Arial" panose="020B0604020202020204" pitchFamily="34" charset="0"/>
            </a:endParaRPr>
          </a:p>
        </p:txBody>
      </p:sp>
      <p:sp>
        <p:nvSpPr>
          <p:cNvPr id="5" name="Content Placeholder 4">
            <a:extLst>
              <a:ext uri="{FF2B5EF4-FFF2-40B4-BE49-F238E27FC236}">
                <a16:creationId xmlns:a16="http://schemas.microsoft.com/office/drawing/2014/main" id="{FF903610-A753-4F93-B852-8689AB8B323E}"/>
              </a:ext>
            </a:extLst>
          </p:cNvPr>
          <p:cNvSpPr>
            <a:spLocks noGrp="1"/>
          </p:cNvSpPr>
          <p:nvPr>
            <p:ph type="body" sz="quarter" idx="10"/>
          </p:nvPr>
        </p:nvSpPr>
        <p:spPr>
          <a:xfrm>
            <a:off x="623888" y="446088"/>
            <a:ext cx="10552112" cy="674687"/>
          </a:xfrm>
        </p:spPr>
        <p:txBody>
          <a:bodyPr rtlCol="0">
            <a:normAutofit/>
          </a:bodyPr>
          <a:lstStyle/>
          <a:p>
            <a:pPr eaLnBrk="1" fontAlgn="auto" hangingPunct="1">
              <a:spcAft>
                <a:spcPts val="0"/>
              </a:spcAft>
              <a:defRPr/>
            </a:pPr>
            <a:r>
              <a:rPr lang="en-US" altLang="en-US" dirty="0">
                <a:cs typeface="Arial" panose="020B0604020202020204" pitchFamily="34" charset="0"/>
              </a:rPr>
              <a:t>Uploading your Catalog</a:t>
            </a:r>
            <a:endParaRPr lang="en-US" dirty="0"/>
          </a:p>
        </p:txBody>
      </p:sp>
      <p:sp>
        <p:nvSpPr>
          <p:cNvPr id="86021" name="Text Placeholder 1">
            <a:extLst>
              <a:ext uri="{FF2B5EF4-FFF2-40B4-BE49-F238E27FC236}">
                <a16:creationId xmlns:a16="http://schemas.microsoft.com/office/drawing/2014/main" id="{19ADEED0-BCD3-4C38-A24F-DF4260678479}"/>
              </a:ext>
            </a:extLst>
          </p:cNvPr>
          <p:cNvSpPr>
            <a:spLocks noGrp="1" noChangeArrowheads="1"/>
          </p:cNvSpPr>
          <p:nvPr>
            <p:ph type="body" sz="quarter" idx="11"/>
          </p:nvPr>
        </p:nvSpPr>
        <p:spPr bwMode="auto">
          <a:xfrm>
            <a:off x="650875" y="1358900"/>
            <a:ext cx="9625013" cy="6731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indent="0" eaLnBrk="1" hangingPunct="1">
              <a:buFontTx/>
              <a:buNone/>
            </a:pPr>
            <a:r>
              <a:rPr lang="en-US" altLang="en-US" sz="1800"/>
              <a:t>A confirmation message will be shown on the Upload Files Chevron after you clicked the “Process files” button.</a:t>
            </a:r>
          </a:p>
          <a:p>
            <a:pPr marL="0" indent="0" eaLnBrk="1" hangingPunct="1">
              <a:buFont typeface="Arial" panose="020B0604020202020204" pitchFamily="34" charset="0"/>
              <a:buNone/>
            </a:pPr>
            <a:endParaRPr lang="en-US" altLang="en-US" sz="1800"/>
          </a:p>
          <a:p>
            <a:pPr marL="0" indent="0" eaLnBrk="1" hangingPunct="1">
              <a:buFontTx/>
              <a:buNone/>
            </a:pPr>
            <a:endParaRPr lang="en-PH" altLang="en-US" sz="1800"/>
          </a:p>
        </p:txBody>
      </p:sp>
      <p:sp>
        <p:nvSpPr>
          <p:cNvPr id="11" name="Line Callout 2 10">
            <a:extLst>
              <a:ext uri="{FF2B5EF4-FFF2-40B4-BE49-F238E27FC236}">
                <a16:creationId xmlns:a16="http://schemas.microsoft.com/office/drawing/2014/main" id="{9DA80008-F698-4BC5-95C0-4E6BD383D94B}"/>
              </a:ext>
            </a:extLst>
          </p:cNvPr>
          <p:cNvSpPr/>
          <p:nvPr/>
        </p:nvSpPr>
        <p:spPr>
          <a:xfrm>
            <a:off x="7620000" y="3429000"/>
            <a:ext cx="3962400" cy="477838"/>
          </a:xfrm>
          <a:prstGeom prst="borderCallout2">
            <a:avLst>
              <a:gd name="adj1" fmla="val 15194"/>
              <a:gd name="adj2" fmla="val -159"/>
              <a:gd name="adj3" fmla="val 18750"/>
              <a:gd name="adj4" fmla="val -16667"/>
              <a:gd name="adj5" fmla="val 103575"/>
              <a:gd name="adj6" fmla="val -28570"/>
            </a:avLst>
          </a:prstGeom>
          <a:solidFill>
            <a:schemeClr val="bg1"/>
          </a:solidFill>
          <a:ln w="28575" cap="flat" cmpd="sng" algn="ctr">
            <a:solidFill>
              <a:srgbClr val="0A3355"/>
            </a:solidFill>
            <a:prstDash val="solid"/>
          </a:ln>
          <a:effectLst>
            <a:outerShdw blurRad="40000" dist="23000" dir="5400000" rotWithShape="0">
              <a:srgbClr val="000000">
                <a:alpha val="35000"/>
              </a:srgbClr>
            </a:outerShdw>
          </a:effectLst>
        </p:spPr>
        <p:txBody>
          <a:bodyPr anchor="ctr"/>
          <a:lstStyle/>
          <a:p>
            <a:pPr algn="ctr" eaLnBrk="1" hangingPunct="1">
              <a:buClr>
                <a:srgbClr val="FFFFFF"/>
              </a:buClr>
              <a:defRPr/>
            </a:pPr>
            <a:r>
              <a:rPr lang="en-US" sz="1200" b="1" i="1" dirty="0">
                <a:solidFill>
                  <a:srgbClr val="0A3355"/>
                </a:solidFill>
                <a:latin typeface="+mn-lt"/>
              </a:rPr>
              <a:t>Either you click “F5” or go to the “Monitor” page.</a:t>
            </a:r>
            <a:endParaRPr lang="fil-PH" sz="1200" b="1" i="1" dirty="0">
              <a:solidFill>
                <a:srgbClr val="0A3355"/>
              </a:solidFill>
              <a:latin typeface="+mn-lt"/>
            </a:endParaRPr>
          </a:p>
        </p:txBody>
      </p:sp>
    </p:spTree>
  </p:cSld>
  <p:clrMapOvr>
    <a:masterClrMapping/>
  </p:clrMapOvr>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a:extLst>
              <a:ext uri="{FF2B5EF4-FFF2-40B4-BE49-F238E27FC236}">
                <a16:creationId xmlns:a16="http://schemas.microsoft.com/office/drawing/2014/main" id="{921D8E08-46F3-4176-AA85-FA82D8CD00F3}"/>
              </a:ext>
            </a:extLst>
          </p:cNvPr>
          <p:cNvPicPr>
            <a:picLocks noChangeAspect="1" noChangeArrowheads="1"/>
          </p:cNvPicPr>
          <p:nvPr/>
        </p:nvPicPr>
        <p:blipFill>
          <a:blip r:embed="rId2"/>
          <a:stretch>
            <a:fillRect/>
          </a:stretch>
        </p:blipFill>
        <p:spPr bwMode="auto">
          <a:xfrm>
            <a:off x="1911350" y="2892425"/>
            <a:ext cx="7977188" cy="3767138"/>
          </a:xfrm>
          <a:prstGeom prst="rect">
            <a:avLst/>
          </a:prstGeom>
          <a:ln>
            <a:noFill/>
          </a:ln>
          <a:effectLst>
            <a:outerShdw blurRad="50800" dist="38100" dir="2700000" algn="tl" rotWithShape="0">
              <a:prstClr val="black">
                <a:alpha val="40000"/>
              </a:prstClr>
            </a:outerShdw>
          </a:effectLst>
        </p:spPr>
      </p:pic>
      <p:sp>
        <p:nvSpPr>
          <p:cNvPr id="8" name="Line Callout 2 7">
            <a:extLst>
              <a:ext uri="{FF2B5EF4-FFF2-40B4-BE49-F238E27FC236}">
                <a16:creationId xmlns:a16="http://schemas.microsoft.com/office/drawing/2014/main" id="{E373617B-5E1E-4F8F-825C-C25DBCF94395}"/>
              </a:ext>
            </a:extLst>
          </p:cNvPr>
          <p:cNvSpPr/>
          <p:nvPr/>
        </p:nvSpPr>
        <p:spPr>
          <a:xfrm>
            <a:off x="10058400" y="4349750"/>
            <a:ext cx="1698625" cy="612775"/>
          </a:xfrm>
          <a:prstGeom prst="borderCallout2">
            <a:avLst>
              <a:gd name="adj1" fmla="val 34483"/>
              <a:gd name="adj2" fmla="val -650"/>
              <a:gd name="adj3" fmla="val 36051"/>
              <a:gd name="adj4" fmla="val -14327"/>
              <a:gd name="adj5" fmla="val 103270"/>
              <a:gd name="adj6" fmla="val -53092"/>
            </a:avLst>
          </a:prstGeom>
          <a:solidFill>
            <a:schemeClr val="bg1"/>
          </a:solidFill>
          <a:ln w="28575" cap="flat" cmpd="sng" algn="ctr">
            <a:solidFill>
              <a:srgbClr val="0A3355"/>
            </a:solidFill>
            <a:prstDash val="solid"/>
          </a:ln>
          <a:effectLst>
            <a:outerShdw blurRad="40000" dist="23000" dir="5400000" rotWithShape="0">
              <a:srgbClr val="000000">
                <a:alpha val="35000"/>
              </a:srgbClr>
            </a:outerShdw>
          </a:effectLst>
        </p:spPr>
        <p:txBody>
          <a:bodyPr anchor="ctr"/>
          <a:lstStyle/>
          <a:p>
            <a:pPr algn="ctr" eaLnBrk="1" fontAlgn="auto" hangingPunct="1">
              <a:spcBef>
                <a:spcPts val="0"/>
              </a:spcBef>
              <a:spcAft>
                <a:spcPts val="0"/>
              </a:spcAft>
              <a:defRPr/>
            </a:pPr>
            <a:r>
              <a:rPr lang="en-US" sz="1200" b="1" i="1" dirty="0">
                <a:solidFill>
                  <a:srgbClr val="0A3355"/>
                </a:solidFill>
                <a:latin typeface="+mj-lt"/>
              </a:rPr>
              <a:t>Status Indicator</a:t>
            </a:r>
          </a:p>
        </p:txBody>
      </p:sp>
      <p:sp>
        <p:nvSpPr>
          <p:cNvPr id="3" name="Text Placeholder 2">
            <a:extLst>
              <a:ext uri="{FF2B5EF4-FFF2-40B4-BE49-F238E27FC236}">
                <a16:creationId xmlns:a16="http://schemas.microsoft.com/office/drawing/2014/main" id="{307DC5E4-2229-49E6-AAC2-81C9E3E906D8}"/>
              </a:ext>
            </a:extLst>
          </p:cNvPr>
          <p:cNvSpPr>
            <a:spLocks noGrp="1"/>
          </p:cNvSpPr>
          <p:nvPr>
            <p:ph type="body" sz="quarter" idx="10"/>
          </p:nvPr>
        </p:nvSpPr>
        <p:spPr>
          <a:xfrm>
            <a:off x="623888" y="446088"/>
            <a:ext cx="10552112" cy="674687"/>
          </a:xfrm>
        </p:spPr>
        <p:txBody>
          <a:bodyPr/>
          <a:lstStyle/>
          <a:p>
            <a:pPr eaLnBrk="1" hangingPunct="1">
              <a:defRPr/>
            </a:pPr>
            <a:r>
              <a:rPr lang="en-US" altLang="en-US" dirty="0">
                <a:cs typeface="Arial" panose="020B0604020202020204" pitchFamily="34" charset="0"/>
              </a:rPr>
              <a:t>Monitoring your Catalog</a:t>
            </a:r>
            <a:endParaRPr lang="en-PH" dirty="0"/>
          </a:p>
        </p:txBody>
      </p:sp>
      <p:sp>
        <p:nvSpPr>
          <p:cNvPr id="4" name="Text Placeholder 3">
            <a:extLst>
              <a:ext uri="{FF2B5EF4-FFF2-40B4-BE49-F238E27FC236}">
                <a16:creationId xmlns:a16="http://schemas.microsoft.com/office/drawing/2014/main" id="{A318DBC2-7565-4A8C-843D-A4C0BC399BCE}"/>
              </a:ext>
            </a:extLst>
          </p:cNvPr>
          <p:cNvSpPr>
            <a:spLocks noGrp="1"/>
          </p:cNvSpPr>
          <p:nvPr>
            <p:ph type="body" sz="quarter" idx="11"/>
          </p:nvPr>
        </p:nvSpPr>
        <p:spPr>
          <a:xfrm>
            <a:off x="623888" y="1271588"/>
            <a:ext cx="10552112" cy="1776412"/>
          </a:xfrm>
        </p:spPr>
        <p:txBody>
          <a:bodyPr/>
          <a:lstStyle/>
          <a:p>
            <a:pPr marL="0" indent="0" eaLnBrk="1" fontAlgn="auto" hangingPunct="1">
              <a:spcAft>
                <a:spcPts val="0"/>
              </a:spcAft>
              <a:buFontTx/>
              <a:buNone/>
              <a:defRPr/>
            </a:pPr>
            <a:r>
              <a:rPr lang="en-US" sz="1600" dirty="0"/>
              <a:t>After uploading your catalog, you may click the “Monitoring” tab and review if the uploaded file has been processed without any issues. </a:t>
            </a:r>
          </a:p>
          <a:p>
            <a:pPr lvl="1" eaLnBrk="1" fontAlgn="auto" hangingPunct="1">
              <a:spcAft>
                <a:spcPts val="0"/>
              </a:spcAft>
              <a:buClr>
                <a:schemeClr val="bg1">
                  <a:lumMod val="50000"/>
                </a:schemeClr>
              </a:buClr>
              <a:buFont typeface="Wingdings 2" panose="05020102010507070707" pitchFamily="18" charset="2"/>
              <a:buChar char=""/>
              <a:defRPr/>
            </a:pPr>
            <a:r>
              <a:rPr lang="en-US" sz="1600" dirty="0"/>
              <a:t>A Grey box indicates the process has started.</a:t>
            </a:r>
          </a:p>
          <a:p>
            <a:pPr lvl="1" eaLnBrk="1" fontAlgn="auto" hangingPunct="1">
              <a:spcAft>
                <a:spcPts val="0"/>
              </a:spcAft>
              <a:buClr>
                <a:srgbClr val="0070C0"/>
              </a:buClr>
              <a:buFont typeface="Wingdings 2" panose="05020102010507070707" pitchFamily="18" charset="2"/>
              <a:buChar char=""/>
              <a:defRPr/>
            </a:pPr>
            <a:r>
              <a:rPr lang="en-US" sz="1600" dirty="0"/>
              <a:t>A Blue box indicates the process is in progress. </a:t>
            </a:r>
          </a:p>
          <a:p>
            <a:pPr lvl="1" eaLnBrk="1" fontAlgn="auto" hangingPunct="1">
              <a:spcAft>
                <a:spcPts val="0"/>
              </a:spcAft>
              <a:buClr>
                <a:srgbClr val="00B050"/>
              </a:buClr>
              <a:buFont typeface="Wingdings 2" panose="05020102010507070707" pitchFamily="18" charset="2"/>
              <a:buChar char=""/>
              <a:defRPr/>
            </a:pPr>
            <a:r>
              <a:rPr lang="en-US" sz="1600" dirty="0"/>
              <a:t>A Green box indicates the process is complete. </a:t>
            </a:r>
          </a:p>
          <a:p>
            <a:pPr lvl="1" eaLnBrk="1" fontAlgn="auto" hangingPunct="1">
              <a:spcAft>
                <a:spcPts val="0"/>
              </a:spcAft>
              <a:buClr>
                <a:srgbClr val="FF0000"/>
              </a:buClr>
              <a:buFont typeface="Wingdings 2" panose="05020102010507070707" pitchFamily="18" charset="2"/>
              <a:buChar char=""/>
              <a:defRPr/>
            </a:pPr>
            <a:r>
              <a:rPr lang="en-US" sz="1600" dirty="0"/>
              <a:t> A Red box indicates that the process is complete but contains errors.</a:t>
            </a:r>
          </a:p>
          <a:p>
            <a:pPr eaLnBrk="1" fontAlgn="auto" hangingPunct="1">
              <a:spcAft>
                <a:spcPts val="0"/>
              </a:spcAft>
              <a:buFont typeface="Arial"/>
              <a:buChar char="•"/>
              <a:defRPr/>
            </a:pPr>
            <a:endParaRPr lang="en-US" sz="1600" dirty="0"/>
          </a:p>
          <a:p>
            <a:pPr eaLnBrk="1" hangingPunct="1">
              <a:defRPr/>
            </a:pPr>
            <a:endParaRPr lang="en-PH" sz="1600" dirty="0"/>
          </a:p>
        </p:txBody>
      </p:sp>
      <p:sp>
        <p:nvSpPr>
          <p:cNvPr id="7" name="Line Callout 2 6">
            <a:extLst>
              <a:ext uri="{FF2B5EF4-FFF2-40B4-BE49-F238E27FC236}">
                <a16:creationId xmlns:a16="http://schemas.microsoft.com/office/drawing/2014/main" id="{75A9D971-3CD0-4B85-94AE-6EBBC2716CAD}"/>
              </a:ext>
            </a:extLst>
          </p:cNvPr>
          <p:cNvSpPr/>
          <p:nvPr/>
        </p:nvSpPr>
        <p:spPr>
          <a:xfrm flipH="1">
            <a:off x="282575" y="4551363"/>
            <a:ext cx="1698625" cy="411162"/>
          </a:xfrm>
          <a:prstGeom prst="borderCallout2">
            <a:avLst>
              <a:gd name="adj1" fmla="val 25191"/>
              <a:gd name="adj2" fmla="val 1027"/>
              <a:gd name="adj3" fmla="val 18750"/>
              <a:gd name="adj4" fmla="val -16667"/>
              <a:gd name="adj5" fmla="val -183536"/>
              <a:gd name="adj6" fmla="val -196465"/>
            </a:avLst>
          </a:prstGeom>
          <a:solidFill>
            <a:schemeClr val="bg1"/>
          </a:solidFill>
          <a:ln w="28575" cap="flat" cmpd="sng" algn="ctr">
            <a:solidFill>
              <a:srgbClr val="0A3355"/>
            </a:solidFill>
            <a:prstDash val="solid"/>
          </a:ln>
          <a:effectLst>
            <a:outerShdw blurRad="40000" dist="23000" dir="5400000" rotWithShape="0">
              <a:srgbClr val="000000">
                <a:alpha val="35000"/>
              </a:srgbClr>
            </a:outerShdw>
          </a:effectLst>
        </p:spPr>
        <p:txBody>
          <a:bodyPr anchor="ctr"/>
          <a:lstStyle/>
          <a:p>
            <a:pPr algn="ctr" eaLnBrk="1" hangingPunct="1">
              <a:buClr>
                <a:schemeClr val="bg1"/>
              </a:buClr>
              <a:defRPr/>
            </a:pPr>
            <a:r>
              <a:rPr lang="en-US" sz="1200" b="1" i="1" dirty="0">
                <a:solidFill>
                  <a:srgbClr val="0A3355"/>
                </a:solidFill>
                <a:latin typeface="+mj-lt"/>
              </a:rPr>
              <a:t>Click “Monitor”</a:t>
            </a:r>
          </a:p>
        </p:txBody>
      </p:sp>
    </p:spTree>
  </p:cSld>
  <p:clrMapOvr>
    <a:masterClrMapping/>
  </p:clrMapOvr>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21E5C1C3-C056-4780-9DB2-09A93B2E6BF3}"/>
              </a:ext>
            </a:extLst>
          </p:cNvPr>
          <p:cNvSpPr>
            <a:spLocks noGrp="1"/>
          </p:cNvSpPr>
          <p:nvPr>
            <p:ph type="body" sz="quarter" idx="10"/>
          </p:nvPr>
        </p:nvSpPr>
        <p:spPr>
          <a:xfrm>
            <a:off x="1473200" y="1385888"/>
            <a:ext cx="8912225" cy="762000"/>
          </a:xfrm>
        </p:spPr>
        <p:txBody>
          <a:bodyPr/>
          <a:lstStyle/>
          <a:p>
            <a:pPr eaLnBrk="1" hangingPunct="1">
              <a:defRPr/>
            </a:pPr>
            <a:r>
              <a:rPr lang="en-PH" dirty="0"/>
              <a:t>Error Correction</a:t>
            </a:r>
          </a:p>
        </p:txBody>
      </p:sp>
    </p:spTree>
  </p:cSld>
  <p:clrMapOvr>
    <a:masterClrMapping/>
  </p:clrMapOvr>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Content Placeholder 4">
            <a:extLst>
              <a:ext uri="{FF2B5EF4-FFF2-40B4-BE49-F238E27FC236}">
                <a16:creationId xmlns:a16="http://schemas.microsoft.com/office/drawing/2014/main" id="{9C948421-A9E0-4B5B-BD39-6A4EBAE8C8E6}"/>
              </a:ext>
            </a:extLst>
          </p:cNvPr>
          <p:cNvSpPr>
            <a:spLocks noGrp="1" noChangeArrowheads="1"/>
          </p:cNvSpPr>
          <p:nvPr>
            <p:ph type="body" sz="quarter" idx="10"/>
          </p:nvPr>
        </p:nvSpPr>
        <p:spPr bwMode="auto">
          <a:xfrm>
            <a:off x="623888" y="446088"/>
            <a:ext cx="10552112" cy="674687"/>
          </a:xfrm>
        </p:spPr>
        <p:txBody>
          <a:bodyPr vert="horz" wrap="square" lIns="91440" tIns="45720" rIns="91440" bIns="45720" numCol="1" anchor="t" anchorCtr="0" compatLnSpc="1">
            <a:prstTxWarp prst="textNoShape">
              <a:avLst/>
            </a:prstTxWarp>
          </a:bodyPr>
          <a:lstStyle/>
          <a:p>
            <a:pPr eaLnBrk="1" hangingPunct="1">
              <a:defRPr/>
            </a:pPr>
            <a:r>
              <a:rPr lang="en-US" altLang="en-US">
                <a:cs typeface="Arial" panose="020B0604020202020204" pitchFamily="34" charset="0"/>
              </a:rPr>
              <a:t>Error Correction</a:t>
            </a:r>
          </a:p>
        </p:txBody>
      </p:sp>
      <p:sp>
        <p:nvSpPr>
          <p:cNvPr id="2" name="Text Placeholder 1">
            <a:extLst>
              <a:ext uri="{FF2B5EF4-FFF2-40B4-BE49-F238E27FC236}">
                <a16:creationId xmlns:a16="http://schemas.microsoft.com/office/drawing/2014/main" id="{930122F1-5AAF-4BF6-BDB6-4679FF883F97}"/>
              </a:ext>
            </a:extLst>
          </p:cNvPr>
          <p:cNvSpPr>
            <a:spLocks noGrp="1"/>
          </p:cNvSpPr>
          <p:nvPr>
            <p:ph type="body" sz="quarter" idx="11"/>
          </p:nvPr>
        </p:nvSpPr>
        <p:spPr>
          <a:xfrm>
            <a:off x="623888" y="1323975"/>
            <a:ext cx="10552112" cy="1077913"/>
          </a:xfrm>
        </p:spPr>
        <p:txBody>
          <a:bodyPr/>
          <a:lstStyle/>
          <a:p>
            <a:pPr marL="0" indent="0" eaLnBrk="1" hangingPunct="1">
              <a:buFontTx/>
              <a:buNone/>
              <a:defRPr/>
            </a:pPr>
            <a:r>
              <a:rPr lang="en-US" altLang="en-US" sz="1800" dirty="0">
                <a:cs typeface="Arial" panose="020B0604020202020204" pitchFamily="34" charset="0"/>
              </a:rPr>
              <a:t>After uploading, Catalog Manager validates the catalog file. If there are incorrect item values, Catalog Manager displays the number of errors beside the "Error Correction" chevron. These errors must be corrected before the upload process can be finished. </a:t>
            </a:r>
          </a:p>
          <a:p>
            <a:pPr eaLnBrk="1" hangingPunct="1">
              <a:defRPr/>
            </a:pPr>
            <a:endParaRPr lang="en-PH" sz="1800" dirty="0"/>
          </a:p>
        </p:txBody>
      </p:sp>
      <p:pic>
        <p:nvPicPr>
          <p:cNvPr id="3074" name="Picture 2">
            <a:extLst>
              <a:ext uri="{FF2B5EF4-FFF2-40B4-BE49-F238E27FC236}">
                <a16:creationId xmlns:a16="http://schemas.microsoft.com/office/drawing/2014/main" id="{ECC69ACC-A137-4E5C-95D5-57F11B165B7E}"/>
              </a:ext>
            </a:extLst>
          </p:cNvPr>
          <p:cNvPicPr>
            <a:picLocks noChangeAspect="1" noChangeArrowheads="1"/>
          </p:cNvPicPr>
          <p:nvPr/>
        </p:nvPicPr>
        <p:blipFill>
          <a:blip r:embed="rId3"/>
          <a:srcRect/>
          <a:stretch>
            <a:fillRect/>
          </a:stretch>
        </p:blipFill>
        <p:spPr bwMode="auto">
          <a:xfrm>
            <a:off x="2286000" y="2514600"/>
            <a:ext cx="7646988" cy="3781425"/>
          </a:xfrm>
          <a:prstGeom prst="rect">
            <a:avLst/>
          </a:prstGeom>
          <a:noFill/>
          <a:ln>
            <a:noFill/>
          </a:ln>
          <a:effectLst>
            <a:outerShdw blurRad="50800" dist="38100" dir="2700000" algn="tl" rotWithShape="0">
              <a:prstClr val="black">
                <a:alpha val="40000"/>
              </a:prstClr>
            </a:outerShdw>
          </a:effectLst>
        </p:spPr>
      </p:pic>
      <p:sp>
        <p:nvSpPr>
          <p:cNvPr id="12" name="Line Callout 2 11">
            <a:extLst>
              <a:ext uri="{FF2B5EF4-FFF2-40B4-BE49-F238E27FC236}">
                <a16:creationId xmlns:a16="http://schemas.microsoft.com/office/drawing/2014/main" id="{88C0ECA4-71A0-4554-BD1D-D830DBCC7B12}"/>
              </a:ext>
            </a:extLst>
          </p:cNvPr>
          <p:cNvSpPr/>
          <p:nvPr/>
        </p:nvSpPr>
        <p:spPr>
          <a:xfrm>
            <a:off x="9499600" y="2514600"/>
            <a:ext cx="2235200" cy="1076325"/>
          </a:xfrm>
          <a:prstGeom prst="borderCallout2">
            <a:avLst>
              <a:gd name="adj1" fmla="val 33313"/>
              <a:gd name="adj2" fmla="val -265"/>
              <a:gd name="adj3" fmla="val 82661"/>
              <a:gd name="adj4" fmla="val -16667"/>
              <a:gd name="adj5" fmla="val 102575"/>
              <a:gd name="adj6" fmla="val -171659"/>
            </a:avLst>
          </a:prstGeom>
          <a:solidFill>
            <a:schemeClr val="bg1"/>
          </a:solidFill>
          <a:ln w="28575" cap="flat" cmpd="sng" algn="ctr">
            <a:solidFill>
              <a:srgbClr val="0A3355"/>
            </a:solidFill>
            <a:prstDash val="solid"/>
          </a:ln>
          <a:effectLst>
            <a:outerShdw blurRad="40000" dist="23000" dir="5400000" rotWithShape="0">
              <a:srgbClr val="000000">
                <a:alpha val="35000"/>
              </a:srgbClr>
            </a:outerShdw>
          </a:effectLst>
        </p:spPr>
        <p:txBody>
          <a:bodyPr anchor="ctr"/>
          <a:lstStyle/>
          <a:p>
            <a:pPr algn="ctr" eaLnBrk="1" hangingPunct="1">
              <a:buClr>
                <a:srgbClr val="FFFFFF"/>
              </a:buClr>
              <a:defRPr/>
            </a:pPr>
            <a:r>
              <a:rPr lang="en-US" sz="1200" b="1" i="1" dirty="0">
                <a:solidFill>
                  <a:srgbClr val="0A3355"/>
                </a:solidFill>
                <a:latin typeface="+mn-lt"/>
              </a:rPr>
              <a:t>The number of errors in the catalog files will also appear in brackets within the chevron.</a:t>
            </a:r>
            <a:endParaRPr lang="fil-PH" sz="1200" b="1" i="1" dirty="0">
              <a:solidFill>
                <a:srgbClr val="0A3355"/>
              </a:solidFill>
              <a:latin typeface="+mn-lt"/>
            </a:endParaRPr>
          </a:p>
        </p:txBody>
      </p:sp>
      <p:sp>
        <p:nvSpPr>
          <p:cNvPr id="13" name="Rectangle 12">
            <a:extLst>
              <a:ext uri="{FF2B5EF4-FFF2-40B4-BE49-F238E27FC236}">
                <a16:creationId xmlns:a16="http://schemas.microsoft.com/office/drawing/2014/main" id="{C126003E-1212-442F-BDC9-75F983475DD4}"/>
              </a:ext>
            </a:extLst>
          </p:cNvPr>
          <p:cNvSpPr/>
          <p:nvPr/>
        </p:nvSpPr>
        <p:spPr>
          <a:xfrm>
            <a:off x="3379788" y="3716338"/>
            <a:ext cx="5638800" cy="688975"/>
          </a:xfrm>
          <a:prstGeom prst="rect">
            <a:avLst/>
          </a:prstGeom>
          <a:noFill/>
          <a:ln w="38100">
            <a:solidFill>
              <a:srgbClr val="FF0000"/>
            </a:solidFill>
          </a:ln>
          <a:effectLst/>
        </p:spPr>
        <p:style>
          <a:lnRef idx="1">
            <a:schemeClr val="accent1"/>
          </a:lnRef>
          <a:fillRef idx="3">
            <a:schemeClr val="accent1"/>
          </a:fillRef>
          <a:effectRef idx="2">
            <a:schemeClr val="accent1"/>
          </a:effectRef>
          <a:fontRef idx="minor">
            <a:schemeClr val="lt1"/>
          </a:fontRef>
        </p:style>
        <p:txBody>
          <a:bodyPr anchor="ctr"/>
          <a:lstStyle/>
          <a:p>
            <a:pPr algn="ctr" eaLnBrk="1" hangingPunct="1">
              <a:buClr>
                <a:schemeClr val="bg1"/>
              </a:buClr>
              <a:buFontTx/>
              <a:buChar char="•"/>
              <a:defRPr/>
            </a:pPr>
            <a:endParaRPr lang="en-US" dirty="0"/>
          </a:p>
        </p:txBody>
      </p:sp>
    </p:spTree>
  </p:cSld>
  <p:clrMapOvr>
    <a:masterClrMapping/>
  </p:clrMapOvr>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a:extLst>
              <a:ext uri="{FF2B5EF4-FFF2-40B4-BE49-F238E27FC236}">
                <a16:creationId xmlns:a16="http://schemas.microsoft.com/office/drawing/2014/main" id="{595CD30B-5D3F-48E9-A056-D454D832106A}"/>
              </a:ext>
            </a:extLst>
          </p:cNvPr>
          <p:cNvSpPr>
            <a:spLocks noGrp="1"/>
          </p:cNvSpPr>
          <p:nvPr>
            <p:ph type="body" sz="quarter" idx="10"/>
          </p:nvPr>
        </p:nvSpPr>
        <p:spPr>
          <a:xfrm>
            <a:off x="623888" y="446088"/>
            <a:ext cx="10552112" cy="674687"/>
          </a:xfrm>
        </p:spPr>
        <p:txBody>
          <a:bodyPr rtlCol="0">
            <a:normAutofit/>
          </a:bodyPr>
          <a:lstStyle/>
          <a:p>
            <a:pPr eaLnBrk="1" fontAlgn="auto" hangingPunct="1">
              <a:spcAft>
                <a:spcPts val="0"/>
              </a:spcAft>
              <a:defRPr/>
            </a:pPr>
            <a:r>
              <a:rPr lang="en-US" altLang="en-US" dirty="0">
                <a:cs typeface="Arial" panose="020B0604020202020204" pitchFamily="34" charset="0"/>
              </a:rPr>
              <a:t>Error Correction</a:t>
            </a:r>
            <a:endParaRPr lang="en-US" dirty="0"/>
          </a:p>
        </p:txBody>
      </p:sp>
      <p:sp>
        <p:nvSpPr>
          <p:cNvPr id="92163" name="Text Placeholder 1">
            <a:extLst>
              <a:ext uri="{FF2B5EF4-FFF2-40B4-BE49-F238E27FC236}">
                <a16:creationId xmlns:a16="http://schemas.microsoft.com/office/drawing/2014/main" id="{5BC6E0B1-3E39-47BD-8F0A-B661244C4594}"/>
              </a:ext>
            </a:extLst>
          </p:cNvPr>
          <p:cNvSpPr>
            <a:spLocks noGrp="1" noChangeArrowheads="1"/>
          </p:cNvSpPr>
          <p:nvPr>
            <p:ph type="body" sz="quarter" idx="11"/>
          </p:nvPr>
        </p:nvSpPr>
        <p:spPr bwMode="auto">
          <a:xfrm>
            <a:off x="623888" y="1314450"/>
            <a:ext cx="11110912" cy="67627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indent="0" eaLnBrk="1" hangingPunct="1">
              <a:buFontTx/>
              <a:buNone/>
            </a:pPr>
            <a:r>
              <a:rPr lang="en-US" altLang="en-US" sz="1800"/>
              <a:t>The errors will be grouped in a table by Category, Error Type, Error Column and Value. </a:t>
            </a:r>
            <a:br>
              <a:rPr lang="en-US" altLang="en-US" sz="1800"/>
            </a:br>
            <a:r>
              <a:rPr lang="en-US" altLang="en-US" sz="1800"/>
              <a:t>The number of items with errors will be shown per group. </a:t>
            </a:r>
          </a:p>
          <a:p>
            <a:pPr marL="0" indent="0" eaLnBrk="1" hangingPunct="1">
              <a:buFontTx/>
              <a:buNone/>
            </a:pPr>
            <a:endParaRPr lang="en-US" altLang="en-US" sz="1800"/>
          </a:p>
          <a:p>
            <a:pPr marL="0" indent="0" eaLnBrk="1" hangingPunct="1">
              <a:buFontTx/>
              <a:buNone/>
            </a:pPr>
            <a:endParaRPr lang="en-PH" altLang="en-US" sz="1800"/>
          </a:p>
        </p:txBody>
      </p:sp>
      <p:pic>
        <p:nvPicPr>
          <p:cNvPr id="19" name="Picture 2">
            <a:extLst>
              <a:ext uri="{FF2B5EF4-FFF2-40B4-BE49-F238E27FC236}">
                <a16:creationId xmlns:a16="http://schemas.microsoft.com/office/drawing/2014/main" id="{59972C56-F88B-4A44-B6F6-8E12FF18AFFB}"/>
              </a:ext>
            </a:extLst>
          </p:cNvPr>
          <p:cNvPicPr>
            <a:picLocks noChangeAspect="1" noChangeArrowheads="1"/>
          </p:cNvPicPr>
          <p:nvPr/>
        </p:nvPicPr>
        <p:blipFill>
          <a:blip r:embed="rId3"/>
          <a:srcRect/>
          <a:stretch>
            <a:fillRect/>
          </a:stretch>
        </p:blipFill>
        <p:spPr bwMode="auto">
          <a:xfrm>
            <a:off x="1143000" y="2184400"/>
            <a:ext cx="7858125" cy="3886200"/>
          </a:xfrm>
          <a:prstGeom prst="rect">
            <a:avLst/>
          </a:prstGeom>
          <a:noFill/>
          <a:ln>
            <a:noFill/>
          </a:ln>
          <a:effectLst>
            <a:outerShdw blurRad="50800" dist="38100" dir="2700000" algn="tl" rotWithShape="0">
              <a:prstClr val="black">
                <a:alpha val="40000"/>
              </a:prstClr>
            </a:outerShdw>
          </a:effectLst>
        </p:spPr>
      </p:pic>
      <p:sp>
        <p:nvSpPr>
          <p:cNvPr id="10" name="Rectangle 9">
            <a:extLst>
              <a:ext uri="{FF2B5EF4-FFF2-40B4-BE49-F238E27FC236}">
                <a16:creationId xmlns:a16="http://schemas.microsoft.com/office/drawing/2014/main" id="{842CF60E-C7A2-4992-9A25-F4A51375CCC1}"/>
              </a:ext>
            </a:extLst>
          </p:cNvPr>
          <p:cNvSpPr/>
          <p:nvPr/>
        </p:nvSpPr>
        <p:spPr>
          <a:xfrm>
            <a:off x="1804988" y="4100513"/>
            <a:ext cx="7196137" cy="1104900"/>
          </a:xfrm>
          <a:prstGeom prst="rect">
            <a:avLst/>
          </a:prstGeom>
          <a:noFill/>
          <a:ln w="38100">
            <a:solidFill>
              <a:srgbClr val="FF0000"/>
            </a:solidFill>
          </a:ln>
          <a:effectLst/>
        </p:spPr>
        <p:style>
          <a:lnRef idx="1">
            <a:schemeClr val="accent1"/>
          </a:lnRef>
          <a:fillRef idx="3">
            <a:schemeClr val="accent1"/>
          </a:fillRef>
          <a:effectRef idx="2">
            <a:schemeClr val="accent1"/>
          </a:effectRef>
          <a:fontRef idx="minor">
            <a:schemeClr val="lt1"/>
          </a:fontRef>
        </p:style>
        <p:txBody>
          <a:bodyPr anchor="ctr"/>
          <a:lstStyle/>
          <a:p>
            <a:pPr algn="ctr" eaLnBrk="1" hangingPunct="1">
              <a:buClr>
                <a:schemeClr val="bg1"/>
              </a:buClr>
              <a:buFontTx/>
              <a:buChar char="•"/>
              <a:defRPr/>
            </a:pPr>
            <a:endParaRPr lang="en-US" dirty="0"/>
          </a:p>
        </p:txBody>
      </p:sp>
      <p:sp>
        <p:nvSpPr>
          <p:cNvPr id="15" name="Line Callout 2 14">
            <a:extLst>
              <a:ext uri="{FF2B5EF4-FFF2-40B4-BE49-F238E27FC236}">
                <a16:creationId xmlns:a16="http://schemas.microsoft.com/office/drawing/2014/main" id="{078556EC-D07C-4693-904F-0EDFA92CF61F}"/>
              </a:ext>
            </a:extLst>
          </p:cNvPr>
          <p:cNvSpPr/>
          <p:nvPr/>
        </p:nvSpPr>
        <p:spPr>
          <a:xfrm flipH="1">
            <a:off x="9296400" y="2071688"/>
            <a:ext cx="2576513" cy="1357312"/>
          </a:xfrm>
          <a:prstGeom prst="borderCallout2">
            <a:avLst>
              <a:gd name="adj1" fmla="val 43167"/>
              <a:gd name="adj2" fmla="val 100194"/>
              <a:gd name="adj3" fmla="val 44144"/>
              <a:gd name="adj4" fmla="val 125292"/>
              <a:gd name="adj5" fmla="val 102110"/>
              <a:gd name="adj6" fmla="val 124897"/>
            </a:avLst>
          </a:prstGeom>
          <a:solidFill>
            <a:schemeClr val="bg1"/>
          </a:solidFill>
          <a:ln w="28575" cap="flat" cmpd="sng" algn="ctr">
            <a:solidFill>
              <a:srgbClr val="0A3355"/>
            </a:solidFill>
            <a:prstDash val="solid"/>
          </a:ln>
          <a:effectLst>
            <a:outerShdw blurRad="40000" dist="23000" dir="5400000" rotWithShape="0">
              <a:srgbClr val="000000">
                <a:alpha val="35000"/>
              </a:srgbClr>
            </a:outerShdw>
          </a:effectLst>
        </p:spPr>
        <p:txBody>
          <a:bodyPr anchor="ctr"/>
          <a:lstStyle/>
          <a:p>
            <a:pPr algn="ctr" eaLnBrk="1" hangingPunct="1">
              <a:buClr>
                <a:srgbClr val="FFFFFF"/>
              </a:buClr>
              <a:defRPr/>
            </a:pPr>
            <a:r>
              <a:rPr lang="en-US" sz="1200" b="1" i="1" dirty="0">
                <a:solidFill>
                  <a:srgbClr val="0A3355"/>
                </a:solidFill>
                <a:latin typeface="+mn-lt"/>
              </a:rPr>
              <a:t>Once all error values are corrected, the "Revalidate Catalog" button will be activated and the corrected catalog can be reprocessed.</a:t>
            </a:r>
            <a:endParaRPr lang="fil-PH" sz="1200" b="1" i="1" dirty="0">
              <a:solidFill>
                <a:srgbClr val="0A3355"/>
              </a:solidFill>
              <a:latin typeface="+mn-lt"/>
            </a:endParaRPr>
          </a:p>
        </p:txBody>
      </p:sp>
      <p:sp>
        <p:nvSpPr>
          <p:cNvPr id="8" name="Line Callout 2 7">
            <a:extLst>
              <a:ext uri="{FF2B5EF4-FFF2-40B4-BE49-F238E27FC236}">
                <a16:creationId xmlns:a16="http://schemas.microsoft.com/office/drawing/2014/main" id="{599375B6-B477-4A97-90AC-902C665300DF}"/>
              </a:ext>
            </a:extLst>
          </p:cNvPr>
          <p:cNvSpPr/>
          <p:nvPr/>
        </p:nvSpPr>
        <p:spPr>
          <a:xfrm flipH="1">
            <a:off x="9296400" y="4067175"/>
            <a:ext cx="2592388" cy="1104900"/>
          </a:xfrm>
          <a:prstGeom prst="borderCallout2">
            <a:avLst>
              <a:gd name="adj1" fmla="val 76321"/>
              <a:gd name="adj2" fmla="val 100012"/>
              <a:gd name="adj3" fmla="val 76322"/>
              <a:gd name="adj4" fmla="val 151472"/>
              <a:gd name="adj5" fmla="val 101155"/>
              <a:gd name="adj6" fmla="val 151405"/>
            </a:avLst>
          </a:prstGeom>
          <a:solidFill>
            <a:schemeClr val="bg1"/>
          </a:solidFill>
          <a:ln w="28575" cap="flat" cmpd="sng" algn="ctr">
            <a:solidFill>
              <a:srgbClr val="0A3355"/>
            </a:solidFill>
            <a:prstDash val="solid"/>
          </a:ln>
          <a:effectLst>
            <a:outerShdw blurRad="40000" dist="23000" dir="5400000" rotWithShape="0">
              <a:srgbClr val="000000">
                <a:alpha val="35000"/>
              </a:srgbClr>
            </a:outerShdw>
          </a:effectLst>
        </p:spPr>
        <p:txBody>
          <a:bodyPr anchor="ctr"/>
          <a:lstStyle/>
          <a:p>
            <a:pPr algn="ctr" eaLnBrk="1" hangingPunct="1">
              <a:buClr>
                <a:srgbClr val="FFFFFF"/>
              </a:buClr>
              <a:defRPr/>
            </a:pPr>
            <a:r>
              <a:rPr lang="en-US" sz="1200" b="1" i="1" dirty="0">
                <a:solidFill>
                  <a:srgbClr val="0A3355"/>
                </a:solidFill>
                <a:latin typeface="+mn-lt"/>
              </a:rPr>
              <a:t>You are able to correct multiple errors for each error group by entering new values for all grouped items and clicking "Save All". </a:t>
            </a:r>
            <a:endParaRPr lang="fil-PH" sz="1200" b="1" i="1" dirty="0">
              <a:solidFill>
                <a:srgbClr val="0A3355"/>
              </a:solidFill>
              <a:latin typeface="+mn-lt"/>
            </a:endParaRPr>
          </a:p>
        </p:txBody>
      </p:sp>
    </p:spTree>
  </p:cSld>
  <p:clrMapOvr>
    <a:masterClrMapping/>
  </p:clrMapOvr>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2">
            <a:extLst>
              <a:ext uri="{FF2B5EF4-FFF2-40B4-BE49-F238E27FC236}">
                <a16:creationId xmlns:a16="http://schemas.microsoft.com/office/drawing/2014/main" id="{0BA91CCA-9160-41C9-A9FE-B3151A009DA5}"/>
              </a:ext>
            </a:extLst>
          </p:cNvPr>
          <p:cNvPicPr>
            <a:picLocks noChangeAspect="1" noChangeArrowheads="1"/>
          </p:cNvPicPr>
          <p:nvPr/>
        </p:nvPicPr>
        <p:blipFill>
          <a:blip r:embed="rId3"/>
          <a:srcRect/>
          <a:stretch>
            <a:fillRect/>
          </a:stretch>
        </p:blipFill>
        <p:spPr bwMode="auto">
          <a:xfrm>
            <a:off x="2057400" y="2582863"/>
            <a:ext cx="7858125" cy="3886200"/>
          </a:xfrm>
          <a:prstGeom prst="rect">
            <a:avLst/>
          </a:prstGeom>
          <a:noFill/>
          <a:ln>
            <a:noFill/>
          </a:ln>
          <a:effectLst>
            <a:outerShdw blurRad="50800" dist="38100" dir="2700000" algn="tl" rotWithShape="0">
              <a:prstClr val="black">
                <a:alpha val="40000"/>
              </a:prstClr>
            </a:outerShdw>
          </a:effectLst>
        </p:spPr>
      </p:pic>
      <p:sp>
        <p:nvSpPr>
          <p:cNvPr id="12" name="Line Callout 2 11">
            <a:extLst>
              <a:ext uri="{FF2B5EF4-FFF2-40B4-BE49-F238E27FC236}">
                <a16:creationId xmlns:a16="http://schemas.microsoft.com/office/drawing/2014/main" id="{89E260E0-D540-4F18-B5F2-2BA253C5CE80}"/>
              </a:ext>
            </a:extLst>
          </p:cNvPr>
          <p:cNvSpPr/>
          <p:nvPr/>
        </p:nvSpPr>
        <p:spPr>
          <a:xfrm>
            <a:off x="4103688" y="5391150"/>
            <a:ext cx="3592512" cy="631825"/>
          </a:xfrm>
          <a:prstGeom prst="borderCallout2">
            <a:avLst>
              <a:gd name="adj1" fmla="val 20847"/>
              <a:gd name="adj2" fmla="val -586"/>
              <a:gd name="adj3" fmla="val 22945"/>
              <a:gd name="adj4" fmla="val -8920"/>
              <a:gd name="adj5" fmla="val 90555"/>
              <a:gd name="adj6" fmla="val -22867"/>
            </a:avLst>
          </a:prstGeom>
          <a:solidFill>
            <a:schemeClr val="bg1"/>
          </a:solidFill>
          <a:ln w="28575" cap="flat" cmpd="sng" algn="ctr">
            <a:solidFill>
              <a:srgbClr val="0A3355"/>
            </a:solidFill>
            <a:prstDash val="solid"/>
          </a:ln>
          <a:effectLst>
            <a:outerShdw blurRad="40000" dist="23000" dir="5400000" rotWithShape="0">
              <a:srgbClr val="000000">
                <a:alpha val="35000"/>
              </a:srgbClr>
            </a:outerShdw>
          </a:effectLst>
        </p:spPr>
        <p:txBody>
          <a:bodyPr anchor="ctr"/>
          <a:lstStyle/>
          <a:p>
            <a:pPr algn="ctr" eaLnBrk="1" hangingPunct="1">
              <a:buClr>
                <a:srgbClr val="FFFFFF"/>
              </a:buClr>
              <a:defRPr/>
            </a:pPr>
            <a:r>
              <a:rPr lang="en-US" sz="1200" b="1" i="1" dirty="0">
                <a:solidFill>
                  <a:srgbClr val="0A3355"/>
                </a:solidFill>
                <a:latin typeface="+mn-lt"/>
              </a:rPr>
              <a:t> There is also an option to download an Error Report below the error table.</a:t>
            </a:r>
            <a:endParaRPr lang="fil-PH" sz="1200" b="1" i="1" dirty="0">
              <a:solidFill>
                <a:srgbClr val="0A3355"/>
              </a:solidFill>
              <a:latin typeface="+mn-lt"/>
            </a:endParaRPr>
          </a:p>
        </p:txBody>
      </p:sp>
      <p:sp>
        <p:nvSpPr>
          <p:cNvPr id="3" name="Text Placeholder 2">
            <a:extLst>
              <a:ext uri="{FF2B5EF4-FFF2-40B4-BE49-F238E27FC236}">
                <a16:creationId xmlns:a16="http://schemas.microsoft.com/office/drawing/2014/main" id="{2BE95D18-5AD4-4B92-8CE9-5E89F5836216}"/>
              </a:ext>
            </a:extLst>
          </p:cNvPr>
          <p:cNvSpPr>
            <a:spLocks noGrp="1"/>
          </p:cNvSpPr>
          <p:nvPr>
            <p:ph type="body" sz="quarter" idx="10"/>
          </p:nvPr>
        </p:nvSpPr>
        <p:spPr>
          <a:xfrm>
            <a:off x="623888" y="446088"/>
            <a:ext cx="10552112" cy="674687"/>
          </a:xfrm>
        </p:spPr>
        <p:txBody>
          <a:bodyPr/>
          <a:lstStyle/>
          <a:p>
            <a:pPr eaLnBrk="1" hangingPunct="1">
              <a:defRPr/>
            </a:pPr>
            <a:r>
              <a:rPr lang="en-US" altLang="en-US" dirty="0">
                <a:cs typeface="Arial" panose="020B0604020202020204" pitchFamily="34" charset="0"/>
              </a:rPr>
              <a:t>Error Correction</a:t>
            </a:r>
            <a:endParaRPr lang="en-PH" dirty="0"/>
          </a:p>
        </p:txBody>
      </p:sp>
      <p:sp>
        <p:nvSpPr>
          <p:cNvPr id="94213" name="Text Placeholder 3">
            <a:extLst>
              <a:ext uri="{FF2B5EF4-FFF2-40B4-BE49-F238E27FC236}">
                <a16:creationId xmlns:a16="http://schemas.microsoft.com/office/drawing/2014/main" id="{39710BFE-956A-4978-8BEF-8691F20B771C}"/>
              </a:ext>
            </a:extLst>
          </p:cNvPr>
          <p:cNvSpPr>
            <a:spLocks noGrp="1" noChangeArrowheads="1"/>
          </p:cNvSpPr>
          <p:nvPr>
            <p:ph type="body" sz="quarter" idx="11"/>
          </p:nvPr>
        </p:nvSpPr>
        <p:spPr bwMode="auto">
          <a:xfrm>
            <a:off x="623888" y="1231900"/>
            <a:ext cx="10552112" cy="12065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indent="0" eaLnBrk="1" hangingPunct="1">
              <a:buFontTx/>
              <a:buNone/>
            </a:pPr>
            <a:r>
              <a:rPr lang="en-US" altLang="en-US" sz="1700"/>
              <a:t>For those errors which cannot be corrected online, you have to correct the dedicated fields directly in the catalog template. </a:t>
            </a:r>
          </a:p>
          <a:p>
            <a:pPr marL="0" indent="0" eaLnBrk="1" hangingPunct="1">
              <a:buFontTx/>
              <a:buNone/>
            </a:pPr>
            <a:r>
              <a:rPr lang="en-US" altLang="en-US" sz="1700" b="1" i="1" u="sng"/>
              <a:t>Note:</a:t>
            </a:r>
            <a:r>
              <a:rPr lang="en-US" altLang="en-US" sz="1700"/>
              <a:t> if you have multiple errors and online edit is not possible for all, you must correct the errors within the template, first. After re-uploading, you may use online edit for the remaining errors.</a:t>
            </a:r>
          </a:p>
          <a:p>
            <a:pPr marL="0" indent="0" eaLnBrk="1" hangingPunct="1">
              <a:buFontTx/>
              <a:buNone/>
            </a:pPr>
            <a:endParaRPr lang="en-PH" altLang="en-US" sz="1700"/>
          </a:p>
        </p:txBody>
      </p:sp>
      <p:pic>
        <p:nvPicPr>
          <p:cNvPr id="94214" name="Picture 3">
            <a:extLst>
              <a:ext uri="{FF2B5EF4-FFF2-40B4-BE49-F238E27FC236}">
                <a16:creationId xmlns:a16="http://schemas.microsoft.com/office/drawing/2014/main" id="{A648A284-5E78-4F9F-BA38-2A82AAB06E22}"/>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798638" y="3689350"/>
            <a:ext cx="788987" cy="38893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94215" name="Picture 4">
            <a:extLst>
              <a:ext uri="{FF2B5EF4-FFF2-40B4-BE49-F238E27FC236}">
                <a16:creationId xmlns:a16="http://schemas.microsoft.com/office/drawing/2014/main" id="{F346BC4B-1A04-4801-8EE9-4F3AF804176D}"/>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785938" y="4240213"/>
            <a:ext cx="955675" cy="2889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94216" name="Picture 5">
            <a:extLst>
              <a:ext uri="{FF2B5EF4-FFF2-40B4-BE49-F238E27FC236}">
                <a16:creationId xmlns:a16="http://schemas.microsoft.com/office/drawing/2014/main" id="{417912B8-C76C-420D-A309-0B7B7BF2EA62}"/>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812925" y="4745038"/>
            <a:ext cx="906463" cy="26828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1" name="Rectangle 10">
            <a:extLst>
              <a:ext uri="{FF2B5EF4-FFF2-40B4-BE49-F238E27FC236}">
                <a16:creationId xmlns:a16="http://schemas.microsoft.com/office/drawing/2014/main" id="{E817AA59-82A8-443D-B81D-AF852080044D}"/>
              </a:ext>
            </a:extLst>
          </p:cNvPr>
          <p:cNvSpPr/>
          <p:nvPr/>
        </p:nvSpPr>
        <p:spPr>
          <a:xfrm>
            <a:off x="1644650" y="3649663"/>
            <a:ext cx="1905000" cy="2057400"/>
          </a:xfrm>
          <a:prstGeom prst="rect">
            <a:avLst/>
          </a:prstGeom>
          <a:noFill/>
          <a:ln w="38100">
            <a:solidFill>
              <a:srgbClr val="FF0000"/>
            </a:solidFill>
          </a:ln>
          <a:effectLst/>
        </p:spPr>
        <p:style>
          <a:lnRef idx="1">
            <a:schemeClr val="accent1"/>
          </a:lnRef>
          <a:fillRef idx="3">
            <a:schemeClr val="accent1"/>
          </a:fillRef>
          <a:effectRef idx="2">
            <a:schemeClr val="accent1"/>
          </a:effectRef>
          <a:fontRef idx="minor">
            <a:schemeClr val="lt1"/>
          </a:fontRef>
        </p:style>
        <p:txBody>
          <a:bodyPr anchor="ctr"/>
          <a:lstStyle/>
          <a:p>
            <a:pPr algn="ctr" eaLnBrk="1" hangingPunct="1">
              <a:buClr>
                <a:schemeClr val="bg1"/>
              </a:buClr>
              <a:buFontTx/>
              <a:buChar char="•"/>
              <a:defRPr/>
            </a:pPr>
            <a:endParaRPr lang="en-US" dirty="0"/>
          </a:p>
        </p:txBody>
      </p:sp>
      <p:sp>
        <p:nvSpPr>
          <p:cNvPr id="15" name="Line Callout 2 14">
            <a:extLst>
              <a:ext uri="{FF2B5EF4-FFF2-40B4-BE49-F238E27FC236}">
                <a16:creationId xmlns:a16="http://schemas.microsoft.com/office/drawing/2014/main" id="{3187E334-F20A-4459-ACD5-CE44FB0F0487}"/>
              </a:ext>
            </a:extLst>
          </p:cNvPr>
          <p:cNvSpPr/>
          <p:nvPr/>
        </p:nvSpPr>
        <p:spPr>
          <a:xfrm>
            <a:off x="4572000" y="3194050"/>
            <a:ext cx="4648200" cy="631825"/>
          </a:xfrm>
          <a:prstGeom prst="borderCallout2">
            <a:avLst>
              <a:gd name="adj1" fmla="val 20848"/>
              <a:gd name="adj2" fmla="val -456"/>
              <a:gd name="adj3" fmla="val 18750"/>
              <a:gd name="adj4" fmla="val -16667"/>
              <a:gd name="adj5" fmla="val 158658"/>
              <a:gd name="adj6" fmla="val -37953"/>
            </a:avLst>
          </a:prstGeom>
          <a:solidFill>
            <a:schemeClr val="bg1"/>
          </a:solidFill>
          <a:ln w="28575" cap="flat" cmpd="sng" algn="ctr">
            <a:solidFill>
              <a:srgbClr val="0A3355"/>
            </a:solidFill>
            <a:prstDash val="solid"/>
          </a:ln>
          <a:effectLst>
            <a:outerShdw blurRad="40000" dist="23000" dir="5400000" rotWithShape="0">
              <a:srgbClr val="000000">
                <a:alpha val="35000"/>
              </a:srgbClr>
            </a:outerShdw>
          </a:effectLst>
        </p:spPr>
        <p:txBody>
          <a:bodyPr anchor="ctr"/>
          <a:lstStyle/>
          <a:p>
            <a:pPr algn="ctr" eaLnBrk="1" hangingPunct="1">
              <a:buClr>
                <a:srgbClr val="FFFFFF"/>
              </a:buClr>
              <a:defRPr/>
            </a:pPr>
            <a:r>
              <a:rPr lang="en-US" sz="1200" b="1" i="1" dirty="0">
                <a:solidFill>
                  <a:srgbClr val="0A3355"/>
                </a:solidFill>
                <a:latin typeface="+mn-lt"/>
              </a:rPr>
              <a:t>It is possible to filter the list by Category (Error, Warning, Corrected), Error Type, Error Column and Value. </a:t>
            </a:r>
            <a:endParaRPr lang="fil-PH" sz="1200" b="1" i="1" dirty="0">
              <a:solidFill>
                <a:srgbClr val="0A3355"/>
              </a:solidFill>
              <a:latin typeface="+mn-lt"/>
            </a:endParaRPr>
          </a:p>
        </p:txBody>
      </p:sp>
    </p:spTree>
  </p:cSld>
  <p:clrMapOvr>
    <a:masterClrMapping/>
  </p:clrMapOvr>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a:extLst>
              <a:ext uri="{FF2B5EF4-FFF2-40B4-BE49-F238E27FC236}">
                <a16:creationId xmlns:a16="http://schemas.microsoft.com/office/drawing/2014/main" id="{10D227E1-369C-49E5-8BF8-665F05F8A990}"/>
              </a:ext>
            </a:extLst>
          </p:cNvPr>
          <p:cNvPicPr>
            <a:picLocks noChangeAspect="1" noChangeArrowheads="1"/>
          </p:cNvPicPr>
          <p:nvPr/>
        </p:nvPicPr>
        <p:blipFill>
          <a:blip r:embed="rId3"/>
          <a:srcRect/>
          <a:stretch>
            <a:fillRect/>
          </a:stretch>
        </p:blipFill>
        <p:spPr bwMode="auto">
          <a:xfrm>
            <a:off x="2136775" y="2093913"/>
            <a:ext cx="7854950" cy="3803650"/>
          </a:xfrm>
          <a:prstGeom prst="rect">
            <a:avLst/>
          </a:prstGeom>
          <a:noFill/>
          <a:ln>
            <a:noFill/>
          </a:ln>
          <a:effectLst>
            <a:outerShdw blurRad="50800" dist="38100" dir="2700000" algn="tl" rotWithShape="0">
              <a:prstClr val="black">
                <a:alpha val="40000"/>
              </a:prstClr>
            </a:outerShdw>
          </a:effectLst>
        </p:spPr>
      </p:pic>
      <p:sp>
        <p:nvSpPr>
          <p:cNvPr id="5" name="Content Placeholder 4">
            <a:extLst>
              <a:ext uri="{FF2B5EF4-FFF2-40B4-BE49-F238E27FC236}">
                <a16:creationId xmlns:a16="http://schemas.microsoft.com/office/drawing/2014/main" id="{45057DE3-2B24-4FD3-BF1C-ADAC275FA333}"/>
              </a:ext>
            </a:extLst>
          </p:cNvPr>
          <p:cNvSpPr>
            <a:spLocks noGrp="1"/>
          </p:cNvSpPr>
          <p:nvPr>
            <p:ph type="body" sz="quarter" idx="10"/>
          </p:nvPr>
        </p:nvSpPr>
        <p:spPr>
          <a:xfrm>
            <a:off x="623888" y="446088"/>
            <a:ext cx="10552112" cy="674687"/>
          </a:xfrm>
        </p:spPr>
        <p:txBody>
          <a:bodyPr rtlCol="0">
            <a:normAutofit/>
          </a:bodyPr>
          <a:lstStyle/>
          <a:p>
            <a:pPr eaLnBrk="1" fontAlgn="auto" hangingPunct="1">
              <a:spcAft>
                <a:spcPts val="0"/>
              </a:spcAft>
              <a:defRPr/>
            </a:pPr>
            <a:r>
              <a:rPr lang="en-US" altLang="en-US" dirty="0">
                <a:cs typeface="Arial" panose="020B0604020202020204" pitchFamily="34" charset="0"/>
              </a:rPr>
              <a:t>Error Correction</a:t>
            </a:r>
            <a:endParaRPr lang="en-US" dirty="0"/>
          </a:p>
        </p:txBody>
      </p:sp>
      <p:sp>
        <p:nvSpPr>
          <p:cNvPr id="96260" name="Text Placeholder 1">
            <a:extLst>
              <a:ext uri="{FF2B5EF4-FFF2-40B4-BE49-F238E27FC236}">
                <a16:creationId xmlns:a16="http://schemas.microsoft.com/office/drawing/2014/main" id="{77EB1899-7224-4A36-B49A-BE27CADE69BA}"/>
              </a:ext>
            </a:extLst>
          </p:cNvPr>
          <p:cNvSpPr>
            <a:spLocks noGrp="1" noChangeArrowheads="1"/>
          </p:cNvSpPr>
          <p:nvPr>
            <p:ph type="body" sz="quarter" idx="11"/>
          </p:nvPr>
        </p:nvSpPr>
        <p:spPr bwMode="auto">
          <a:xfrm>
            <a:off x="623888" y="1557338"/>
            <a:ext cx="10552112" cy="42259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indent="0" eaLnBrk="1" hangingPunct="1">
              <a:buFontTx/>
              <a:buNone/>
            </a:pPr>
            <a:r>
              <a:rPr lang="en-US" altLang="en-US" sz="1800"/>
              <a:t>A confirmation message will be shown in the second box on the Error Correction Chevron.</a:t>
            </a:r>
          </a:p>
          <a:p>
            <a:pPr marL="0" indent="0" eaLnBrk="1" hangingPunct="1">
              <a:buFontTx/>
              <a:buNone/>
            </a:pPr>
            <a:endParaRPr lang="en-US" altLang="en-US" sz="1800"/>
          </a:p>
          <a:p>
            <a:pPr marL="0" indent="0" eaLnBrk="1" hangingPunct="1">
              <a:buFontTx/>
              <a:buNone/>
            </a:pPr>
            <a:endParaRPr lang="en-PH" altLang="en-US" sz="1800"/>
          </a:p>
        </p:txBody>
      </p:sp>
      <p:sp>
        <p:nvSpPr>
          <p:cNvPr id="10" name="Rectangle 9">
            <a:extLst>
              <a:ext uri="{FF2B5EF4-FFF2-40B4-BE49-F238E27FC236}">
                <a16:creationId xmlns:a16="http://schemas.microsoft.com/office/drawing/2014/main" id="{936DCB33-D52C-4BC9-A640-86043042CDD6}"/>
              </a:ext>
            </a:extLst>
          </p:cNvPr>
          <p:cNvSpPr/>
          <p:nvPr/>
        </p:nvSpPr>
        <p:spPr>
          <a:xfrm>
            <a:off x="3424238" y="3059113"/>
            <a:ext cx="5740400" cy="646112"/>
          </a:xfrm>
          <a:prstGeom prst="rect">
            <a:avLst/>
          </a:prstGeom>
          <a:noFill/>
          <a:ln w="38100">
            <a:solidFill>
              <a:srgbClr val="FF0000"/>
            </a:solidFill>
          </a:ln>
          <a:effectLst/>
        </p:spPr>
        <p:style>
          <a:lnRef idx="1">
            <a:schemeClr val="accent1"/>
          </a:lnRef>
          <a:fillRef idx="3">
            <a:schemeClr val="accent1"/>
          </a:fillRef>
          <a:effectRef idx="2">
            <a:schemeClr val="accent1"/>
          </a:effectRef>
          <a:fontRef idx="minor">
            <a:schemeClr val="lt1"/>
          </a:fontRef>
        </p:style>
        <p:txBody>
          <a:bodyPr anchor="ctr"/>
          <a:lstStyle/>
          <a:p>
            <a:pPr algn="ctr" eaLnBrk="1" hangingPunct="1">
              <a:buClr>
                <a:schemeClr val="bg1"/>
              </a:buClr>
              <a:buFontTx/>
              <a:buChar char="•"/>
              <a:defRPr/>
            </a:pPr>
            <a:endParaRPr lang="en-US" dirty="0"/>
          </a:p>
        </p:txBody>
      </p:sp>
      <p:sp>
        <p:nvSpPr>
          <p:cNvPr id="15" name="Line Callout 2 14">
            <a:extLst>
              <a:ext uri="{FF2B5EF4-FFF2-40B4-BE49-F238E27FC236}">
                <a16:creationId xmlns:a16="http://schemas.microsoft.com/office/drawing/2014/main" id="{7121BE1D-0F58-4AD3-B598-D83FBA0E6342}"/>
              </a:ext>
            </a:extLst>
          </p:cNvPr>
          <p:cNvSpPr/>
          <p:nvPr/>
        </p:nvSpPr>
        <p:spPr>
          <a:xfrm>
            <a:off x="9164638" y="4343400"/>
            <a:ext cx="2551112" cy="796925"/>
          </a:xfrm>
          <a:prstGeom prst="borderCallout2">
            <a:avLst>
              <a:gd name="adj1" fmla="val 18750"/>
              <a:gd name="adj2" fmla="val -1095"/>
              <a:gd name="adj3" fmla="val 18750"/>
              <a:gd name="adj4" fmla="val -16667"/>
              <a:gd name="adj5" fmla="val -68561"/>
              <a:gd name="adj6" fmla="val -54622"/>
            </a:avLst>
          </a:prstGeom>
          <a:solidFill>
            <a:schemeClr val="bg1"/>
          </a:solidFill>
          <a:ln w="28575" cap="flat" cmpd="sng" algn="ctr">
            <a:solidFill>
              <a:srgbClr val="0A3355"/>
            </a:solidFill>
            <a:prstDash val="solid"/>
          </a:ln>
          <a:effectLst>
            <a:outerShdw blurRad="40000" dist="23000" dir="5400000" rotWithShape="0">
              <a:srgbClr val="000000">
                <a:alpha val="35000"/>
              </a:srgbClr>
            </a:outerShdw>
          </a:effectLst>
        </p:spPr>
        <p:txBody>
          <a:bodyPr anchor="ctr"/>
          <a:lstStyle/>
          <a:p>
            <a:pPr algn="ctr" eaLnBrk="1" hangingPunct="1">
              <a:buClr>
                <a:srgbClr val="FFFFFF"/>
              </a:buClr>
              <a:defRPr/>
            </a:pPr>
            <a:r>
              <a:rPr lang="en-US" sz="1200" b="1" i="1" dirty="0">
                <a:solidFill>
                  <a:srgbClr val="0A3355"/>
                </a:solidFill>
                <a:latin typeface="+mn-lt"/>
              </a:rPr>
              <a:t>Press F5 to update the catalog status or you may go to the Monitor page</a:t>
            </a:r>
            <a:endParaRPr lang="fil-PH" sz="1200" b="1" i="1" dirty="0">
              <a:solidFill>
                <a:srgbClr val="0A3355"/>
              </a:solidFill>
              <a:latin typeface="+mn-lt"/>
            </a:endParaRPr>
          </a:p>
        </p:txBody>
      </p:sp>
    </p:spTree>
  </p:cSld>
  <p:clrMapOvr>
    <a:masterClrMapping/>
  </p:clrMapOvr>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0F2E1AB0-99AF-4D07-B3E3-35891291CBA0}"/>
              </a:ext>
            </a:extLst>
          </p:cNvPr>
          <p:cNvSpPr>
            <a:spLocks noGrp="1"/>
          </p:cNvSpPr>
          <p:nvPr>
            <p:ph type="body" sz="quarter" idx="10"/>
          </p:nvPr>
        </p:nvSpPr>
        <p:spPr>
          <a:xfrm>
            <a:off x="1473200" y="1385888"/>
            <a:ext cx="8912225" cy="762000"/>
          </a:xfrm>
        </p:spPr>
        <p:txBody>
          <a:bodyPr/>
          <a:lstStyle/>
          <a:p>
            <a:pPr eaLnBrk="1" hangingPunct="1">
              <a:defRPr/>
            </a:pPr>
            <a:r>
              <a:rPr lang="en-PH" dirty="0"/>
              <a:t>Submit Catalog</a:t>
            </a:r>
          </a:p>
        </p:txBody>
      </p:sp>
    </p:spTree>
  </p:cSld>
  <p:clrMapOvr>
    <a:masterClrMapping/>
  </p:clrMapOvr>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0" name="Picture 2">
            <a:extLst>
              <a:ext uri="{FF2B5EF4-FFF2-40B4-BE49-F238E27FC236}">
                <a16:creationId xmlns:a16="http://schemas.microsoft.com/office/drawing/2014/main" id="{23EDDFB4-1A86-400D-A4C6-0E46E7804EB4}"/>
              </a:ext>
            </a:extLst>
          </p:cNvPr>
          <p:cNvPicPr>
            <a:picLocks noChangeAspect="1" noChangeArrowheads="1"/>
          </p:cNvPicPr>
          <p:nvPr/>
        </p:nvPicPr>
        <p:blipFill>
          <a:blip r:embed="rId3"/>
          <a:srcRect/>
          <a:stretch>
            <a:fillRect/>
          </a:stretch>
        </p:blipFill>
        <p:spPr bwMode="auto">
          <a:xfrm>
            <a:off x="1722438" y="3106738"/>
            <a:ext cx="8761412" cy="2808287"/>
          </a:xfrm>
          <a:prstGeom prst="rect">
            <a:avLst/>
          </a:prstGeom>
          <a:noFill/>
          <a:ln>
            <a:noFill/>
          </a:ln>
          <a:effectLst>
            <a:outerShdw blurRad="50800" dist="38100" dir="2700000" algn="tl" rotWithShape="0">
              <a:prstClr val="black">
                <a:alpha val="40000"/>
              </a:prstClr>
            </a:outerShdw>
          </a:effectLst>
        </p:spPr>
      </p:pic>
      <p:pic>
        <p:nvPicPr>
          <p:cNvPr id="12292" name="Picture 4">
            <a:extLst>
              <a:ext uri="{FF2B5EF4-FFF2-40B4-BE49-F238E27FC236}">
                <a16:creationId xmlns:a16="http://schemas.microsoft.com/office/drawing/2014/main" id="{E87839D7-4AE4-4D3C-8388-1527D9585D9F}"/>
              </a:ext>
            </a:extLst>
          </p:cNvPr>
          <p:cNvPicPr>
            <a:picLocks noChangeAspect="1" noChangeArrowheads="1"/>
          </p:cNvPicPr>
          <p:nvPr/>
        </p:nvPicPr>
        <p:blipFill>
          <a:blip r:embed="rId4"/>
          <a:srcRect/>
          <a:stretch>
            <a:fillRect/>
          </a:stretch>
        </p:blipFill>
        <p:spPr bwMode="auto">
          <a:xfrm>
            <a:off x="5395913" y="3109913"/>
            <a:ext cx="4114800" cy="2551112"/>
          </a:xfrm>
          <a:prstGeom prst="rect">
            <a:avLst/>
          </a:prstGeom>
          <a:noFill/>
          <a:ln>
            <a:noFill/>
          </a:ln>
          <a:effectLst>
            <a:outerShdw blurRad="50800" dist="38100" dir="2700000" algn="tl" rotWithShape="0">
              <a:prstClr val="black">
                <a:alpha val="40000"/>
              </a:prstClr>
            </a:outerShdw>
          </a:effectLst>
        </p:spPr>
      </p:pic>
      <p:sp>
        <p:nvSpPr>
          <p:cNvPr id="13" name="Rectangle 12">
            <a:extLst>
              <a:ext uri="{FF2B5EF4-FFF2-40B4-BE49-F238E27FC236}">
                <a16:creationId xmlns:a16="http://schemas.microsoft.com/office/drawing/2014/main" id="{03945AE6-857F-42D6-9A06-14BDF8E44D4B}"/>
              </a:ext>
            </a:extLst>
          </p:cNvPr>
          <p:cNvSpPr/>
          <p:nvPr/>
        </p:nvSpPr>
        <p:spPr>
          <a:xfrm>
            <a:off x="5394325" y="3106738"/>
            <a:ext cx="4116388" cy="2554287"/>
          </a:xfrm>
          <a:prstGeom prst="rect">
            <a:avLst/>
          </a:prstGeom>
          <a:noFill/>
          <a:ln w="38100">
            <a:solidFill>
              <a:srgbClr val="FF0000"/>
            </a:solidFill>
          </a:ln>
          <a:effectLst/>
        </p:spPr>
        <p:style>
          <a:lnRef idx="1">
            <a:schemeClr val="accent1"/>
          </a:lnRef>
          <a:fillRef idx="3">
            <a:schemeClr val="accent1"/>
          </a:fillRef>
          <a:effectRef idx="2">
            <a:schemeClr val="accent1"/>
          </a:effectRef>
          <a:fontRef idx="minor">
            <a:schemeClr val="lt1"/>
          </a:fontRef>
        </p:style>
        <p:txBody>
          <a:bodyPr anchor="ctr"/>
          <a:lstStyle/>
          <a:p>
            <a:pPr algn="ctr" eaLnBrk="1" hangingPunct="1">
              <a:buClr>
                <a:schemeClr val="bg1"/>
              </a:buClr>
              <a:buFontTx/>
              <a:buChar char="•"/>
              <a:defRPr/>
            </a:pPr>
            <a:endParaRPr lang="en-US" dirty="0"/>
          </a:p>
        </p:txBody>
      </p:sp>
      <p:sp>
        <p:nvSpPr>
          <p:cNvPr id="14" name="Rectangle 13">
            <a:extLst>
              <a:ext uri="{FF2B5EF4-FFF2-40B4-BE49-F238E27FC236}">
                <a16:creationId xmlns:a16="http://schemas.microsoft.com/office/drawing/2014/main" id="{6860698A-45E8-4955-BC72-B0BD9294CE67}"/>
              </a:ext>
            </a:extLst>
          </p:cNvPr>
          <p:cNvSpPr/>
          <p:nvPr/>
        </p:nvSpPr>
        <p:spPr>
          <a:xfrm>
            <a:off x="1722438" y="4724400"/>
            <a:ext cx="2849562" cy="506413"/>
          </a:xfrm>
          <a:prstGeom prst="rect">
            <a:avLst/>
          </a:prstGeom>
          <a:noFill/>
          <a:ln w="38100">
            <a:solidFill>
              <a:srgbClr val="FF0000"/>
            </a:solidFill>
          </a:ln>
          <a:effectLst/>
        </p:spPr>
        <p:style>
          <a:lnRef idx="1">
            <a:schemeClr val="accent1"/>
          </a:lnRef>
          <a:fillRef idx="3">
            <a:schemeClr val="accent1"/>
          </a:fillRef>
          <a:effectRef idx="2">
            <a:schemeClr val="accent1"/>
          </a:effectRef>
          <a:fontRef idx="minor">
            <a:schemeClr val="lt1"/>
          </a:fontRef>
        </p:style>
        <p:txBody>
          <a:bodyPr anchor="ctr"/>
          <a:lstStyle/>
          <a:p>
            <a:pPr algn="ctr" eaLnBrk="1" hangingPunct="1">
              <a:buClr>
                <a:schemeClr val="bg1"/>
              </a:buClr>
              <a:buFontTx/>
              <a:buChar char="•"/>
              <a:defRPr/>
            </a:pPr>
            <a:endParaRPr lang="en-US" dirty="0"/>
          </a:p>
        </p:txBody>
      </p:sp>
      <p:sp>
        <p:nvSpPr>
          <p:cNvPr id="10" name="Line Callout 2 9">
            <a:extLst>
              <a:ext uri="{FF2B5EF4-FFF2-40B4-BE49-F238E27FC236}">
                <a16:creationId xmlns:a16="http://schemas.microsoft.com/office/drawing/2014/main" id="{8184AE3D-0DF6-437F-BA54-2EC88774B76A}"/>
              </a:ext>
            </a:extLst>
          </p:cNvPr>
          <p:cNvSpPr/>
          <p:nvPr/>
        </p:nvSpPr>
        <p:spPr>
          <a:xfrm flipH="1">
            <a:off x="1295400" y="2493963"/>
            <a:ext cx="1919288" cy="612775"/>
          </a:xfrm>
          <a:prstGeom prst="borderCallout2">
            <a:avLst>
              <a:gd name="adj1" fmla="val 23075"/>
              <a:gd name="adj2" fmla="val -47"/>
              <a:gd name="adj3" fmla="val 23075"/>
              <a:gd name="adj4" fmla="val -17357"/>
              <a:gd name="adj5" fmla="val 260414"/>
              <a:gd name="adj6" fmla="val -82092"/>
            </a:avLst>
          </a:prstGeom>
          <a:solidFill>
            <a:schemeClr val="bg1"/>
          </a:solidFill>
          <a:ln w="28575" cap="flat" cmpd="sng" algn="ctr">
            <a:solidFill>
              <a:srgbClr val="0A3355"/>
            </a:solidFill>
            <a:prstDash val="solid"/>
          </a:ln>
          <a:effectLst>
            <a:outerShdw blurRad="40000" dist="23000" dir="5400000" rotWithShape="0">
              <a:srgbClr val="000000">
                <a:alpha val="35000"/>
              </a:srgbClr>
            </a:outerShdw>
          </a:effectLst>
        </p:spPr>
        <p:txBody>
          <a:bodyPr anchor="ctr"/>
          <a:lstStyle/>
          <a:p>
            <a:pPr algn="ctr" eaLnBrk="1" fontAlgn="auto" hangingPunct="1">
              <a:spcBef>
                <a:spcPts val="0"/>
              </a:spcBef>
              <a:spcAft>
                <a:spcPts val="0"/>
              </a:spcAft>
              <a:defRPr/>
            </a:pPr>
            <a:r>
              <a:rPr lang="en-US" sz="1200" b="1" i="1" dirty="0">
                <a:solidFill>
                  <a:srgbClr val="0A3355"/>
                </a:solidFill>
                <a:latin typeface="+mj-lt"/>
              </a:rPr>
              <a:t>Click “Submit Catalog”</a:t>
            </a:r>
          </a:p>
        </p:txBody>
      </p:sp>
      <p:sp>
        <p:nvSpPr>
          <p:cNvPr id="2" name="Text Placeholder 1">
            <a:extLst>
              <a:ext uri="{FF2B5EF4-FFF2-40B4-BE49-F238E27FC236}">
                <a16:creationId xmlns:a16="http://schemas.microsoft.com/office/drawing/2014/main" id="{8EB183EA-C836-40B8-A46D-59E1650881AA}"/>
              </a:ext>
            </a:extLst>
          </p:cNvPr>
          <p:cNvSpPr>
            <a:spLocks noGrp="1"/>
          </p:cNvSpPr>
          <p:nvPr>
            <p:ph type="body" sz="quarter" idx="10"/>
          </p:nvPr>
        </p:nvSpPr>
        <p:spPr>
          <a:xfrm>
            <a:off x="623888" y="446088"/>
            <a:ext cx="10552112" cy="674687"/>
          </a:xfrm>
        </p:spPr>
        <p:txBody>
          <a:bodyPr/>
          <a:lstStyle/>
          <a:p>
            <a:pPr eaLnBrk="1" hangingPunct="1">
              <a:defRPr/>
            </a:pPr>
            <a:r>
              <a:rPr lang="en-US" altLang="en-US" dirty="0">
                <a:cs typeface="Arial" panose="020B0604020202020204" pitchFamily="34" charset="0"/>
              </a:rPr>
              <a:t>Submit Catalog</a:t>
            </a:r>
            <a:endParaRPr lang="en-PH" dirty="0"/>
          </a:p>
        </p:txBody>
      </p:sp>
      <p:sp>
        <p:nvSpPr>
          <p:cNvPr id="99336" name="Text Placeholder 2">
            <a:extLst>
              <a:ext uri="{FF2B5EF4-FFF2-40B4-BE49-F238E27FC236}">
                <a16:creationId xmlns:a16="http://schemas.microsoft.com/office/drawing/2014/main" id="{6E3104D1-2BE4-443A-814A-CA71936531FE}"/>
              </a:ext>
            </a:extLst>
          </p:cNvPr>
          <p:cNvSpPr>
            <a:spLocks noGrp="1" noChangeArrowheads="1"/>
          </p:cNvSpPr>
          <p:nvPr>
            <p:ph type="body" sz="quarter" idx="11"/>
          </p:nvPr>
        </p:nvSpPr>
        <p:spPr bwMode="auto">
          <a:xfrm>
            <a:off x="623888" y="1314450"/>
            <a:ext cx="11034712" cy="865188"/>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indent="0" eaLnBrk="1" hangingPunct="1">
              <a:buFontTx/>
              <a:buNone/>
            </a:pPr>
            <a:r>
              <a:rPr lang="en-US" altLang="en-US" sz="1800">
                <a:cs typeface="Arial" panose="020B0604020202020204" pitchFamily="34" charset="0"/>
              </a:rPr>
              <a:t>The final step in the process is to submit the valid catalog to your customer. This step is located as the last chevron, where you will be able to click the Submit Catalog button to publish the catalog. On this page, you have the option to choose a release mode (manual or automatic), which are described below. </a:t>
            </a:r>
          </a:p>
          <a:p>
            <a:pPr marL="0" indent="0" eaLnBrk="1" hangingPunct="1">
              <a:buFontTx/>
              <a:buNone/>
            </a:pPr>
            <a:endParaRPr lang="en-US" altLang="en-US" sz="1800">
              <a:cs typeface="Arial" panose="020B0604020202020204" pitchFamily="34" charset="0"/>
            </a:endParaRPr>
          </a:p>
          <a:p>
            <a:pPr marL="0" indent="0" eaLnBrk="1" hangingPunct="1">
              <a:buFontTx/>
              <a:buNone/>
            </a:pPr>
            <a:endParaRPr lang="en-PH" altLang="en-US" sz="1800"/>
          </a:p>
        </p:txBody>
      </p:sp>
    </p:spTree>
  </p:cSld>
  <p:clrMapOvr>
    <a:masterClrMapping/>
  </p:clrMapOvr>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Content Placeholder 6">
            <a:extLst>
              <a:ext uri="{FF2B5EF4-FFF2-40B4-BE49-F238E27FC236}">
                <a16:creationId xmlns:a16="http://schemas.microsoft.com/office/drawing/2014/main" id="{D0621D49-08FB-4CFB-B9C9-F28EC3CB1A08}"/>
              </a:ext>
            </a:extLst>
          </p:cNvPr>
          <p:cNvSpPr>
            <a:spLocks noGrp="1" noChangeArrowheads="1"/>
          </p:cNvSpPr>
          <p:nvPr>
            <p:ph type="body" sz="quarter" idx="10"/>
          </p:nvPr>
        </p:nvSpPr>
        <p:spPr bwMode="auto">
          <a:xfrm>
            <a:off x="623888" y="446088"/>
            <a:ext cx="10552112" cy="674687"/>
          </a:xfrm>
        </p:spPr>
        <p:txBody>
          <a:bodyPr vert="horz" wrap="square" lIns="91440" tIns="45720" rIns="91440" bIns="45720" numCol="1" anchor="t" anchorCtr="0" compatLnSpc="1">
            <a:prstTxWarp prst="textNoShape">
              <a:avLst/>
            </a:prstTxWarp>
          </a:bodyPr>
          <a:lstStyle/>
          <a:p>
            <a:pPr eaLnBrk="1" hangingPunct="1">
              <a:defRPr/>
            </a:pPr>
            <a:r>
              <a:rPr lang="en-US" altLang="en-US">
                <a:cs typeface="Arial" panose="020B0604020202020204" pitchFamily="34" charset="0"/>
              </a:rPr>
              <a:t>Submit Catalog</a:t>
            </a:r>
          </a:p>
        </p:txBody>
      </p:sp>
      <p:sp>
        <p:nvSpPr>
          <p:cNvPr id="101379" name="Text Placeholder 1">
            <a:extLst>
              <a:ext uri="{FF2B5EF4-FFF2-40B4-BE49-F238E27FC236}">
                <a16:creationId xmlns:a16="http://schemas.microsoft.com/office/drawing/2014/main" id="{56ECC955-8132-4749-AAA9-C99A6BF42C4E}"/>
              </a:ext>
            </a:extLst>
          </p:cNvPr>
          <p:cNvSpPr>
            <a:spLocks noGrp="1" noChangeArrowheads="1"/>
          </p:cNvSpPr>
          <p:nvPr>
            <p:ph type="body" sz="quarter" idx="11"/>
          </p:nvPr>
        </p:nvSpPr>
        <p:spPr bwMode="auto">
          <a:xfrm>
            <a:off x="623888" y="1557338"/>
            <a:ext cx="10552112" cy="42259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eaLnBrk="1" hangingPunct="1">
              <a:buClr>
                <a:srgbClr val="92D050"/>
              </a:buClr>
            </a:pPr>
            <a:r>
              <a:rPr lang="en-US" altLang="en-US">
                <a:cs typeface="Arial" panose="020B0604020202020204" pitchFamily="34" charset="0"/>
              </a:rPr>
              <a:t>Once the catalog is successfully released, its State changes from </a:t>
            </a:r>
            <a:r>
              <a:rPr lang="en-US" altLang="en-US" b="1" i="1">
                <a:cs typeface="Arial" panose="020B0604020202020204" pitchFamily="34" charset="0"/>
              </a:rPr>
              <a:t>Imported, to Releasing, to Released</a:t>
            </a:r>
            <a:r>
              <a:rPr lang="en-US" altLang="en-US">
                <a:cs typeface="Arial" panose="020B0604020202020204" pitchFamily="34" charset="0"/>
              </a:rPr>
              <a:t>.</a:t>
            </a:r>
          </a:p>
          <a:p>
            <a:pPr eaLnBrk="1" hangingPunct="1">
              <a:buClr>
                <a:srgbClr val="92D050"/>
              </a:buClr>
              <a:buFont typeface="Arial" panose="020B0604020202020204" pitchFamily="34" charset="0"/>
              <a:buNone/>
            </a:pPr>
            <a:r>
              <a:rPr lang="en-US" altLang="en-US">
                <a:cs typeface="Arial" panose="020B0604020202020204" pitchFamily="34" charset="0"/>
              </a:rPr>
              <a:t> </a:t>
            </a:r>
          </a:p>
          <a:p>
            <a:pPr eaLnBrk="1" hangingPunct="1">
              <a:buClr>
                <a:srgbClr val="92D050"/>
              </a:buClr>
            </a:pPr>
            <a:r>
              <a:rPr lang="en-US" altLang="en-US">
                <a:cs typeface="Arial" panose="020B0604020202020204" pitchFamily="34" charset="0"/>
              </a:rPr>
              <a:t>Upon releasing your catalog, the system transfers it directly to the Catalog Manager Buyer application, where your buyer can then review and approve your catalog.</a:t>
            </a:r>
          </a:p>
          <a:p>
            <a:pPr eaLnBrk="1" hangingPunct="1"/>
            <a:endParaRPr lang="en-US" altLang="en-US">
              <a:cs typeface="Arial" panose="020B0604020202020204" pitchFamily="34" charset="0"/>
            </a:endParaRPr>
          </a:p>
          <a:p>
            <a:pPr eaLnBrk="1" hangingPunct="1"/>
            <a:endParaRPr lang="en-PH" altLang="en-US"/>
          </a:p>
        </p:txBody>
      </p:sp>
    </p:spTree>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C694C684-5981-4BE4-9903-3549BC1463AF}"/>
              </a:ext>
            </a:extLst>
          </p:cNvPr>
          <p:cNvSpPr>
            <a:spLocks noGrp="1"/>
          </p:cNvSpPr>
          <p:nvPr>
            <p:ph type="body" sz="quarter" idx="11"/>
          </p:nvPr>
        </p:nvSpPr>
        <p:spPr>
          <a:xfrm>
            <a:off x="611188" y="1665288"/>
            <a:ext cx="10552112" cy="4227512"/>
          </a:xfrm>
        </p:spPr>
        <p:txBody>
          <a:bodyPr/>
          <a:lstStyle/>
          <a:p>
            <a:pPr marL="0" indent="0" eaLnBrk="1" fontAlgn="auto" hangingPunct="1">
              <a:spcAft>
                <a:spcPts val="0"/>
              </a:spcAft>
              <a:buClr>
                <a:srgbClr val="002C50"/>
              </a:buClr>
              <a:buFontTx/>
              <a:buNone/>
              <a:defRPr/>
            </a:pPr>
            <a:endParaRPr lang="en-GB" sz="1800" dirty="0">
              <a:solidFill>
                <a:srgbClr val="0A3355"/>
              </a:solidFill>
              <a:cs typeface="Arial" panose="020B0604020202020204" pitchFamily="34" charset="0"/>
            </a:endParaRPr>
          </a:p>
          <a:p>
            <a:pPr marL="0" indent="0" eaLnBrk="1" fontAlgn="auto" hangingPunct="1">
              <a:spcAft>
                <a:spcPts val="0"/>
              </a:spcAft>
              <a:buClr>
                <a:srgbClr val="002C50"/>
              </a:buClr>
              <a:buFontTx/>
              <a:buNone/>
              <a:defRPr/>
            </a:pPr>
            <a:r>
              <a:rPr lang="en-GB" sz="1800" b="1" dirty="0">
                <a:solidFill>
                  <a:srgbClr val="0A3355"/>
                </a:solidFill>
                <a:cs typeface="Arial" panose="020B0604020202020204" pitchFamily="34" charset="0"/>
              </a:rPr>
              <a:t>                Buyer:</a:t>
            </a:r>
          </a:p>
          <a:p>
            <a:pPr eaLnBrk="1" fontAlgn="auto" hangingPunct="1">
              <a:spcAft>
                <a:spcPts val="0"/>
              </a:spcAft>
              <a:buClr>
                <a:srgbClr val="002C50"/>
              </a:buClr>
              <a:defRPr/>
            </a:pPr>
            <a:r>
              <a:rPr lang="en-GB" sz="1800" dirty="0">
                <a:solidFill>
                  <a:srgbClr val="0A3355"/>
                </a:solidFill>
                <a:cs typeface="Arial" panose="020B0604020202020204" pitchFamily="34" charset="0"/>
              </a:rPr>
              <a:t>Drive contract compliance by approval of assigned category manager</a:t>
            </a:r>
          </a:p>
          <a:p>
            <a:pPr eaLnBrk="1" fontAlgn="auto" hangingPunct="1">
              <a:spcAft>
                <a:spcPts val="0"/>
              </a:spcAft>
              <a:buClr>
                <a:srgbClr val="002C50"/>
              </a:buClr>
              <a:defRPr/>
            </a:pPr>
            <a:r>
              <a:rPr lang="en-GB" sz="1800" dirty="0">
                <a:solidFill>
                  <a:srgbClr val="0A3355"/>
                </a:solidFill>
                <a:cs typeface="Arial" panose="020B0604020202020204" pitchFamily="34" charset="0"/>
              </a:rPr>
              <a:t>Only approved supplier </a:t>
            </a:r>
            <a:r>
              <a:rPr lang="en-GB" sz="1800" dirty="0" err="1">
                <a:solidFill>
                  <a:srgbClr val="0A3355"/>
                </a:solidFill>
                <a:cs typeface="Arial" panose="020B0604020202020204" pitchFamily="34" charset="0"/>
              </a:rPr>
              <a:t>catalog</a:t>
            </a:r>
            <a:r>
              <a:rPr lang="en-GB" sz="1800" dirty="0">
                <a:solidFill>
                  <a:srgbClr val="0A3355"/>
                </a:solidFill>
                <a:cs typeface="Arial" panose="020B0604020202020204" pitchFamily="34" charset="0"/>
              </a:rPr>
              <a:t> items will show up in Search to the end-users</a:t>
            </a:r>
          </a:p>
          <a:p>
            <a:pPr eaLnBrk="1" fontAlgn="auto" hangingPunct="1">
              <a:spcAft>
                <a:spcPts val="0"/>
              </a:spcAft>
              <a:buClr>
                <a:srgbClr val="002C50"/>
              </a:buClr>
              <a:defRPr/>
            </a:pPr>
            <a:r>
              <a:rPr lang="en-GB" sz="1800" dirty="0">
                <a:solidFill>
                  <a:srgbClr val="0A3355"/>
                </a:solidFill>
                <a:cs typeface="Arial" panose="020B0604020202020204" pitchFamily="34" charset="0"/>
              </a:rPr>
              <a:t>All changes will be reported and indicated during approval workflow</a:t>
            </a:r>
          </a:p>
          <a:p>
            <a:pPr eaLnBrk="1" fontAlgn="auto" hangingPunct="1">
              <a:spcAft>
                <a:spcPts val="0"/>
              </a:spcAft>
              <a:buClr>
                <a:srgbClr val="002C50"/>
              </a:buClr>
              <a:defRPr/>
            </a:pPr>
            <a:r>
              <a:rPr lang="en-GB" sz="1800" dirty="0">
                <a:solidFill>
                  <a:srgbClr val="0A3355"/>
                </a:solidFill>
                <a:cs typeface="Arial" panose="020B0604020202020204" pitchFamily="34" charset="0"/>
              </a:rPr>
              <a:t>Automated enrichment of supplier </a:t>
            </a:r>
            <a:r>
              <a:rPr lang="en-GB" sz="1800" dirty="0" err="1">
                <a:solidFill>
                  <a:srgbClr val="0A3355"/>
                </a:solidFill>
                <a:cs typeface="Arial" panose="020B0604020202020204" pitchFamily="34" charset="0"/>
              </a:rPr>
              <a:t>catalogs</a:t>
            </a:r>
            <a:r>
              <a:rPr lang="en-GB" sz="1800" dirty="0">
                <a:solidFill>
                  <a:srgbClr val="0A3355"/>
                </a:solidFill>
                <a:cs typeface="Arial" panose="020B0604020202020204" pitchFamily="34" charset="0"/>
              </a:rPr>
              <a:t> to improve quality of usage</a:t>
            </a:r>
          </a:p>
          <a:p>
            <a:pPr marL="0" indent="0" eaLnBrk="1" fontAlgn="auto" hangingPunct="1">
              <a:spcAft>
                <a:spcPts val="0"/>
              </a:spcAft>
              <a:buClr>
                <a:srgbClr val="002C50"/>
              </a:buClr>
              <a:buFontTx/>
              <a:buNone/>
              <a:defRPr/>
            </a:pPr>
            <a:r>
              <a:rPr lang="en-GB" sz="1800" b="1" dirty="0">
                <a:solidFill>
                  <a:srgbClr val="0A3355"/>
                </a:solidFill>
                <a:cs typeface="Arial" panose="020B0604020202020204" pitchFamily="34" charset="0"/>
              </a:rPr>
              <a:t>		</a:t>
            </a:r>
          </a:p>
          <a:p>
            <a:pPr marL="0" indent="0" eaLnBrk="1" fontAlgn="auto" hangingPunct="1">
              <a:spcAft>
                <a:spcPts val="0"/>
              </a:spcAft>
              <a:buClr>
                <a:srgbClr val="002C50"/>
              </a:buClr>
              <a:buFontTx/>
              <a:buNone/>
              <a:defRPr/>
            </a:pPr>
            <a:r>
              <a:rPr lang="en-GB" sz="1800" b="1" dirty="0">
                <a:solidFill>
                  <a:srgbClr val="0A3355"/>
                </a:solidFill>
                <a:cs typeface="Arial" panose="020B0604020202020204" pitchFamily="34" charset="0"/>
              </a:rPr>
              <a:t>                Supplier:</a:t>
            </a:r>
          </a:p>
          <a:p>
            <a:pPr eaLnBrk="1" fontAlgn="auto" hangingPunct="1">
              <a:spcAft>
                <a:spcPts val="0"/>
              </a:spcAft>
              <a:buClr>
                <a:srgbClr val="002C50"/>
              </a:buClr>
              <a:defRPr/>
            </a:pPr>
            <a:r>
              <a:rPr lang="en-GB" sz="1800" dirty="0">
                <a:solidFill>
                  <a:srgbClr val="0A3355"/>
                </a:solidFill>
                <a:cs typeface="Arial" panose="020B0604020202020204" pitchFamily="34" charset="0"/>
              </a:rPr>
              <a:t>Manage </a:t>
            </a:r>
            <a:r>
              <a:rPr lang="en-GB" sz="1800" dirty="0" err="1">
                <a:solidFill>
                  <a:srgbClr val="0A3355"/>
                </a:solidFill>
                <a:cs typeface="Arial" panose="020B0604020202020204" pitchFamily="34" charset="0"/>
              </a:rPr>
              <a:t>catalogs</a:t>
            </a:r>
            <a:r>
              <a:rPr lang="en-GB" sz="1800" dirty="0">
                <a:solidFill>
                  <a:srgbClr val="0A3355"/>
                </a:solidFill>
                <a:cs typeface="Arial" panose="020B0604020202020204" pitchFamily="34" charset="0"/>
              </a:rPr>
              <a:t> for different customers in one solution</a:t>
            </a:r>
          </a:p>
          <a:p>
            <a:pPr eaLnBrk="1" fontAlgn="auto" hangingPunct="1">
              <a:spcAft>
                <a:spcPts val="0"/>
              </a:spcAft>
              <a:buClr>
                <a:srgbClr val="002C50"/>
              </a:buClr>
              <a:defRPr/>
            </a:pPr>
            <a:r>
              <a:rPr lang="en-GB" sz="1800" dirty="0">
                <a:solidFill>
                  <a:srgbClr val="0A3355"/>
                </a:solidFill>
                <a:cs typeface="Arial" panose="020B0604020202020204" pitchFamily="34" charset="0"/>
              </a:rPr>
              <a:t>Validation of content against customer specific rules</a:t>
            </a:r>
          </a:p>
          <a:p>
            <a:pPr eaLnBrk="1" fontAlgn="auto" hangingPunct="1">
              <a:spcAft>
                <a:spcPts val="0"/>
              </a:spcAft>
              <a:buClr>
                <a:srgbClr val="002C50"/>
              </a:buClr>
              <a:defRPr/>
            </a:pPr>
            <a:r>
              <a:rPr lang="en-GB" sz="1800" dirty="0">
                <a:solidFill>
                  <a:srgbClr val="0A3355"/>
                </a:solidFill>
                <a:cs typeface="Arial" panose="020B0604020202020204" pitchFamily="34" charset="0"/>
              </a:rPr>
              <a:t>Detailed feedback about content errors and warnings</a:t>
            </a:r>
          </a:p>
          <a:p>
            <a:pPr eaLnBrk="1" fontAlgn="auto" hangingPunct="1">
              <a:spcAft>
                <a:spcPts val="0"/>
              </a:spcAft>
              <a:buClr>
                <a:srgbClr val="002C50"/>
              </a:buClr>
              <a:defRPr/>
            </a:pPr>
            <a:r>
              <a:rPr lang="en-GB" sz="1800" dirty="0">
                <a:solidFill>
                  <a:srgbClr val="0A3355"/>
                </a:solidFill>
                <a:cs typeface="Arial" panose="020B0604020202020204" pitchFamily="34" charset="0"/>
              </a:rPr>
              <a:t>Process automation available for all workflow steps</a:t>
            </a:r>
          </a:p>
          <a:p>
            <a:pPr eaLnBrk="1" fontAlgn="auto" hangingPunct="1">
              <a:spcAft>
                <a:spcPts val="0"/>
              </a:spcAft>
              <a:buClr>
                <a:srgbClr val="002C50"/>
              </a:buClr>
              <a:defRPr/>
            </a:pPr>
            <a:endParaRPr lang="en-GB" sz="1800" dirty="0">
              <a:solidFill>
                <a:srgbClr val="0A3355"/>
              </a:solidFill>
            </a:endParaRPr>
          </a:p>
          <a:p>
            <a:pPr marL="457200" lvl="1" indent="0" eaLnBrk="1" fontAlgn="auto" hangingPunct="1">
              <a:spcAft>
                <a:spcPts val="0"/>
              </a:spcAft>
              <a:buClr>
                <a:srgbClr val="002C50"/>
              </a:buClr>
              <a:buFont typeface="Arial" panose="020B0604020202020204" pitchFamily="34" charset="0"/>
              <a:buNone/>
              <a:defRPr/>
            </a:pPr>
            <a:endParaRPr lang="en-US" sz="1800" dirty="0">
              <a:solidFill>
                <a:srgbClr val="0A3355"/>
              </a:solidFill>
            </a:endParaRPr>
          </a:p>
          <a:p>
            <a:pPr lvl="1" eaLnBrk="1" fontAlgn="auto" hangingPunct="1">
              <a:spcAft>
                <a:spcPts val="0"/>
              </a:spcAft>
              <a:buClr>
                <a:srgbClr val="002C50"/>
              </a:buClr>
              <a:defRPr/>
            </a:pPr>
            <a:endParaRPr lang="en-US" sz="1800" dirty="0">
              <a:solidFill>
                <a:srgbClr val="0A3355"/>
              </a:solidFill>
            </a:endParaRPr>
          </a:p>
          <a:p>
            <a:pPr eaLnBrk="1" fontAlgn="auto" hangingPunct="1">
              <a:spcAft>
                <a:spcPts val="0"/>
              </a:spcAft>
              <a:defRPr/>
            </a:pPr>
            <a:endParaRPr lang="en-PH" dirty="0">
              <a:solidFill>
                <a:srgbClr val="0A3355"/>
              </a:solidFill>
            </a:endParaRPr>
          </a:p>
        </p:txBody>
      </p:sp>
      <p:sp>
        <p:nvSpPr>
          <p:cNvPr id="45059" name="Rectangle 33">
            <a:extLst>
              <a:ext uri="{FF2B5EF4-FFF2-40B4-BE49-F238E27FC236}">
                <a16:creationId xmlns:a16="http://schemas.microsoft.com/office/drawing/2014/main" id="{F487BB0F-CADC-4863-9289-4D36B1F807A0}"/>
              </a:ext>
            </a:extLst>
          </p:cNvPr>
          <p:cNvSpPr>
            <a:spLocks noChangeArrowheads="1"/>
          </p:cNvSpPr>
          <p:nvPr/>
        </p:nvSpPr>
        <p:spPr bwMode="auto">
          <a:xfrm>
            <a:off x="611188" y="1295400"/>
            <a:ext cx="641985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700">
                <a:solidFill>
                  <a:schemeClr val="tx1"/>
                </a:solidFill>
                <a:latin typeface="GillSans"/>
                <a:cs typeface="Arial" panose="020B0604020202020204" pitchFamily="34" charset="0"/>
              </a:defRPr>
            </a:lvl1pPr>
            <a:lvl2pPr marL="742950" indent="-285750">
              <a:defRPr sz="1700">
                <a:solidFill>
                  <a:schemeClr val="tx1"/>
                </a:solidFill>
                <a:latin typeface="GillSans"/>
                <a:cs typeface="Arial" panose="020B0604020202020204" pitchFamily="34" charset="0"/>
              </a:defRPr>
            </a:lvl2pPr>
            <a:lvl3pPr marL="1143000" indent="-228600">
              <a:defRPr sz="1700">
                <a:solidFill>
                  <a:schemeClr val="tx1"/>
                </a:solidFill>
                <a:latin typeface="GillSans"/>
                <a:cs typeface="Arial" panose="020B0604020202020204" pitchFamily="34" charset="0"/>
              </a:defRPr>
            </a:lvl3pPr>
            <a:lvl4pPr marL="1600200" indent="-228600">
              <a:defRPr sz="1700">
                <a:solidFill>
                  <a:schemeClr val="tx1"/>
                </a:solidFill>
                <a:latin typeface="GillSans"/>
                <a:cs typeface="Arial" panose="020B0604020202020204" pitchFamily="34" charset="0"/>
              </a:defRPr>
            </a:lvl4pPr>
            <a:lvl5pPr marL="2057400" indent="-228600">
              <a:defRPr sz="1700">
                <a:solidFill>
                  <a:schemeClr val="tx1"/>
                </a:solidFill>
                <a:latin typeface="GillSans"/>
                <a:cs typeface="Arial" panose="020B0604020202020204" pitchFamily="34" charset="0"/>
              </a:defRPr>
            </a:lvl5pPr>
            <a:lvl6pPr marL="2514600" indent="-228600" eaLnBrk="0" fontAlgn="base" hangingPunct="0">
              <a:spcBef>
                <a:spcPct val="0"/>
              </a:spcBef>
              <a:spcAft>
                <a:spcPct val="0"/>
              </a:spcAft>
              <a:defRPr sz="1700">
                <a:solidFill>
                  <a:schemeClr val="tx1"/>
                </a:solidFill>
                <a:latin typeface="GillSans"/>
                <a:cs typeface="Arial" panose="020B0604020202020204" pitchFamily="34" charset="0"/>
              </a:defRPr>
            </a:lvl6pPr>
            <a:lvl7pPr marL="2971800" indent="-228600" eaLnBrk="0" fontAlgn="base" hangingPunct="0">
              <a:spcBef>
                <a:spcPct val="0"/>
              </a:spcBef>
              <a:spcAft>
                <a:spcPct val="0"/>
              </a:spcAft>
              <a:defRPr sz="1700">
                <a:solidFill>
                  <a:schemeClr val="tx1"/>
                </a:solidFill>
                <a:latin typeface="GillSans"/>
                <a:cs typeface="Arial" panose="020B0604020202020204" pitchFamily="34" charset="0"/>
              </a:defRPr>
            </a:lvl7pPr>
            <a:lvl8pPr marL="3429000" indent="-228600" eaLnBrk="0" fontAlgn="base" hangingPunct="0">
              <a:spcBef>
                <a:spcPct val="0"/>
              </a:spcBef>
              <a:spcAft>
                <a:spcPct val="0"/>
              </a:spcAft>
              <a:defRPr sz="1700">
                <a:solidFill>
                  <a:schemeClr val="tx1"/>
                </a:solidFill>
                <a:latin typeface="GillSans"/>
                <a:cs typeface="Arial" panose="020B0604020202020204" pitchFamily="34" charset="0"/>
              </a:defRPr>
            </a:lvl8pPr>
            <a:lvl9pPr marL="3886200" indent="-228600" eaLnBrk="0" fontAlgn="base" hangingPunct="0">
              <a:spcBef>
                <a:spcPct val="0"/>
              </a:spcBef>
              <a:spcAft>
                <a:spcPct val="0"/>
              </a:spcAft>
              <a:defRPr sz="1700">
                <a:solidFill>
                  <a:schemeClr val="tx1"/>
                </a:solidFill>
                <a:latin typeface="GillSans"/>
                <a:cs typeface="Arial" panose="020B0604020202020204" pitchFamily="34" charset="0"/>
              </a:defRPr>
            </a:lvl9pPr>
          </a:lstStyle>
          <a:p>
            <a:pPr eaLnBrk="1" hangingPunct="1">
              <a:spcAft>
                <a:spcPts val="600"/>
              </a:spcAft>
              <a:buClr>
                <a:schemeClr val="bg1"/>
              </a:buClr>
              <a:buFontTx/>
              <a:buChar char="•"/>
            </a:pPr>
            <a:r>
              <a:rPr lang="en-US" altLang="en-US" sz="1800" b="1">
                <a:solidFill>
                  <a:srgbClr val="0A3355"/>
                </a:solidFill>
                <a:latin typeface="Arial" panose="020B0604020202020204" pitchFamily="34" charset="0"/>
              </a:rPr>
              <a:t>Collaborative Catalog Authoring</a:t>
            </a:r>
          </a:p>
        </p:txBody>
      </p:sp>
      <p:pic>
        <p:nvPicPr>
          <p:cNvPr id="45060" name="Picture 57" descr="Supplier Icon">
            <a:extLst>
              <a:ext uri="{FF2B5EF4-FFF2-40B4-BE49-F238E27FC236}">
                <a16:creationId xmlns:a16="http://schemas.microsoft.com/office/drawing/2014/main" id="{1DAD4D49-73B4-4408-A3C9-0E5F4000C56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46125" y="4083050"/>
            <a:ext cx="665163" cy="525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5061" name="Picture 60" descr="Buyer Icon">
            <a:extLst>
              <a:ext uri="{FF2B5EF4-FFF2-40B4-BE49-F238E27FC236}">
                <a16:creationId xmlns:a16="http://schemas.microsoft.com/office/drawing/2014/main" id="{AD73AAA5-4C77-489D-9159-A2C2D62C8E2E}"/>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46125" y="1887538"/>
            <a:ext cx="665163" cy="409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5062" name="Rectangle 5">
            <a:extLst>
              <a:ext uri="{FF2B5EF4-FFF2-40B4-BE49-F238E27FC236}">
                <a16:creationId xmlns:a16="http://schemas.microsoft.com/office/drawing/2014/main" id="{DDB67489-EC36-4D96-B085-17775D5CCF19}"/>
              </a:ext>
            </a:extLst>
          </p:cNvPr>
          <p:cNvSpPr>
            <a:spLocks noGrp="1" noChangeArrowheads="1"/>
          </p:cNvSpPr>
          <p:nvPr>
            <p:ph type="body" sz="quarter" idx="10"/>
          </p:nvPr>
        </p:nvSpPr>
        <p:spPr bwMode="auto">
          <a:xfrm>
            <a:off x="623888" y="446088"/>
            <a:ext cx="10552112" cy="674687"/>
          </a:xfrm>
        </p:spPr>
        <p:txBody>
          <a:bodyPr vert="horz" wrap="square" lIns="91440" tIns="45720" rIns="91440" bIns="45720" numCol="1" anchor="t" anchorCtr="0" compatLnSpc="1">
            <a:prstTxWarp prst="textNoShape">
              <a:avLst/>
            </a:prstTxWarp>
          </a:bodyPr>
          <a:lstStyle/>
          <a:p>
            <a:pPr eaLnBrk="1" hangingPunct="1">
              <a:defRPr/>
            </a:pPr>
            <a:r>
              <a:rPr lang="en-US" altLang="en-US">
                <a:cs typeface="Arial" panose="020B0604020202020204" pitchFamily="34" charset="0"/>
              </a:rPr>
              <a:t>Catalog Manager Process</a:t>
            </a:r>
          </a:p>
        </p:txBody>
      </p:sp>
    </p:spTree>
  </p:cSld>
  <p:clrMapOvr>
    <a:masterClrMapping/>
  </p:clrMapOvr>
  <p:transition/>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9AE24ADE-1479-4688-A637-5943FE652827}"/>
              </a:ext>
            </a:extLst>
          </p:cNvPr>
          <p:cNvSpPr>
            <a:spLocks noGrp="1"/>
          </p:cNvSpPr>
          <p:nvPr>
            <p:ph type="body" sz="quarter" idx="10"/>
          </p:nvPr>
        </p:nvSpPr>
        <p:spPr>
          <a:xfrm>
            <a:off x="1473200" y="1385888"/>
            <a:ext cx="8912225" cy="762000"/>
          </a:xfrm>
        </p:spPr>
        <p:txBody>
          <a:bodyPr/>
          <a:lstStyle/>
          <a:p>
            <a:pPr eaLnBrk="1" hangingPunct="1">
              <a:defRPr/>
            </a:pPr>
            <a:r>
              <a:rPr lang="en-PH" dirty="0"/>
              <a:t>Advanced Functionalities</a:t>
            </a:r>
          </a:p>
        </p:txBody>
      </p:sp>
    </p:spTree>
  </p:cSld>
  <p:clrMapOvr>
    <a:masterClrMapping/>
  </p:clrMapOvr>
  <p:transition/>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9A0923E0-A3C7-41EF-A438-49D0D648E365}"/>
              </a:ext>
            </a:extLst>
          </p:cNvPr>
          <p:cNvSpPr>
            <a:spLocks noGrp="1"/>
          </p:cNvSpPr>
          <p:nvPr>
            <p:ph type="body" sz="quarter" idx="10"/>
          </p:nvPr>
        </p:nvSpPr>
        <p:spPr>
          <a:xfrm>
            <a:off x="623888" y="446088"/>
            <a:ext cx="10552112" cy="674687"/>
          </a:xfrm>
        </p:spPr>
        <p:txBody>
          <a:bodyPr/>
          <a:lstStyle/>
          <a:p>
            <a:pPr eaLnBrk="1" hangingPunct="1">
              <a:defRPr/>
            </a:pPr>
            <a:r>
              <a:rPr lang="en-US" sz="3500" dirty="0"/>
              <a:t>Gear Wheel Menu: Advanced Functionalities</a:t>
            </a:r>
          </a:p>
          <a:p>
            <a:pPr eaLnBrk="1" hangingPunct="1">
              <a:defRPr/>
            </a:pPr>
            <a:endParaRPr lang="en-PH" sz="3500" dirty="0"/>
          </a:p>
        </p:txBody>
      </p:sp>
      <p:sp>
        <p:nvSpPr>
          <p:cNvPr id="104451" name="Text Placeholder 3">
            <a:extLst>
              <a:ext uri="{FF2B5EF4-FFF2-40B4-BE49-F238E27FC236}">
                <a16:creationId xmlns:a16="http://schemas.microsoft.com/office/drawing/2014/main" id="{145A79FA-754E-4126-829F-A8B4F7453E46}"/>
              </a:ext>
            </a:extLst>
          </p:cNvPr>
          <p:cNvSpPr>
            <a:spLocks noGrp="1" noChangeArrowheads="1"/>
          </p:cNvSpPr>
          <p:nvPr>
            <p:ph type="body" sz="quarter" idx="11"/>
          </p:nvPr>
        </p:nvSpPr>
        <p:spPr bwMode="auto">
          <a:xfrm>
            <a:off x="623888" y="1281113"/>
            <a:ext cx="10552112" cy="67627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indent="0" eaLnBrk="1" hangingPunct="1">
              <a:buFontTx/>
              <a:buNone/>
            </a:pPr>
            <a:r>
              <a:rPr lang="en-US" altLang="en-US" sz="1800">
                <a:cs typeface="Arial" panose="020B0604020202020204" pitchFamily="34" charset="0"/>
              </a:rPr>
              <a:t>The Gear Wheel Menu groups every other feature for the related catalog, which doesn’t change with every catalog version. This area is used when advanced features are utilized with your customer.</a:t>
            </a:r>
          </a:p>
          <a:p>
            <a:pPr marL="0" indent="0" eaLnBrk="1" hangingPunct="1">
              <a:buFontTx/>
              <a:buNone/>
            </a:pPr>
            <a:endParaRPr lang="en-US" altLang="en-US" sz="1800">
              <a:cs typeface="Arial" panose="020B0604020202020204" pitchFamily="34" charset="0"/>
            </a:endParaRPr>
          </a:p>
          <a:p>
            <a:pPr marL="0" indent="0" eaLnBrk="1" hangingPunct="1">
              <a:buFontTx/>
              <a:buNone/>
            </a:pPr>
            <a:endParaRPr lang="en-PH" altLang="en-US" sz="1800"/>
          </a:p>
        </p:txBody>
      </p:sp>
      <p:pic>
        <p:nvPicPr>
          <p:cNvPr id="1028" name="Picture 4">
            <a:extLst>
              <a:ext uri="{FF2B5EF4-FFF2-40B4-BE49-F238E27FC236}">
                <a16:creationId xmlns:a16="http://schemas.microsoft.com/office/drawing/2014/main" id="{76F65CBC-8234-4971-B41A-9BDEA5514EFC}"/>
              </a:ext>
            </a:extLst>
          </p:cNvPr>
          <p:cNvPicPr>
            <a:picLocks noChangeAspect="1" noChangeArrowheads="1"/>
          </p:cNvPicPr>
          <p:nvPr/>
        </p:nvPicPr>
        <p:blipFill>
          <a:blip r:embed="rId3"/>
          <a:srcRect/>
          <a:stretch>
            <a:fillRect/>
          </a:stretch>
        </p:blipFill>
        <p:spPr bwMode="auto">
          <a:xfrm>
            <a:off x="2438400" y="2287588"/>
            <a:ext cx="6248400" cy="4133850"/>
          </a:xfrm>
          <a:prstGeom prst="rect">
            <a:avLst/>
          </a:prstGeom>
          <a:noFill/>
          <a:ln>
            <a:noFill/>
          </a:ln>
          <a:effectLst>
            <a:outerShdw blurRad="50800" dist="38100" dir="2700000" algn="tl" rotWithShape="0">
              <a:prstClr val="black">
                <a:alpha val="40000"/>
              </a:prstClr>
            </a:outerShdw>
          </a:effectLst>
        </p:spPr>
      </p:pic>
      <p:sp>
        <p:nvSpPr>
          <p:cNvPr id="8" name="Line Callout 2 7">
            <a:extLst>
              <a:ext uri="{FF2B5EF4-FFF2-40B4-BE49-F238E27FC236}">
                <a16:creationId xmlns:a16="http://schemas.microsoft.com/office/drawing/2014/main" id="{FDDBBE10-A535-467A-9F23-39A0331A9E40}"/>
              </a:ext>
            </a:extLst>
          </p:cNvPr>
          <p:cNvSpPr/>
          <p:nvPr/>
        </p:nvSpPr>
        <p:spPr>
          <a:xfrm>
            <a:off x="8839200" y="2832100"/>
            <a:ext cx="2590800" cy="596900"/>
          </a:xfrm>
          <a:prstGeom prst="borderCallout2">
            <a:avLst>
              <a:gd name="adj1" fmla="val 29851"/>
              <a:gd name="adj2" fmla="val -149"/>
              <a:gd name="adj3" fmla="val 34291"/>
              <a:gd name="adj4" fmla="val -15132"/>
              <a:gd name="adj5" fmla="val 112501"/>
              <a:gd name="adj6" fmla="val -19557"/>
            </a:avLst>
          </a:prstGeom>
          <a:solidFill>
            <a:schemeClr val="bg1"/>
          </a:solidFill>
          <a:ln w="28575" cap="flat" cmpd="sng" algn="ctr">
            <a:solidFill>
              <a:srgbClr val="0A3355"/>
            </a:solidFill>
            <a:prstDash val="solid"/>
          </a:ln>
          <a:effectLst>
            <a:outerShdw blurRad="40000" dist="23000" dir="5400000" rotWithShape="0">
              <a:srgbClr val="000000">
                <a:alpha val="35000"/>
              </a:srgbClr>
            </a:outerShdw>
          </a:effectLst>
        </p:spPr>
        <p:txBody>
          <a:bodyPr anchor="ctr"/>
          <a:lstStyle/>
          <a:p>
            <a:pPr algn="ctr" eaLnBrk="1" fontAlgn="auto" hangingPunct="1">
              <a:spcBef>
                <a:spcPts val="0"/>
              </a:spcBef>
              <a:spcAft>
                <a:spcPts val="0"/>
              </a:spcAft>
              <a:defRPr/>
            </a:pPr>
            <a:r>
              <a:rPr lang="en-US" sz="1200" b="1" i="1" dirty="0">
                <a:solidFill>
                  <a:srgbClr val="0A3355"/>
                </a:solidFill>
                <a:latin typeface="+mj-lt"/>
              </a:rPr>
              <a:t>Click the icon to open the Menu</a:t>
            </a:r>
          </a:p>
        </p:txBody>
      </p:sp>
      <p:sp>
        <p:nvSpPr>
          <p:cNvPr id="7" name="Title 1">
            <a:extLst>
              <a:ext uri="{FF2B5EF4-FFF2-40B4-BE49-F238E27FC236}">
                <a16:creationId xmlns:a16="http://schemas.microsoft.com/office/drawing/2014/main" id="{333269A1-83AA-412B-8720-D358A2024A20}"/>
              </a:ext>
            </a:extLst>
          </p:cNvPr>
          <p:cNvSpPr txBox="1">
            <a:spLocks/>
          </p:cNvSpPr>
          <p:nvPr/>
        </p:nvSpPr>
        <p:spPr>
          <a:xfrm>
            <a:off x="1752600" y="76200"/>
            <a:ext cx="7315200" cy="674688"/>
          </a:xfrm>
          <a:prstGeom prst="rect">
            <a:avLst/>
          </a:prstGeom>
        </p:spPr>
        <p:txBody>
          <a:bodyPr anchor="b">
            <a:normAutofit fontScale="97500"/>
          </a:bodyPr>
          <a:lstStyle>
            <a:lvl1pPr algn="l" defTabSz="457200" rtl="0" eaLnBrk="1" latinLnBrk="0" hangingPunct="1">
              <a:spcBef>
                <a:spcPct val="0"/>
              </a:spcBef>
              <a:buNone/>
              <a:defRPr sz="3000" kern="1200">
                <a:solidFill>
                  <a:schemeClr val="bg1"/>
                </a:solidFill>
                <a:latin typeface="Arial"/>
                <a:ea typeface="+mj-ea"/>
                <a:cs typeface="Arial"/>
              </a:defRPr>
            </a:lvl1pPr>
          </a:lstStyle>
          <a:p>
            <a:pPr fontAlgn="auto">
              <a:spcAft>
                <a:spcPts val="0"/>
              </a:spcAft>
              <a:defRPr/>
            </a:pPr>
            <a:endParaRPr lang="en-US" dirty="0"/>
          </a:p>
        </p:txBody>
      </p:sp>
    </p:spTree>
  </p:cSld>
  <p:clrMapOvr>
    <a:masterClrMapping/>
  </p:clrMapOvr>
  <p:transition/>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8" name="Content Placeholder 2">
            <a:extLst>
              <a:ext uri="{FF2B5EF4-FFF2-40B4-BE49-F238E27FC236}">
                <a16:creationId xmlns:a16="http://schemas.microsoft.com/office/drawing/2014/main" id="{20DA5097-A960-4A10-9F5C-79A7CDD23B92}"/>
              </a:ext>
            </a:extLst>
          </p:cNvPr>
          <p:cNvSpPr>
            <a:spLocks noGrp="1" noChangeArrowheads="1"/>
          </p:cNvSpPr>
          <p:nvPr>
            <p:ph type="body" sz="quarter" idx="10"/>
          </p:nvPr>
        </p:nvSpPr>
        <p:spPr bwMode="auto">
          <a:xfrm>
            <a:off x="623888" y="446088"/>
            <a:ext cx="10552112" cy="674687"/>
          </a:xfrm>
        </p:spPr>
        <p:txBody>
          <a:bodyPr vert="horz" wrap="square" lIns="91440" tIns="45720" rIns="91440" bIns="45720" numCol="1" anchor="t" anchorCtr="0" compatLnSpc="1">
            <a:prstTxWarp prst="textNoShape">
              <a:avLst/>
            </a:prstTxWarp>
          </a:bodyPr>
          <a:lstStyle/>
          <a:p>
            <a:pPr eaLnBrk="1" hangingPunct="1">
              <a:defRPr/>
            </a:pPr>
            <a:r>
              <a:rPr lang="en-US" altLang="en-US">
                <a:cs typeface="Arial" panose="020B0604020202020204" pitchFamily="34" charset="0"/>
              </a:rPr>
              <a:t>Best Practices</a:t>
            </a:r>
          </a:p>
        </p:txBody>
      </p:sp>
      <p:sp>
        <p:nvSpPr>
          <p:cNvPr id="106499" name="Text Placeholder 1">
            <a:extLst>
              <a:ext uri="{FF2B5EF4-FFF2-40B4-BE49-F238E27FC236}">
                <a16:creationId xmlns:a16="http://schemas.microsoft.com/office/drawing/2014/main" id="{A8CE8FBA-EB66-45D5-BBA4-8199AB2CFCEB}"/>
              </a:ext>
            </a:extLst>
          </p:cNvPr>
          <p:cNvSpPr>
            <a:spLocks noGrp="1" noChangeArrowheads="1"/>
          </p:cNvSpPr>
          <p:nvPr>
            <p:ph type="body" sz="quarter" idx="11"/>
          </p:nvPr>
        </p:nvSpPr>
        <p:spPr bwMode="auto">
          <a:xfrm>
            <a:off x="623888" y="1316038"/>
            <a:ext cx="11034712" cy="42259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eaLnBrk="1" hangingPunct="1"/>
            <a:r>
              <a:rPr lang="en-PH" altLang="en-US" sz="1800">
                <a:cs typeface="Arial" panose="020B0604020202020204" pitchFamily="34" charset="0"/>
              </a:rPr>
              <a:t>Catalog Templates are buyer specific. Thus it is advisable to download a new template for each buyer. </a:t>
            </a:r>
            <a:endParaRPr lang="en-US" altLang="en-US" sz="1800">
              <a:cs typeface="Arial" panose="020B0604020202020204" pitchFamily="34" charset="0"/>
            </a:endParaRPr>
          </a:p>
          <a:p>
            <a:pPr eaLnBrk="1" hangingPunct="1"/>
            <a:r>
              <a:rPr lang="en-US" altLang="en-US" sz="1800">
                <a:cs typeface="Arial" panose="020B0604020202020204" pitchFamily="34" charset="0"/>
              </a:rPr>
              <a:t>Always check if a newer version of the catalog template of the specific customer is available, especially if there was a check routine change to ensure you have the latest catalog template in use.</a:t>
            </a:r>
          </a:p>
          <a:p>
            <a:pPr eaLnBrk="1" hangingPunct="1"/>
            <a:r>
              <a:rPr lang="en-PH" altLang="en-US" sz="1800">
                <a:cs typeface="Arial" panose="020B0604020202020204" pitchFamily="34" charset="0"/>
              </a:rPr>
              <a:t>Make sure that all mandatory fields are filled-out as indicated in the Instruction Sheet. Allowable values, as well as maximum character length for a field in the Data Sheet can also be found in the Instruction Sheet.</a:t>
            </a:r>
            <a:endParaRPr lang="en-US" altLang="en-US" sz="1800">
              <a:cs typeface="Arial" panose="020B0604020202020204" pitchFamily="34" charset="0"/>
            </a:endParaRPr>
          </a:p>
          <a:p>
            <a:pPr eaLnBrk="1" hangingPunct="1"/>
            <a:r>
              <a:rPr lang="en-PH" altLang="en-US" sz="1800">
                <a:cs typeface="Arial" panose="020B0604020202020204" pitchFamily="34" charset="0"/>
              </a:rPr>
              <a:t>Make sure to verify the correct supplier catalog ID and Buyer catalog ID in the</a:t>
            </a:r>
            <a:r>
              <a:rPr lang="en-PH" altLang="en-US" sz="1800" b="1">
                <a:cs typeface="Arial" panose="020B0604020202020204" pitchFamily="34" charset="0"/>
              </a:rPr>
              <a:t> Header</a:t>
            </a:r>
            <a:r>
              <a:rPr lang="en-PH" altLang="en-US" sz="1800">
                <a:cs typeface="Arial" panose="020B0604020202020204" pitchFamily="34" charset="0"/>
              </a:rPr>
              <a:t> sheet for SCF import files.  Buyer and Suppler IDs, as well as the language code are mandatory fields.</a:t>
            </a:r>
            <a:endParaRPr lang="en-US" altLang="en-US" sz="1800">
              <a:cs typeface="Arial" panose="020B0604020202020204" pitchFamily="34" charset="0"/>
            </a:endParaRPr>
          </a:p>
          <a:p>
            <a:pPr eaLnBrk="1" hangingPunct="1"/>
            <a:r>
              <a:rPr lang="en-PH" altLang="en-US" sz="1800">
                <a:cs typeface="Arial" panose="020B0604020202020204" pitchFamily="34" charset="0"/>
              </a:rPr>
              <a:t>The content of the catalog must always be entered in the DATA 1 Sheet. Do not rename the sheet.</a:t>
            </a:r>
            <a:endParaRPr lang="en-US" altLang="en-US" sz="1800">
              <a:cs typeface="Arial" panose="020B0604020202020204" pitchFamily="34" charset="0"/>
            </a:endParaRPr>
          </a:p>
          <a:p>
            <a:pPr eaLnBrk="1" hangingPunct="1"/>
            <a:r>
              <a:rPr lang="en-PH" altLang="en-US" sz="1800">
                <a:cs typeface="Arial" panose="020B0604020202020204" pitchFamily="34" charset="0"/>
              </a:rPr>
              <a:t>In the DATA 1 sheet, always check if the column fields in rows 1 and 2 are correctly written and complete. Blank columns, especially in row 1 (Unified Fields within the SCF template) will result in an error during import. </a:t>
            </a:r>
            <a:endParaRPr lang="en-US" altLang="en-US" sz="1800">
              <a:cs typeface="Arial" panose="020B0604020202020204" pitchFamily="34" charset="0"/>
            </a:endParaRPr>
          </a:p>
          <a:p>
            <a:pPr eaLnBrk="1" hangingPunct="1"/>
            <a:r>
              <a:rPr lang="en-PH" altLang="en-US" sz="1800">
                <a:cs typeface="Arial" panose="020B0604020202020204" pitchFamily="34" charset="0"/>
              </a:rPr>
              <a:t>Always check that there are no empty rows in the middle of the catalog content. </a:t>
            </a:r>
            <a:endParaRPr lang="en-US" altLang="en-US" sz="1800">
              <a:cs typeface="Arial" panose="020B0604020202020204" pitchFamily="34" charset="0"/>
            </a:endParaRPr>
          </a:p>
          <a:p>
            <a:pPr eaLnBrk="1" hangingPunct="1"/>
            <a:r>
              <a:rPr lang="en-PH" altLang="en-US" sz="1800">
                <a:cs typeface="Arial" panose="020B0604020202020204" pitchFamily="34" charset="0"/>
              </a:rPr>
              <a:t>If attachments are to be added in the SCF import file, the physical file must be uploaded first as Attachment and use maintain the exact filename in the SCF import file.</a:t>
            </a:r>
            <a:endParaRPr lang="en-US" altLang="en-US" sz="1800">
              <a:cs typeface="Arial" panose="020B0604020202020204" pitchFamily="34" charset="0"/>
            </a:endParaRPr>
          </a:p>
          <a:p>
            <a:pPr eaLnBrk="1" hangingPunct="1"/>
            <a:endParaRPr lang="en-US" altLang="en-US" sz="1800">
              <a:cs typeface="Arial" panose="020B0604020202020204" pitchFamily="34" charset="0"/>
            </a:endParaRPr>
          </a:p>
          <a:p>
            <a:pPr eaLnBrk="1" hangingPunct="1"/>
            <a:endParaRPr lang="en-PH" altLang="en-US" sz="1800"/>
          </a:p>
        </p:txBody>
      </p:sp>
    </p:spTree>
  </p:cSld>
  <p:clrMapOvr>
    <a:masterClrMapping/>
  </p:clrMapOvr>
  <p:transition/>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55607A16-3BC9-42D3-A13A-0C0F79C4F9AA}"/>
              </a:ext>
            </a:extLst>
          </p:cNvPr>
          <p:cNvSpPr>
            <a:spLocks noGrp="1"/>
          </p:cNvSpPr>
          <p:nvPr>
            <p:ph type="body" sz="quarter" idx="10"/>
          </p:nvPr>
        </p:nvSpPr>
        <p:spPr>
          <a:xfrm>
            <a:off x="623888" y="446088"/>
            <a:ext cx="10552112" cy="674687"/>
          </a:xfrm>
        </p:spPr>
        <p:txBody>
          <a:bodyPr rtlCol="0">
            <a:normAutofit/>
          </a:bodyPr>
          <a:lstStyle/>
          <a:p>
            <a:pPr eaLnBrk="1" fontAlgn="auto" hangingPunct="1">
              <a:spcAft>
                <a:spcPts val="0"/>
              </a:spcAft>
              <a:defRPr/>
            </a:pPr>
            <a:r>
              <a:rPr lang="en-US" altLang="en-US" dirty="0">
                <a:cs typeface="Arial" panose="020B0604020202020204" pitchFamily="34" charset="0"/>
              </a:rPr>
              <a:t>Best Practices</a:t>
            </a:r>
            <a:endParaRPr lang="en-US" dirty="0"/>
          </a:p>
        </p:txBody>
      </p:sp>
      <p:sp>
        <p:nvSpPr>
          <p:cNvPr id="2" name="Text Placeholder 1">
            <a:extLst>
              <a:ext uri="{FF2B5EF4-FFF2-40B4-BE49-F238E27FC236}">
                <a16:creationId xmlns:a16="http://schemas.microsoft.com/office/drawing/2014/main" id="{E5C3943A-8670-45E5-9DA8-B59CBD0B8BDF}"/>
              </a:ext>
            </a:extLst>
          </p:cNvPr>
          <p:cNvSpPr>
            <a:spLocks noGrp="1"/>
          </p:cNvSpPr>
          <p:nvPr>
            <p:ph type="body" sz="quarter" idx="11"/>
          </p:nvPr>
        </p:nvSpPr>
        <p:spPr>
          <a:xfrm>
            <a:off x="617538" y="1316038"/>
            <a:ext cx="11263312" cy="4932362"/>
          </a:xfrm>
        </p:spPr>
        <p:txBody>
          <a:bodyPr/>
          <a:lstStyle/>
          <a:p>
            <a:pPr eaLnBrk="1" hangingPunct="1">
              <a:defRPr/>
            </a:pPr>
            <a:r>
              <a:rPr lang="en-PH" sz="1700" dirty="0"/>
              <a:t>Attachment files like jpeg and others must be in a separate file and in zip format and there must be no subfolders.</a:t>
            </a:r>
          </a:p>
          <a:p>
            <a:pPr eaLnBrk="1" hangingPunct="1">
              <a:defRPr/>
            </a:pPr>
            <a:r>
              <a:rPr lang="en-PH" sz="1700" dirty="0"/>
              <a:t>Always zip the attachment files and content files before uploading them.</a:t>
            </a:r>
          </a:p>
          <a:p>
            <a:pPr eaLnBrk="1" hangingPunct="1">
              <a:defRPr/>
            </a:pPr>
            <a:r>
              <a:rPr lang="en-PH" sz="1700" dirty="0"/>
              <a:t>Always select the correct file type. Attachment is for uploading pictures and documents. Content are for uploading catalog contents. The maximum zip-file size for attachments is 512 MB.</a:t>
            </a:r>
          </a:p>
          <a:p>
            <a:pPr eaLnBrk="1" hangingPunct="1">
              <a:defRPr/>
            </a:pPr>
            <a:r>
              <a:rPr lang="en-PH" sz="1700" dirty="0"/>
              <a:t>Attachment files must be uploaded once and can be loaded incremental.  Meaning you do not have to load all attachments every time only then when you have changed  the reference in the catalog or you have new pictures to be loaded as new items have been added.</a:t>
            </a:r>
          </a:p>
          <a:p>
            <a:pPr eaLnBrk="1" hangingPunct="1">
              <a:defRPr/>
            </a:pPr>
            <a:r>
              <a:rPr lang="en-PH" sz="1700" dirty="0"/>
              <a:t>Picture attachments must be in</a:t>
            </a:r>
            <a:r>
              <a:rPr lang="en-PH" sz="1700" u="sng" dirty="0"/>
              <a:t> </a:t>
            </a:r>
            <a:r>
              <a:rPr lang="en-PH" sz="1700" dirty="0"/>
              <a:t>*.jpg, *.jpeg, *.gif.  Images should be a minimum of 300x300 pixels in size, in RGB color format, and not CMYK, which browsers do not support. The color depth should not be greater than 24 bit. Animated gif images are also not accepted.</a:t>
            </a:r>
          </a:p>
          <a:p>
            <a:pPr eaLnBrk="1" hangingPunct="1">
              <a:defRPr/>
            </a:pPr>
            <a:r>
              <a:rPr lang="en-PH" sz="1700" dirty="0"/>
              <a:t>If there are changes in the content file, all items in the catalogs, including the new one, must be uploaded all at once.</a:t>
            </a:r>
          </a:p>
          <a:p>
            <a:pPr eaLnBrk="1" hangingPunct="1">
              <a:defRPr/>
            </a:pPr>
            <a:r>
              <a:rPr lang="en-PH" sz="1700" dirty="0"/>
              <a:t>In case you have to correct errors in the SCF because they are not editable online, then you have to reload the complete catalog</a:t>
            </a:r>
            <a:endParaRPr lang="en-US" sz="1700" dirty="0"/>
          </a:p>
          <a:p>
            <a:pPr eaLnBrk="1" hangingPunct="1">
              <a:defRPr/>
            </a:pPr>
            <a:r>
              <a:rPr lang="en-PH" sz="1700" dirty="0"/>
              <a:t>In case you have a mix of error correction types (online editable and not possible for online edit) then the best practice is to correct all errors in the catalog template and re-upload the entire catalog.</a:t>
            </a:r>
            <a:endParaRPr lang="en-US" sz="1700" dirty="0"/>
          </a:p>
          <a:p>
            <a:pPr marL="0" indent="0" eaLnBrk="1" fontAlgn="auto" hangingPunct="1">
              <a:spcAft>
                <a:spcPts val="0"/>
              </a:spcAft>
              <a:buFontTx/>
              <a:buNone/>
              <a:defRPr/>
            </a:pPr>
            <a:endParaRPr lang="en-US" sz="1700" dirty="0"/>
          </a:p>
          <a:p>
            <a:pPr eaLnBrk="1" hangingPunct="1">
              <a:defRPr/>
            </a:pPr>
            <a:endParaRPr lang="en-PH" sz="1700" dirty="0"/>
          </a:p>
        </p:txBody>
      </p:sp>
    </p:spTree>
  </p:cSld>
  <p:clrMapOvr>
    <a:masterClrMapping/>
  </p:clrMapOvr>
  <p:transition/>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6" name="Text Placeholder 1">
            <a:extLst>
              <a:ext uri="{FF2B5EF4-FFF2-40B4-BE49-F238E27FC236}">
                <a16:creationId xmlns:a16="http://schemas.microsoft.com/office/drawing/2014/main" id="{F1E02531-3F79-451E-9636-DD0815791A2A}"/>
              </a:ext>
            </a:extLst>
          </p:cNvPr>
          <p:cNvSpPr>
            <a:spLocks noGrp="1" noChangeArrowheads="1"/>
          </p:cNvSpPr>
          <p:nvPr>
            <p:ph type="body" sz="quarter" idx="13"/>
          </p:nvPr>
        </p:nvSpPr>
        <p:spPr bwMode="auto">
          <a:xfrm>
            <a:off x="7108825" y="4532313"/>
            <a:ext cx="4013200" cy="3270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eaLnBrk="1" hangingPunct="1"/>
            <a:r>
              <a:rPr lang="en-US" altLang="en-US">
                <a:solidFill>
                  <a:srgbClr val="0A3355"/>
                </a:solidFill>
              </a:rPr>
              <a:t>Support Resources</a:t>
            </a:r>
          </a:p>
          <a:p>
            <a:pPr eaLnBrk="1" hangingPunct="1"/>
            <a:endParaRPr lang="en-PH" altLang="en-US">
              <a:solidFill>
                <a:srgbClr val="0A3355"/>
              </a:solidFill>
            </a:endParaRPr>
          </a:p>
        </p:txBody>
      </p:sp>
      <p:sp>
        <p:nvSpPr>
          <p:cNvPr id="108547" name="Text Placeholder 2">
            <a:extLst>
              <a:ext uri="{FF2B5EF4-FFF2-40B4-BE49-F238E27FC236}">
                <a16:creationId xmlns:a16="http://schemas.microsoft.com/office/drawing/2014/main" id="{C1F1BF56-E87B-4EEE-AD32-3801D67F2363}"/>
              </a:ext>
            </a:extLst>
          </p:cNvPr>
          <p:cNvSpPr>
            <a:spLocks noGrp="1" noChangeArrowheads="1"/>
          </p:cNvSpPr>
          <p:nvPr>
            <p:ph type="body" sz="quarter" idx="14"/>
          </p:nvPr>
        </p:nvSpPr>
        <p:spPr bwMode="auto">
          <a:xfrm>
            <a:off x="7110413" y="4879975"/>
            <a:ext cx="4014787" cy="3270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eaLnBrk="1" hangingPunct="1"/>
            <a:r>
              <a:rPr lang="en-PH" altLang="en-US"/>
              <a:t>Global Customer Care Team</a:t>
            </a:r>
          </a:p>
        </p:txBody>
      </p:sp>
      <p:sp>
        <p:nvSpPr>
          <p:cNvPr id="108548" name="Text Placeholder 3">
            <a:extLst>
              <a:ext uri="{FF2B5EF4-FFF2-40B4-BE49-F238E27FC236}">
                <a16:creationId xmlns:a16="http://schemas.microsoft.com/office/drawing/2014/main" id="{E7B37416-F565-4F27-B0B3-8758A270FD72}"/>
              </a:ext>
            </a:extLst>
          </p:cNvPr>
          <p:cNvSpPr>
            <a:spLocks noGrp="1" noChangeArrowheads="1"/>
          </p:cNvSpPr>
          <p:nvPr>
            <p:ph type="body" sz="quarter" idx="15"/>
          </p:nvPr>
        </p:nvSpPr>
        <p:spPr bwMode="auto">
          <a:xfrm>
            <a:off x="7086600" y="5207000"/>
            <a:ext cx="4983163" cy="812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eaLnBrk="1" hangingPunct="1"/>
            <a:r>
              <a:rPr lang="en-US" altLang="en-US" sz="1500" b="1">
                <a:solidFill>
                  <a:srgbClr val="F7942A"/>
                </a:solidFill>
                <a:hlinkClick r:id="rId3"/>
              </a:rPr>
              <a:t>http://www.proactis.com/uk/hubwoo/</a:t>
            </a:r>
            <a:endParaRPr lang="en-US" altLang="en-US" sz="1500" b="1">
              <a:solidFill>
                <a:srgbClr val="F7942A"/>
              </a:solidFill>
            </a:endParaRPr>
          </a:p>
          <a:p>
            <a:pPr eaLnBrk="1" hangingPunct="1"/>
            <a:endParaRPr lang="en-PH" altLang="en-US" sz="1500"/>
          </a:p>
        </p:txBody>
      </p:sp>
    </p:spTree>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816AEE27-660D-40F8-9DA1-70651CE63A2B}"/>
              </a:ext>
            </a:extLst>
          </p:cNvPr>
          <p:cNvSpPr>
            <a:spLocks noGrp="1"/>
          </p:cNvSpPr>
          <p:nvPr>
            <p:ph type="body" sz="quarter" idx="10"/>
          </p:nvPr>
        </p:nvSpPr>
        <p:spPr>
          <a:xfrm>
            <a:off x="623888" y="446088"/>
            <a:ext cx="10552112" cy="674687"/>
          </a:xfrm>
        </p:spPr>
        <p:txBody>
          <a:bodyPr/>
          <a:lstStyle/>
          <a:p>
            <a:pPr eaLnBrk="1" fontAlgn="auto" hangingPunct="1">
              <a:spcAft>
                <a:spcPts val="0"/>
              </a:spcAft>
              <a:defRPr/>
            </a:pPr>
            <a:r>
              <a:rPr lang="en-US" altLang="en-US" dirty="0">
                <a:cs typeface="Arial" panose="020B0604020202020204" pitchFamily="34" charset="0"/>
              </a:rPr>
              <a:t>Catalog Manager Process</a:t>
            </a:r>
            <a:endParaRPr lang="en-PH" dirty="0"/>
          </a:p>
        </p:txBody>
      </p:sp>
      <p:grpSp>
        <p:nvGrpSpPr>
          <p:cNvPr id="47107" name="Group 3">
            <a:extLst>
              <a:ext uri="{FF2B5EF4-FFF2-40B4-BE49-F238E27FC236}">
                <a16:creationId xmlns:a16="http://schemas.microsoft.com/office/drawing/2014/main" id="{7B1CCD47-9F61-4929-A106-E2BD9E1F829C}"/>
              </a:ext>
            </a:extLst>
          </p:cNvPr>
          <p:cNvGrpSpPr>
            <a:grpSpLocks/>
          </p:cNvGrpSpPr>
          <p:nvPr/>
        </p:nvGrpSpPr>
        <p:grpSpPr bwMode="auto">
          <a:xfrm>
            <a:off x="1600200" y="1371600"/>
            <a:ext cx="8218488" cy="4953000"/>
            <a:chOff x="1738311" y="1219200"/>
            <a:chExt cx="8305800" cy="5005387"/>
          </a:xfrm>
        </p:grpSpPr>
        <p:pic>
          <p:nvPicPr>
            <p:cNvPr id="47108" name="Picture 2">
              <a:extLst>
                <a:ext uri="{FF2B5EF4-FFF2-40B4-BE49-F238E27FC236}">
                  <a16:creationId xmlns:a16="http://schemas.microsoft.com/office/drawing/2014/main" id="{58F18930-099A-4F4C-934B-6F5EC313BB6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352800" y="1219200"/>
              <a:ext cx="4676775" cy="10191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TextBox 4">
              <a:extLst>
                <a:ext uri="{FF2B5EF4-FFF2-40B4-BE49-F238E27FC236}">
                  <a16:creationId xmlns:a16="http://schemas.microsoft.com/office/drawing/2014/main" id="{DD7671BC-D767-4269-B3B6-BE4649E58193}"/>
                </a:ext>
              </a:extLst>
            </p:cNvPr>
            <p:cNvSpPr txBox="1"/>
            <p:nvPr/>
          </p:nvSpPr>
          <p:spPr>
            <a:xfrm>
              <a:off x="1738311" y="2361455"/>
              <a:ext cx="8305800" cy="3863132"/>
            </a:xfrm>
            <a:prstGeom prst="rect">
              <a:avLst/>
            </a:prstGeom>
            <a:solidFill>
              <a:schemeClr val="bg1">
                <a:lumMod val="85000"/>
              </a:schemeClr>
            </a:solidFill>
          </p:spPr>
          <p:txBody>
            <a:bodyPr>
              <a:spAutoFit/>
            </a:bodyPr>
            <a:lstStyle/>
            <a:p>
              <a:pPr algn="ctr" eaLnBrk="1" hangingPunct="1">
                <a:buClr>
                  <a:schemeClr val="bg1"/>
                </a:buClr>
                <a:defRPr/>
              </a:pPr>
              <a:endParaRPr lang="en-US" sz="300" b="1" dirty="0">
                <a:solidFill>
                  <a:srgbClr val="0077D0"/>
                </a:solidFill>
                <a:latin typeface="Arial" panose="020B0604020202020204" pitchFamily="34" charset="0"/>
              </a:endParaRPr>
            </a:p>
            <a:p>
              <a:pPr algn="ctr" eaLnBrk="1" hangingPunct="1">
                <a:buClr>
                  <a:schemeClr val="bg1"/>
                </a:buClr>
                <a:defRPr/>
              </a:pPr>
              <a:r>
                <a:rPr lang="en-US" sz="1600" b="1" dirty="0">
                  <a:solidFill>
                    <a:srgbClr val="0077D0"/>
                  </a:solidFill>
                  <a:latin typeface="Arial" panose="020B0604020202020204" pitchFamily="34" charset="0"/>
                </a:rPr>
                <a:t>Catalog Manager</a:t>
              </a:r>
            </a:p>
            <a:p>
              <a:pPr algn="ctr" eaLnBrk="1" hangingPunct="1">
                <a:buClr>
                  <a:schemeClr val="bg1"/>
                </a:buClr>
                <a:defRPr/>
              </a:pPr>
              <a:endParaRPr lang="en-US" sz="1600" b="1" dirty="0">
                <a:solidFill>
                  <a:srgbClr val="0070C0"/>
                </a:solidFill>
                <a:latin typeface="Arial" panose="020B0604020202020204" pitchFamily="34" charset="0"/>
              </a:endParaRPr>
            </a:p>
            <a:p>
              <a:pPr algn="ctr" eaLnBrk="1" hangingPunct="1">
                <a:buClr>
                  <a:schemeClr val="bg1"/>
                </a:buClr>
                <a:defRPr/>
              </a:pPr>
              <a:endParaRPr lang="en-US" sz="1600" b="1" dirty="0">
                <a:solidFill>
                  <a:srgbClr val="0070C0"/>
                </a:solidFill>
                <a:latin typeface="Arial" panose="020B0604020202020204" pitchFamily="34" charset="0"/>
              </a:endParaRPr>
            </a:p>
            <a:p>
              <a:pPr algn="ctr" eaLnBrk="1" hangingPunct="1">
                <a:buClr>
                  <a:schemeClr val="bg1"/>
                </a:buClr>
                <a:defRPr/>
              </a:pPr>
              <a:endParaRPr lang="en-US" sz="1600" b="1" dirty="0">
                <a:solidFill>
                  <a:srgbClr val="0070C0"/>
                </a:solidFill>
                <a:latin typeface="Arial" panose="020B0604020202020204" pitchFamily="34" charset="0"/>
              </a:endParaRPr>
            </a:p>
            <a:p>
              <a:pPr algn="ctr" eaLnBrk="1" hangingPunct="1">
                <a:buClr>
                  <a:schemeClr val="bg1"/>
                </a:buClr>
                <a:defRPr/>
              </a:pPr>
              <a:endParaRPr lang="en-US" sz="1600" b="1" dirty="0">
                <a:solidFill>
                  <a:srgbClr val="0070C0"/>
                </a:solidFill>
                <a:latin typeface="Arial" panose="020B0604020202020204" pitchFamily="34" charset="0"/>
              </a:endParaRPr>
            </a:p>
            <a:p>
              <a:pPr algn="ctr" eaLnBrk="1" hangingPunct="1">
                <a:buClr>
                  <a:schemeClr val="bg1"/>
                </a:buClr>
                <a:defRPr/>
              </a:pPr>
              <a:endParaRPr lang="en-US" sz="1600" b="1" dirty="0">
                <a:solidFill>
                  <a:srgbClr val="0070C0"/>
                </a:solidFill>
                <a:latin typeface="Arial" panose="020B0604020202020204" pitchFamily="34" charset="0"/>
              </a:endParaRPr>
            </a:p>
            <a:p>
              <a:pPr algn="ctr" eaLnBrk="1" hangingPunct="1">
                <a:buClr>
                  <a:schemeClr val="bg1"/>
                </a:buClr>
                <a:defRPr/>
              </a:pPr>
              <a:endParaRPr lang="en-US" sz="1600" b="1" dirty="0">
                <a:solidFill>
                  <a:srgbClr val="0070C0"/>
                </a:solidFill>
                <a:latin typeface="Arial" panose="020B0604020202020204" pitchFamily="34" charset="0"/>
              </a:endParaRPr>
            </a:p>
            <a:p>
              <a:pPr algn="ctr" eaLnBrk="1" hangingPunct="1">
                <a:buClr>
                  <a:schemeClr val="bg1"/>
                </a:buClr>
                <a:defRPr/>
              </a:pPr>
              <a:endParaRPr lang="en-US" sz="1600" b="1" dirty="0">
                <a:solidFill>
                  <a:srgbClr val="0070C0"/>
                </a:solidFill>
                <a:latin typeface="Arial" panose="020B0604020202020204" pitchFamily="34" charset="0"/>
              </a:endParaRPr>
            </a:p>
            <a:p>
              <a:pPr algn="ctr" eaLnBrk="1" hangingPunct="1">
                <a:buClr>
                  <a:schemeClr val="bg1"/>
                </a:buClr>
                <a:defRPr/>
              </a:pPr>
              <a:endParaRPr lang="en-US" sz="1600" b="1" dirty="0">
                <a:solidFill>
                  <a:srgbClr val="0070C0"/>
                </a:solidFill>
                <a:latin typeface="Arial" panose="020B0604020202020204" pitchFamily="34" charset="0"/>
              </a:endParaRPr>
            </a:p>
            <a:p>
              <a:pPr algn="ctr" eaLnBrk="1" hangingPunct="1">
                <a:buClr>
                  <a:schemeClr val="bg1"/>
                </a:buClr>
                <a:defRPr/>
              </a:pPr>
              <a:endParaRPr lang="en-US" sz="1600" b="1" dirty="0">
                <a:solidFill>
                  <a:srgbClr val="0070C0"/>
                </a:solidFill>
                <a:latin typeface="Arial" panose="020B0604020202020204" pitchFamily="34" charset="0"/>
              </a:endParaRPr>
            </a:p>
            <a:p>
              <a:pPr algn="ctr" eaLnBrk="1" hangingPunct="1">
                <a:buClr>
                  <a:schemeClr val="bg1"/>
                </a:buClr>
                <a:defRPr/>
              </a:pPr>
              <a:endParaRPr lang="en-US" sz="1600" b="1" dirty="0">
                <a:solidFill>
                  <a:srgbClr val="0070C0"/>
                </a:solidFill>
                <a:latin typeface="Arial" panose="020B0604020202020204" pitchFamily="34" charset="0"/>
              </a:endParaRPr>
            </a:p>
            <a:p>
              <a:pPr algn="ctr" eaLnBrk="1" hangingPunct="1">
                <a:buClr>
                  <a:schemeClr val="bg1"/>
                </a:buClr>
                <a:defRPr/>
              </a:pPr>
              <a:endParaRPr lang="en-US" sz="1600" b="1" dirty="0">
                <a:solidFill>
                  <a:srgbClr val="0070C0"/>
                </a:solidFill>
                <a:latin typeface="Arial" panose="020B0604020202020204" pitchFamily="34" charset="0"/>
              </a:endParaRPr>
            </a:p>
            <a:p>
              <a:pPr algn="ctr" eaLnBrk="1" hangingPunct="1">
                <a:buClr>
                  <a:schemeClr val="bg1"/>
                </a:buClr>
                <a:defRPr/>
              </a:pPr>
              <a:endParaRPr lang="en-US" sz="1600" b="1" dirty="0">
                <a:solidFill>
                  <a:srgbClr val="0070C0"/>
                </a:solidFill>
                <a:latin typeface="Arial" panose="020B0604020202020204" pitchFamily="34" charset="0"/>
              </a:endParaRPr>
            </a:p>
            <a:p>
              <a:pPr algn="ctr" eaLnBrk="1" hangingPunct="1">
                <a:buClr>
                  <a:schemeClr val="bg1"/>
                </a:buClr>
                <a:defRPr/>
              </a:pPr>
              <a:endParaRPr lang="en-US" sz="1600" b="1" dirty="0">
                <a:solidFill>
                  <a:srgbClr val="0070C0"/>
                </a:solidFill>
                <a:latin typeface="Arial" panose="020B0604020202020204" pitchFamily="34" charset="0"/>
              </a:endParaRPr>
            </a:p>
            <a:p>
              <a:pPr algn="ctr" eaLnBrk="1" hangingPunct="1">
                <a:buClr>
                  <a:schemeClr val="bg1"/>
                </a:buClr>
                <a:defRPr/>
              </a:pPr>
              <a:endParaRPr lang="en-US" sz="1600" b="1" dirty="0">
                <a:solidFill>
                  <a:srgbClr val="0070C0"/>
                </a:solidFill>
                <a:latin typeface="Arial" panose="020B0604020202020204" pitchFamily="34" charset="0"/>
              </a:endParaRPr>
            </a:p>
          </p:txBody>
        </p:sp>
        <p:sp>
          <p:nvSpPr>
            <p:cNvPr id="47110" name="TextBox 5">
              <a:extLst>
                <a:ext uri="{FF2B5EF4-FFF2-40B4-BE49-F238E27FC236}">
                  <a16:creationId xmlns:a16="http://schemas.microsoft.com/office/drawing/2014/main" id="{A5D9E238-354B-4638-813A-ED5F3555D2E3}"/>
                </a:ext>
              </a:extLst>
            </p:cNvPr>
            <p:cNvSpPr txBox="1">
              <a:spLocks noChangeArrowheads="1"/>
            </p:cNvSpPr>
            <p:nvPr/>
          </p:nvSpPr>
          <p:spPr bwMode="auto">
            <a:xfrm>
              <a:off x="6757986" y="2790825"/>
              <a:ext cx="3182938" cy="2892425"/>
            </a:xfrm>
            <a:prstGeom prst="rect">
              <a:avLst/>
            </a:prstGeom>
            <a:solidFill>
              <a:srgbClr val="007FDE"/>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700">
                  <a:solidFill>
                    <a:schemeClr val="tx1"/>
                  </a:solidFill>
                  <a:latin typeface="GillSans"/>
                  <a:cs typeface="Arial" panose="020B0604020202020204" pitchFamily="34" charset="0"/>
                </a:defRPr>
              </a:lvl1pPr>
              <a:lvl2pPr marL="742950" indent="-285750">
                <a:defRPr sz="1700">
                  <a:solidFill>
                    <a:schemeClr val="tx1"/>
                  </a:solidFill>
                  <a:latin typeface="GillSans"/>
                  <a:cs typeface="Arial" panose="020B0604020202020204" pitchFamily="34" charset="0"/>
                </a:defRPr>
              </a:lvl2pPr>
              <a:lvl3pPr marL="1143000" indent="-228600">
                <a:defRPr sz="1700">
                  <a:solidFill>
                    <a:schemeClr val="tx1"/>
                  </a:solidFill>
                  <a:latin typeface="GillSans"/>
                  <a:cs typeface="Arial" panose="020B0604020202020204" pitchFamily="34" charset="0"/>
                </a:defRPr>
              </a:lvl3pPr>
              <a:lvl4pPr marL="1600200" indent="-228600">
                <a:defRPr sz="1700">
                  <a:solidFill>
                    <a:schemeClr val="tx1"/>
                  </a:solidFill>
                  <a:latin typeface="GillSans"/>
                  <a:cs typeface="Arial" panose="020B0604020202020204" pitchFamily="34" charset="0"/>
                </a:defRPr>
              </a:lvl4pPr>
              <a:lvl5pPr marL="2057400" indent="-228600">
                <a:defRPr sz="1700">
                  <a:solidFill>
                    <a:schemeClr val="tx1"/>
                  </a:solidFill>
                  <a:latin typeface="GillSans"/>
                  <a:cs typeface="Arial" panose="020B0604020202020204" pitchFamily="34" charset="0"/>
                </a:defRPr>
              </a:lvl5pPr>
              <a:lvl6pPr marL="2514600" indent="-228600" eaLnBrk="0" fontAlgn="base" hangingPunct="0">
                <a:spcBef>
                  <a:spcPct val="0"/>
                </a:spcBef>
                <a:spcAft>
                  <a:spcPct val="0"/>
                </a:spcAft>
                <a:defRPr sz="1700">
                  <a:solidFill>
                    <a:schemeClr val="tx1"/>
                  </a:solidFill>
                  <a:latin typeface="GillSans"/>
                  <a:cs typeface="Arial" panose="020B0604020202020204" pitchFamily="34" charset="0"/>
                </a:defRPr>
              </a:lvl6pPr>
              <a:lvl7pPr marL="2971800" indent="-228600" eaLnBrk="0" fontAlgn="base" hangingPunct="0">
                <a:spcBef>
                  <a:spcPct val="0"/>
                </a:spcBef>
                <a:spcAft>
                  <a:spcPct val="0"/>
                </a:spcAft>
                <a:defRPr sz="1700">
                  <a:solidFill>
                    <a:schemeClr val="tx1"/>
                  </a:solidFill>
                  <a:latin typeface="GillSans"/>
                  <a:cs typeface="Arial" panose="020B0604020202020204" pitchFamily="34" charset="0"/>
                </a:defRPr>
              </a:lvl7pPr>
              <a:lvl8pPr marL="3429000" indent="-228600" eaLnBrk="0" fontAlgn="base" hangingPunct="0">
                <a:spcBef>
                  <a:spcPct val="0"/>
                </a:spcBef>
                <a:spcAft>
                  <a:spcPct val="0"/>
                </a:spcAft>
                <a:defRPr sz="1700">
                  <a:solidFill>
                    <a:schemeClr val="tx1"/>
                  </a:solidFill>
                  <a:latin typeface="GillSans"/>
                  <a:cs typeface="Arial" panose="020B0604020202020204" pitchFamily="34" charset="0"/>
                </a:defRPr>
              </a:lvl8pPr>
              <a:lvl9pPr marL="3886200" indent="-228600" eaLnBrk="0" fontAlgn="base" hangingPunct="0">
                <a:spcBef>
                  <a:spcPct val="0"/>
                </a:spcBef>
                <a:spcAft>
                  <a:spcPct val="0"/>
                </a:spcAft>
                <a:defRPr sz="1700">
                  <a:solidFill>
                    <a:schemeClr val="tx1"/>
                  </a:solidFill>
                  <a:latin typeface="GillSans"/>
                  <a:cs typeface="Arial" panose="020B0604020202020204" pitchFamily="34" charset="0"/>
                </a:defRPr>
              </a:lvl9pPr>
            </a:lstStyle>
            <a:p>
              <a:pPr algn="ctr" eaLnBrk="1" hangingPunct="1">
                <a:buClr>
                  <a:schemeClr val="bg1"/>
                </a:buClr>
              </a:pPr>
              <a:r>
                <a:rPr lang="en-US" altLang="en-US" sz="1400" b="1">
                  <a:solidFill>
                    <a:schemeClr val="bg1"/>
                  </a:solidFill>
                  <a:latin typeface="Arial" panose="020B0604020202020204" pitchFamily="34" charset="0"/>
                </a:rPr>
                <a:t>Buying Company</a:t>
              </a:r>
            </a:p>
            <a:p>
              <a:pPr algn="ctr" eaLnBrk="1" hangingPunct="1">
                <a:buClr>
                  <a:schemeClr val="bg1"/>
                </a:buClr>
              </a:pPr>
              <a:endParaRPr lang="en-US" altLang="en-US" sz="1400" b="1">
                <a:solidFill>
                  <a:schemeClr val="bg1"/>
                </a:solidFill>
                <a:latin typeface="Arial" panose="020B0604020202020204" pitchFamily="34" charset="0"/>
              </a:endParaRPr>
            </a:p>
            <a:p>
              <a:pPr algn="ctr" eaLnBrk="1" hangingPunct="1">
                <a:buClr>
                  <a:schemeClr val="bg1"/>
                </a:buClr>
              </a:pPr>
              <a:endParaRPr lang="en-US" altLang="en-US" sz="1400" b="1">
                <a:solidFill>
                  <a:schemeClr val="bg1"/>
                </a:solidFill>
                <a:latin typeface="Arial" panose="020B0604020202020204" pitchFamily="34" charset="0"/>
              </a:endParaRPr>
            </a:p>
            <a:p>
              <a:pPr algn="ctr" eaLnBrk="1" hangingPunct="1">
                <a:buClr>
                  <a:schemeClr val="bg1"/>
                </a:buClr>
              </a:pPr>
              <a:endParaRPr lang="en-US" altLang="en-US" sz="1400" b="1">
                <a:solidFill>
                  <a:schemeClr val="bg1"/>
                </a:solidFill>
                <a:latin typeface="Arial" panose="020B0604020202020204" pitchFamily="34" charset="0"/>
              </a:endParaRPr>
            </a:p>
            <a:p>
              <a:pPr algn="ctr" eaLnBrk="1" hangingPunct="1">
                <a:buClr>
                  <a:schemeClr val="bg1"/>
                </a:buClr>
              </a:pPr>
              <a:endParaRPr lang="en-US" altLang="en-US" sz="1400" b="1">
                <a:solidFill>
                  <a:schemeClr val="bg1"/>
                </a:solidFill>
                <a:latin typeface="Arial" panose="020B0604020202020204" pitchFamily="34" charset="0"/>
              </a:endParaRPr>
            </a:p>
            <a:p>
              <a:pPr algn="ctr" eaLnBrk="1" hangingPunct="1">
                <a:buClr>
                  <a:schemeClr val="bg1"/>
                </a:buClr>
              </a:pPr>
              <a:endParaRPr lang="en-US" altLang="en-US" sz="1400" b="1">
                <a:solidFill>
                  <a:schemeClr val="bg1"/>
                </a:solidFill>
                <a:latin typeface="Arial" panose="020B0604020202020204" pitchFamily="34" charset="0"/>
              </a:endParaRPr>
            </a:p>
            <a:p>
              <a:pPr algn="ctr" eaLnBrk="1" hangingPunct="1">
                <a:buClr>
                  <a:schemeClr val="bg1"/>
                </a:buClr>
              </a:pPr>
              <a:endParaRPr lang="en-US" altLang="en-US" sz="1400" b="1">
                <a:solidFill>
                  <a:schemeClr val="bg1"/>
                </a:solidFill>
                <a:latin typeface="Arial" panose="020B0604020202020204" pitchFamily="34" charset="0"/>
              </a:endParaRPr>
            </a:p>
            <a:p>
              <a:pPr algn="ctr" eaLnBrk="1" hangingPunct="1">
                <a:buClr>
                  <a:schemeClr val="bg1"/>
                </a:buClr>
              </a:pPr>
              <a:endParaRPr lang="en-US" altLang="en-US" sz="1400" b="1">
                <a:solidFill>
                  <a:schemeClr val="bg1"/>
                </a:solidFill>
                <a:latin typeface="Arial" panose="020B0604020202020204" pitchFamily="34" charset="0"/>
              </a:endParaRPr>
            </a:p>
            <a:p>
              <a:pPr algn="ctr" eaLnBrk="1" hangingPunct="1">
                <a:buClr>
                  <a:schemeClr val="bg1"/>
                </a:buClr>
              </a:pPr>
              <a:endParaRPr lang="en-US" altLang="en-US" sz="1400" b="1">
                <a:solidFill>
                  <a:schemeClr val="bg1"/>
                </a:solidFill>
                <a:latin typeface="Arial" panose="020B0604020202020204" pitchFamily="34" charset="0"/>
              </a:endParaRPr>
            </a:p>
            <a:p>
              <a:pPr algn="ctr" eaLnBrk="1" hangingPunct="1">
                <a:buClr>
                  <a:schemeClr val="bg1"/>
                </a:buClr>
              </a:pPr>
              <a:endParaRPr lang="en-US" altLang="en-US" sz="1400" b="1">
                <a:solidFill>
                  <a:schemeClr val="bg1"/>
                </a:solidFill>
                <a:latin typeface="Arial" panose="020B0604020202020204" pitchFamily="34" charset="0"/>
              </a:endParaRPr>
            </a:p>
            <a:p>
              <a:pPr algn="ctr" eaLnBrk="1" hangingPunct="1">
                <a:buClr>
                  <a:schemeClr val="bg1"/>
                </a:buClr>
              </a:pPr>
              <a:endParaRPr lang="en-US" altLang="en-US" sz="1400" b="1">
                <a:solidFill>
                  <a:schemeClr val="bg1"/>
                </a:solidFill>
                <a:latin typeface="Arial" panose="020B0604020202020204" pitchFamily="34" charset="0"/>
              </a:endParaRPr>
            </a:p>
            <a:p>
              <a:pPr algn="ctr" eaLnBrk="1" hangingPunct="1">
                <a:buClr>
                  <a:schemeClr val="bg1"/>
                </a:buClr>
              </a:pPr>
              <a:endParaRPr lang="en-US" altLang="en-US" sz="1400" b="1">
                <a:solidFill>
                  <a:schemeClr val="bg1"/>
                </a:solidFill>
                <a:latin typeface="Arial" panose="020B0604020202020204" pitchFamily="34" charset="0"/>
              </a:endParaRPr>
            </a:p>
            <a:p>
              <a:pPr algn="ctr" eaLnBrk="1" hangingPunct="1">
                <a:buClr>
                  <a:schemeClr val="bg1"/>
                </a:buClr>
              </a:pPr>
              <a:endParaRPr lang="en-US" altLang="en-US" sz="1400" b="1">
                <a:solidFill>
                  <a:schemeClr val="bg1"/>
                </a:solidFill>
                <a:latin typeface="Arial" panose="020B0604020202020204" pitchFamily="34" charset="0"/>
              </a:endParaRPr>
            </a:p>
          </p:txBody>
        </p:sp>
        <p:sp>
          <p:nvSpPr>
            <p:cNvPr id="47111" name="TextBox 6">
              <a:extLst>
                <a:ext uri="{FF2B5EF4-FFF2-40B4-BE49-F238E27FC236}">
                  <a16:creationId xmlns:a16="http://schemas.microsoft.com/office/drawing/2014/main" id="{69810E4A-0FF5-41C3-AB2D-83F81AB58F1E}"/>
                </a:ext>
              </a:extLst>
            </p:cNvPr>
            <p:cNvSpPr txBox="1">
              <a:spLocks noChangeArrowheads="1"/>
            </p:cNvSpPr>
            <p:nvPr/>
          </p:nvSpPr>
          <p:spPr bwMode="auto">
            <a:xfrm>
              <a:off x="2106612" y="2790825"/>
              <a:ext cx="4589463" cy="2892425"/>
            </a:xfrm>
            <a:prstGeom prst="rect">
              <a:avLst/>
            </a:prstGeom>
            <a:solidFill>
              <a:srgbClr val="007FDE"/>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700">
                  <a:solidFill>
                    <a:schemeClr val="tx1"/>
                  </a:solidFill>
                  <a:latin typeface="GillSans"/>
                  <a:cs typeface="Arial" panose="020B0604020202020204" pitchFamily="34" charset="0"/>
                </a:defRPr>
              </a:lvl1pPr>
              <a:lvl2pPr marL="742950" indent="-285750">
                <a:defRPr sz="1700">
                  <a:solidFill>
                    <a:schemeClr val="tx1"/>
                  </a:solidFill>
                  <a:latin typeface="GillSans"/>
                  <a:cs typeface="Arial" panose="020B0604020202020204" pitchFamily="34" charset="0"/>
                </a:defRPr>
              </a:lvl2pPr>
              <a:lvl3pPr marL="1143000" indent="-228600">
                <a:defRPr sz="1700">
                  <a:solidFill>
                    <a:schemeClr val="tx1"/>
                  </a:solidFill>
                  <a:latin typeface="GillSans"/>
                  <a:cs typeface="Arial" panose="020B0604020202020204" pitchFamily="34" charset="0"/>
                </a:defRPr>
              </a:lvl3pPr>
              <a:lvl4pPr marL="1600200" indent="-228600">
                <a:defRPr sz="1700">
                  <a:solidFill>
                    <a:schemeClr val="tx1"/>
                  </a:solidFill>
                  <a:latin typeface="GillSans"/>
                  <a:cs typeface="Arial" panose="020B0604020202020204" pitchFamily="34" charset="0"/>
                </a:defRPr>
              </a:lvl4pPr>
              <a:lvl5pPr marL="2057400" indent="-228600">
                <a:defRPr sz="1700">
                  <a:solidFill>
                    <a:schemeClr val="tx1"/>
                  </a:solidFill>
                  <a:latin typeface="GillSans"/>
                  <a:cs typeface="Arial" panose="020B0604020202020204" pitchFamily="34" charset="0"/>
                </a:defRPr>
              </a:lvl5pPr>
              <a:lvl6pPr marL="2514600" indent="-228600" eaLnBrk="0" fontAlgn="base" hangingPunct="0">
                <a:spcBef>
                  <a:spcPct val="0"/>
                </a:spcBef>
                <a:spcAft>
                  <a:spcPct val="0"/>
                </a:spcAft>
                <a:defRPr sz="1700">
                  <a:solidFill>
                    <a:schemeClr val="tx1"/>
                  </a:solidFill>
                  <a:latin typeface="GillSans"/>
                  <a:cs typeface="Arial" panose="020B0604020202020204" pitchFamily="34" charset="0"/>
                </a:defRPr>
              </a:lvl6pPr>
              <a:lvl7pPr marL="2971800" indent="-228600" eaLnBrk="0" fontAlgn="base" hangingPunct="0">
                <a:spcBef>
                  <a:spcPct val="0"/>
                </a:spcBef>
                <a:spcAft>
                  <a:spcPct val="0"/>
                </a:spcAft>
                <a:defRPr sz="1700">
                  <a:solidFill>
                    <a:schemeClr val="tx1"/>
                  </a:solidFill>
                  <a:latin typeface="GillSans"/>
                  <a:cs typeface="Arial" panose="020B0604020202020204" pitchFamily="34" charset="0"/>
                </a:defRPr>
              </a:lvl7pPr>
              <a:lvl8pPr marL="3429000" indent="-228600" eaLnBrk="0" fontAlgn="base" hangingPunct="0">
                <a:spcBef>
                  <a:spcPct val="0"/>
                </a:spcBef>
                <a:spcAft>
                  <a:spcPct val="0"/>
                </a:spcAft>
                <a:defRPr sz="1700">
                  <a:solidFill>
                    <a:schemeClr val="tx1"/>
                  </a:solidFill>
                  <a:latin typeface="GillSans"/>
                  <a:cs typeface="Arial" panose="020B0604020202020204" pitchFamily="34" charset="0"/>
                </a:defRPr>
              </a:lvl8pPr>
              <a:lvl9pPr marL="3886200" indent="-228600" eaLnBrk="0" fontAlgn="base" hangingPunct="0">
                <a:spcBef>
                  <a:spcPct val="0"/>
                </a:spcBef>
                <a:spcAft>
                  <a:spcPct val="0"/>
                </a:spcAft>
                <a:defRPr sz="1700">
                  <a:solidFill>
                    <a:schemeClr val="tx1"/>
                  </a:solidFill>
                  <a:latin typeface="GillSans"/>
                  <a:cs typeface="Arial" panose="020B0604020202020204" pitchFamily="34" charset="0"/>
                </a:defRPr>
              </a:lvl9pPr>
            </a:lstStyle>
            <a:p>
              <a:pPr algn="ctr" eaLnBrk="1" hangingPunct="1">
                <a:buClr>
                  <a:schemeClr val="bg1"/>
                </a:buClr>
              </a:pPr>
              <a:r>
                <a:rPr lang="en-US" altLang="en-US" sz="1400" b="1">
                  <a:solidFill>
                    <a:schemeClr val="bg1"/>
                  </a:solidFill>
                  <a:latin typeface="Arial" panose="020B0604020202020204" pitchFamily="34" charset="0"/>
                </a:rPr>
                <a:t>Supplier</a:t>
              </a:r>
            </a:p>
            <a:p>
              <a:pPr algn="ctr" eaLnBrk="1" hangingPunct="1">
                <a:buClr>
                  <a:schemeClr val="bg1"/>
                </a:buClr>
              </a:pPr>
              <a:endParaRPr lang="en-US" altLang="en-US" sz="1400" b="1">
                <a:solidFill>
                  <a:schemeClr val="bg1"/>
                </a:solidFill>
                <a:latin typeface="Arial" panose="020B0604020202020204" pitchFamily="34" charset="0"/>
              </a:endParaRPr>
            </a:p>
            <a:p>
              <a:pPr algn="ctr" eaLnBrk="1" hangingPunct="1">
                <a:buClr>
                  <a:schemeClr val="bg1"/>
                </a:buClr>
              </a:pPr>
              <a:endParaRPr lang="en-US" altLang="en-US" sz="1400" b="1">
                <a:solidFill>
                  <a:schemeClr val="bg1"/>
                </a:solidFill>
                <a:latin typeface="Arial" panose="020B0604020202020204" pitchFamily="34" charset="0"/>
              </a:endParaRPr>
            </a:p>
            <a:p>
              <a:pPr algn="ctr" eaLnBrk="1" hangingPunct="1">
                <a:buClr>
                  <a:schemeClr val="bg1"/>
                </a:buClr>
              </a:pPr>
              <a:endParaRPr lang="en-US" altLang="en-US" sz="1400" b="1">
                <a:solidFill>
                  <a:schemeClr val="bg1"/>
                </a:solidFill>
                <a:latin typeface="Arial" panose="020B0604020202020204" pitchFamily="34" charset="0"/>
              </a:endParaRPr>
            </a:p>
            <a:p>
              <a:pPr algn="ctr" eaLnBrk="1" hangingPunct="1">
                <a:buClr>
                  <a:schemeClr val="bg1"/>
                </a:buClr>
              </a:pPr>
              <a:endParaRPr lang="en-US" altLang="en-US" sz="1400" b="1">
                <a:solidFill>
                  <a:schemeClr val="bg1"/>
                </a:solidFill>
                <a:latin typeface="Arial" panose="020B0604020202020204" pitchFamily="34" charset="0"/>
              </a:endParaRPr>
            </a:p>
            <a:p>
              <a:pPr algn="ctr" eaLnBrk="1" hangingPunct="1">
                <a:buClr>
                  <a:schemeClr val="bg1"/>
                </a:buClr>
              </a:pPr>
              <a:endParaRPr lang="en-US" altLang="en-US" sz="1400" b="1">
                <a:solidFill>
                  <a:schemeClr val="bg1"/>
                </a:solidFill>
                <a:latin typeface="Arial" panose="020B0604020202020204" pitchFamily="34" charset="0"/>
              </a:endParaRPr>
            </a:p>
            <a:p>
              <a:pPr algn="ctr" eaLnBrk="1" hangingPunct="1">
                <a:buClr>
                  <a:schemeClr val="bg1"/>
                </a:buClr>
              </a:pPr>
              <a:endParaRPr lang="en-US" altLang="en-US" sz="1400" b="1">
                <a:solidFill>
                  <a:schemeClr val="bg1"/>
                </a:solidFill>
                <a:latin typeface="Arial" panose="020B0604020202020204" pitchFamily="34" charset="0"/>
              </a:endParaRPr>
            </a:p>
            <a:p>
              <a:pPr algn="ctr" eaLnBrk="1" hangingPunct="1">
                <a:buClr>
                  <a:schemeClr val="bg1"/>
                </a:buClr>
              </a:pPr>
              <a:endParaRPr lang="en-US" altLang="en-US" sz="1400" b="1">
                <a:solidFill>
                  <a:schemeClr val="bg1"/>
                </a:solidFill>
                <a:latin typeface="Arial" panose="020B0604020202020204" pitchFamily="34" charset="0"/>
              </a:endParaRPr>
            </a:p>
            <a:p>
              <a:pPr algn="ctr" eaLnBrk="1" hangingPunct="1">
                <a:buClr>
                  <a:schemeClr val="bg1"/>
                </a:buClr>
              </a:pPr>
              <a:endParaRPr lang="en-US" altLang="en-US" sz="1400" b="1">
                <a:solidFill>
                  <a:schemeClr val="bg1"/>
                </a:solidFill>
                <a:latin typeface="Arial" panose="020B0604020202020204" pitchFamily="34" charset="0"/>
              </a:endParaRPr>
            </a:p>
            <a:p>
              <a:pPr algn="ctr" eaLnBrk="1" hangingPunct="1">
                <a:buClr>
                  <a:schemeClr val="bg1"/>
                </a:buClr>
              </a:pPr>
              <a:endParaRPr lang="en-US" altLang="en-US" sz="1400" b="1">
                <a:solidFill>
                  <a:schemeClr val="bg1"/>
                </a:solidFill>
                <a:latin typeface="Arial" panose="020B0604020202020204" pitchFamily="34" charset="0"/>
              </a:endParaRPr>
            </a:p>
            <a:p>
              <a:pPr algn="ctr" eaLnBrk="1" hangingPunct="1">
                <a:buClr>
                  <a:schemeClr val="bg1"/>
                </a:buClr>
              </a:pPr>
              <a:endParaRPr lang="en-US" altLang="en-US" sz="1400" b="1">
                <a:solidFill>
                  <a:schemeClr val="bg1"/>
                </a:solidFill>
                <a:latin typeface="Arial" panose="020B0604020202020204" pitchFamily="34" charset="0"/>
              </a:endParaRPr>
            </a:p>
            <a:p>
              <a:pPr algn="ctr" eaLnBrk="1" hangingPunct="1">
                <a:buClr>
                  <a:schemeClr val="bg1"/>
                </a:buClr>
              </a:pPr>
              <a:endParaRPr lang="en-US" altLang="en-US" sz="1400" b="1">
                <a:solidFill>
                  <a:schemeClr val="bg1"/>
                </a:solidFill>
                <a:latin typeface="Arial" panose="020B0604020202020204" pitchFamily="34" charset="0"/>
              </a:endParaRPr>
            </a:p>
            <a:p>
              <a:pPr algn="ctr" eaLnBrk="1" hangingPunct="1">
                <a:buClr>
                  <a:schemeClr val="bg1"/>
                </a:buClr>
              </a:pPr>
              <a:endParaRPr lang="en-US" altLang="en-US" sz="1400" b="1">
                <a:solidFill>
                  <a:schemeClr val="bg1"/>
                </a:solidFill>
                <a:latin typeface="Arial" panose="020B0604020202020204" pitchFamily="34" charset="0"/>
              </a:endParaRPr>
            </a:p>
          </p:txBody>
        </p:sp>
        <p:graphicFrame>
          <p:nvGraphicFramePr>
            <p:cNvPr id="8" name="Diagram 7">
              <a:extLst>
                <a:ext uri="{FF2B5EF4-FFF2-40B4-BE49-F238E27FC236}">
                  <a16:creationId xmlns:a16="http://schemas.microsoft.com/office/drawing/2014/main" id="{FEA4C35F-4318-482F-9965-A4E3A5E1E3E6}"/>
                </a:ext>
              </a:extLst>
            </p:cNvPr>
            <p:cNvGraphicFramePr/>
            <p:nvPr/>
          </p:nvGraphicFramePr>
          <p:xfrm>
            <a:off x="2090611" y="2919286"/>
            <a:ext cx="7924800" cy="938213"/>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9" name="TextBox 8">
              <a:extLst>
                <a:ext uri="{FF2B5EF4-FFF2-40B4-BE49-F238E27FC236}">
                  <a16:creationId xmlns:a16="http://schemas.microsoft.com/office/drawing/2014/main" id="{CFDDEE92-6E24-4C0B-905E-D2EEA807774F}"/>
                </a:ext>
              </a:extLst>
            </p:cNvPr>
            <p:cNvSpPr txBox="1"/>
            <p:nvPr/>
          </p:nvSpPr>
          <p:spPr>
            <a:xfrm>
              <a:off x="2106677" y="3646191"/>
              <a:ext cx="1560812" cy="2092881"/>
            </a:xfrm>
            <a:prstGeom prst="rect">
              <a:avLst/>
            </a:prstGeom>
            <a:solidFill>
              <a:srgbClr val="00A7E2"/>
            </a:solidFill>
            <a:ln>
              <a:noFill/>
            </a:ln>
            <a:effectLst/>
            <a:scene3d>
              <a:camera prst="orthographicFront">
                <a:rot lat="0" lon="0" rev="0"/>
              </a:camera>
              <a:lightRig rig="contrasting" dir="t">
                <a:rot lat="0" lon="0" rev="1500000"/>
              </a:lightRig>
            </a:scene3d>
            <a:sp3d prstMaterial="metal">
              <a:bevelT w="88900" h="88900"/>
            </a:sp3d>
          </p:spPr>
          <p:style>
            <a:lnRef idx="0">
              <a:schemeClr val="accent5"/>
            </a:lnRef>
            <a:fillRef idx="1001">
              <a:schemeClr val="dk2"/>
            </a:fillRef>
            <a:effectRef idx="3">
              <a:schemeClr val="accent5"/>
            </a:effectRef>
            <a:fontRef idx="minor">
              <a:schemeClr val="lt1"/>
            </a:fontRef>
          </p:style>
          <p:txBody>
            <a:bodyPr>
              <a:spAutoFit/>
            </a:bodyPr>
            <a:lstStyle/>
            <a:p>
              <a:pPr marL="171450" indent="-171450" eaLnBrk="1" hangingPunct="1">
                <a:buClr>
                  <a:schemeClr val="bg1"/>
                </a:buClr>
                <a:buFont typeface="Arial" panose="020B0604020202020204" pitchFamily="34" charset="0"/>
                <a:buChar char="•"/>
                <a:defRPr/>
              </a:pPr>
              <a:r>
                <a:rPr lang="en-US" sz="1000" b="1" dirty="0">
                  <a:solidFill>
                    <a:schemeClr val="bg1"/>
                  </a:solidFill>
                </a:rPr>
                <a:t>Receive /download simple catalog template and guidelines</a:t>
              </a:r>
            </a:p>
            <a:p>
              <a:pPr marL="171450" indent="-171450" eaLnBrk="1" hangingPunct="1">
                <a:buClr>
                  <a:schemeClr val="bg1"/>
                </a:buClr>
                <a:buFont typeface="Arial" panose="020B0604020202020204" pitchFamily="34" charset="0"/>
                <a:buChar char="•"/>
                <a:defRPr/>
              </a:pPr>
              <a:endParaRPr lang="en-US" sz="1000" b="1" dirty="0">
                <a:solidFill>
                  <a:schemeClr val="bg1"/>
                </a:solidFill>
              </a:endParaRPr>
            </a:p>
            <a:p>
              <a:pPr marL="171450" indent="-171450" eaLnBrk="1" hangingPunct="1">
                <a:buClr>
                  <a:schemeClr val="bg1"/>
                </a:buClr>
                <a:buFont typeface="Arial" panose="020B0604020202020204" pitchFamily="34" charset="0"/>
                <a:buChar char="•"/>
                <a:defRPr/>
              </a:pPr>
              <a:r>
                <a:rPr lang="en-US" sz="1000" b="1" dirty="0">
                  <a:solidFill>
                    <a:schemeClr val="bg1"/>
                  </a:solidFill>
                </a:rPr>
                <a:t>Populate catalog template and first check</a:t>
              </a:r>
            </a:p>
            <a:p>
              <a:pPr marL="171450" indent="-171450" eaLnBrk="1" hangingPunct="1">
                <a:buClr>
                  <a:schemeClr val="bg1"/>
                </a:buClr>
                <a:buFont typeface="Arial" panose="020B0604020202020204" pitchFamily="34" charset="0"/>
                <a:buChar char="•"/>
                <a:defRPr/>
              </a:pPr>
              <a:endParaRPr lang="en-US" sz="1000" b="1" dirty="0">
                <a:solidFill>
                  <a:schemeClr val="bg1"/>
                </a:solidFill>
              </a:endParaRPr>
            </a:p>
            <a:p>
              <a:pPr marL="171450" indent="-171450" eaLnBrk="1" hangingPunct="1">
                <a:buClr>
                  <a:schemeClr val="bg1"/>
                </a:buClr>
                <a:buFont typeface="Arial" panose="020B0604020202020204" pitchFamily="34" charset="0"/>
                <a:buChar char="•"/>
                <a:defRPr/>
              </a:pPr>
              <a:r>
                <a:rPr lang="en-US" sz="1000" b="1" dirty="0">
                  <a:solidFill>
                    <a:schemeClr val="bg1"/>
                  </a:solidFill>
                </a:rPr>
                <a:t>Upload catalog template</a:t>
              </a:r>
            </a:p>
            <a:p>
              <a:pPr eaLnBrk="1" hangingPunct="1">
                <a:buClr>
                  <a:schemeClr val="bg1"/>
                </a:buClr>
                <a:defRPr/>
              </a:pPr>
              <a:endParaRPr lang="en-US" sz="1000" b="1" dirty="0">
                <a:solidFill>
                  <a:schemeClr val="bg1"/>
                </a:solidFill>
              </a:endParaRPr>
            </a:p>
            <a:p>
              <a:pPr eaLnBrk="1" hangingPunct="1">
                <a:buClr>
                  <a:schemeClr val="bg1"/>
                </a:buClr>
                <a:defRPr/>
              </a:pPr>
              <a:endParaRPr lang="en-US" sz="1000" b="1" dirty="0">
                <a:solidFill>
                  <a:schemeClr val="bg1"/>
                </a:solidFill>
              </a:endParaRPr>
            </a:p>
          </p:txBody>
        </p:sp>
        <p:sp>
          <p:nvSpPr>
            <p:cNvPr id="10" name="TextBox 9">
              <a:extLst>
                <a:ext uri="{FF2B5EF4-FFF2-40B4-BE49-F238E27FC236}">
                  <a16:creationId xmlns:a16="http://schemas.microsoft.com/office/drawing/2014/main" id="{19C288C9-D5E2-495A-9288-EE9432D3FB47}"/>
                </a:ext>
              </a:extLst>
            </p:cNvPr>
            <p:cNvSpPr txBox="1"/>
            <p:nvPr/>
          </p:nvSpPr>
          <p:spPr>
            <a:xfrm>
              <a:off x="3667490" y="3650505"/>
              <a:ext cx="1512211" cy="2092881"/>
            </a:xfrm>
            <a:prstGeom prst="rect">
              <a:avLst/>
            </a:prstGeom>
            <a:solidFill>
              <a:srgbClr val="00A7E2"/>
            </a:solidFill>
            <a:ln>
              <a:noFill/>
            </a:ln>
            <a:effectLst/>
            <a:scene3d>
              <a:camera prst="orthographicFront">
                <a:rot lat="0" lon="0" rev="0"/>
              </a:camera>
              <a:lightRig rig="contrasting" dir="t">
                <a:rot lat="0" lon="0" rev="1500000"/>
              </a:lightRig>
            </a:scene3d>
            <a:sp3d prstMaterial="metal">
              <a:bevelT w="88900" h="88900"/>
            </a:sp3d>
          </p:spPr>
          <p:style>
            <a:lnRef idx="0">
              <a:schemeClr val="accent5"/>
            </a:lnRef>
            <a:fillRef idx="1001">
              <a:schemeClr val="dk2"/>
            </a:fillRef>
            <a:effectRef idx="3">
              <a:schemeClr val="accent5"/>
            </a:effectRef>
            <a:fontRef idx="minor">
              <a:schemeClr val="lt1"/>
            </a:fontRef>
          </p:style>
          <p:txBody>
            <a:bodyPr>
              <a:spAutoFit/>
            </a:bodyPr>
            <a:lstStyle/>
            <a:p>
              <a:pPr marL="171450" indent="-171450" eaLnBrk="1" hangingPunct="1">
                <a:buClr>
                  <a:schemeClr val="bg1"/>
                </a:buClr>
                <a:buFont typeface="Arial" panose="020B0604020202020204" pitchFamily="34" charset="0"/>
                <a:buChar char="•"/>
                <a:defRPr/>
              </a:pPr>
              <a:r>
                <a:rPr lang="en-US" sz="1000" b="1" dirty="0">
                  <a:solidFill>
                    <a:schemeClr val="bg1"/>
                  </a:solidFill>
                </a:rPr>
                <a:t>Automated check and validation of catalog data (check routine)</a:t>
              </a:r>
            </a:p>
            <a:p>
              <a:pPr marL="171450" indent="-171450" eaLnBrk="1" hangingPunct="1">
                <a:buClr>
                  <a:schemeClr val="bg1"/>
                </a:buClr>
                <a:buFont typeface="Arial" panose="020B0604020202020204" pitchFamily="34" charset="0"/>
                <a:buChar char="•"/>
                <a:defRPr/>
              </a:pPr>
              <a:endParaRPr lang="en-US" sz="1000" b="1" dirty="0">
                <a:solidFill>
                  <a:schemeClr val="bg1"/>
                </a:solidFill>
              </a:endParaRPr>
            </a:p>
            <a:p>
              <a:pPr marL="171450" indent="-171450" eaLnBrk="1" hangingPunct="1">
                <a:buClr>
                  <a:schemeClr val="bg1"/>
                </a:buClr>
                <a:buFont typeface="Arial" panose="020B0604020202020204" pitchFamily="34" charset="0"/>
                <a:buChar char="•"/>
                <a:defRPr/>
              </a:pPr>
              <a:r>
                <a:rPr lang="en-US" sz="1000" b="1" dirty="0">
                  <a:solidFill>
                    <a:schemeClr val="bg1"/>
                  </a:solidFill>
                </a:rPr>
                <a:t>Inform supplier about valid/invalid catalog data</a:t>
              </a:r>
            </a:p>
            <a:p>
              <a:pPr marL="171450" indent="-171450" eaLnBrk="1" hangingPunct="1">
                <a:buClr>
                  <a:schemeClr val="bg1"/>
                </a:buClr>
                <a:buFont typeface="Arial" panose="020B0604020202020204" pitchFamily="34" charset="0"/>
                <a:buChar char="•"/>
                <a:defRPr/>
              </a:pPr>
              <a:endParaRPr lang="en-US" sz="1000" b="1" dirty="0">
                <a:solidFill>
                  <a:schemeClr val="bg1"/>
                </a:solidFill>
              </a:endParaRPr>
            </a:p>
            <a:p>
              <a:pPr marL="171450" indent="-171450" eaLnBrk="1" hangingPunct="1">
                <a:buClr>
                  <a:schemeClr val="bg1"/>
                </a:buClr>
                <a:buFont typeface="Arial" panose="020B0604020202020204" pitchFamily="34" charset="0"/>
                <a:buChar char="•"/>
                <a:defRPr/>
              </a:pPr>
              <a:endParaRPr lang="en-US" sz="1000" b="1" dirty="0">
                <a:solidFill>
                  <a:schemeClr val="bg1"/>
                </a:solidFill>
              </a:endParaRPr>
            </a:p>
            <a:p>
              <a:pPr marL="171450" indent="-171450" eaLnBrk="1" hangingPunct="1">
                <a:buClr>
                  <a:schemeClr val="bg1"/>
                </a:buClr>
                <a:buFont typeface="Arial" panose="020B0604020202020204" pitchFamily="34" charset="0"/>
                <a:buChar char="•"/>
                <a:defRPr/>
              </a:pPr>
              <a:endParaRPr lang="en-US" sz="1000" b="1" dirty="0">
                <a:solidFill>
                  <a:schemeClr val="bg1"/>
                </a:solidFill>
              </a:endParaRPr>
            </a:p>
            <a:p>
              <a:pPr eaLnBrk="1" hangingPunct="1">
                <a:buClr>
                  <a:schemeClr val="bg1"/>
                </a:buClr>
                <a:defRPr/>
              </a:pPr>
              <a:endParaRPr lang="en-US" sz="1000" b="1" dirty="0">
                <a:solidFill>
                  <a:schemeClr val="bg1"/>
                </a:solidFill>
              </a:endParaRPr>
            </a:p>
            <a:p>
              <a:pPr eaLnBrk="1" hangingPunct="1">
                <a:buClr>
                  <a:schemeClr val="bg1"/>
                </a:buClr>
                <a:defRPr/>
              </a:pPr>
              <a:endParaRPr lang="en-US" sz="1000" b="1" dirty="0">
                <a:solidFill>
                  <a:schemeClr val="bg1"/>
                </a:solidFill>
              </a:endParaRPr>
            </a:p>
          </p:txBody>
        </p:sp>
        <p:sp>
          <p:nvSpPr>
            <p:cNvPr id="11" name="TextBox 10">
              <a:extLst>
                <a:ext uri="{FF2B5EF4-FFF2-40B4-BE49-F238E27FC236}">
                  <a16:creationId xmlns:a16="http://schemas.microsoft.com/office/drawing/2014/main" id="{871E19A0-D982-4EC6-8586-2BE079B0CE07}"/>
                </a:ext>
              </a:extLst>
            </p:cNvPr>
            <p:cNvSpPr txBox="1"/>
            <p:nvPr/>
          </p:nvSpPr>
          <p:spPr>
            <a:xfrm>
              <a:off x="5177546" y="3650505"/>
              <a:ext cx="1519257" cy="2092881"/>
            </a:xfrm>
            <a:prstGeom prst="rect">
              <a:avLst/>
            </a:prstGeom>
            <a:solidFill>
              <a:srgbClr val="00A7E2"/>
            </a:solidFill>
            <a:ln>
              <a:noFill/>
            </a:ln>
            <a:effectLst/>
            <a:scene3d>
              <a:camera prst="orthographicFront">
                <a:rot lat="0" lon="0" rev="0"/>
              </a:camera>
              <a:lightRig rig="contrasting" dir="t">
                <a:rot lat="0" lon="0" rev="1500000"/>
              </a:lightRig>
            </a:scene3d>
            <a:sp3d prstMaterial="metal">
              <a:bevelT w="88900" h="88900"/>
            </a:sp3d>
          </p:spPr>
          <p:style>
            <a:lnRef idx="0">
              <a:schemeClr val="accent5"/>
            </a:lnRef>
            <a:fillRef idx="1001">
              <a:schemeClr val="dk2"/>
            </a:fillRef>
            <a:effectRef idx="3">
              <a:schemeClr val="accent5"/>
            </a:effectRef>
            <a:fontRef idx="minor">
              <a:schemeClr val="lt1"/>
            </a:fontRef>
          </p:style>
          <p:txBody>
            <a:bodyPr>
              <a:spAutoFit/>
            </a:bodyPr>
            <a:lstStyle/>
            <a:p>
              <a:pPr marL="171450" indent="-171450" eaLnBrk="1" hangingPunct="1">
                <a:buClr>
                  <a:schemeClr val="bg1"/>
                </a:buClr>
                <a:buFont typeface="Arial" panose="020B0604020202020204" pitchFamily="34" charset="0"/>
                <a:buChar char="•"/>
                <a:defRPr/>
              </a:pPr>
              <a:r>
                <a:rPr lang="en-US" sz="1000" b="1" dirty="0">
                  <a:solidFill>
                    <a:schemeClr val="bg1"/>
                  </a:solidFill>
                </a:rPr>
                <a:t>Provide detail view of catalog data</a:t>
              </a:r>
            </a:p>
            <a:p>
              <a:pPr marL="171450" indent="-171450" eaLnBrk="1" hangingPunct="1">
                <a:buClr>
                  <a:schemeClr val="bg1"/>
                </a:buClr>
                <a:buFont typeface="Arial" panose="020B0604020202020204" pitchFamily="34" charset="0"/>
                <a:buChar char="•"/>
                <a:defRPr/>
              </a:pPr>
              <a:endParaRPr lang="en-US" sz="1000" b="1" dirty="0">
                <a:solidFill>
                  <a:schemeClr val="bg1"/>
                </a:solidFill>
              </a:endParaRPr>
            </a:p>
            <a:p>
              <a:pPr marL="171450" indent="-171450" eaLnBrk="1" hangingPunct="1">
                <a:buClr>
                  <a:schemeClr val="bg1"/>
                </a:buClr>
                <a:buFont typeface="Arial" panose="020B0604020202020204" pitchFamily="34" charset="0"/>
                <a:buChar char="•"/>
                <a:defRPr/>
              </a:pPr>
              <a:r>
                <a:rPr lang="en-US" sz="1000" b="1" dirty="0">
                  <a:solidFill>
                    <a:schemeClr val="bg1"/>
                  </a:solidFill>
                </a:rPr>
                <a:t>Release new catalog to Customer</a:t>
              </a:r>
            </a:p>
            <a:p>
              <a:pPr marL="171450" indent="-171450" eaLnBrk="1" hangingPunct="1">
                <a:buClr>
                  <a:schemeClr val="bg1"/>
                </a:buClr>
                <a:buFont typeface="Arial" panose="020B0604020202020204" pitchFamily="34" charset="0"/>
                <a:buChar char="•"/>
                <a:defRPr/>
              </a:pPr>
              <a:endParaRPr lang="en-US" sz="1000" b="1" dirty="0">
                <a:solidFill>
                  <a:schemeClr val="bg1"/>
                </a:solidFill>
              </a:endParaRPr>
            </a:p>
            <a:p>
              <a:pPr eaLnBrk="1" hangingPunct="1">
                <a:buClr>
                  <a:schemeClr val="bg1"/>
                </a:buClr>
                <a:defRPr/>
              </a:pPr>
              <a:endParaRPr lang="en-US" sz="1000" b="1" dirty="0">
                <a:solidFill>
                  <a:schemeClr val="bg1"/>
                </a:solidFill>
              </a:endParaRPr>
            </a:p>
            <a:p>
              <a:pPr eaLnBrk="1" hangingPunct="1">
                <a:buClr>
                  <a:schemeClr val="bg1"/>
                </a:buClr>
                <a:defRPr/>
              </a:pPr>
              <a:endParaRPr lang="en-US" sz="1000" b="1" dirty="0">
                <a:solidFill>
                  <a:schemeClr val="bg1"/>
                </a:solidFill>
              </a:endParaRPr>
            </a:p>
            <a:p>
              <a:pPr eaLnBrk="1" hangingPunct="1">
                <a:buClr>
                  <a:schemeClr val="bg1"/>
                </a:buClr>
                <a:defRPr/>
              </a:pPr>
              <a:endParaRPr lang="en-US" sz="1000" b="1" dirty="0">
                <a:solidFill>
                  <a:schemeClr val="bg1"/>
                </a:solidFill>
              </a:endParaRPr>
            </a:p>
            <a:p>
              <a:pPr eaLnBrk="1" hangingPunct="1">
                <a:buClr>
                  <a:schemeClr val="bg1"/>
                </a:buClr>
                <a:defRPr/>
              </a:pPr>
              <a:endParaRPr lang="en-US" sz="1000" b="1" dirty="0">
                <a:solidFill>
                  <a:schemeClr val="bg1"/>
                </a:solidFill>
              </a:endParaRPr>
            </a:p>
            <a:p>
              <a:pPr eaLnBrk="1" hangingPunct="1">
                <a:buClr>
                  <a:schemeClr val="bg1"/>
                </a:buClr>
                <a:defRPr/>
              </a:pPr>
              <a:endParaRPr lang="en-US" sz="1000" b="1" dirty="0">
                <a:solidFill>
                  <a:schemeClr val="bg1"/>
                </a:solidFill>
              </a:endParaRPr>
            </a:p>
            <a:p>
              <a:pPr eaLnBrk="1" hangingPunct="1">
                <a:buClr>
                  <a:schemeClr val="bg1"/>
                </a:buClr>
                <a:defRPr/>
              </a:pPr>
              <a:endParaRPr lang="en-US" sz="1000" b="1" dirty="0">
                <a:solidFill>
                  <a:schemeClr val="bg1"/>
                </a:solidFill>
              </a:endParaRPr>
            </a:p>
          </p:txBody>
        </p:sp>
        <p:sp>
          <p:nvSpPr>
            <p:cNvPr id="12" name="TextBox 11">
              <a:extLst>
                <a:ext uri="{FF2B5EF4-FFF2-40B4-BE49-F238E27FC236}">
                  <a16:creationId xmlns:a16="http://schemas.microsoft.com/office/drawing/2014/main" id="{055197B2-7A32-4691-ACE7-E06F2D98560A}"/>
                </a:ext>
              </a:extLst>
            </p:cNvPr>
            <p:cNvSpPr txBox="1"/>
            <p:nvPr/>
          </p:nvSpPr>
          <p:spPr>
            <a:xfrm>
              <a:off x="6758442" y="3646191"/>
              <a:ext cx="1607568" cy="2092881"/>
            </a:xfrm>
            <a:prstGeom prst="rect">
              <a:avLst/>
            </a:prstGeom>
            <a:solidFill>
              <a:srgbClr val="00A7E2"/>
            </a:solidFill>
            <a:ln>
              <a:noFill/>
            </a:ln>
            <a:effectLst/>
            <a:scene3d>
              <a:camera prst="orthographicFront">
                <a:rot lat="0" lon="0" rev="0"/>
              </a:camera>
              <a:lightRig rig="contrasting" dir="t">
                <a:rot lat="0" lon="0" rev="1500000"/>
              </a:lightRig>
            </a:scene3d>
            <a:sp3d prstMaterial="metal">
              <a:bevelT w="88900" h="88900"/>
            </a:sp3d>
          </p:spPr>
          <p:style>
            <a:lnRef idx="0">
              <a:schemeClr val="accent5"/>
            </a:lnRef>
            <a:fillRef idx="1001">
              <a:schemeClr val="dk2"/>
            </a:fillRef>
            <a:effectRef idx="3">
              <a:schemeClr val="accent5"/>
            </a:effectRef>
            <a:fontRef idx="minor">
              <a:schemeClr val="lt1"/>
            </a:fontRef>
          </p:style>
          <p:txBody>
            <a:bodyPr>
              <a:spAutoFit/>
            </a:bodyPr>
            <a:lstStyle/>
            <a:p>
              <a:pPr marL="171450" indent="-171450" eaLnBrk="1" hangingPunct="1">
                <a:buClr>
                  <a:schemeClr val="bg1"/>
                </a:buClr>
                <a:buFont typeface="Arial" panose="020B0604020202020204" pitchFamily="34" charset="0"/>
                <a:buChar char="•"/>
                <a:defRPr/>
              </a:pPr>
              <a:r>
                <a:rPr lang="en-US" sz="1000" b="1" dirty="0">
                  <a:solidFill>
                    <a:schemeClr val="bg1"/>
                  </a:solidFill>
                </a:rPr>
                <a:t>Enrichment of catalog data  (e.g. customer specific mapping)</a:t>
              </a:r>
            </a:p>
            <a:p>
              <a:pPr marL="171450" indent="-171450" eaLnBrk="1" hangingPunct="1">
                <a:buClr>
                  <a:schemeClr val="bg1"/>
                </a:buClr>
                <a:buFont typeface="Arial" panose="020B0604020202020204" pitchFamily="34" charset="0"/>
                <a:buChar char="•"/>
                <a:defRPr/>
              </a:pPr>
              <a:endParaRPr lang="en-US" sz="1000" b="1" dirty="0">
                <a:solidFill>
                  <a:schemeClr val="bg1"/>
                </a:solidFill>
              </a:endParaRPr>
            </a:p>
            <a:p>
              <a:pPr marL="171450" indent="-171450" eaLnBrk="1" hangingPunct="1">
                <a:buClr>
                  <a:schemeClr val="bg1"/>
                </a:buClr>
                <a:buFont typeface="Arial" panose="020B0604020202020204" pitchFamily="34" charset="0"/>
                <a:buChar char="•"/>
                <a:defRPr/>
              </a:pPr>
              <a:r>
                <a:rPr lang="en-US" sz="1000" b="1" dirty="0">
                  <a:solidFill>
                    <a:schemeClr val="bg1"/>
                  </a:solidFill>
                </a:rPr>
                <a:t>Difference report between catalog versions</a:t>
              </a:r>
            </a:p>
            <a:p>
              <a:pPr marL="171450" indent="-171450" eaLnBrk="1" hangingPunct="1">
                <a:buClr>
                  <a:schemeClr val="bg1"/>
                </a:buClr>
                <a:buFont typeface="Arial" panose="020B0604020202020204" pitchFamily="34" charset="0"/>
                <a:buChar char="•"/>
                <a:defRPr/>
              </a:pPr>
              <a:endParaRPr lang="en-US" sz="1000" b="1" dirty="0">
                <a:solidFill>
                  <a:schemeClr val="bg1"/>
                </a:solidFill>
              </a:endParaRPr>
            </a:p>
            <a:p>
              <a:pPr marL="171450" indent="-171450" eaLnBrk="1" hangingPunct="1">
                <a:buClr>
                  <a:schemeClr val="bg1"/>
                </a:buClr>
                <a:buFont typeface="Arial" panose="020B0604020202020204" pitchFamily="34" charset="0"/>
                <a:buChar char="•"/>
                <a:defRPr/>
              </a:pPr>
              <a:r>
                <a:rPr lang="en-US" sz="1000" b="1" dirty="0">
                  <a:solidFill>
                    <a:schemeClr val="bg1"/>
                  </a:solidFill>
                </a:rPr>
                <a:t>Approval/rejection of catalog items</a:t>
              </a:r>
            </a:p>
            <a:p>
              <a:pPr eaLnBrk="1" hangingPunct="1">
                <a:buClr>
                  <a:schemeClr val="bg1"/>
                </a:buClr>
                <a:defRPr/>
              </a:pPr>
              <a:endParaRPr lang="en-US" sz="1000" b="1" dirty="0">
                <a:solidFill>
                  <a:schemeClr val="bg1"/>
                </a:solidFill>
              </a:endParaRPr>
            </a:p>
            <a:p>
              <a:pPr eaLnBrk="1" hangingPunct="1">
                <a:buClr>
                  <a:schemeClr val="bg1"/>
                </a:buClr>
                <a:defRPr/>
              </a:pPr>
              <a:endParaRPr lang="en-US" sz="1000" b="1" dirty="0">
                <a:solidFill>
                  <a:schemeClr val="bg1"/>
                </a:solidFill>
              </a:endParaRPr>
            </a:p>
          </p:txBody>
        </p:sp>
        <p:sp>
          <p:nvSpPr>
            <p:cNvPr id="13" name="TextBox 12">
              <a:extLst>
                <a:ext uri="{FF2B5EF4-FFF2-40B4-BE49-F238E27FC236}">
                  <a16:creationId xmlns:a16="http://schemas.microsoft.com/office/drawing/2014/main" id="{339D2FC0-4395-449E-9672-FFFA98079BD9}"/>
                </a:ext>
              </a:extLst>
            </p:cNvPr>
            <p:cNvSpPr txBox="1"/>
            <p:nvPr/>
          </p:nvSpPr>
          <p:spPr>
            <a:xfrm>
              <a:off x="8366010" y="3646229"/>
              <a:ext cx="1574322" cy="2092881"/>
            </a:xfrm>
            <a:prstGeom prst="rect">
              <a:avLst/>
            </a:prstGeom>
            <a:solidFill>
              <a:srgbClr val="00A7E2"/>
            </a:solidFill>
            <a:ln>
              <a:noFill/>
            </a:ln>
            <a:effectLst/>
            <a:scene3d>
              <a:camera prst="orthographicFront">
                <a:rot lat="0" lon="0" rev="0"/>
              </a:camera>
              <a:lightRig rig="contrasting" dir="t">
                <a:rot lat="0" lon="0" rev="1500000"/>
              </a:lightRig>
            </a:scene3d>
            <a:sp3d prstMaterial="metal">
              <a:bevelT w="88900" h="88900"/>
            </a:sp3d>
          </p:spPr>
          <p:style>
            <a:lnRef idx="0">
              <a:schemeClr val="accent5"/>
            </a:lnRef>
            <a:fillRef idx="1001">
              <a:schemeClr val="dk2"/>
            </a:fillRef>
            <a:effectRef idx="3">
              <a:schemeClr val="accent5"/>
            </a:effectRef>
            <a:fontRef idx="minor">
              <a:schemeClr val="lt1"/>
            </a:fontRef>
          </p:style>
          <p:txBody>
            <a:bodyPr>
              <a:spAutoFit/>
            </a:bodyPr>
            <a:lstStyle/>
            <a:p>
              <a:pPr marL="171450" indent="-171450" eaLnBrk="1" hangingPunct="1">
                <a:buClr>
                  <a:schemeClr val="bg1"/>
                </a:buClr>
                <a:buFont typeface="Arial" panose="020B0604020202020204" pitchFamily="34" charset="0"/>
                <a:buChar char="•"/>
                <a:defRPr/>
              </a:pPr>
              <a:r>
                <a:rPr lang="en-US" sz="1000" b="1" dirty="0">
                  <a:solidFill>
                    <a:schemeClr val="bg1"/>
                  </a:solidFill>
                </a:rPr>
                <a:t>Release/reject supplier catalogs</a:t>
              </a:r>
            </a:p>
            <a:p>
              <a:pPr marL="171450" indent="-171450" eaLnBrk="1" hangingPunct="1">
                <a:buClr>
                  <a:schemeClr val="bg1"/>
                </a:buClr>
                <a:buFont typeface="Arial" panose="020B0604020202020204" pitchFamily="34" charset="0"/>
                <a:buChar char="•"/>
                <a:defRPr/>
              </a:pPr>
              <a:endParaRPr lang="en-US" sz="1000" b="1" dirty="0">
                <a:solidFill>
                  <a:schemeClr val="bg1"/>
                </a:solidFill>
              </a:endParaRPr>
            </a:p>
            <a:p>
              <a:pPr marL="171450" indent="-171450" eaLnBrk="1" hangingPunct="1">
                <a:buClr>
                  <a:schemeClr val="bg1"/>
                </a:buClr>
                <a:buFont typeface="Arial" panose="020B0604020202020204" pitchFamily="34" charset="0"/>
                <a:buChar char="•"/>
                <a:defRPr/>
              </a:pPr>
              <a:r>
                <a:rPr lang="en-US" sz="1000" b="1" dirty="0">
                  <a:solidFill>
                    <a:schemeClr val="bg1"/>
                  </a:solidFill>
                </a:rPr>
                <a:t>Catalog distribution to Search or to customer internal Search Engine</a:t>
              </a:r>
            </a:p>
            <a:p>
              <a:pPr marL="171450" indent="-171450" eaLnBrk="1" hangingPunct="1">
                <a:buClr>
                  <a:schemeClr val="bg1"/>
                </a:buClr>
                <a:buFont typeface="Arial" panose="020B0604020202020204" pitchFamily="34" charset="0"/>
                <a:buChar char="•"/>
                <a:defRPr/>
              </a:pPr>
              <a:endParaRPr lang="en-US" sz="1000" b="1" dirty="0">
                <a:solidFill>
                  <a:schemeClr val="bg1"/>
                </a:solidFill>
              </a:endParaRPr>
            </a:p>
            <a:p>
              <a:pPr eaLnBrk="1" hangingPunct="1">
                <a:buClr>
                  <a:schemeClr val="bg1"/>
                </a:buClr>
                <a:defRPr/>
              </a:pPr>
              <a:endParaRPr lang="en-US" sz="1000" b="1" dirty="0">
                <a:solidFill>
                  <a:schemeClr val="bg1"/>
                </a:solidFill>
              </a:endParaRPr>
            </a:p>
            <a:p>
              <a:pPr eaLnBrk="1" hangingPunct="1">
                <a:buClr>
                  <a:schemeClr val="bg1"/>
                </a:buClr>
                <a:defRPr/>
              </a:pPr>
              <a:endParaRPr lang="en-US" sz="1000" b="1" dirty="0">
                <a:solidFill>
                  <a:schemeClr val="bg1"/>
                </a:solidFill>
              </a:endParaRPr>
            </a:p>
            <a:p>
              <a:pPr eaLnBrk="1" hangingPunct="1">
                <a:buClr>
                  <a:schemeClr val="bg1"/>
                </a:buClr>
                <a:defRPr/>
              </a:pPr>
              <a:endParaRPr lang="en-US" sz="1000" b="1" dirty="0">
                <a:solidFill>
                  <a:schemeClr val="bg1"/>
                </a:solidFill>
              </a:endParaRPr>
            </a:p>
            <a:p>
              <a:pPr eaLnBrk="1" hangingPunct="1">
                <a:buClr>
                  <a:schemeClr val="bg1"/>
                </a:buClr>
                <a:defRPr/>
              </a:pPr>
              <a:endParaRPr lang="en-US" sz="1000" b="1" dirty="0">
                <a:solidFill>
                  <a:schemeClr val="bg1"/>
                </a:solidFill>
              </a:endParaRPr>
            </a:p>
            <a:p>
              <a:pPr eaLnBrk="1" hangingPunct="1">
                <a:buClr>
                  <a:schemeClr val="bg1"/>
                </a:buClr>
                <a:defRPr/>
              </a:pPr>
              <a:endParaRPr lang="en-US" sz="1000" b="1" dirty="0">
                <a:solidFill>
                  <a:schemeClr val="bg1"/>
                </a:solidFill>
              </a:endParaRPr>
            </a:p>
          </p:txBody>
        </p:sp>
        <p:sp>
          <p:nvSpPr>
            <p:cNvPr id="14" name="TextBox 13">
              <a:extLst>
                <a:ext uri="{FF2B5EF4-FFF2-40B4-BE49-F238E27FC236}">
                  <a16:creationId xmlns:a16="http://schemas.microsoft.com/office/drawing/2014/main" id="{789826AF-911F-4741-858E-6D7D6AAAC941}"/>
                </a:ext>
              </a:extLst>
            </p:cNvPr>
            <p:cNvSpPr txBox="1"/>
            <p:nvPr/>
          </p:nvSpPr>
          <p:spPr>
            <a:xfrm>
              <a:off x="1738311" y="3658064"/>
              <a:ext cx="369332" cy="2092882"/>
            </a:xfrm>
            <a:prstGeom prst="rect">
              <a:avLst/>
            </a:prstGeom>
            <a:solidFill>
              <a:srgbClr val="92D050"/>
            </a:solidFill>
          </p:spPr>
          <p:txBody>
            <a:bodyPr vert="vert270">
              <a:spAutoFit/>
            </a:bodyPr>
            <a:lstStyle/>
            <a:p>
              <a:pPr algn="ctr" eaLnBrk="1" hangingPunct="1">
                <a:buClr>
                  <a:schemeClr val="bg1"/>
                </a:buClr>
                <a:defRPr/>
              </a:pPr>
              <a:r>
                <a:rPr lang="en-US" sz="1200" b="1" dirty="0">
                  <a:solidFill>
                    <a:schemeClr val="bg1"/>
                  </a:solidFill>
                  <a:latin typeface="Arial" panose="020B0604020202020204" pitchFamily="34" charset="0"/>
                </a:rPr>
                <a:t>Process Steps</a:t>
              </a:r>
            </a:p>
          </p:txBody>
        </p:sp>
      </p:grpSp>
    </p:spTree>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944924B4-10D1-47F7-AFAF-17DB9F7FBA4F}"/>
              </a:ext>
            </a:extLst>
          </p:cNvPr>
          <p:cNvSpPr>
            <a:spLocks noGrp="1"/>
          </p:cNvSpPr>
          <p:nvPr>
            <p:ph type="body" sz="quarter" idx="10"/>
          </p:nvPr>
        </p:nvSpPr>
        <p:spPr>
          <a:xfrm>
            <a:off x="623888" y="446088"/>
            <a:ext cx="10552112" cy="674687"/>
          </a:xfrm>
        </p:spPr>
        <p:txBody>
          <a:bodyPr/>
          <a:lstStyle/>
          <a:p>
            <a:pPr eaLnBrk="1" fontAlgn="auto" hangingPunct="1">
              <a:spcAft>
                <a:spcPts val="0"/>
              </a:spcAft>
              <a:defRPr/>
            </a:pPr>
            <a:r>
              <a:rPr lang="en-US" altLang="en-US" dirty="0">
                <a:cs typeface="Arial" panose="020B0604020202020204" pitchFamily="34" charset="0"/>
              </a:rPr>
              <a:t>Login Page</a:t>
            </a:r>
            <a:endParaRPr lang="en-PH" dirty="0"/>
          </a:p>
        </p:txBody>
      </p:sp>
      <p:pic>
        <p:nvPicPr>
          <p:cNvPr id="49155" name="Picture 2">
            <a:extLst>
              <a:ext uri="{FF2B5EF4-FFF2-40B4-BE49-F238E27FC236}">
                <a16:creationId xmlns:a16="http://schemas.microsoft.com/office/drawing/2014/main" id="{C50C7B1E-54C5-4292-81C3-34F7FE8B669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797300" y="622300"/>
            <a:ext cx="4487863" cy="5626100"/>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
        <p:nvSpPr>
          <p:cNvPr id="7" name="Line Callout 2 6">
            <a:extLst>
              <a:ext uri="{FF2B5EF4-FFF2-40B4-BE49-F238E27FC236}">
                <a16:creationId xmlns:a16="http://schemas.microsoft.com/office/drawing/2014/main" id="{613A9F71-35AE-44CD-A0AA-0AB761FF1ADB}"/>
              </a:ext>
            </a:extLst>
          </p:cNvPr>
          <p:cNvSpPr/>
          <p:nvPr/>
        </p:nvSpPr>
        <p:spPr>
          <a:xfrm>
            <a:off x="8610600" y="2389188"/>
            <a:ext cx="1981200" cy="914400"/>
          </a:xfrm>
          <a:prstGeom prst="borderCallout2">
            <a:avLst>
              <a:gd name="adj1" fmla="val 18750"/>
              <a:gd name="adj2" fmla="val -1528"/>
              <a:gd name="adj3" fmla="val 18750"/>
              <a:gd name="adj4" fmla="val -16667"/>
              <a:gd name="adj5" fmla="val 124594"/>
              <a:gd name="adj6" fmla="val -49671"/>
            </a:avLst>
          </a:prstGeom>
          <a:solidFill>
            <a:schemeClr val="bg1"/>
          </a:solidFill>
          <a:ln w="28575" cap="flat" cmpd="sng" algn="ctr">
            <a:solidFill>
              <a:srgbClr val="0A3355"/>
            </a:solidFill>
            <a:prstDash val="solid"/>
          </a:ln>
          <a:effectLst>
            <a:outerShdw blurRad="40000" dist="23000" dir="5400000" rotWithShape="0">
              <a:srgbClr val="000000">
                <a:alpha val="35000"/>
              </a:srgbClr>
            </a:outerShdw>
          </a:effectLst>
        </p:spPr>
        <p:txBody>
          <a:bodyPr anchor="ctr"/>
          <a:lstStyle/>
          <a:p>
            <a:pPr algn="ctr">
              <a:buClr>
                <a:srgbClr val="FFFFFF"/>
              </a:buClr>
              <a:defRPr/>
            </a:pPr>
            <a:r>
              <a:rPr lang="en-US" sz="1200" b="1" i="1" dirty="0">
                <a:solidFill>
                  <a:srgbClr val="0A3355"/>
                </a:solidFill>
                <a:latin typeface="+mj-lt"/>
              </a:rPr>
              <a:t>1. Type your User Name (your email address) and Password</a:t>
            </a:r>
          </a:p>
        </p:txBody>
      </p:sp>
      <p:sp>
        <p:nvSpPr>
          <p:cNvPr id="9" name="Line Callout 2 8">
            <a:extLst>
              <a:ext uri="{FF2B5EF4-FFF2-40B4-BE49-F238E27FC236}">
                <a16:creationId xmlns:a16="http://schemas.microsoft.com/office/drawing/2014/main" id="{D5D28C97-7DE3-4C29-A69B-D512BBB6CAEA}"/>
              </a:ext>
            </a:extLst>
          </p:cNvPr>
          <p:cNvSpPr/>
          <p:nvPr/>
        </p:nvSpPr>
        <p:spPr>
          <a:xfrm flipH="1">
            <a:off x="2395538" y="5486400"/>
            <a:ext cx="1066800" cy="612775"/>
          </a:xfrm>
          <a:prstGeom prst="borderCallout2">
            <a:avLst>
              <a:gd name="adj1" fmla="val 18750"/>
              <a:gd name="adj2" fmla="val -2122"/>
              <a:gd name="adj3" fmla="val 18750"/>
              <a:gd name="adj4" fmla="val -16667"/>
              <a:gd name="adj5" fmla="val -37991"/>
              <a:gd name="adj6" fmla="val -191372"/>
            </a:avLst>
          </a:prstGeom>
          <a:solidFill>
            <a:schemeClr val="bg1"/>
          </a:solidFill>
          <a:ln w="28575" cap="flat" cmpd="sng" algn="ctr">
            <a:solidFill>
              <a:srgbClr val="0A3355"/>
            </a:solidFill>
            <a:prstDash val="solid"/>
          </a:ln>
          <a:effectLst>
            <a:outerShdw blurRad="40000" dist="23000" dir="5400000" rotWithShape="0">
              <a:srgbClr val="000000">
                <a:alpha val="35000"/>
              </a:srgbClr>
            </a:outerShdw>
          </a:effectLst>
        </p:spPr>
        <p:txBody>
          <a:bodyPr anchor="ctr"/>
          <a:lstStyle/>
          <a:p>
            <a:pPr algn="ctr">
              <a:buClr>
                <a:srgbClr val="FFFFFF"/>
              </a:buClr>
              <a:defRPr/>
            </a:pPr>
            <a:r>
              <a:rPr lang="en-US" sz="1200" b="1" i="1" dirty="0">
                <a:solidFill>
                  <a:srgbClr val="0A3355"/>
                </a:solidFill>
                <a:latin typeface="+mj-lt"/>
              </a:rPr>
              <a:t>2. Click “Login”</a:t>
            </a:r>
          </a:p>
        </p:txBody>
      </p:sp>
    </p:spTree>
  </p:cSld>
  <p:clrMapOvr>
    <a:masterClrMapping/>
  </p:clrMapOv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a:extLst>
              <a:ext uri="{FF2B5EF4-FFF2-40B4-BE49-F238E27FC236}">
                <a16:creationId xmlns:a16="http://schemas.microsoft.com/office/drawing/2014/main" id="{14A99453-11A5-4D6F-B526-A3A614C4C5C0}"/>
              </a:ext>
            </a:extLst>
          </p:cNvPr>
          <p:cNvPicPr>
            <a:picLocks noChangeAspect="1" noChangeArrowheads="1"/>
          </p:cNvPicPr>
          <p:nvPr/>
        </p:nvPicPr>
        <p:blipFill>
          <a:blip r:embed="rId2"/>
          <a:stretch>
            <a:fillRect/>
          </a:stretch>
        </p:blipFill>
        <p:spPr bwMode="auto">
          <a:xfrm>
            <a:off x="1162050" y="1371600"/>
            <a:ext cx="9866313" cy="4572000"/>
          </a:xfrm>
          <a:prstGeom prst="rect">
            <a:avLst/>
          </a:prstGeom>
          <a:noFill/>
          <a:ln>
            <a:noFill/>
          </a:ln>
          <a:effectLst>
            <a:outerShdw blurRad="50800" dist="38100" dir="2700000" algn="tl" rotWithShape="0">
              <a:prstClr val="black">
                <a:alpha val="40000"/>
              </a:prstClr>
            </a:outerShdw>
          </a:effectLst>
        </p:spPr>
      </p:pic>
      <p:sp>
        <p:nvSpPr>
          <p:cNvPr id="2" name="Text Placeholder 1">
            <a:extLst>
              <a:ext uri="{FF2B5EF4-FFF2-40B4-BE49-F238E27FC236}">
                <a16:creationId xmlns:a16="http://schemas.microsoft.com/office/drawing/2014/main" id="{9C6AAA9E-69F6-429F-B1EF-3E301DB2C67B}"/>
              </a:ext>
            </a:extLst>
          </p:cNvPr>
          <p:cNvSpPr>
            <a:spLocks noGrp="1"/>
          </p:cNvSpPr>
          <p:nvPr>
            <p:ph type="body" sz="quarter" idx="10"/>
          </p:nvPr>
        </p:nvSpPr>
        <p:spPr>
          <a:xfrm>
            <a:off x="623888" y="446088"/>
            <a:ext cx="10552112" cy="674687"/>
          </a:xfrm>
        </p:spPr>
        <p:txBody>
          <a:bodyPr/>
          <a:lstStyle/>
          <a:p>
            <a:pPr eaLnBrk="1" fontAlgn="auto" hangingPunct="1">
              <a:spcAft>
                <a:spcPts val="0"/>
              </a:spcAft>
              <a:defRPr/>
            </a:pPr>
            <a:r>
              <a:rPr lang="en-US" altLang="en-US" dirty="0">
                <a:cs typeface="Arial" panose="020B0604020202020204" pitchFamily="34" charset="0"/>
              </a:rPr>
              <a:t>Catalog Manager Homepage</a:t>
            </a:r>
            <a:endParaRPr lang="en-PH" dirty="0"/>
          </a:p>
        </p:txBody>
      </p:sp>
      <p:sp>
        <p:nvSpPr>
          <p:cNvPr id="7" name="Line Callout 2 6">
            <a:extLst>
              <a:ext uri="{FF2B5EF4-FFF2-40B4-BE49-F238E27FC236}">
                <a16:creationId xmlns:a16="http://schemas.microsoft.com/office/drawing/2014/main" id="{706D707C-3AAA-48C1-A69B-B9B294457E2B}"/>
              </a:ext>
            </a:extLst>
          </p:cNvPr>
          <p:cNvSpPr/>
          <p:nvPr/>
        </p:nvSpPr>
        <p:spPr>
          <a:xfrm flipH="1">
            <a:off x="2076450" y="3122613"/>
            <a:ext cx="1066800" cy="612775"/>
          </a:xfrm>
          <a:prstGeom prst="borderCallout2">
            <a:avLst>
              <a:gd name="adj1" fmla="val 18750"/>
              <a:gd name="adj2" fmla="val -1190"/>
              <a:gd name="adj3" fmla="val 18750"/>
              <a:gd name="adj4" fmla="val -16667"/>
              <a:gd name="adj5" fmla="val -154892"/>
              <a:gd name="adj6" fmla="val -48599"/>
            </a:avLst>
          </a:prstGeom>
          <a:solidFill>
            <a:schemeClr val="bg1"/>
          </a:solidFill>
          <a:ln w="28575" cap="flat" cmpd="sng" algn="ctr">
            <a:solidFill>
              <a:srgbClr val="0A3355"/>
            </a:solidFill>
            <a:prstDash val="solid"/>
          </a:ln>
          <a:effectLst>
            <a:outerShdw blurRad="40000" dist="23000" dir="5400000" rotWithShape="0">
              <a:srgbClr val="000000">
                <a:alpha val="35000"/>
              </a:srgbClr>
            </a:outerShdw>
          </a:effectLst>
        </p:spPr>
        <p:txBody>
          <a:bodyPr anchor="ctr"/>
          <a:lstStyle/>
          <a:p>
            <a:pPr algn="ctr">
              <a:buClr>
                <a:srgbClr val="FFFFFF"/>
              </a:buClr>
              <a:defRPr/>
            </a:pPr>
            <a:r>
              <a:rPr lang="en-US" sz="1200" b="1" i="1" dirty="0">
                <a:solidFill>
                  <a:srgbClr val="0A3355"/>
                </a:solidFill>
                <a:latin typeface="+mj-lt"/>
              </a:rPr>
              <a:t>Click “Catalogs”</a:t>
            </a:r>
          </a:p>
        </p:txBody>
      </p:sp>
    </p:spTree>
  </p:cSld>
  <p:clrMapOvr>
    <a:masterClrMapping/>
  </p:clrMapOv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a:extLst>
              <a:ext uri="{FF2B5EF4-FFF2-40B4-BE49-F238E27FC236}">
                <a16:creationId xmlns:a16="http://schemas.microsoft.com/office/drawing/2014/main" id="{620762D2-0E90-4BFC-8EAC-CC841D0D0F98}"/>
              </a:ext>
            </a:extLst>
          </p:cNvPr>
          <p:cNvPicPr>
            <a:picLocks noChangeAspect="1" noChangeArrowheads="1"/>
          </p:cNvPicPr>
          <p:nvPr/>
        </p:nvPicPr>
        <p:blipFill>
          <a:blip r:embed="rId2"/>
          <a:stretch>
            <a:fillRect/>
          </a:stretch>
        </p:blipFill>
        <p:spPr bwMode="auto">
          <a:xfrm>
            <a:off x="1131888" y="1357313"/>
            <a:ext cx="9928225" cy="4600575"/>
          </a:xfrm>
          <a:prstGeom prst="rect">
            <a:avLst/>
          </a:prstGeom>
          <a:noFill/>
          <a:ln>
            <a:noFill/>
          </a:ln>
          <a:effectLst>
            <a:outerShdw blurRad="50800" dist="38100" dir="2700000" algn="tl" rotWithShape="0">
              <a:prstClr val="black">
                <a:alpha val="40000"/>
              </a:prstClr>
            </a:outerShdw>
          </a:effectLst>
        </p:spPr>
      </p:pic>
      <p:pic>
        <p:nvPicPr>
          <p:cNvPr id="2051" name="Picture 3">
            <a:extLst>
              <a:ext uri="{FF2B5EF4-FFF2-40B4-BE49-F238E27FC236}">
                <a16:creationId xmlns:a16="http://schemas.microsoft.com/office/drawing/2014/main" id="{7F0044CD-9C88-4EB9-BA5D-DA344470615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705850" y="2708275"/>
            <a:ext cx="731838" cy="320675"/>
          </a:xfrm>
          <a:prstGeom prst="rect">
            <a:avLst/>
          </a:prstGeom>
          <a:solidFill>
            <a:schemeClr val="bg1"/>
          </a:solidFill>
          <a:ln w="28575">
            <a:solidFill>
              <a:srgbClr val="0A3355"/>
            </a:solidFill>
            <a:miter lim="800000"/>
            <a:headEnd/>
            <a:tailEnd/>
          </a:ln>
        </p:spPr>
      </p:pic>
      <p:pic>
        <p:nvPicPr>
          <p:cNvPr id="2052" name="Picture 4">
            <a:extLst>
              <a:ext uri="{FF2B5EF4-FFF2-40B4-BE49-F238E27FC236}">
                <a16:creationId xmlns:a16="http://schemas.microsoft.com/office/drawing/2014/main" id="{E8CA9F9A-E928-4ED9-ADDA-C46BAEF8C352}"/>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133600" y="4535488"/>
            <a:ext cx="1570038" cy="381000"/>
          </a:xfrm>
          <a:prstGeom prst="rect">
            <a:avLst/>
          </a:prstGeom>
          <a:solidFill>
            <a:schemeClr val="bg1"/>
          </a:solidFill>
          <a:ln w="28575">
            <a:solidFill>
              <a:srgbClr val="0A3355"/>
            </a:solidFill>
            <a:miter lim="800000"/>
            <a:headEnd/>
            <a:tailEnd/>
          </a:ln>
        </p:spPr>
      </p:pic>
      <p:sp>
        <p:nvSpPr>
          <p:cNvPr id="13" name="Line Callout 2 12">
            <a:extLst>
              <a:ext uri="{FF2B5EF4-FFF2-40B4-BE49-F238E27FC236}">
                <a16:creationId xmlns:a16="http://schemas.microsoft.com/office/drawing/2014/main" id="{088AC8B8-59BF-4533-9F41-19C0143938C2}"/>
              </a:ext>
            </a:extLst>
          </p:cNvPr>
          <p:cNvSpPr/>
          <p:nvPr/>
        </p:nvSpPr>
        <p:spPr>
          <a:xfrm>
            <a:off x="10058400" y="3335338"/>
            <a:ext cx="1749425" cy="838200"/>
          </a:xfrm>
          <a:prstGeom prst="borderCallout2">
            <a:avLst>
              <a:gd name="adj1" fmla="val 18751"/>
              <a:gd name="adj2" fmla="val -2017"/>
              <a:gd name="adj3" fmla="val 18750"/>
              <a:gd name="adj4" fmla="val -16667"/>
              <a:gd name="adj5" fmla="val -54915"/>
              <a:gd name="adj6" fmla="val -20713"/>
            </a:avLst>
          </a:prstGeom>
          <a:solidFill>
            <a:schemeClr val="bg1"/>
          </a:solidFill>
          <a:ln w="28575" cap="flat" cmpd="sng" algn="ctr">
            <a:solidFill>
              <a:srgbClr val="0A3355"/>
            </a:solidFill>
            <a:prstDash val="solid"/>
          </a:ln>
          <a:effectLst>
            <a:outerShdw blurRad="40000" dist="23000" dir="5400000" rotWithShape="0">
              <a:srgbClr val="000000">
                <a:alpha val="35000"/>
              </a:srgbClr>
            </a:outerShdw>
          </a:effectLst>
        </p:spPr>
        <p:txBody>
          <a:bodyPr anchor="ctr"/>
          <a:lstStyle/>
          <a:p>
            <a:pPr algn="ctr">
              <a:buClr>
                <a:srgbClr val="FFFFFF"/>
              </a:buClr>
              <a:defRPr/>
            </a:pPr>
            <a:r>
              <a:rPr lang="en-US" sz="1200" b="1" i="1" dirty="0">
                <a:solidFill>
                  <a:srgbClr val="0A3355"/>
                </a:solidFill>
                <a:latin typeface="+mj-lt"/>
              </a:rPr>
              <a:t>2. Displays the number of catalogs in the job queue</a:t>
            </a:r>
          </a:p>
        </p:txBody>
      </p:sp>
      <p:sp>
        <p:nvSpPr>
          <p:cNvPr id="15" name="Line Callout 2 14">
            <a:extLst>
              <a:ext uri="{FF2B5EF4-FFF2-40B4-BE49-F238E27FC236}">
                <a16:creationId xmlns:a16="http://schemas.microsoft.com/office/drawing/2014/main" id="{A7B2EEE1-8485-443E-9EBA-32199D22FB9F}"/>
              </a:ext>
            </a:extLst>
          </p:cNvPr>
          <p:cNvSpPr/>
          <p:nvPr/>
        </p:nvSpPr>
        <p:spPr>
          <a:xfrm flipH="1">
            <a:off x="179388" y="2741613"/>
            <a:ext cx="2667000" cy="646112"/>
          </a:xfrm>
          <a:prstGeom prst="borderCallout2">
            <a:avLst>
              <a:gd name="adj1" fmla="val 21108"/>
              <a:gd name="adj2" fmla="val -333"/>
              <a:gd name="adj3" fmla="val 5781"/>
              <a:gd name="adj4" fmla="val -17524"/>
              <a:gd name="adj5" fmla="val 6139"/>
              <a:gd name="adj6" fmla="val -45524"/>
            </a:avLst>
          </a:prstGeom>
          <a:solidFill>
            <a:schemeClr val="bg1"/>
          </a:solidFill>
          <a:ln w="28575" cap="flat" cmpd="sng" algn="ctr">
            <a:solidFill>
              <a:srgbClr val="0A3355"/>
            </a:solidFill>
            <a:prstDash val="solid"/>
          </a:ln>
          <a:effectLst>
            <a:outerShdw blurRad="40000" dist="23000" dir="5400000" rotWithShape="0">
              <a:srgbClr val="000000">
                <a:alpha val="35000"/>
              </a:srgbClr>
            </a:outerShdw>
          </a:effectLst>
        </p:spPr>
        <p:txBody>
          <a:bodyPr anchor="ctr">
            <a:spAutoFit/>
          </a:bodyPr>
          <a:lstStyle/>
          <a:p>
            <a:pPr algn="ctr">
              <a:buClr>
                <a:srgbClr val="FFFFFF"/>
              </a:buClr>
              <a:defRPr/>
            </a:pPr>
            <a:r>
              <a:rPr lang="en-US" sz="1200" b="1" i="1" dirty="0">
                <a:solidFill>
                  <a:srgbClr val="0A3355"/>
                </a:solidFill>
                <a:latin typeface="+mj-lt"/>
              </a:rPr>
              <a:t>1. My Catalogs displays an overview of current catalogs or displays/hides the filter</a:t>
            </a:r>
          </a:p>
        </p:txBody>
      </p:sp>
      <p:sp>
        <p:nvSpPr>
          <p:cNvPr id="16" name="Line Callout 2 15">
            <a:extLst>
              <a:ext uri="{FF2B5EF4-FFF2-40B4-BE49-F238E27FC236}">
                <a16:creationId xmlns:a16="http://schemas.microsoft.com/office/drawing/2014/main" id="{F5AC0F6E-A6BF-4704-9092-644DF7F11501}"/>
              </a:ext>
            </a:extLst>
          </p:cNvPr>
          <p:cNvSpPr/>
          <p:nvPr/>
        </p:nvSpPr>
        <p:spPr>
          <a:xfrm flipH="1">
            <a:off x="7639050" y="3335338"/>
            <a:ext cx="1066800" cy="612775"/>
          </a:xfrm>
          <a:prstGeom prst="borderCallout2">
            <a:avLst>
              <a:gd name="adj1" fmla="val 46107"/>
              <a:gd name="adj2" fmla="val 238"/>
              <a:gd name="adj3" fmla="val 32429"/>
              <a:gd name="adj4" fmla="val -18810"/>
              <a:gd name="adj5" fmla="val -47372"/>
              <a:gd name="adj6" fmla="val -21883"/>
            </a:avLst>
          </a:prstGeom>
          <a:solidFill>
            <a:schemeClr val="bg1"/>
          </a:solidFill>
          <a:ln w="28575" cap="flat" cmpd="sng" algn="ctr">
            <a:solidFill>
              <a:srgbClr val="0A3355"/>
            </a:solidFill>
            <a:prstDash val="solid"/>
          </a:ln>
          <a:effectLst>
            <a:outerShdw blurRad="40000" dist="23000" dir="5400000" rotWithShape="0">
              <a:srgbClr val="000000">
                <a:alpha val="35000"/>
              </a:srgbClr>
            </a:outerShdw>
          </a:effectLst>
        </p:spPr>
        <p:txBody>
          <a:bodyPr anchor="ctr"/>
          <a:lstStyle/>
          <a:p>
            <a:pPr algn="ctr">
              <a:buClr>
                <a:srgbClr val="FFFFFF"/>
              </a:buClr>
              <a:defRPr/>
            </a:pPr>
            <a:r>
              <a:rPr lang="en-US" sz="1200" b="1" i="1" dirty="0">
                <a:solidFill>
                  <a:srgbClr val="0A3355"/>
                </a:solidFill>
                <a:latin typeface="+mj-lt"/>
              </a:rPr>
              <a:t>3. Sort By function</a:t>
            </a:r>
          </a:p>
        </p:txBody>
      </p:sp>
      <p:sp>
        <p:nvSpPr>
          <p:cNvPr id="17" name="Line Callout 2 16">
            <a:extLst>
              <a:ext uri="{FF2B5EF4-FFF2-40B4-BE49-F238E27FC236}">
                <a16:creationId xmlns:a16="http://schemas.microsoft.com/office/drawing/2014/main" id="{D0E35A0D-36D5-4D19-ABD8-BD47F53FD196}"/>
              </a:ext>
            </a:extLst>
          </p:cNvPr>
          <p:cNvSpPr/>
          <p:nvPr/>
        </p:nvSpPr>
        <p:spPr>
          <a:xfrm flipH="1">
            <a:off x="979488" y="5359400"/>
            <a:ext cx="1066800" cy="612775"/>
          </a:xfrm>
          <a:prstGeom prst="borderCallout2">
            <a:avLst>
              <a:gd name="adj1" fmla="val 17506"/>
              <a:gd name="adj2" fmla="val -476"/>
              <a:gd name="adj3" fmla="val 18750"/>
              <a:gd name="adj4" fmla="val -16667"/>
              <a:gd name="adj5" fmla="val -71414"/>
              <a:gd name="adj6" fmla="val -27121"/>
            </a:avLst>
          </a:prstGeom>
          <a:solidFill>
            <a:schemeClr val="bg1"/>
          </a:solidFill>
          <a:ln w="28575" cap="flat" cmpd="sng" algn="ctr">
            <a:solidFill>
              <a:srgbClr val="0A3355"/>
            </a:solidFill>
            <a:prstDash val="solid"/>
          </a:ln>
          <a:effectLst>
            <a:outerShdw blurRad="40000" dist="23000" dir="5400000" rotWithShape="0">
              <a:srgbClr val="000000">
                <a:alpha val="35000"/>
              </a:srgbClr>
            </a:outerShdw>
          </a:effectLst>
        </p:spPr>
        <p:txBody>
          <a:bodyPr anchor="ctr"/>
          <a:lstStyle/>
          <a:p>
            <a:pPr algn="ctr">
              <a:buClr>
                <a:srgbClr val="FFFFFF"/>
              </a:buClr>
              <a:defRPr/>
            </a:pPr>
            <a:r>
              <a:rPr lang="en-US" sz="1200" b="1" i="1" dirty="0">
                <a:solidFill>
                  <a:srgbClr val="0A3355"/>
                </a:solidFill>
                <a:latin typeface="+mj-lt"/>
              </a:rPr>
              <a:t>4. Filter function</a:t>
            </a:r>
          </a:p>
        </p:txBody>
      </p:sp>
      <p:sp>
        <p:nvSpPr>
          <p:cNvPr id="18" name="Line Callout 2 17">
            <a:extLst>
              <a:ext uri="{FF2B5EF4-FFF2-40B4-BE49-F238E27FC236}">
                <a16:creationId xmlns:a16="http://schemas.microsoft.com/office/drawing/2014/main" id="{B9901A61-3CE8-493C-BE01-9547E26364AA}"/>
              </a:ext>
            </a:extLst>
          </p:cNvPr>
          <p:cNvSpPr/>
          <p:nvPr/>
        </p:nvSpPr>
        <p:spPr>
          <a:xfrm>
            <a:off x="8193088" y="4902200"/>
            <a:ext cx="2057400" cy="914400"/>
          </a:xfrm>
          <a:prstGeom prst="borderCallout2">
            <a:avLst>
              <a:gd name="adj1" fmla="val 17917"/>
              <a:gd name="adj2" fmla="val -616"/>
              <a:gd name="adj3" fmla="val 18750"/>
              <a:gd name="adj4" fmla="val -16667"/>
              <a:gd name="adj5" fmla="val -5764"/>
              <a:gd name="adj6" fmla="val -44039"/>
            </a:avLst>
          </a:prstGeom>
          <a:solidFill>
            <a:schemeClr val="bg1"/>
          </a:solidFill>
          <a:ln w="28575" cap="flat" cmpd="sng" algn="ctr">
            <a:solidFill>
              <a:srgbClr val="0A3355"/>
            </a:solidFill>
            <a:prstDash val="solid"/>
          </a:ln>
          <a:effectLst>
            <a:outerShdw blurRad="40000" dist="23000" dir="5400000" rotWithShape="0">
              <a:srgbClr val="000000">
                <a:alpha val="35000"/>
              </a:srgbClr>
            </a:outerShdw>
          </a:effectLst>
        </p:spPr>
        <p:txBody>
          <a:bodyPr anchor="ctr"/>
          <a:lstStyle/>
          <a:p>
            <a:pPr algn="ctr">
              <a:buClr>
                <a:srgbClr val="FFFFFF"/>
              </a:buClr>
              <a:defRPr/>
            </a:pPr>
            <a:r>
              <a:rPr lang="en-US" sz="1200" b="1" i="1" dirty="0">
                <a:solidFill>
                  <a:srgbClr val="0A3355"/>
                </a:solidFill>
                <a:latin typeface="+mj-lt"/>
              </a:rPr>
              <a:t>5. Click on the Show less/more to display/hide the “Extended Process Area”.</a:t>
            </a:r>
          </a:p>
        </p:txBody>
      </p:sp>
      <p:sp>
        <p:nvSpPr>
          <p:cNvPr id="14" name="Text Placeholder 1">
            <a:extLst>
              <a:ext uri="{FF2B5EF4-FFF2-40B4-BE49-F238E27FC236}">
                <a16:creationId xmlns:a16="http://schemas.microsoft.com/office/drawing/2014/main" id="{E76870B1-ED7C-483E-991C-3F8AF7CF0AEA}"/>
              </a:ext>
            </a:extLst>
          </p:cNvPr>
          <p:cNvSpPr>
            <a:spLocks noGrp="1"/>
          </p:cNvSpPr>
          <p:nvPr>
            <p:ph type="body" sz="quarter" idx="10"/>
          </p:nvPr>
        </p:nvSpPr>
        <p:spPr>
          <a:xfrm>
            <a:off x="623888" y="446088"/>
            <a:ext cx="10552112" cy="674687"/>
          </a:xfrm>
        </p:spPr>
        <p:txBody>
          <a:bodyPr/>
          <a:lstStyle/>
          <a:p>
            <a:pPr eaLnBrk="1" fontAlgn="auto" hangingPunct="1">
              <a:spcAft>
                <a:spcPts val="0"/>
              </a:spcAft>
              <a:defRPr/>
            </a:pPr>
            <a:r>
              <a:rPr lang="en-US" altLang="en-US" dirty="0">
                <a:cs typeface="Arial" panose="020B0604020202020204" pitchFamily="34" charset="0"/>
              </a:rPr>
              <a:t>Catalog Manager Homepage</a:t>
            </a:r>
            <a:endParaRPr lang="en-PH" dirty="0"/>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6"/>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nodeType="clickEffect">
                                  <p:stCondLst>
                                    <p:cond delay="0"/>
                                  </p:stCondLst>
                                  <p:childTnLst>
                                    <p:set>
                                      <p:cBhvr>
                                        <p:cTn id="18" dur="1" fill="hold">
                                          <p:stCondLst>
                                            <p:cond delay="0"/>
                                          </p:stCondLst>
                                        </p:cTn>
                                        <p:tgtEl>
                                          <p:spTgt spid="2051"/>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7"/>
                                        </p:tgtEl>
                                        <p:attrNameLst>
                                          <p:attrName>style.visibility</p:attrName>
                                        </p:attrNameLst>
                                      </p:cBhvr>
                                      <p:to>
                                        <p:strVal val="visible"/>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1" presetClass="entr" presetSubtype="0" fill="hold" nodeType="clickEffect">
                                  <p:stCondLst>
                                    <p:cond delay="0"/>
                                  </p:stCondLst>
                                  <p:childTnLst>
                                    <p:set>
                                      <p:cBhvr>
                                        <p:cTn id="26" dur="1" fill="hold">
                                          <p:stCondLst>
                                            <p:cond delay="0"/>
                                          </p:stCondLst>
                                        </p:cTn>
                                        <p:tgtEl>
                                          <p:spTgt spid="2052"/>
                                        </p:tgtEl>
                                        <p:attrNameLst>
                                          <p:attrName>style.visibility</p:attrName>
                                        </p:attrNameLst>
                                      </p:cBhvr>
                                      <p:to>
                                        <p:strVal val="visible"/>
                                      </p:to>
                                    </p:set>
                                  </p:childTnLst>
                                </p:cTn>
                              </p:par>
                            </p:childTnLst>
                          </p:cTn>
                        </p:par>
                      </p:childTnLst>
                    </p:cTn>
                  </p:par>
                  <p:par>
                    <p:cTn id="27" fill="hold" nodeType="clickPar">
                      <p:stCondLst>
                        <p:cond delay="indefinite"/>
                      </p:stCondLst>
                      <p:childTnLst>
                        <p:par>
                          <p:cTn id="28" fill="hold" nodeType="withGroup">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5" grpId="0" animBg="1"/>
      <p:bldP spid="16" grpId="0" animBg="1"/>
      <p:bldP spid="17" grpId="0" animBg="1"/>
      <p:bldP spid="18"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D2505F26-B00F-4271-9167-0160AABC1F44}"/>
              </a:ext>
            </a:extLst>
          </p:cNvPr>
          <p:cNvSpPr>
            <a:spLocks noGrp="1" noChangeArrowheads="1"/>
          </p:cNvSpPr>
          <p:nvPr>
            <p:ph type="body" sz="quarter" idx="10"/>
          </p:nvPr>
        </p:nvSpPr>
        <p:spPr bwMode="auto">
          <a:xfrm>
            <a:off x="623888" y="446088"/>
            <a:ext cx="10552112" cy="674687"/>
          </a:xfrm>
        </p:spPr>
        <p:txBody>
          <a:bodyPr vert="horz" wrap="square" lIns="91440" tIns="45720" rIns="91440" bIns="45720" numCol="1" anchor="t" anchorCtr="0" compatLnSpc="1">
            <a:prstTxWarp prst="textNoShape">
              <a:avLst/>
            </a:prstTxWarp>
          </a:bodyPr>
          <a:lstStyle/>
          <a:p>
            <a:pPr eaLnBrk="1" hangingPunct="1">
              <a:defRPr/>
            </a:pPr>
            <a:r>
              <a:rPr lang="en-US" altLang="en-US">
                <a:cs typeface="Arial" panose="020B0604020202020204" pitchFamily="34" charset="0"/>
              </a:rPr>
              <a:t>Catalog Manager Homepage</a:t>
            </a:r>
          </a:p>
        </p:txBody>
      </p:sp>
      <p:sp>
        <p:nvSpPr>
          <p:cNvPr id="52227" name="Text Placeholder 1">
            <a:extLst>
              <a:ext uri="{FF2B5EF4-FFF2-40B4-BE49-F238E27FC236}">
                <a16:creationId xmlns:a16="http://schemas.microsoft.com/office/drawing/2014/main" id="{53C8C632-90DC-408E-9BFD-F1ED9B1472A0}"/>
              </a:ext>
            </a:extLst>
          </p:cNvPr>
          <p:cNvSpPr>
            <a:spLocks noGrp="1" noChangeArrowheads="1"/>
          </p:cNvSpPr>
          <p:nvPr>
            <p:ph type="body" sz="quarter" idx="11"/>
          </p:nvPr>
        </p:nvSpPr>
        <p:spPr bwMode="auto">
          <a:xfrm>
            <a:off x="623888" y="1339850"/>
            <a:ext cx="10552112" cy="798513"/>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indent="0" eaLnBrk="1" hangingPunct="1">
              <a:buFontTx/>
              <a:buNone/>
            </a:pPr>
            <a:r>
              <a:rPr lang="en-US" altLang="en-US" sz="1800">
                <a:cs typeface="Arial" panose="020B0604020202020204" pitchFamily="34" charset="0"/>
              </a:rPr>
              <a:t>By default, there are 3 colored boxes displayed within the frame. The “State” box displays the current status and corresponding date of the most recent catalog upload. The boxes are color-coded and labeled according to the state of the corresponding catalog.</a:t>
            </a:r>
          </a:p>
          <a:p>
            <a:pPr marL="0" indent="0" eaLnBrk="1" hangingPunct="1">
              <a:buFontTx/>
              <a:buNone/>
            </a:pPr>
            <a:endParaRPr lang="en-PH" altLang="en-US" sz="1800"/>
          </a:p>
        </p:txBody>
      </p:sp>
      <p:pic>
        <p:nvPicPr>
          <p:cNvPr id="5" name="Picture 10">
            <a:extLst>
              <a:ext uri="{FF2B5EF4-FFF2-40B4-BE49-F238E27FC236}">
                <a16:creationId xmlns:a16="http://schemas.microsoft.com/office/drawing/2014/main" id="{2AB20A8C-FF26-4DB4-914F-45AAEC30BAA1}"/>
              </a:ext>
            </a:extLst>
          </p:cNvPr>
          <p:cNvPicPr>
            <a:picLocks noChangeAspect="1" noChangeArrowheads="1"/>
          </p:cNvPicPr>
          <p:nvPr/>
        </p:nvPicPr>
        <p:blipFill>
          <a:blip r:embed="rId2"/>
          <a:srcRect/>
          <a:stretch>
            <a:fillRect/>
          </a:stretch>
        </p:blipFill>
        <p:spPr bwMode="auto">
          <a:xfrm>
            <a:off x="1801813" y="3386138"/>
            <a:ext cx="504825" cy="457200"/>
          </a:xfrm>
          <a:prstGeom prst="rect">
            <a:avLst/>
          </a:prstGeom>
          <a:noFill/>
          <a:ln>
            <a:noFill/>
          </a:ln>
          <a:effectLst>
            <a:outerShdw blurRad="50800" dist="38100" dir="2700000" algn="tl" rotWithShape="0">
              <a:prstClr val="black">
                <a:alpha val="40000"/>
              </a:prstClr>
            </a:outerShdw>
          </a:effectLst>
        </p:spPr>
      </p:pic>
      <p:sp>
        <p:nvSpPr>
          <p:cNvPr id="7" name="Content Placeholder 2">
            <a:extLst>
              <a:ext uri="{FF2B5EF4-FFF2-40B4-BE49-F238E27FC236}">
                <a16:creationId xmlns:a16="http://schemas.microsoft.com/office/drawing/2014/main" id="{723F72F9-8A05-4221-94C8-BB5ECDA09E49}"/>
              </a:ext>
            </a:extLst>
          </p:cNvPr>
          <p:cNvSpPr txBox="1">
            <a:spLocks/>
          </p:cNvSpPr>
          <p:nvPr/>
        </p:nvSpPr>
        <p:spPr>
          <a:xfrm>
            <a:off x="1981200" y="2335213"/>
            <a:ext cx="7759700" cy="1092200"/>
          </a:xfrm>
          <a:prstGeom prst="rect">
            <a:avLst/>
          </a:prstGeom>
        </p:spPr>
        <p:txBody>
          <a:bodyPr numCol="2">
            <a:normAutofit/>
          </a:bodyPr>
          <a:lstStyle>
            <a:lvl1pPr marL="342900" indent="-342900" algn="l" defTabSz="457200" rtl="0" eaLnBrk="1" latinLnBrk="0" hangingPunct="1">
              <a:spcBef>
                <a:spcPct val="20000"/>
              </a:spcBef>
              <a:buClr>
                <a:srgbClr val="77B800"/>
              </a:buClr>
              <a:buFont typeface="Arial"/>
              <a:buChar char="•"/>
              <a:defRPr sz="3200" kern="1200">
                <a:solidFill>
                  <a:srgbClr val="006699"/>
                </a:solidFill>
                <a:latin typeface="Arial"/>
                <a:ea typeface="+mn-ea"/>
                <a:cs typeface="Arial"/>
              </a:defRPr>
            </a:lvl1pPr>
            <a:lvl2pPr marL="742950" indent="-285750" algn="l" defTabSz="457200" rtl="0" eaLnBrk="1" latinLnBrk="0" hangingPunct="1">
              <a:spcBef>
                <a:spcPct val="20000"/>
              </a:spcBef>
              <a:buClr>
                <a:srgbClr val="77B800"/>
              </a:buClr>
              <a:buFont typeface="Arial"/>
              <a:buChar char="–"/>
              <a:defRPr sz="2800" kern="1200">
                <a:solidFill>
                  <a:srgbClr val="006699"/>
                </a:solidFill>
                <a:latin typeface="Arial"/>
                <a:ea typeface="+mn-ea"/>
                <a:cs typeface="Arial"/>
              </a:defRPr>
            </a:lvl2pPr>
            <a:lvl3pPr marL="1143000" indent="-228600" algn="l" defTabSz="457200" rtl="0" eaLnBrk="1" latinLnBrk="0" hangingPunct="1">
              <a:spcBef>
                <a:spcPct val="20000"/>
              </a:spcBef>
              <a:buClr>
                <a:srgbClr val="77B800"/>
              </a:buClr>
              <a:buFont typeface="Arial"/>
              <a:buChar char="•"/>
              <a:defRPr sz="2400" kern="1200">
                <a:solidFill>
                  <a:srgbClr val="006699"/>
                </a:solidFill>
                <a:latin typeface="Arial"/>
                <a:ea typeface="+mn-ea"/>
                <a:cs typeface="Arial"/>
              </a:defRPr>
            </a:lvl3pPr>
            <a:lvl4pPr marL="1600200" indent="-228600" algn="l" defTabSz="457200" rtl="0" eaLnBrk="1" latinLnBrk="0" hangingPunct="1">
              <a:spcBef>
                <a:spcPct val="20000"/>
              </a:spcBef>
              <a:buClr>
                <a:srgbClr val="77B800"/>
              </a:buClr>
              <a:buFont typeface="Arial"/>
              <a:buChar char="–"/>
              <a:defRPr sz="2000" kern="1200">
                <a:solidFill>
                  <a:srgbClr val="006699"/>
                </a:solidFill>
                <a:latin typeface="Arial"/>
                <a:ea typeface="+mn-ea"/>
                <a:cs typeface="Arial"/>
              </a:defRPr>
            </a:lvl4pPr>
            <a:lvl5pPr marL="2057400" indent="-228600" algn="l" defTabSz="457200" rtl="0" eaLnBrk="1" latinLnBrk="0" hangingPunct="1">
              <a:spcBef>
                <a:spcPct val="20000"/>
              </a:spcBef>
              <a:buClr>
                <a:srgbClr val="77B800"/>
              </a:buClr>
              <a:buFont typeface="Arial"/>
              <a:buChar char="»"/>
              <a:defRPr sz="2000" kern="1200">
                <a:solidFill>
                  <a:srgbClr val="006699"/>
                </a:solidFill>
                <a:latin typeface="Arial"/>
                <a:ea typeface="+mn-ea"/>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lvl="2" fontAlgn="auto">
              <a:spcAft>
                <a:spcPts val="0"/>
              </a:spcAft>
              <a:buClr>
                <a:srgbClr val="76B749"/>
              </a:buClr>
              <a:buFont typeface="Arial" panose="020B0604020202020204" pitchFamily="34" charset="0"/>
              <a:buChar char="−"/>
              <a:defRPr/>
            </a:pPr>
            <a:endParaRPr lang="en-US" sz="1200" dirty="0">
              <a:solidFill>
                <a:schemeClr val="tx1"/>
              </a:solidFill>
            </a:endParaRPr>
          </a:p>
        </p:txBody>
      </p:sp>
      <p:sp>
        <p:nvSpPr>
          <p:cNvPr id="8" name="TextBox 7">
            <a:extLst>
              <a:ext uri="{FF2B5EF4-FFF2-40B4-BE49-F238E27FC236}">
                <a16:creationId xmlns:a16="http://schemas.microsoft.com/office/drawing/2014/main" id="{839F0BB7-B43D-466B-AA53-CD85C17DD883}"/>
              </a:ext>
            </a:extLst>
          </p:cNvPr>
          <p:cNvSpPr txBox="1">
            <a:spLocks noChangeArrowheads="1"/>
          </p:cNvSpPr>
          <p:nvPr/>
        </p:nvSpPr>
        <p:spPr bwMode="auto">
          <a:xfrm>
            <a:off x="2806700" y="4224338"/>
            <a:ext cx="6705600" cy="1108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700">
                <a:solidFill>
                  <a:schemeClr val="tx1"/>
                </a:solidFill>
                <a:latin typeface="GillSans"/>
                <a:cs typeface="Arial" panose="020B0604020202020204" pitchFamily="34" charset="0"/>
              </a:defRPr>
            </a:lvl1pPr>
            <a:lvl2pPr marL="742950" indent="-285750">
              <a:defRPr sz="1700">
                <a:solidFill>
                  <a:schemeClr val="tx1"/>
                </a:solidFill>
                <a:latin typeface="GillSans"/>
                <a:cs typeface="Arial" panose="020B0604020202020204" pitchFamily="34" charset="0"/>
              </a:defRPr>
            </a:lvl2pPr>
            <a:lvl3pPr marL="171450" indent="-171450">
              <a:defRPr sz="1700">
                <a:solidFill>
                  <a:schemeClr val="tx1"/>
                </a:solidFill>
                <a:latin typeface="GillSans"/>
                <a:cs typeface="Arial" panose="020B0604020202020204" pitchFamily="34" charset="0"/>
              </a:defRPr>
            </a:lvl3pPr>
            <a:lvl4pPr marL="1600200" indent="-228600">
              <a:defRPr sz="1700">
                <a:solidFill>
                  <a:schemeClr val="tx1"/>
                </a:solidFill>
                <a:latin typeface="GillSans"/>
                <a:cs typeface="Arial" panose="020B0604020202020204" pitchFamily="34" charset="0"/>
              </a:defRPr>
            </a:lvl4pPr>
            <a:lvl5pPr marL="2057400" indent="-228600">
              <a:defRPr sz="1700">
                <a:solidFill>
                  <a:schemeClr val="tx1"/>
                </a:solidFill>
                <a:latin typeface="GillSans"/>
                <a:cs typeface="Arial" panose="020B0604020202020204" pitchFamily="34" charset="0"/>
              </a:defRPr>
            </a:lvl5pPr>
            <a:lvl6pPr marL="2514600" indent="-228600" eaLnBrk="0" fontAlgn="base" hangingPunct="0">
              <a:spcBef>
                <a:spcPct val="0"/>
              </a:spcBef>
              <a:spcAft>
                <a:spcPct val="0"/>
              </a:spcAft>
              <a:defRPr sz="1700">
                <a:solidFill>
                  <a:schemeClr val="tx1"/>
                </a:solidFill>
                <a:latin typeface="GillSans"/>
                <a:cs typeface="Arial" panose="020B0604020202020204" pitchFamily="34" charset="0"/>
              </a:defRPr>
            </a:lvl6pPr>
            <a:lvl7pPr marL="2971800" indent="-228600" eaLnBrk="0" fontAlgn="base" hangingPunct="0">
              <a:spcBef>
                <a:spcPct val="0"/>
              </a:spcBef>
              <a:spcAft>
                <a:spcPct val="0"/>
              </a:spcAft>
              <a:defRPr sz="1700">
                <a:solidFill>
                  <a:schemeClr val="tx1"/>
                </a:solidFill>
                <a:latin typeface="GillSans"/>
                <a:cs typeface="Arial" panose="020B0604020202020204" pitchFamily="34" charset="0"/>
              </a:defRPr>
            </a:lvl7pPr>
            <a:lvl8pPr marL="3429000" indent="-228600" eaLnBrk="0" fontAlgn="base" hangingPunct="0">
              <a:spcBef>
                <a:spcPct val="0"/>
              </a:spcBef>
              <a:spcAft>
                <a:spcPct val="0"/>
              </a:spcAft>
              <a:defRPr sz="1700">
                <a:solidFill>
                  <a:schemeClr val="tx1"/>
                </a:solidFill>
                <a:latin typeface="GillSans"/>
                <a:cs typeface="Arial" panose="020B0604020202020204" pitchFamily="34" charset="0"/>
              </a:defRPr>
            </a:lvl8pPr>
            <a:lvl9pPr marL="3886200" indent="-228600" eaLnBrk="0" fontAlgn="base" hangingPunct="0">
              <a:spcBef>
                <a:spcPct val="0"/>
              </a:spcBef>
              <a:spcAft>
                <a:spcPct val="0"/>
              </a:spcAft>
              <a:defRPr sz="1700">
                <a:solidFill>
                  <a:schemeClr val="tx1"/>
                </a:solidFill>
                <a:latin typeface="GillSans"/>
                <a:cs typeface="Arial" panose="020B0604020202020204" pitchFamily="34" charset="0"/>
              </a:defRPr>
            </a:lvl9pPr>
          </a:lstStyle>
          <a:p>
            <a:pPr lvl="2" eaLnBrk="1" hangingPunct="1">
              <a:buClr>
                <a:schemeClr val="bg1"/>
              </a:buClr>
              <a:buFont typeface="Arial" panose="020B0604020202020204" pitchFamily="34" charset="0"/>
              <a:buChar char="•"/>
            </a:pPr>
            <a:r>
              <a:rPr lang="en-US" altLang="en-US" sz="1200">
                <a:latin typeface="Arial" panose="020B0604020202020204" pitchFamily="34" charset="0"/>
              </a:rPr>
              <a:t>The “</a:t>
            </a:r>
            <a:r>
              <a:rPr lang="en-US" altLang="en-US" sz="1200" b="1">
                <a:latin typeface="Arial" panose="020B0604020202020204" pitchFamily="34" charset="0"/>
              </a:rPr>
              <a:t>In Onboarding</a:t>
            </a:r>
            <a:r>
              <a:rPr lang="en-US" altLang="en-US" sz="1200">
                <a:latin typeface="Arial" panose="020B0604020202020204" pitchFamily="34" charset="0"/>
              </a:rPr>
              <a:t>” status enclosed in a yellow box, means you have not yet uploaded your first successful catalog for that specific customer, and are therefore still in the onboarding phase for that particular customer.</a:t>
            </a:r>
          </a:p>
          <a:p>
            <a:pPr eaLnBrk="1" hangingPunct="1">
              <a:buClr>
                <a:schemeClr val="bg1"/>
              </a:buClr>
            </a:pPr>
            <a:endParaRPr lang="en-US" altLang="en-US" sz="3000">
              <a:latin typeface="Arial" panose="020B0604020202020204" pitchFamily="34" charset="0"/>
            </a:endParaRPr>
          </a:p>
        </p:txBody>
      </p:sp>
      <p:pic>
        <p:nvPicPr>
          <p:cNvPr id="9" name="Picture 12">
            <a:extLst>
              <a:ext uri="{FF2B5EF4-FFF2-40B4-BE49-F238E27FC236}">
                <a16:creationId xmlns:a16="http://schemas.microsoft.com/office/drawing/2014/main" id="{F6FFA87A-B1DE-437D-B94A-07F5F6B4E4AF}"/>
              </a:ext>
            </a:extLst>
          </p:cNvPr>
          <p:cNvPicPr>
            <a:picLocks noChangeAspect="1" noChangeArrowheads="1"/>
          </p:cNvPicPr>
          <p:nvPr/>
        </p:nvPicPr>
        <p:blipFill>
          <a:blip r:embed="rId3"/>
          <a:srcRect/>
          <a:stretch>
            <a:fillRect/>
          </a:stretch>
        </p:blipFill>
        <p:spPr bwMode="auto">
          <a:xfrm>
            <a:off x="1801813" y="4295775"/>
            <a:ext cx="742950" cy="581025"/>
          </a:xfrm>
          <a:prstGeom prst="rect">
            <a:avLst/>
          </a:prstGeom>
          <a:noFill/>
          <a:ln>
            <a:noFill/>
          </a:ln>
          <a:effectLst>
            <a:outerShdw blurRad="50800" dist="38100" dir="2700000" algn="tl" rotWithShape="0">
              <a:prstClr val="black">
                <a:alpha val="40000"/>
              </a:prstClr>
            </a:outerShdw>
          </a:effectLst>
        </p:spPr>
      </p:pic>
      <p:sp>
        <p:nvSpPr>
          <p:cNvPr id="10" name="TextBox 9">
            <a:extLst>
              <a:ext uri="{FF2B5EF4-FFF2-40B4-BE49-F238E27FC236}">
                <a16:creationId xmlns:a16="http://schemas.microsoft.com/office/drawing/2014/main" id="{275CA210-F094-4916-A724-E7E30BADEB68}"/>
              </a:ext>
            </a:extLst>
          </p:cNvPr>
          <p:cNvSpPr txBox="1">
            <a:spLocks noChangeArrowheads="1"/>
          </p:cNvSpPr>
          <p:nvPr/>
        </p:nvSpPr>
        <p:spPr bwMode="auto">
          <a:xfrm>
            <a:off x="2806700" y="5037138"/>
            <a:ext cx="6705600"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700">
                <a:solidFill>
                  <a:schemeClr val="tx1"/>
                </a:solidFill>
                <a:latin typeface="GillSans"/>
                <a:cs typeface="Arial" panose="020B0604020202020204" pitchFamily="34" charset="0"/>
              </a:defRPr>
            </a:lvl1pPr>
            <a:lvl2pPr marL="742950" indent="-285750">
              <a:defRPr sz="1700">
                <a:solidFill>
                  <a:schemeClr val="tx1"/>
                </a:solidFill>
                <a:latin typeface="GillSans"/>
                <a:cs typeface="Arial" panose="020B0604020202020204" pitchFamily="34" charset="0"/>
              </a:defRPr>
            </a:lvl2pPr>
            <a:lvl3pPr marL="171450" indent="-171450">
              <a:defRPr sz="1700">
                <a:solidFill>
                  <a:schemeClr val="tx1"/>
                </a:solidFill>
                <a:latin typeface="GillSans"/>
                <a:cs typeface="Arial" panose="020B0604020202020204" pitchFamily="34" charset="0"/>
              </a:defRPr>
            </a:lvl3pPr>
            <a:lvl4pPr marL="1600200" indent="-228600">
              <a:defRPr sz="1700">
                <a:solidFill>
                  <a:schemeClr val="tx1"/>
                </a:solidFill>
                <a:latin typeface="GillSans"/>
                <a:cs typeface="Arial" panose="020B0604020202020204" pitchFamily="34" charset="0"/>
              </a:defRPr>
            </a:lvl4pPr>
            <a:lvl5pPr marL="2057400" indent="-228600">
              <a:defRPr sz="1700">
                <a:solidFill>
                  <a:schemeClr val="tx1"/>
                </a:solidFill>
                <a:latin typeface="GillSans"/>
                <a:cs typeface="Arial" panose="020B0604020202020204" pitchFamily="34" charset="0"/>
              </a:defRPr>
            </a:lvl5pPr>
            <a:lvl6pPr marL="2514600" indent="-228600" eaLnBrk="0" fontAlgn="base" hangingPunct="0">
              <a:spcBef>
                <a:spcPct val="0"/>
              </a:spcBef>
              <a:spcAft>
                <a:spcPct val="0"/>
              </a:spcAft>
              <a:defRPr sz="1700">
                <a:solidFill>
                  <a:schemeClr val="tx1"/>
                </a:solidFill>
                <a:latin typeface="GillSans"/>
                <a:cs typeface="Arial" panose="020B0604020202020204" pitchFamily="34" charset="0"/>
              </a:defRPr>
            </a:lvl6pPr>
            <a:lvl7pPr marL="2971800" indent="-228600" eaLnBrk="0" fontAlgn="base" hangingPunct="0">
              <a:spcBef>
                <a:spcPct val="0"/>
              </a:spcBef>
              <a:spcAft>
                <a:spcPct val="0"/>
              </a:spcAft>
              <a:defRPr sz="1700">
                <a:solidFill>
                  <a:schemeClr val="tx1"/>
                </a:solidFill>
                <a:latin typeface="GillSans"/>
                <a:cs typeface="Arial" panose="020B0604020202020204" pitchFamily="34" charset="0"/>
              </a:defRPr>
            </a:lvl7pPr>
            <a:lvl8pPr marL="3429000" indent="-228600" eaLnBrk="0" fontAlgn="base" hangingPunct="0">
              <a:spcBef>
                <a:spcPct val="0"/>
              </a:spcBef>
              <a:spcAft>
                <a:spcPct val="0"/>
              </a:spcAft>
              <a:defRPr sz="1700">
                <a:solidFill>
                  <a:schemeClr val="tx1"/>
                </a:solidFill>
                <a:latin typeface="GillSans"/>
                <a:cs typeface="Arial" panose="020B0604020202020204" pitchFamily="34" charset="0"/>
              </a:defRPr>
            </a:lvl8pPr>
            <a:lvl9pPr marL="3886200" indent="-228600" eaLnBrk="0" fontAlgn="base" hangingPunct="0">
              <a:spcBef>
                <a:spcPct val="0"/>
              </a:spcBef>
              <a:spcAft>
                <a:spcPct val="0"/>
              </a:spcAft>
              <a:defRPr sz="1700">
                <a:solidFill>
                  <a:schemeClr val="tx1"/>
                </a:solidFill>
                <a:latin typeface="GillSans"/>
                <a:cs typeface="Arial" panose="020B0604020202020204" pitchFamily="34" charset="0"/>
              </a:defRPr>
            </a:lvl9pPr>
          </a:lstStyle>
          <a:p>
            <a:pPr lvl="2" eaLnBrk="1" hangingPunct="1">
              <a:buClr>
                <a:schemeClr val="bg1"/>
              </a:buClr>
              <a:buFont typeface="Arial" panose="020B0604020202020204" pitchFamily="34" charset="0"/>
              <a:buChar char="•"/>
            </a:pPr>
            <a:r>
              <a:rPr lang="en-US" altLang="en-US" sz="1200">
                <a:latin typeface="Arial" panose="020B0604020202020204" pitchFamily="34" charset="0"/>
              </a:rPr>
              <a:t>The “</a:t>
            </a:r>
            <a:r>
              <a:rPr lang="en-US" altLang="en-US" sz="1200" b="1">
                <a:latin typeface="Arial" panose="020B0604020202020204" pitchFamily="34" charset="0"/>
              </a:rPr>
              <a:t>Imported</a:t>
            </a:r>
            <a:r>
              <a:rPr lang="en-US" altLang="en-US" sz="1200">
                <a:latin typeface="Arial" panose="020B0604020202020204" pitchFamily="34" charset="0"/>
              </a:rPr>
              <a:t>” status enclosed in a green box, means that you have successfully uploaded your catalog to the system, but it has not yet been released to your customer.</a:t>
            </a:r>
          </a:p>
          <a:p>
            <a:pPr eaLnBrk="1" hangingPunct="1">
              <a:buClr>
                <a:schemeClr val="bg1"/>
              </a:buClr>
            </a:pPr>
            <a:endParaRPr lang="en-US" altLang="en-US" sz="3000">
              <a:latin typeface="Arial" panose="020B0604020202020204" pitchFamily="34" charset="0"/>
            </a:endParaRPr>
          </a:p>
        </p:txBody>
      </p:sp>
      <p:pic>
        <p:nvPicPr>
          <p:cNvPr id="11" name="Picture 13">
            <a:extLst>
              <a:ext uri="{FF2B5EF4-FFF2-40B4-BE49-F238E27FC236}">
                <a16:creationId xmlns:a16="http://schemas.microsoft.com/office/drawing/2014/main" id="{9D12B614-A148-4EB8-A6D4-A2DEEF60B991}"/>
              </a:ext>
            </a:extLst>
          </p:cNvPr>
          <p:cNvPicPr>
            <a:picLocks noChangeAspect="1" noChangeArrowheads="1"/>
          </p:cNvPicPr>
          <p:nvPr/>
        </p:nvPicPr>
        <p:blipFill>
          <a:blip r:embed="rId4"/>
          <a:srcRect/>
          <a:stretch>
            <a:fillRect/>
          </a:stretch>
        </p:blipFill>
        <p:spPr bwMode="auto">
          <a:xfrm>
            <a:off x="1801813" y="5103813"/>
            <a:ext cx="542925" cy="552450"/>
          </a:xfrm>
          <a:prstGeom prst="rect">
            <a:avLst/>
          </a:prstGeom>
          <a:noFill/>
          <a:ln>
            <a:noFill/>
          </a:ln>
          <a:effectLst>
            <a:outerShdw blurRad="50800" dist="38100" dir="2700000" algn="tl" rotWithShape="0">
              <a:prstClr val="black">
                <a:alpha val="40000"/>
              </a:prstClr>
            </a:outerShdw>
          </a:effectLst>
        </p:spPr>
      </p:pic>
      <p:sp>
        <p:nvSpPr>
          <p:cNvPr id="14" name="TextBox 13">
            <a:extLst>
              <a:ext uri="{FF2B5EF4-FFF2-40B4-BE49-F238E27FC236}">
                <a16:creationId xmlns:a16="http://schemas.microsoft.com/office/drawing/2014/main" id="{9C504B7B-9346-48AF-B92B-3D58487982BA}"/>
              </a:ext>
            </a:extLst>
          </p:cNvPr>
          <p:cNvSpPr txBox="1">
            <a:spLocks noChangeArrowheads="1"/>
          </p:cNvSpPr>
          <p:nvPr/>
        </p:nvSpPr>
        <p:spPr bwMode="auto">
          <a:xfrm>
            <a:off x="2806700" y="5875338"/>
            <a:ext cx="6705600"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defRPr sz="1700">
                <a:solidFill>
                  <a:schemeClr val="tx1"/>
                </a:solidFill>
                <a:latin typeface="GillSans"/>
                <a:cs typeface="Arial" panose="020B0604020202020204" pitchFamily="34" charset="0"/>
              </a:defRPr>
            </a:lvl1pPr>
            <a:lvl2pPr marL="742950" indent="-285750">
              <a:defRPr sz="1700">
                <a:solidFill>
                  <a:schemeClr val="tx1"/>
                </a:solidFill>
                <a:latin typeface="GillSans"/>
                <a:cs typeface="Arial" panose="020B0604020202020204" pitchFamily="34" charset="0"/>
              </a:defRPr>
            </a:lvl2pPr>
            <a:lvl3pPr marL="171450" indent="-171450">
              <a:defRPr sz="1700">
                <a:solidFill>
                  <a:schemeClr val="tx1"/>
                </a:solidFill>
                <a:latin typeface="GillSans"/>
                <a:cs typeface="Arial" panose="020B0604020202020204" pitchFamily="34" charset="0"/>
              </a:defRPr>
            </a:lvl3pPr>
            <a:lvl4pPr marL="1600200" indent="-228600">
              <a:defRPr sz="1700">
                <a:solidFill>
                  <a:schemeClr val="tx1"/>
                </a:solidFill>
                <a:latin typeface="GillSans"/>
                <a:cs typeface="Arial" panose="020B0604020202020204" pitchFamily="34" charset="0"/>
              </a:defRPr>
            </a:lvl4pPr>
            <a:lvl5pPr marL="2057400" indent="-228600">
              <a:defRPr sz="1700">
                <a:solidFill>
                  <a:schemeClr val="tx1"/>
                </a:solidFill>
                <a:latin typeface="GillSans"/>
                <a:cs typeface="Arial" panose="020B0604020202020204" pitchFamily="34" charset="0"/>
              </a:defRPr>
            </a:lvl5pPr>
            <a:lvl6pPr marL="2514600" indent="-228600" eaLnBrk="0" fontAlgn="base" hangingPunct="0">
              <a:spcBef>
                <a:spcPct val="0"/>
              </a:spcBef>
              <a:spcAft>
                <a:spcPct val="0"/>
              </a:spcAft>
              <a:defRPr sz="1700">
                <a:solidFill>
                  <a:schemeClr val="tx1"/>
                </a:solidFill>
                <a:latin typeface="GillSans"/>
                <a:cs typeface="Arial" panose="020B0604020202020204" pitchFamily="34" charset="0"/>
              </a:defRPr>
            </a:lvl6pPr>
            <a:lvl7pPr marL="2971800" indent="-228600" eaLnBrk="0" fontAlgn="base" hangingPunct="0">
              <a:spcBef>
                <a:spcPct val="0"/>
              </a:spcBef>
              <a:spcAft>
                <a:spcPct val="0"/>
              </a:spcAft>
              <a:defRPr sz="1700">
                <a:solidFill>
                  <a:schemeClr val="tx1"/>
                </a:solidFill>
                <a:latin typeface="GillSans"/>
                <a:cs typeface="Arial" panose="020B0604020202020204" pitchFamily="34" charset="0"/>
              </a:defRPr>
            </a:lvl7pPr>
            <a:lvl8pPr marL="3429000" indent="-228600" eaLnBrk="0" fontAlgn="base" hangingPunct="0">
              <a:spcBef>
                <a:spcPct val="0"/>
              </a:spcBef>
              <a:spcAft>
                <a:spcPct val="0"/>
              </a:spcAft>
              <a:defRPr sz="1700">
                <a:solidFill>
                  <a:schemeClr val="tx1"/>
                </a:solidFill>
                <a:latin typeface="GillSans"/>
                <a:cs typeface="Arial" panose="020B0604020202020204" pitchFamily="34" charset="0"/>
              </a:defRPr>
            </a:lvl8pPr>
            <a:lvl9pPr marL="3886200" indent="-228600" eaLnBrk="0" fontAlgn="base" hangingPunct="0">
              <a:spcBef>
                <a:spcPct val="0"/>
              </a:spcBef>
              <a:spcAft>
                <a:spcPct val="0"/>
              </a:spcAft>
              <a:defRPr sz="1700">
                <a:solidFill>
                  <a:schemeClr val="tx1"/>
                </a:solidFill>
                <a:latin typeface="GillSans"/>
                <a:cs typeface="Arial" panose="020B0604020202020204" pitchFamily="34" charset="0"/>
              </a:defRPr>
            </a:lvl9pPr>
          </a:lstStyle>
          <a:p>
            <a:pPr lvl="2" eaLnBrk="1" hangingPunct="1">
              <a:buClr>
                <a:schemeClr val="bg1"/>
              </a:buClr>
              <a:buFont typeface="Arial" panose="020B0604020202020204" pitchFamily="34" charset="0"/>
              <a:buChar char="•"/>
            </a:pPr>
            <a:r>
              <a:rPr lang="en-US" altLang="en-US" sz="1200">
                <a:latin typeface="Arial" panose="020B0604020202020204" pitchFamily="34" charset="0"/>
              </a:rPr>
              <a:t>The “</a:t>
            </a:r>
            <a:r>
              <a:rPr lang="en-US" altLang="en-US" sz="1200" b="1">
                <a:latin typeface="Arial" panose="020B0604020202020204" pitchFamily="34" charset="0"/>
              </a:rPr>
              <a:t>Released</a:t>
            </a:r>
            <a:r>
              <a:rPr lang="en-US" altLang="en-US" sz="1200">
                <a:latin typeface="Arial" panose="020B0604020202020204" pitchFamily="34" charset="0"/>
              </a:rPr>
              <a:t>” status enclosed, in a green box, indicates the catalog has been released to your customer for approval.</a:t>
            </a:r>
            <a:endParaRPr lang="en-US" altLang="en-US" sz="3000">
              <a:latin typeface="Arial" panose="020B0604020202020204" pitchFamily="34" charset="0"/>
            </a:endParaRPr>
          </a:p>
        </p:txBody>
      </p:sp>
      <p:pic>
        <p:nvPicPr>
          <p:cNvPr id="15" name="Picture 14">
            <a:extLst>
              <a:ext uri="{FF2B5EF4-FFF2-40B4-BE49-F238E27FC236}">
                <a16:creationId xmlns:a16="http://schemas.microsoft.com/office/drawing/2014/main" id="{012E15AC-5E34-4350-B826-CBE91E33CFE3}"/>
              </a:ext>
            </a:extLst>
          </p:cNvPr>
          <p:cNvPicPr>
            <a:picLocks noChangeAspect="1" noChangeArrowheads="1"/>
          </p:cNvPicPr>
          <p:nvPr/>
        </p:nvPicPr>
        <p:blipFill>
          <a:blip r:embed="rId5"/>
          <a:srcRect/>
          <a:stretch>
            <a:fillRect/>
          </a:stretch>
        </p:blipFill>
        <p:spPr bwMode="auto">
          <a:xfrm>
            <a:off x="1801813" y="5875338"/>
            <a:ext cx="1095375" cy="523875"/>
          </a:xfrm>
          <a:prstGeom prst="rect">
            <a:avLst/>
          </a:prstGeom>
          <a:noFill/>
          <a:ln>
            <a:noFill/>
          </a:ln>
          <a:effectLst>
            <a:outerShdw blurRad="50800" dist="38100" dir="2700000" algn="tl" rotWithShape="0">
              <a:prstClr val="black">
                <a:alpha val="40000"/>
              </a:prstClr>
            </a:outerShdw>
          </a:effectLst>
        </p:spPr>
      </p:pic>
      <p:sp>
        <p:nvSpPr>
          <p:cNvPr id="16" name="TextBox 15">
            <a:extLst>
              <a:ext uri="{FF2B5EF4-FFF2-40B4-BE49-F238E27FC236}">
                <a16:creationId xmlns:a16="http://schemas.microsoft.com/office/drawing/2014/main" id="{DDB45598-90A1-4DE0-B90C-BB0C2F095CE7}"/>
              </a:ext>
            </a:extLst>
          </p:cNvPr>
          <p:cNvSpPr txBox="1">
            <a:spLocks noChangeArrowheads="1"/>
          </p:cNvSpPr>
          <p:nvPr/>
        </p:nvSpPr>
        <p:spPr bwMode="auto">
          <a:xfrm>
            <a:off x="2506663" y="3405188"/>
            <a:ext cx="6705600" cy="830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defRPr sz="1700">
                <a:solidFill>
                  <a:schemeClr val="tx1"/>
                </a:solidFill>
                <a:latin typeface="GillSans"/>
                <a:cs typeface="Arial" panose="020B0604020202020204" pitchFamily="34" charset="0"/>
              </a:defRPr>
            </a:lvl1pPr>
            <a:lvl2pPr>
              <a:defRPr sz="1700">
                <a:solidFill>
                  <a:schemeClr val="tx1"/>
                </a:solidFill>
                <a:latin typeface="GillSans"/>
                <a:cs typeface="Arial" panose="020B0604020202020204" pitchFamily="34" charset="0"/>
              </a:defRPr>
            </a:lvl2pPr>
            <a:lvl3pPr marL="1143000" indent="-228600">
              <a:defRPr sz="1700">
                <a:solidFill>
                  <a:schemeClr val="tx1"/>
                </a:solidFill>
                <a:latin typeface="GillSans"/>
                <a:cs typeface="Arial" panose="020B0604020202020204" pitchFamily="34" charset="0"/>
              </a:defRPr>
            </a:lvl3pPr>
            <a:lvl4pPr marL="1600200" indent="-228600">
              <a:defRPr sz="1700">
                <a:solidFill>
                  <a:schemeClr val="tx1"/>
                </a:solidFill>
                <a:latin typeface="GillSans"/>
                <a:cs typeface="Arial" panose="020B0604020202020204" pitchFamily="34" charset="0"/>
              </a:defRPr>
            </a:lvl4pPr>
            <a:lvl5pPr marL="2057400" indent="-228600">
              <a:defRPr sz="1700">
                <a:solidFill>
                  <a:schemeClr val="tx1"/>
                </a:solidFill>
                <a:latin typeface="GillSans"/>
                <a:cs typeface="Arial" panose="020B0604020202020204" pitchFamily="34" charset="0"/>
              </a:defRPr>
            </a:lvl5pPr>
            <a:lvl6pPr marL="2514600" indent="-228600" eaLnBrk="0" fontAlgn="base" hangingPunct="0">
              <a:spcBef>
                <a:spcPct val="0"/>
              </a:spcBef>
              <a:spcAft>
                <a:spcPct val="0"/>
              </a:spcAft>
              <a:defRPr sz="1700">
                <a:solidFill>
                  <a:schemeClr val="tx1"/>
                </a:solidFill>
                <a:latin typeface="GillSans"/>
                <a:cs typeface="Arial" panose="020B0604020202020204" pitchFamily="34" charset="0"/>
              </a:defRPr>
            </a:lvl6pPr>
            <a:lvl7pPr marL="2971800" indent="-228600" eaLnBrk="0" fontAlgn="base" hangingPunct="0">
              <a:spcBef>
                <a:spcPct val="0"/>
              </a:spcBef>
              <a:spcAft>
                <a:spcPct val="0"/>
              </a:spcAft>
              <a:defRPr sz="1700">
                <a:solidFill>
                  <a:schemeClr val="tx1"/>
                </a:solidFill>
                <a:latin typeface="GillSans"/>
                <a:cs typeface="Arial" panose="020B0604020202020204" pitchFamily="34" charset="0"/>
              </a:defRPr>
            </a:lvl7pPr>
            <a:lvl8pPr marL="3429000" indent="-228600" eaLnBrk="0" fontAlgn="base" hangingPunct="0">
              <a:spcBef>
                <a:spcPct val="0"/>
              </a:spcBef>
              <a:spcAft>
                <a:spcPct val="0"/>
              </a:spcAft>
              <a:defRPr sz="1700">
                <a:solidFill>
                  <a:schemeClr val="tx1"/>
                </a:solidFill>
                <a:latin typeface="GillSans"/>
                <a:cs typeface="Arial" panose="020B0604020202020204" pitchFamily="34" charset="0"/>
              </a:defRPr>
            </a:lvl8pPr>
            <a:lvl9pPr marL="3886200" indent="-228600" eaLnBrk="0" fontAlgn="base" hangingPunct="0">
              <a:spcBef>
                <a:spcPct val="0"/>
              </a:spcBef>
              <a:spcAft>
                <a:spcPct val="0"/>
              </a:spcAft>
              <a:defRPr sz="1700">
                <a:solidFill>
                  <a:schemeClr val="tx1"/>
                </a:solidFill>
                <a:latin typeface="GillSans"/>
                <a:cs typeface="Arial" panose="020B0604020202020204" pitchFamily="34" charset="0"/>
              </a:defRPr>
            </a:lvl9pPr>
          </a:lstStyle>
          <a:p>
            <a:pPr lvl="1" eaLnBrk="1" hangingPunct="1">
              <a:buClr>
                <a:srgbClr val="76B749"/>
              </a:buClr>
            </a:pPr>
            <a:r>
              <a:rPr lang="en-US" altLang="en-US" sz="1200">
                <a:latin typeface="Arial" panose="020B0604020202020204" pitchFamily="34" charset="0"/>
              </a:rPr>
              <a:t>The “</a:t>
            </a:r>
            <a:r>
              <a:rPr lang="en-US" altLang="en-US" sz="1200" b="1">
                <a:latin typeface="Arial" panose="020B0604020202020204" pitchFamily="34" charset="0"/>
              </a:rPr>
              <a:t>On Error</a:t>
            </a:r>
            <a:r>
              <a:rPr lang="en-US" altLang="en-US" sz="1200">
                <a:latin typeface="Arial" panose="020B0604020202020204" pitchFamily="34" charset="0"/>
              </a:rPr>
              <a:t>” status enclosed in a red box, means there are errors within the catalog template that must be corrected, in order for the upload to be successful. The “</a:t>
            </a:r>
            <a:r>
              <a:rPr lang="en-US" altLang="en-US" sz="1200" b="1">
                <a:latin typeface="Arial" panose="020B0604020202020204" pitchFamily="34" charset="0"/>
              </a:rPr>
              <a:t>Rejected</a:t>
            </a:r>
            <a:r>
              <a:rPr lang="en-US" altLang="en-US" sz="1200">
                <a:latin typeface="Arial" panose="020B0604020202020204" pitchFamily="34" charset="0"/>
              </a:rPr>
              <a:t>” status enclosed in a red box, means that your customer has rejected the catalog on their end.</a:t>
            </a:r>
          </a:p>
        </p:txBody>
      </p:sp>
      <p:pic>
        <p:nvPicPr>
          <p:cNvPr id="20" name="Picture 9">
            <a:extLst>
              <a:ext uri="{FF2B5EF4-FFF2-40B4-BE49-F238E27FC236}">
                <a16:creationId xmlns:a16="http://schemas.microsoft.com/office/drawing/2014/main" id="{93E38DF8-5D63-4470-A536-62EE5B2C4909}"/>
              </a:ext>
            </a:extLst>
          </p:cNvPr>
          <p:cNvPicPr>
            <a:picLocks noChangeAspect="1" noChangeArrowheads="1"/>
          </p:cNvPicPr>
          <p:nvPr/>
        </p:nvPicPr>
        <p:blipFill>
          <a:blip r:embed="rId6"/>
          <a:srcRect/>
          <a:stretch>
            <a:fillRect/>
          </a:stretch>
        </p:blipFill>
        <p:spPr bwMode="auto">
          <a:xfrm>
            <a:off x="3594100" y="2513013"/>
            <a:ext cx="4533900" cy="774700"/>
          </a:xfrm>
          <a:prstGeom prst="rect">
            <a:avLst/>
          </a:prstGeom>
          <a:noFill/>
          <a:ln>
            <a:noFill/>
          </a:ln>
          <a:effectLst>
            <a:outerShdw blurRad="50800" dist="38100" dir="2700000" algn="tl" rotWithShape="0">
              <a:prstClr val="black">
                <a:alpha val="40000"/>
              </a:prstClr>
            </a:outerShdw>
          </a:effectLst>
        </p:spPr>
      </p:pic>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0"/>
                                        </p:tgtEl>
                                        <p:attrNameLst>
                                          <p:attrName>style.visibility</p:attrName>
                                        </p:attrNameLst>
                                      </p:cBhvr>
                                      <p:to>
                                        <p:strVal val="visible"/>
                                      </p:to>
                                    </p:set>
                                  </p:childTnLst>
                                </p:cTn>
                              </p:par>
                            </p:childTnLst>
                          </p:cTn>
                        </p:par>
                      </p:childTnLst>
                    </p:cTn>
                  </p:par>
                  <p:par>
                    <p:cTn id="9" fill="hold" nodeType="clickPar">
                      <p:stCondLst>
                        <p:cond delay="indefinite"/>
                      </p:stCondLst>
                      <p:childTnLst>
                        <p:par>
                          <p:cTn id="10" fill="hold" nodeType="withGroup">
                            <p:stCondLst>
                              <p:cond delay="0"/>
                            </p:stCondLst>
                            <p:childTnLst>
                              <p:par>
                                <p:cTn id="11" presetID="1" presetClass="entr" presetSubtype="0" fill="hold" nodeType="clickEffect">
                                  <p:stCondLst>
                                    <p:cond delay="0"/>
                                  </p:stCondLst>
                                  <p:childTnLst>
                                    <p:set>
                                      <p:cBhvr>
                                        <p:cTn id="12" dur="1" fill="hold">
                                          <p:stCondLst>
                                            <p:cond delay="0"/>
                                          </p:stCondLst>
                                        </p:cTn>
                                        <p:tgtEl>
                                          <p:spTgt spid="5"/>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6"/>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nodeType="clickEffect">
                                  <p:stCondLst>
                                    <p:cond delay="0"/>
                                  </p:stCondLst>
                                  <p:childTnLst>
                                    <p:set>
                                      <p:cBhvr>
                                        <p:cTn id="18" dur="1" fill="hold">
                                          <p:stCondLst>
                                            <p:cond delay="0"/>
                                          </p:stCondLst>
                                        </p:cTn>
                                        <p:tgtEl>
                                          <p:spTgt spid="9"/>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8"/>
                                        </p:tgtEl>
                                        <p:attrNameLst>
                                          <p:attrName>style.visibility</p:attrName>
                                        </p:attrNameLst>
                                      </p:cBhvr>
                                      <p:to>
                                        <p:strVal val="visible"/>
                                      </p:to>
                                    </p:set>
                                  </p:childTnLst>
                                </p:cTn>
                              </p:par>
                            </p:childTnLst>
                          </p:cTn>
                        </p:par>
                      </p:childTnLst>
                    </p:cTn>
                  </p:par>
                  <p:par>
                    <p:cTn id="21" fill="hold" nodeType="clickPar">
                      <p:stCondLst>
                        <p:cond delay="indefinite"/>
                      </p:stCondLst>
                      <p:childTnLst>
                        <p:par>
                          <p:cTn id="22" fill="hold" nodeType="withGroup">
                            <p:stCondLst>
                              <p:cond delay="0"/>
                            </p:stCondLst>
                            <p:childTnLst>
                              <p:par>
                                <p:cTn id="23" presetID="1" presetClass="entr" presetSubtype="0" fill="hold" nodeType="clickEffect">
                                  <p:stCondLst>
                                    <p:cond delay="0"/>
                                  </p:stCondLst>
                                  <p:childTnLst>
                                    <p:set>
                                      <p:cBhvr>
                                        <p:cTn id="24" dur="1" fill="hold">
                                          <p:stCondLst>
                                            <p:cond delay="0"/>
                                          </p:stCondLst>
                                        </p:cTn>
                                        <p:tgtEl>
                                          <p:spTgt spid="11"/>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10"/>
                                        </p:tgtEl>
                                        <p:attrNameLst>
                                          <p:attrName>style.visibility</p:attrName>
                                        </p:attrNameLst>
                                      </p:cBhvr>
                                      <p:to>
                                        <p:strVal val="visible"/>
                                      </p:to>
                                    </p:set>
                                  </p:childTnLst>
                                </p:cTn>
                              </p:par>
                            </p:childTnLst>
                          </p:cTn>
                        </p:par>
                      </p:childTnLst>
                    </p:cTn>
                  </p:par>
                  <p:par>
                    <p:cTn id="27" fill="hold" nodeType="clickPar">
                      <p:stCondLst>
                        <p:cond delay="indefinite"/>
                      </p:stCondLst>
                      <p:childTnLst>
                        <p:par>
                          <p:cTn id="28" fill="hold" nodeType="withGroup">
                            <p:stCondLst>
                              <p:cond delay="0"/>
                            </p:stCondLst>
                            <p:childTnLst>
                              <p:par>
                                <p:cTn id="29" presetID="1" presetClass="entr" presetSubtype="0" fill="hold" nodeType="clickEffect">
                                  <p:stCondLst>
                                    <p:cond delay="0"/>
                                  </p:stCondLst>
                                  <p:childTnLst>
                                    <p:set>
                                      <p:cBhvr>
                                        <p:cTn id="30" dur="1" fill="hold">
                                          <p:stCondLst>
                                            <p:cond delay="0"/>
                                          </p:stCondLst>
                                        </p:cTn>
                                        <p:tgtEl>
                                          <p:spTgt spid="15"/>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8" grpId="0"/>
      <p:bldP spid="10" grpId="0"/>
      <p:bldP spid="14" grpId="0"/>
      <p:bldP spid="16" grpId="0"/>
    </p:bldLst>
  </p:timing>
</p:sld>
</file>

<file path=ppt/theme/_rels/theme9.xml.rels><?xml version="1.0" encoding="UTF-8" standalone="yes"?>
<Relationships xmlns="http://schemas.openxmlformats.org/package/2006/relationships"><Relationship Id="rId1" Type="http://schemas.openxmlformats.org/officeDocument/2006/relationships/image" Target="../media/image12.jpeg"/></Relationships>
</file>

<file path=ppt/theme/theme1.xml><?xml version="1.0" encoding="utf-8"?>
<a:theme xmlns:a="http://schemas.openxmlformats.org/drawingml/2006/main" name="Modèle par défaut">
  <a:themeElements>
    <a:clrScheme name="Modèle par défau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Modèle par défaut">
      <a:majorFont>
        <a:latin typeface="GillSans"/>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
            <a:schemeClr val="bg1"/>
          </a:buClr>
          <a:buSzTx/>
          <a:buFontTx/>
          <a:buChar char="•"/>
          <a:tabLst/>
          <a:defRPr kumimoji="0" lang="en-US" sz="1700" b="0" i="0" u="none" strike="noStrike" cap="none" normalizeH="0" baseline="0" smtClean="0">
            <a:ln>
              <a:noFill/>
            </a:ln>
            <a:solidFill>
              <a:schemeClr val="tx1"/>
            </a:solidFill>
            <a:effectLst/>
            <a:latin typeface="GillSans" pitchFamily="34" charset="0"/>
            <a:cs typeface="Arial"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
            <a:schemeClr val="bg1"/>
          </a:buClr>
          <a:buSzTx/>
          <a:buFontTx/>
          <a:buChar char="•"/>
          <a:tabLst/>
          <a:defRPr kumimoji="0" lang="en-US" sz="1700" b="0" i="0" u="none" strike="noStrike" cap="none" normalizeH="0" baseline="0" smtClean="0">
            <a:ln>
              <a:noFill/>
            </a:ln>
            <a:solidFill>
              <a:schemeClr val="tx1"/>
            </a:solidFill>
            <a:effectLst/>
            <a:latin typeface="GillSans" pitchFamily="34" charset="0"/>
            <a:cs typeface="Arial" charset="0"/>
          </a:defRPr>
        </a:defPPr>
      </a:lstStyle>
    </a:lnDef>
  </a:objectDefaults>
  <a:extraClrSchemeLst>
    <a:extraClrScheme>
      <a:clrScheme name="Modèle par défau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Modèle par défaut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Modèle par défaut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Modèle par défaut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Modèle par défaut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Modèle par défaut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Modèle par défaut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Modèle par défaut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Modèle par défaut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Modèle par défaut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Modèle par défaut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Modèle par défaut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Modèle par défaut 13">
        <a:dk1>
          <a:srgbClr val="000000"/>
        </a:dk1>
        <a:lt1>
          <a:srgbClr val="FFFFFF"/>
        </a:lt1>
        <a:dk2>
          <a:srgbClr val="000000"/>
        </a:dk2>
        <a:lt2>
          <a:srgbClr val="808080"/>
        </a:lt2>
        <a:accent1>
          <a:srgbClr val="0095C8"/>
        </a:accent1>
        <a:accent2>
          <a:srgbClr val="333399"/>
        </a:accent2>
        <a:accent3>
          <a:srgbClr val="FFFFFF"/>
        </a:accent3>
        <a:accent4>
          <a:srgbClr val="000000"/>
        </a:accent4>
        <a:accent5>
          <a:srgbClr val="AAC8E0"/>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Modèle par défaut 14">
        <a:dk1>
          <a:srgbClr val="000000"/>
        </a:dk1>
        <a:lt1>
          <a:srgbClr val="FFFFFF"/>
        </a:lt1>
        <a:dk2>
          <a:srgbClr val="000000"/>
        </a:dk2>
        <a:lt2>
          <a:srgbClr val="808080"/>
        </a:lt2>
        <a:accent1>
          <a:srgbClr val="001B4F"/>
        </a:accent1>
        <a:accent2>
          <a:srgbClr val="333399"/>
        </a:accent2>
        <a:accent3>
          <a:srgbClr val="FFFFFF"/>
        </a:accent3>
        <a:accent4>
          <a:srgbClr val="000000"/>
        </a:accent4>
        <a:accent5>
          <a:srgbClr val="AAABB2"/>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Modèle par défaut 15">
        <a:dk1>
          <a:srgbClr val="000000"/>
        </a:dk1>
        <a:lt1>
          <a:srgbClr val="FFFFFF"/>
        </a:lt1>
        <a:dk2>
          <a:srgbClr val="001B4F"/>
        </a:dk2>
        <a:lt2>
          <a:srgbClr val="4D4D4D"/>
        </a:lt2>
        <a:accent1>
          <a:srgbClr val="00759E"/>
        </a:accent1>
        <a:accent2>
          <a:srgbClr val="333399"/>
        </a:accent2>
        <a:accent3>
          <a:srgbClr val="FFFFFF"/>
        </a:accent3>
        <a:accent4>
          <a:srgbClr val="000000"/>
        </a:accent4>
        <a:accent5>
          <a:srgbClr val="AABDCC"/>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Modèle par défaut 16">
        <a:dk1>
          <a:srgbClr val="000000"/>
        </a:dk1>
        <a:lt1>
          <a:srgbClr val="FFFFFF"/>
        </a:lt1>
        <a:dk2>
          <a:srgbClr val="001B4F"/>
        </a:dk2>
        <a:lt2>
          <a:srgbClr val="4D4D4D"/>
        </a:lt2>
        <a:accent1>
          <a:srgbClr val="2269F6"/>
        </a:accent1>
        <a:accent2>
          <a:srgbClr val="333399"/>
        </a:accent2>
        <a:accent3>
          <a:srgbClr val="FFFFFF"/>
        </a:accent3>
        <a:accent4>
          <a:srgbClr val="000000"/>
        </a:accent4>
        <a:accent5>
          <a:srgbClr val="ABB9FA"/>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10.xml><?xml version="1.0" encoding="utf-8"?>
<a:theme xmlns:a="http://schemas.openxmlformats.org/drawingml/2006/main" name="Hubwoo PPT Templat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txDef>
      <a:spPr>
        <a:noFill/>
      </a:spPr>
      <a:bodyPr wrap="square" rtlCol="0">
        <a:spAutoFit/>
      </a:bodyPr>
      <a:lstStyle>
        <a:defPPr>
          <a:buNone/>
          <a:defRPr sz="3000" dirty="0" smtClean="0">
            <a:solidFill>
              <a:schemeClr val="bg1"/>
            </a:solidFill>
            <a:latin typeface="Arial" panose="020B0604020202020204" pitchFamily="34" charset="0"/>
          </a:defRPr>
        </a:defPPr>
      </a:lstStyle>
    </a:txDef>
  </a:objectDefaults>
  <a:extraClrSchemeLst/>
</a:theme>
</file>

<file path=ppt/theme/theme11.xml><?xml version="1.0" encoding="utf-8"?>
<a:theme xmlns:a="http://schemas.openxmlformats.org/drawingml/2006/main" name="ProactisPPTtheme">
  <a:themeElements>
    <a:clrScheme name="Custom 1">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F7942A"/>
      </a:hlink>
      <a:folHlink>
        <a:srgbClr val="0E2646"/>
      </a:folHlink>
    </a:clrScheme>
    <a:fontScheme name="PROACTIS Arial">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oactisPPTtheme" id="{8DC37FC7-DC79-4C1A-A106-481786C6E8AD}" vid="{E15C35E4-AE01-40C6-9FA4-4A6CD39DFD85}"/>
    </a:ext>
  </a:extLst>
</a:theme>
</file>

<file path=ppt/theme/theme1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onception personnalisée">
  <a:themeElements>
    <a:clrScheme name="Conception personnalisé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Conception personnalisée">
      <a:majorFont>
        <a:latin typeface="Arial"/>
        <a:ea typeface=""/>
        <a:cs typeface="Arial"/>
      </a:majorFont>
      <a:minorFont>
        <a:latin typeface="GillSans"/>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
            <a:schemeClr val="bg1"/>
          </a:buClr>
          <a:buSzTx/>
          <a:buFontTx/>
          <a:buChar char="•"/>
          <a:tabLst/>
          <a:defRPr kumimoji="0" lang="en-US" sz="1700" b="0" i="0" u="none" strike="noStrike" cap="none" normalizeH="0" baseline="0" smtClean="0">
            <a:ln>
              <a:noFill/>
            </a:ln>
            <a:solidFill>
              <a:schemeClr val="tx1"/>
            </a:solidFill>
            <a:effectLst/>
            <a:latin typeface="GillSans" pitchFamily="34" charset="0"/>
            <a:cs typeface="Arial"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
            <a:schemeClr val="bg1"/>
          </a:buClr>
          <a:buSzTx/>
          <a:buFontTx/>
          <a:buChar char="•"/>
          <a:tabLst/>
          <a:defRPr kumimoji="0" lang="en-US" sz="1700" b="0" i="0" u="none" strike="noStrike" cap="none" normalizeH="0" baseline="0" smtClean="0">
            <a:ln>
              <a:noFill/>
            </a:ln>
            <a:solidFill>
              <a:schemeClr val="tx1"/>
            </a:solidFill>
            <a:effectLst/>
            <a:latin typeface="GillSans" pitchFamily="34" charset="0"/>
            <a:cs typeface="Arial" charset="0"/>
          </a:defRPr>
        </a:defPPr>
      </a:lstStyle>
    </a:lnDef>
  </a:objectDefaults>
  <a:extraClrSchemeLst>
    <a:extraClrScheme>
      <a:clrScheme name="Conception personnalisé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Conception personnalisé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Conception personnalisé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Conception personnalisé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Conception personnalisé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Conception personnalisé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Conception personnalisée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Conception personnalisé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Conception personnalisé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Conception personnalisé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Conception personnalisé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Conception personnalisé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Conception personnalisée 13">
        <a:dk1>
          <a:srgbClr val="000000"/>
        </a:dk1>
        <a:lt1>
          <a:srgbClr val="FFFFFF"/>
        </a:lt1>
        <a:dk2>
          <a:srgbClr val="000000"/>
        </a:dk2>
        <a:lt2>
          <a:srgbClr val="808080"/>
        </a:lt2>
        <a:accent1>
          <a:srgbClr val="0095C8"/>
        </a:accent1>
        <a:accent2>
          <a:srgbClr val="333399"/>
        </a:accent2>
        <a:accent3>
          <a:srgbClr val="FFFFFF"/>
        </a:accent3>
        <a:accent4>
          <a:srgbClr val="000000"/>
        </a:accent4>
        <a:accent5>
          <a:srgbClr val="AAC8E0"/>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Conception personnalisée 14">
        <a:dk1>
          <a:srgbClr val="000000"/>
        </a:dk1>
        <a:lt1>
          <a:srgbClr val="FFFFFF"/>
        </a:lt1>
        <a:dk2>
          <a:srgbClr val="000000"/>
        </a:dk2>
        <a:lt2>
          <a:srgbClr val="808080"/>
        </a:lt2>
        <a:accent1>
          <a:srgbClr val="001B4F"/>
        </a:accent1>
        <a:accent2>
          <a:srgbClr val="333399"/>
        </a:accent2>
        <a:accent3>
          <a:srgbClr val="FFFFFF"/>
        </a:accent3>
        <a:accent4>
          <a:srgbClr val="000000"/>
        </a:accent4>
        <a:accent5>
          <a:srgbClr val="AAABB2"/>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Conception personnalisée 15">
        <a:dk1>
          <a:srgbClr val="000000"/>
        </a:dk1>
        <a:lt1>
          <a:srgbClr val="FFFFFF"/>
        </a:lt1>
        <a:dk2>
          <a:srgbClr val="001B4F"/>
        </a:dk2>
        <a:lt2>
          <a:srgbClr val="4D4D4D"/>
        </a:lt2>
        <a:accent1>
          <a:srgbClr val="00759E"/>
        </a:accent1>
        <a:accent2>
          <a:srgbClr val="333399"/>
        </a:accent2>
        <a:accent3>
          <a:srgbClr val="FFFFFF"/>
        </a:accent3>
        <a:accent4>
          <a:srgbClr val="000000"/>
        </a:accent4>
        <a:accent5>
          <a:srgbClr val="AABDCC"/>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Conception personnalisée 16">
        <a:dk1>
          <a:srgbClr val="000000"/>
        </a:dk1>
        <a:lt1>
          <a:srgbClr val="FFFFFF"/>
        </a:lt1>
        <a:dk2>
          <a:srgbClr val="001B4F"/>
        </a:dk2>
        <a:lt2>
          <a:srgbClr val="4D4D4D"/>
        </a:lt2>
        <a:accent1>
          <a:srgbClr val="2269F6"/>
        </a:accent1>
        <a:accent2>
          <a:srgbClr val="333399"/>
        </a:accent2>
        <a:accent3>
          <a:srgbClr val="FFFFFF"/>
        </a:accent3>
        <a:accent4>
          <a:srgbClr val="000000"/>
        </a:accent4>
        <a:accent5>
          <a:srgbClr val="ABB9FA"/>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1_Conception personnalisée">
  <a:themeElements>
    <a:clrScheme name="1_Conception personnalisée 3">
      <a:dk1>
        <a:srgbClr val="000000"/>
      </a:dk1>
      <a:lt1>
        <a:srgbClr val="FFFFFF"/>
      </a:lt1>
      <a:dk2>
        <a:srgbClr val="1F497D"/>
      </a:dk2>
      <a:lt2>
        <a:srgbClr val="EEECE1"/>
      </a:lt2>
      <a:accent1>
        <a:srgbClr val="64BBF6"/>
      </a:accent1>
      <a:accent2>
        <a:srgbClr val="0099CC"/>
      </a:accent2>
      <a:accent3>
        <a:srgbClr val="FFFFFF"/>
      </a:accent3>
      <a:accent4>
        <a:srgbClr val="000000"/>
      </a:accent4>
      <a:accent5>
        <a:srgbClr val="B8DAFA"/>
      </a:accent5>
      <a:accent6>
        <a:srgbClr val="008AB9"/>
      </a:accent6>
      <a:hlink>
        <a:srgbClr val="4BA8E1"/>
      </a:hlink>
      <a:folHlink>
        <a:srgbClr val="99CC00"/>
      </a:folHlink>
    </a:clrScheme>
    <a:fontScheme name="1_Conception personnalisée">
      <a:majorFont>
        <a:latin typeface="GillSans"/>
        <a:ea typeface=""/>
        <a:cs typeface="Arial"/>
      </a:majorFont>
      <a:minorFont>
        <a:latin typeface="GillSans"/>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
            <a:schemeClr val="bg1"/>
          </a:buClr>
          <a:buSzTx/>
          <a:buFontTx/>
          <a:buChar char="•"/>
          <a:tabLst/>
          <a:defRPr kumimoji="0" lang="en-US" sz="1700" b="0" i="0" u="none" strike="noStrike" cap="none" normalizeH="0" baseline="0" smtClean="0">
            <a:ln>
              <a:noFill/>
            </a:ln>
            <a:solidFill>
              <a:schemeClr val="tx1"/>
            </a:solidFill>
            <a:effectLst/>
            <a:latin typeface="GillSans" pitchFamily="34" charset="0"/>
            <a:cs typeface="Arial"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
            <a:schemeClr val="bg1"/>
          </a:buClr>
          <a:buSzTx/>
          <a:buFontTx/>
          <a:buChar char="•"/>
          <a:tabLst/>
          <a:defRPr kumimoji="0" lang="en-US" sz="1700" b="0" i="0" u="none" strike="noStrike" cap="none" normalizeH="0" baseline="0" smtClean="0">
            <a:ln>
              <a:noFill/>
            </a:ln>
            <a:solidFill>
              <a:schemeClr val="tx1"/>
            </a:solidFill>
            <a:effectLst/>
            <a:latin typeface="GillSans" pitchFamily="34" charset="0"/>
            <a:cs typeface="Arial" charset="0"/>
          </a:defRPr>
        </a:defPPr>
      </a:lstStyle>
    </a:lnDef>
  </a:objectDefaults>
  <a:extraClrSchemeLst>
    <a:extraClrScheme>
      <a:clrScheme name="1_Conception personnalisé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Conception personnalisée 2">
        <a:dk1>
          <a:srgbClr val="000000"/>
        </a:dk1>
        <a:lt1>
          <a:srgbClr val="FFFFFF"/>
        </a:lt1>
        <a:dk2>
          <a:srgbClr val="000000"/>
        </a:dk2>
        <a:lt2>
          <a:srgbClr val="EEECE1"/>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Conception personnalisée 3">
        <a:dk1>
          <a:srgbClr val="000000"/>
        </a:dk1>
        <a:lt1>
          <a:srgbClr val="FFFFFF"/>
        </a:lt1>
        <a:dk2>
          <a:srgbClr val="1F497D"/>
        </a:dk2>
        <a:lt2>
          <a:srgbClr val="EEECE1"/>
        </a:lt2>
        <a:accent1>
          <a:srgbClr val="64BBF6"/>
        </a:accent1>
        <a:accent2>
          <a:srgbClr val="0099CC"/>
        </a:accent2>
        <a:accent3>
          <a:srgbClr val="FFFFFF"/>
        </a:accent3>
        <a:accent4>
          <a:srgbClr val="000000"/>
        </a:accent4>
        <a:accent5>
          <a:srgbClr val="B8DAFA"/>
        </a:accent5>
        <a:accent6>
          <a:srgbClr val="008AB9"/>
        </a:accent6>
        <a:hlink>
          <a:srgbClr val="4BA8E1"/>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14_Thème Office">
  <a:themeElements>
    <a:clrScheme name="14_Thème Office 1">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fontScheme name="14_Thème Office">
      <a:majorFont>
        <a:latin typeface="Gill Sans"/>
        <a:ea typeface=""/>
        <a:cs typeface="Arial"/>
      </a:majorFont>
      <a:minorFont>
        <a:latin typeface="Gill Sans"/>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
            <a:schemeClr val="bg1"/>
          </a:buClr>
          <a:buSzTx/>
          <a:buFontTx/>
          <a:buChar char="•"/>
          <a:tabLst/>
          <a:defRPr kumimoji="0" lang="en-US" sz="1700" b="0" i="0" u="none" strike="noStrike" cap="none" normalizeH="0" baseline="0" smtClean="0">
            <a:ln>
              <a:noFill/>
            </a:ln>
            <a:solidFill>
              <a:schemeClr val="tx1"/>
            </a:solidFill>
            <a:effectLst/>
            <a:latin typeface="GillSans" pitchFamily="34" charset="0"/>
            <a:cs typeface="Arial"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
            <a:schemeClr val="bg1"/>
          </a:buClr>
          <a:buSzTx/>
          <a:buFontTx/>
          <a:buChar char="•"/>
          <a:tabLst/>
          <a:defRPr kumimoji="0" lang="en-US" sz="1700" b="0" i="0" u="none" strike="noStrike" cap="none" normalizeH="0" baseline="0" smtClean="0">
            <a:ln>
              <a:noFill/>
            </a:ln>
            <a:solidFill>
              <a:schemeClr val="tx1"/>
            </a:solidFill>
            <a:effectLst/>
            <a:latin typeface="GillSans" pitchFamily="34" charset="0"/>
            <a:cs typeface="Arial" charset="0"/>
          </a:defRPr>
        </a:defPPr>
      </a:lstStyle>
    </a:lnDef>
  </a:objectDefaults>
  <a:extraClrSchemeLst>
    <a:extraClrScheme>
      <a:clrScheme name="14_Thème Office 1">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clrMap bg1="lt1" tx1="dk1" bg2="lt2" tx2="dk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2_Conception personnalisée">
  <a:themeElements>
    <a:clrScheme name="1_Conception personnalisée 16">
      <a:dk1>
        <a:srgbClr val="000000"/>
      </a:dk1>
      <a:lt1>
        <a:srgbClr val="FFFFFF"/>
      </a:lt1>
      <a:dk2>
        <a:srgbClr val="000000"/>
      </a:dk2>
      <a:lt2>
        <a:srgbClr val="8FD4FF"/>
      </a:lt2>
      <a:accent1>
        <a:srgbClr val="99CCFF"/>
      </a:accent1>
      <a:accent2>
        <a:srgbClr val="CCCCFF"/>
      </a:accent2>
      <a:accent3>
        <a:srgbClr val="FFFFFF"/>
      </a:accent3>
      <a:accent4>
        <a:srgbClr val="000000"/>
      </a:accent4>
      <a:accent5>
        <a:srgbClr val="CAE2FF"/>
      </a:accent5>
      <a:accent6>
        <a:srgbClr val="B9B9E7"/>
      </a:accent6>
      <a:hlink>
        <a:srgbClr val="0095DC"/>
      </a:hlink>
      <a:folHlink>
        <a:srgbClr val="0095DC"/>
      </a:folHlink>
    </a:clrScheme>
    <a:fontScheme name="1_Conception personnalisée">
      <a:majorFont>
        <a:latin typeface="Verdana"/>
        <a:ea typeface=""/>
        <a:cs typeface="Arial"/>
      </a:majorFont>
      <a:minorFont>
        <a:latin typeface="Gill Sans"/>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fr-FR" sz="1800" b="1" i="0" u="none" strike="noStrike" cap="none" normalizeH="0" baseline="0" smtClean="0">
            <a:ln>
              <a:noFill/>
            </a:ln>
            <a:solidFill>
              <a:schemeClr val="tx1"/>
            </a:solidFill>
            <a:effectLst/>
            <a:latin typeface="GillSans" charset="0"/>
            <a:cs typeface="Arial"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fr-FR" sz="1800" b="1" i="0" u="none" strike="noStrike" cap="none" normalizeH="0" baseline="0" smtClean="0">
            <a:ln>
              <a:noFill/>
            </a:ln>
            <a:solidFill>
              <a:schemeClr val="tx1"/>
            </a:solidFill>
            <a:effectLst/>
            <a:latin typeface="GillSans" charset="0"/>
            <a:cs typeface="Arial" pitchFamily="34" charset="0"/>
          </a:defRPr>
        </a:defPPr>
      </a:lstStyle>
    </a:lnDef>
  </a:objectDefaults>
  <a:extraClrSchemeLst>
    <a:extraClrScheme>
      <a:clrScheme name="1_Conception personnalisé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Conception personnalisé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Conception personnalisé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Conception personnalisé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Conception personnalisé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Conception personnalisé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Conception personnalisée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Conception personnalisé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Conception personnalisé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Conception personnalisé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Conception personnalisé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Conception personnalisé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1_Conception personnalisée 1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0095DC"/>
        </a:hlink>
        <a:folHlink>
          <a:srgbClr val="B2B3B4"/>
        </a:folHlink>
      </a:clrScheme>
      <a:clrMap bg1="lt1" tx1="dk1" bg2="lt2" tx2="dk2" accent1="accent1" accent2="accent2" accent3="accent3" accent4="accent4" accent5="accent5" accent6="accent6" hlink="hlink" folHlink="folHlink"/>
    </a:extraClrScheme>
    <a:extraClrScheme>
      <a:clrScheme name="1_Conception personnalisée 14">
        <a:dk1>
          <a:srgbClr val="000000"/>
        </a:dk1>
        <a:lt1>
          <a:srgbClr val="FFFFFF"/>
        </a:lt1>
        <a:dk2>
          <a:srgbClr val="000000"/>
        </a:dk2>
        <a:lt2>
          <a:srgbClr val="00436E"/>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Conception personnalisée 15">
        <a:dk1>
          <a:srgbClr val="000000"/>
        </a:dk1>
        <a:lt1>
          <a:srgbClr val="FFFFFF"/>
        </a:lt1>
        <a:dk2>
          <a:srgbClr val="000000"/>
        </a:dk2>
        <a:lt2>
          <a:srgbClr val="8FD4FF"/>
        </a:lt2>
        <a:accent1>
          <a:srgbClr val="99CCFF"/>
        </a:accent1>
        <a:accent2>
          <a:srgbClr val="CCCCFF"/>
        </a:accent2>
        <a:accent3>
          <a:srgbClr val="FFFFFF"/>
        </a:accent3>
        <a:accent4>
          <a:srgbClr val="000000"/>
        </a:accent4>
        <a:accent5>
          <a:srgbClr val="CAE2FF"/>
        </a:accent5>
        <a:accent6>
          <a:srgbClr val="B9B9E7"/>
        </a:accent6>
        <a:hlink>
          <a:srgbClr val="0095DC"/>
        </a:hlink>
        <a:folHlink>
          <a:srgbClr val="AF67FF"/>
        </a:folHlink>
      </a:clrScheme>
      <a:clrMap bg1="lt1" tx1="dk1" bg2="lt2" tx2="dk2" accent1="accent1" accent2="accent2" accent3="accent3" accent4="accent4" accent5="accent5" accent6="accent6" hlink="hlink" folHlink="folHlink"/>
    </a:extraClrScheme>
    <a:extraClrScheme>
      <a:clrScheme name="1_Conception personnalisée 16">
        <a:dk1>
          <a:srgbClr val="000000"/>
        </a:dk1>
        <a:lt1>
          <a:srgbClr val="FFFFFF"/>
        </a:lt1>
        <a:dk2>
          <a:srgbClr val="000000"/>
        </a:dk2>
        <a:lt2>
          <a:srgbClr val="8FD4FF"/>
        </a:lt2>
        <a:accent1>
          <a:srgbClr val="99CCFF"/>
        </a:accent1>
        <a:accent2>
          <a:srgbClr val="CCCCFF"/>
        </a:accent2>
        <a:accent3>
          <a:srgbClr val="FFFFFF"/>
        </a:accent3>
        <a:accent4>
          <a:srgbClr val="000000"/>
        </a:accent4>
        <a:accent5>
          <a:srgbClr val="CAE2FF"/>
        </a:accent5>
        <a:accent6>
          <a:srgbClr val="B9B9E7"/>
        </a:accent6>
        <a:hlink>
          <a:srgbClr val="0095DC"/>
        </a:hlink>
        <a:folHlink>
          <a:srgbClr val="0095DC"/>
        </a:folHlink>
      </a:clrScheme>
      <a:clrMap bg1="lt1" tx1="dk1" bg2="lt2" tx2="dk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3_Conception personnalisée">
  <a:themeElements>
    <a:clrScheme name="1_Conception personnalisée 16">
      <a:dk1>
        <a:srgbClr val="000000"/>
      </a:dk1>
      <a:lt1>
        <a:srgbClr val="FFFFFF"/>
      </a:lt1>
      <a:dk2>
        <a:srgbClr val="000000"/>
      </a:dk2>
      <a:lt2>
        <a:srgbClr val="8FD4FF"/>
      </a:lt2>
      <a:accent1>
        <a:srgbClr val="99CCFF"/>
      </a:accent1>
      <a:accent2>
        <a:srgbClr val="CCCCFF"/>
      </a:accent2>
      <a:accent3>
        <a:srgbClr val="FFFFFF"/>
      </a:accent3>
      <a:accent4>
        <a:srgbClr val="000000"/>
      </a:accent4>
      <a:accent5>
        <a:srgbClr val="CAE2FF"/>
      </a:accent5>
      <a:accent6>
        <a:srgbClr val="B9B9E7"/>
      </a:accent6>
      <a:hlink>
        <a:srgbClr val="0095DC"/>
      </a:hlink>
      <a:folHlink>
        <a:srgbClr val="0095DC"/>
      </a:folHlink>
    </a:clrScheme>
    <a:fontScheme name="1_Conception personnalisée">
      <a:majorFont>
        <a:latin typeface="Verdana"/>
        <a:ea typeface=""/>
        <a:cs typeface="Arial"/>
      </a:majorFont>
      <a:minorFont>
        <a:latin typeface="Gill Sans"/>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fr-FR" sz="1800" b="1" i="0" u="none" strike="noStrike" cap="none" normalizeH="0" baseline="0" smtClean="0">
            <a:ln>
              <a:noFill/>
            </a:ln>
            <a:solidFill>
              <a:schemeClr val="tx1"/>
            </a:solidFill>
            <a:effectLst/>
            <a:latin typeface="GillSans" charset="0"/>
            <a:cs typeface="Arial"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fr-FR" sz="1800" b="1" i="0" u="none" strike="noStrike" cap="none" normalizeH="0" baseline="0" smtClean="0">
            <a:ln>
              <a:noFill/>
            </a:ln>
            <a:solidFill>
              <a:schemeClr val="tx1"/>
            </a:solidFill>
            <a:effectLst/>
            <a:latin typeface="GillSans" charset="0"/>
            <a:cs typeface="Arial" pitchFamily="34" charset="0"/>
          </a:defRPr>
        </a:defPPr>
      </a:lstStyle>
    </a:lnDef>
  </a:objectDefaults>
  <a:extraClrSchemeLst>
    <a:extraClrScheme>
      <a:clrScheme name="1_Conception personnalisé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Conception personnalisé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Conception personnalisé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Conception personnalisé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Conception personnalisé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Conception personnalisé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Conception personnalisée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Conception personnalisé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Conception personnalisé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Conception personnalisé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Conception personnalisé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Conception personnalisé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1_Conception personnalisée 1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0095DC"/>
        </a:hlink>
        <a:folHlink>
          <a:srgbClr val="B2B3B4"/>
        </a:folHlink>
      </a:clrScheme>
      <a:clrMap bg1="lt1" tx1="dk1" bg2="lt2" tx2="dk2" accent1="accent1" accent2="accent2" accent3="accent3" accent4="accent4" accent5="accent5" accent6="accent6" hlink="hlink" folHlink="folHlink"/>
    </a:extraClrScheme>
    <a:extraClrScheme>
      <a:clrScheme name="1_Conception personnalisée 14">
        <a:dk1>
          <a:srgbClr val="000000"/>
        </a:dk1>
        <a:lt1>
          <a:srgbClr val="FFFFFF"/>
        </a:lt1>
        <a:dk2>
          <a:srgbClr val="000000"/>
        </a:dk2>
        <a:lt2>
          <a:srgbClr val="00436E"/>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Conception personnalisée 15">
        <a:dk1>
          <a:srgbClr val="000000"/>
        </a:dk1>
        <a:lt1>
          <a:srgbClr val="FFFFFF"/>
        </a:lt1>
        <a:dk2>
          <a:srgbClr val="000000"/>
        </a:dk2>
        <a:lt2>
          <a:srgbClr val="8FD4FF"/>
        </a:lt2>
        <a:accent1>
          <a:srgbClr val="99CCFF"/>
        </a:accent1>
        <a:accent2>
          <a:srgbClr val="CCCCFF"/>
        </a:accent2>
        <a:accent3>
          <a:srgbClr val="FFFFFF"/>
        </a:accent3>
        <a:accent4>
          <a:srgbClr val="000000"/>
        </a:accent4>
        <a:accent5>
          <a:srgbClr val="CAE2FF"/>
        </a:accent5>
        <a:accent6>
          <a:srgbClr val="B9B9E7"/>
        </a:accent6>
        <a:hlink>
          <a:srgbClr val="0095DC"/>
        </a:hlink>
        <a:folHlink>
          <a:srgbClr val="AF67FF"/>
        </a:folHlink>
      </a:clrScheme>
      <a:clrMap bg1="lt1" tx1="dk1" bg2="lt2" tx2="dk2" accent1="accent1" accent2="accent2" accent3="accent3" accent4="accent4" accent5="accent5" accent6="accent6" hlink="hlink" folHlink="folHlink"/>
    </a:extraClrScheme>
    <a:extraClrScheme>
      <a:clrScheme name="1_Conception personnalisée 16">
        <a:dk1>
          <a:srgbClr val="000000"/>
        </a:dk1>
        <a:lt1>
          <a:srgbClr val="FFFFFF"/>
        </a:lt1>
        <a:dk2>
          <a:srgbClr val="000000"/>
        </a:dk2>
        <a:lt2>
          <a:srgbClr val="8FD4FF"/>
        </a:lt2>
        <a:accent1>
          <a:srgbClr val="99CCFF"/>
        </a:accent1>
        <a:accent2>
          <a:srgbClr val="CCCCFF"/>
        </a:accent2>
        <a:accent3>
          <a:srgbClr val="FFFFFF"/>
        </a:accent3>
        <a:accent4>
          <a:srgbClr val="000000"/>
        </a:accent4>
        <a:accent5>
          <a:srgbClr val="CAE2FF"/>
        </a:accent5>
        <a:accent6>
          <a:srgbClr val="B9B9E7"/>
        </a:accent6>
        <a:hlink>
          <a:srgbClr val="0095DC"/>
        </a:hlink>
        <a:folHlink>
          <a:srgbClr val="0095DC"/>
        </a:folHlink>
      </a:clrScheme>
      <a:clrMap bg1="lt1" tx1="dk1" bg2="lt2" tx2="dk2" accent1="accent1" accent2="accent2" accent3="accent3" accent4="accent4" accent5="accent5" accent6="accent6" hlink="hlink" folHlink="folHlink"/>
    </a:extraClrScheme>
  </a:extraClrSchemeLst>
</a:theme>
</file>

<file path=ppt/theme/theme7.xml><?xml version="1.0" encoding="utf-8"?>
<a:theme xmlns:a="http://schemas.openxmlformats.org/drawingml/2006/main" name="4_Conception personnalisée">
  <a:themeElements>
    <a:clrScheme name="1_Conception personnalisée 16">
      <a:dk1>
        <a:srgbClr val="000000"/>
      </a:dk1>
      <a:lt1>
        <a:srgbClr val="FFFFFF"/>
      </a:lt1>
      <a:dk2>
        <a:srgbClr val="000000"/>
      </a:dk2>
      <a:lt2>
        <a:srgbClr val="8FD4FF"/>
      </a:lt2>
      <a:accent1>
        <a:srgbClr val="99CCFF"/>
      </a:accent1>
      <a:accent2>
        <a:srgbClr val="CCCCFF"/>
      </a:accent2>
      <a:accent3>
        <a:srgbClr val="FFFFFF"/>
      </a:accent3>
      <a:accent4>
        <a:srgbClr val="000000"/>
      </a:accent4>
      <a:accent5>
        <a:srgbClr val="CAE2FF"/>
      </a:accent5>
      <a:accent6>
        <a:srgbClr val="B9B9E7"/>
      </a:accent6>
      <a:hlink>
        <a:srgbClr val="0095DC"/>
      </a:hlink>
      <a:folHlink>
        <a:srgbClr val="0095DC"/>
      </a:folHlink>
    </a:clrScheme>
    <a:fontScheme name="1_Conception personnalisée">
      <a:majorFont>
        <a:latin typeface="Verdana"/>
        <a:ea typeface=""/>
        <a:cs typeface="Arial"/>
      </a:majorFont>
      <a:minorFont>
        <a:latin typeface="Gill Sans"/>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fr-FR" sz="1800" b="1" i="0" u="none" strike="noStrike" cap="none" normalizeH="0" baseline="0" smtClean="0">
            <a:ln>
              <a:noFill/>
            </a:ln>
            <a:solidFill>
              <a:schemeClr val="tx1"/>
            </a:solidFill>
            <a:effectLst/>
            <a:latin typeface="GillSans" charset="0"/>
            <a:cs typeface="Arial"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fr-FR" sz="1800" b="1" i="0" u="none" strike="noStrike" cap="none" normalizeH="0" baseline="0" smtClean="0">
            <a:ln>
              <a:noFill/>
            </a:ln>
            <a:solidFill>
              <a:schemeClr val="tx1"/>
            </a:solidFill>
            <a:effectLst/>
            <a:latin typeface="GillSans" charset="0"/>
            <a:cs typeface="Arial" pitchFamily="34" charset="0"/>
          </a:defRPr>
        </a:defPPr>
      </a:lstStyle>
    </a:lnDef>
  </a:objectDefaults>
  <a:extraClrSchemeLst>
    <a:extraClrScheme>
      <a:clrScheme name="1_Conception personnalisé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Conception personnalisé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Conception personnalisé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Conception personnalisé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Conception personnalisé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Conception personnalisé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Conception personnalisée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Conception personnalisé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Conception personnalisé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Conception personnalisé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Conception personnalisé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Conception personnalisé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1_Conception personnalisée 1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0095DC"/>
        </a:hlink>
        <a:folHlink>
          <a:srgbClr val="B2B3B4"/>
        </a:folHlink>
      </a:clrScheme>
      <a:clrMap bg1="lt1" tx1="dk1" bg2="lt2" tx2="dk2" accent1="accent1" accent2="accent2" accent3="accent3" accent4="accent4" accent5="accent5" accent6="accent6" hlink="hlink" folHlink="folHlink"/>
    </a:extraClrScheme>
    <a:extraClrScheme>
      <a:clrScheme name="1_Conception personnalisée 14">
        <a:dk1>
          <a:srgbClr val="000000"/>
        </a:dk1>
        <a:lt1>
          <a:srgbClr val="FFFFFF"/>
        </a:lt1>
        <a:dk2>
          <a:srgbClr val="000000"/>
        </a:dk2>
        <a:lt2>
          <a:srgbClr val="00436E"/>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Conception personnalisée 15">
        <a:dk1>
          <a:srgbClr val="000000"/>
        </a:dk1>
        <a:lt1>
          <a:srgbClr val="FFFFFF"/>
        </a:lt1>
        <a:dk2>
          <a:srgbClr val="000000"/>
        </a:dk2>
        <a:lt2>
          <a:srgbClr val="8FD4FF"/>
        </a:lt2>
        <a:accent1>
          <a:srgbClr val="99CCFF"/>
        </a:accent1>
        <a:accent2>
          <a:srgbClr val="CCCCFF"/>
        </a:accent2>
        <a:accent3>
          <a:srgbClr val="FFFFFF"/>
        </a:accent3>
        <a:accent4>
          <a:srgbClr val="000000"/>
        </a:accent4>
        <a:accent5>
          <a:srgbClr val="CAE2FF"/>
        </a:accent5>
        <a:accent6>
          <a:srgbClr val="B9B9E7"/>
        </a:accent6>
        <a:hlink>
          <a:srgbClr val="0095DC"/>
        </a:hlink>
        <a:folHlink>
          <a:srgbClr val="AF67FF"/>
        </a:folHlink>
      </a:clrScheme>
      <a:clrMap bg1="lt1" tx1="dk1" bg2="lt2" tx2="dk2" accent1="accent1" accent2="accent2" accent3="accent3" accent4="accent4" accent5="accent5" accent6="accent6" hlink="hlink" folHlink="folHlink"/>
    </a:extraClrScheme>
    <a:extraClrScheme>
      <a:clrScheme name="1_Conception personnalisée 16">
        <a:dk1>
          <a:srgbClr val="000000"/>
        </a:dk1>
        <a:lt1>
          <a:srgbClr val="FFFFFF"/>
        </a:lt1>
        <a:dk2>
          <a:srgbClr val="000000"/>
        </a:dk2>
        <a:lt2>
          <a:srgbClr val="8FD4FF"/>
        </a:lt2>
        <a:accent1>
          <a:srgbClr val="99CCFF"/>
        </a:accent1>
        <a:accent2>
          <a:srgbClr val="CCCCFF"/>
        </a:accent2>
        <a:accent3>
          <a:srgbClr val="FFFFFF"/>
        </a:accent3>
        <a:accent4>
          <a:srgbClr val="000000"/>
        </a:accent4>
        <a:accent5>
          <a:srgbClr val="CAE2FF"/>
        </a:accent5>
        <a:accent6>
          <a:srgbClr val="B9B9E7"/>
        </a:accent6>
        <a:hlink>
          <a:srgbClr val="0095DC"/>
        </a:hlink>
        <a:folHlink>
          <a:srgbClr val="0095DC"/>
        </a:folHlink>
      </a:clrScheme>
      <a:clrMap bg1="lt1" tx1="dk1" bg2="lt2" tx2="dk2" accent1="accent1" accent2="accent2" accent3="accent3" accent4="accent4" accent5="accent5" accent6="accent6" hlink="hlink" folHlink="folHlink"/>
    </a:extraClrScheme>
  </a:extraClrSchemeLst>
</a:theme>
</file>

<file path=ppt/theme/theme8.xml><?xml version="1.0" encoding="utf-8"?>
<a:theme xmlns:a="http://schemas.openxmlformats.org/drawingml/2006/main" name="2_Custom Design">
  <a:themeElements>
    <a:clrScheme name="Custom 1">
      <a:dk1>
        <a:srgbClr val="006699"/>
      </a:dk1>
      <a:lt1>
        <a:sysClr val="window" lastClr="FFFFFF"/>
      </a:lt1>
      <a:dk2>
        <a:srgbClr val="1F497D"/>
      </a:dk2>
      <a:lt2>
        <a:srgbClr val="EEECE1"/>
      </a:lt2>
      <a:accent1>
        <a:srgbClr val="0099CC"/>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9.xml><?xml version="1.0" encoding="utf-8"?>
<a:theme xmlns:a="http://schemas.openxmlformats.org/drawingml/2006/main" name="Theme1">
  <a:themeElements>
    <a:clrScheme name="Custom 11">
      <a:dk1>
        <a:srgbClr val="000000"/>
      </a:dk1>
      <a:lt1>
        <a:srgbClr val="FFFFFF"/>
      </a:lt1>
      <a:dk2>
        <a:srgbClr val="76B749"/>
      </a:dk2>
      <a:lt2>
        <a:srgbClr val="333333"/>
      </a:lt2>
      <a:accent1>
        <a:srgbClr val="0070C0"/>
      </a:accent1>
      <a:accent2>
        <a:srgbClr val="0070C0"/>
      </a:accent2>
      <a:accent3>
        <a:srgbClr val="FFFFFF"/>
      </a:accent3>
      <a:accent4>
        <a:srgbClr val="000000"/>
      </a:accent4>
      <a:accent5>
        <a:srgbClr val="7F7F7F"/>
      </a:accent5>
      <a:accent6>
        <a:srgbClr val="6565FF"/>
      </a:accent6>
      <a:hlink>
        <a:srgbClr val="7F7F7F"/>
      </a:hlink>
      <a:folHlink>
        <a:srgbClr val="76B749"/>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djacency">
      <a:fillStyleLst>
        <a:solidFill>
          <a:schemeClr val="phClr"/>
        </a:solidFill>
        <a:solidFill>
          <a:schemeClr val="phClr">
            <a:tint val="55000"/>
          </a:schemeClr>
        </a:solidFill>
        <a:solidFill>
          <a:schemeClr val="phClr"/>
        </a:soli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50800" dist="25400" algn="bl" rotWithShape="0">
              <a:srgbClr val="000000">
                <a:alpha val="60000"/>
              </a:srgbClr>
            </a:outerShdw>
          </a:effectLst>
        </a:effectStyle>
        <a:effectStyle>
          <a:effectLst/>
          <a:scene3d>
            <a:camera prst="orthographicFront">
              <a:rot lat="0" lon="0" rev="0"/>
            </a:camera>
            <a:lightRig rig="brightRoom" dir="tl">
              <a:rot lat="0" lon="0" rev="1800000"/>
            </a:lightRig>
          </a:scene3d>
          <a:sp3d contourW="10160" prstMaterial="dkEdge">
            <a:bevelT w="38100" h="50800" prst="angle"/>
            <a:contourClr>
              <a:schemeClr val="phClr">
                <a:shade val="40000"/>
                <a:satMod val="150000"/>
              </a:schemeClr>
            </a:contourClr>
          </a:sp3d>
        </a:effectStyle>
      </a:effectStyleLst>
      <a:bgFillStyleLst>
        <a:solidFill>
          <a:schemeClr val="phClr"/>
        </a:solidFill>
        <a:gradFill rotWithShape="1">
          <a:gsLst>
            <a:gs pos="0">
              <a:schemeClr val="phClr">
                <a:tint val="90000"/>
              </a:schemeClr>
            </a:gs>
            <a:gs pos="75000">
              <a:schemeClr val="phClr">
                <a:shade val="100000"/>
                <a:satMod val="115000"/>
              </a:schemeClr>
            </a:gs>
            <a:gs pos="100000">
              <a:schemeClr val="phClr">
                <a:shade val="70000"/>
                <a:satMod val="130000"/>
              </a:schemeClr>
            </a:gs>
          </a:gsLst>
          <a:path path="circle">
            <a:fillToRect l="20000" t="50000" r="100000" b="50000"/>
          </a:path>
        </a:gradFill>
        <a:blipFill rotWithShape="1">
          <a:blip xmlns:r="http://schemas.openxmlformats.org/officeDocument/2006/relationships" r:embed="rId1">
            <a:duotone>
              <a:schemeClr val="phClr">
                <a:tint val="97000"/>
              </a:schemeClr>
              <a:schemeClr val="phClr">
                <a:shade val="96000"/>
              </a:schemeClr>
            </a:duotone>
          </a:blip>
          <a:tile tx="0" ty="0" sx="32000" sy="32000" flip="none" algn="tl"/>
        </a:blipFill>
      </a:bgFillStyleLst>
    </a:fmtScheme>
  </a:themeElements>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4565E5576CD6E64AAD898CA0C0D8C7D6" ma:contentTypeVersion="0" ma:contentTypeDescription="Create a new document." ma:contentTypeScope="" ma:versionID="81bd618b030725a0cc6c8cd9ab94b8f7">
  <xsd:schema xmlns:xsd="http://www.w3.org/2001/XMLSchema" xmlns:p="http://schemas.microsoft.com/office/2006/metadata/properties" targetNamespace="http://schemas.microsoft.com/office/2006/metadata/properties" ma:root="true" ma:fieldsID="4aeb20c0e3442673af7ee10786458764">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Props1.xml><?xml version="1.0" encoding="utf-8"?>
<ds:datastoreItem xmlns:ds="http://schemas.openxmlformats.org/officeDocument/2006/customXml" ds:itemID="{4CFBAC6F-E65A-44B9-B1E1-BCE58FB7A084}">
  <ds:schemaRefs>
    <ds:schemaRef ds:uri="http://schemas.microsoft.com/sharepoint/v3/contenttype/forms"/>
  </ds:schemaRefs>
</ds:datastoreItem>
</file>

<file path=customXml/itemProps2.xml><?xml version="1.0" encoding="utf-8"?>
<ds:datastoreItem xmlns:ds="http://schemas.openxmlformats.org/officeDocument/2006/customXml" ds:itemID="{85407C79-D5C0-4B48-ABAD-EC12DA26757F}">
  <ds:schemaRefs>
    <ds:schemaRef ds:uri="http://schemas.microsoft.com/office/2006/metadata/properties"/>
    <ds:schemaRef ds:uri="http://schemas.microsoft.com/office/2006/documentManagement/types"/>
    <ds:schemaRef ds:uri="http://schemas.openxmlformats.org/package/2006/metadata/core-properties"/>
    <ds:schemaRef ds:uri="http://purl.org/dc/terms/"/>
    <ds:schemaRef ds:uri="http://www.w3.org/XML/1998/namespace"/>
    <ds:schemaRef ds:uri="http://purl.org/dc/elements/1.1/"/>
    <ds:schemaRef ds:uri="http://purl.org/dc/dcmitype/"/>
    <ds:schemaRef ds:uri="http://schemas.microsoft.com/office/infopath/2007/PartnerControls"/>
  </ds:schemaRefs>
</ds:datastoreItem>
</file>

<file path=customXml/itemProps3.xml><?xml version="1.0" encoding="utf-8"?>
<ds:datastoreItem xmlns:ds="http://schemas.openxmlformats.org/officeDocument/2006/customXml" ds:itemID="{62C75FB1-C899-4A89-8871-3F7F4AF08EC7}">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docProps/app.xml><?xml version="1.0" encoding="utf-8"?>
<Properties xmlns="http://schemas.openxmlformats.org/officeDocument/2006/extended-properties" xmlns:vt="http://schemas.openxmlformats.org/officeDocument/2006/docPropsVTypes">
  <Template>Hubwoo_web2</Template>
  <TotalTime>10988</TotalTime>
  <Words>2554</Words>
  <Application>Microsoft Office PowerPoint</Application>
  <PresentationFormat>Widescreen</PresentationFormat>
  <Paragraphs>309</Paragraphs>
  <Slides>44</Slides>
  <Notes>26</Notes>
  <HiddenSlides>0</HiddenSlides>
  <MMClips>0</MMClips>
  <ScaleCrop>false</ScaleCrop>
  <HeadingPairs>
    <vt:vector size="6" baseType="variant">
      <vt:variant>
        <vt:lpstr>Fonts Used</vt:lpstr>
      </vt:variant>
      <vt:variant>
        <vt:i4>6</vt:i4>
      </vt:variant>
      <vt:variant>
        <vt:lpstr>Theme</vt:lpstr>
      </vt:variant>
      <vt:variant>
        <vt:i4>11</vt:i4>
      </vt:variant>
      <vt:variant>
        <vt:lpstr>Slide Titles</vt:lpstr>
      </vt:variant>
      <vt:variant>
        <vt:i4>44</vt:i4>
      </vt:variant>
    </vt:vector>
  </HeadingPairs>
  <TitlesOfParts>
    <vt:vector size="61" baseType="lpstr">
      <vt:lpstr>GillSans</vt:lpstr>
      <vt:lpstr>Arial</vt:lpstr>
      <vt:lpstr>Gill Sans</vt:lpstr>
      <vt:lpstr>Wingdings</vt:lpstr>
      <vt:lpstr>Calibri</vt:lpstr>
      <vt:lpstr>Wingdings 2</vt:lpstr>
      <vt:lpstr>Modèle par défaut</vt:lpstr>
      <vt:lpstr>Conception personnalisée</vt:lpstr>
      <vt:lpstr>1_Conception personnalisée</vt:lpstr>
      <vt:lpstr>14_Thème Office</vt:lpstr>
      <vt:lpstr>2_Conception personnalisée</vt:lpstr>
      <vt:lpstr>3_Conception personnalisée</vt:lpstr>
      <vt:lpstr>4_Conception personnalisée</vt:lpstr>
      <vt:lpstr>2_Custom Design</vt:lpstr>
      <vt:lpstr>Theme1</vt:lpstr>
      <vt:lpstr>Hubwoo PPT Template</vt:lpstr>
      <vt:lpstr>ProactisPPTtheme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cc-hubwoo</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Sara Lee Catalog Training</dc:title>
  <dc:creator>Kathe Masterson</dc:creator>
  <cp:lastModifiedBy>Luis Carlo Banez</cp:lastModifiedBy>
  <cp:revision>574</cp:revision>
  <dcterms:created xsi:type="dcterms:W3CDTF">2009-04-07T19:29:59Z</dcterms:created>
  <dcterms:modified xsi:type="dcterms:W3CDTF">2020-07-24T04:51:15Z</dcterms:modified>
  <cp:contentStatus/>
</cp:coreProperties>
</file>